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8" r:id="rId3"/>
    <p:sldId id="260" r:id="rId4"/>
    <p:sldId id="271" r:id="rId5"/>
    <p:sldId id="269" r:id="rId6"/>
    <p:sldId id="266" r:id="rId7"/>
    <p:sldId id="282" r:id="rId8"/>
    <p:sldId id="278" r:id="rId9"/>
    <p:sldId id="296" r:id="rId10"/>
    <p:sldId id="293" r:id="rId11"/>
    <p:sldId id="281" r:id="rId12"/>
    <p:sldId id="283" r:id="rId13"/>
    <p:sldId id="295" r:id="rId14"/>
    <p:sldId id="285" r:id="rId15"/>
    <p:sldId id="288" r:id="rId16"/>
    <p:sldId id="297" r:id="rId17"/>
    <p:sldId id="294" r:id="rId18"/>
    <p:sldId id="279" r:id="rId19"/>
    <p:sldId id="280" r:id="rId20"/>
    <p:sldId id="273" r:id="rId21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23"/>
      <p:bold r:id="rId24"/>
      <p:italic r:id="rId25"/>
      <p:boldItalic r:id="rId26"/>
    </p:embeddedFont>
    <p:embeddedFont>
      <p:font typeface="Amasis MT Pro Medium" panose="02040604050005020304" pitchFamily="18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</p:embeddedFont>
    <p:embeddedFont>
      <p:font typeface="Comfortaa Medium" panose="020B0604020202020204" charset="0"/>
      <p:regular r:id="rId31"/>
      <p:bold r:id="rId32"/>
    </p:embeddedFont>
    <p:embeddedFont>
      <p:font typeface="Congenial" panose="02000503040000020004" pitchFamily="2" charset="0"/>
      <p:regular r:id="rId33"/>
      <p:bold r:id="rId34"/>
      <p:italic r:id="rId35"/>
      <p:boldItalic r:id="rId36"/>
    </p:embeddedFont>
    <p:embeddedFont>
      <p:font typeface="Congenial Black" panose="02000503040000020004" pitchFamily="2" charset="0"/>
      <p:bold r:id="rId37"/>
      <p:boldItalic r:id="rId38"/>
    </p:embeddedFont>
    <p:embeddedFont>
      <p:font typeface="DM Mono" panose="020B0509040201040103" pitchFamily="49" charset="0"/>
      <p:regular r:id="rId39"/>
      <p:italic r:id="rId40"/>
    </p:embeddedFont>
    <p:embeddedFont>
      <p:font typeface="Dosis" pitchFamily="2" charset="0"/>
      <p:regular r:id="rId41"/>
      <p:bold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Satisfy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4D3ADC-97D6-46B9-B0DD-29D99D8D1D30}">
  <a:tblStyle styleId="{CE4D3ADC-97D6-46B9-B0DD-29D99D8D1D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e2a0732723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e2a0732723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e2a0732723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e2a0732723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e2a073272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e2a073272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e2a0732723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e2a0732723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79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e2a073272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e2a073272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e2a0732723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e2a0732723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2a073272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2a073272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e2a0732723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e2a0732723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811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e2a0732723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e2a0732723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e2a0732723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e2a0732723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391ca3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e391ca3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2a0732723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2a0732723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2a073272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2a073272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e2a073272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e2a0732723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e2a073272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e2a073272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2a073272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2a073272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e2a0732723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e2a0732723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e2a073272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e2a073272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e2a0732723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e2a0732723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26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78350" y="1345931"/>
            <a:ext cx="6987300" cy="14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51250" y="3477531"/>
            <a:ext cx="56415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3546019" y="236978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54800" y="2547800"/>
            <a:ext cx="1318100" cy="2244875"/>
            <a:chOff x="-983500" y="258600"/>
            <a:chExt cx="1318100" cy="2244875"/>
          </a:xfrm>
        </p:grpSpPr>
        <p:sp>
          <p:nvSpPr>
            <p:cNvPr id="13" name="Google Shape;13;p2"/>
            <p:cNvSpPr/>
            <p:nvPr/>
          </p:nvSpPr>
          <p:spPr>
            <a:xfrm>
              <a:off x="-983500" y="258600"/>
              <a:ext cx="1318100" cy="2244875"/>
            </a:xfrm>
            <a:custGeom>
              <a:avLst/>
              <a:gdLst/>
              <a:ahLst/>
              <a:cxnLst/>
              <a:rect l="l" t="t" r="r" b="b"/>
              <a:pathLst>
                <a:path w="52724" h="89795" extrusionOk="0">
                  <a:moveTo>
                    <a:pt x="43966" y="558"/>
                  </a:moveTo>
                  <a:lnTo>
                    <a:pt x="44004" y="577"/>
                  </a:lnTo>
                  <a:lnTo>
                    <a:pt x="44042" y="596"/>
                  </a:lnTo>
                  <a:lnTo>
                    <a:pt x="44081" y="654"/>
                  </a:lnTo>
                  <a:lnTo>
                    <a:pt x="44158" y="808"/>
                  </a:lnTo>
                  <a:lnTo>
                    <a:pt x="44215" y="1076"/>
                  </a:lnTo>
                  <a:lnTo>
                    <a:pt x="44273" y="1422"/>
                  </a:lnTo>
                  <a:lnTo>
                    <a:pt x="44330" y="1826"/>
                  </a:lnTo>
                  <a:lnTo>
                    <a:pt x="44369" y="2229"/>
                  </a:lnTo>
                  <a:lnTo>
                    <a:pt x="44369" y="2613"/>
                  </a:lnTo>
                  <a:lnTo>
                    <a:pt x="44350" y="2997"/>
                  </a:lnTo>
                  <a:lnTo>
                    <a:pt x="44292" y="3381"/>
                  </a:lnTo>
                  <a:lnTo>
                    <a:pt x="44234" y="3765"/>
                  </a:lnTo>
                  <a:lnTo>
                    <a:pt x="44138" y="4130"/>
                  </a:lnTo>
                  <a:lnTo>
                    <a:pt x="44042" y="4476"/>
                  </a:lnTo>
                  <a:lnTo>
                    <a:pt x="43927" y="4841"/>
                  </a:lnTo>
                  <a:lnTo>
                    <a:pt x="43773" y="5187"/>
                  </a:lnTo>
                  <a:lnTo>
                    <a:pt x="43620" y="5533"/>
                  </a:lnTo>
                  <a:lnTo>
                    <a:pt x="43447" y="5878"/>
                  </a:lnTo>
                  <a:lnTo>
                    <a:pt x="43255" y="6205"/>
                  </a:lnTo>
                  <a:lnTo>
                    <a:pt x="43063" y="6551"/>
                  </a:lnTo>
                  <a:lnTo>
                    <a:pt x="42621" y="7204"/>
                  </a:lnTo>
                  <a:lnTo>
                    <a:pt x="42640" y="6992"/>
                  </a:lnTo>
                  <a:lnTo>
                    <a:pt x="42640" y="6762"/>
                  </a:lnTo>
                  <a:lnTo>
                    <a:pt x="42640" y="6551"/>
                  </a:lnTo>
                  <a:lnTo>
                    <a:pt x="42602" y="6320"/>
                  </a:lnTo>
                  <a:lnTo>
                    <a:pt x="42583" y="6282"/>
                  </a:lnTo>
                  <a:lnTo>
                    <a:pt x="42544" y="6243"/>
                  </a:lnTo>
                  <a:lnTo>
                    <a:pt x="42467" y="6224"/>
                  </a:lnTo>
                  <a:lnTo>
                    <a:pt x="42391" y="6243"/>
                  </a:lnTo>
                  <a:lnTo>
                    <a:pt x="42371" y="6262"/>
                  </a:lnTo>
                  <a:lnTo>
                    <a:pt x="42333" y="6301"/>
                  </a:lnTo>
                  <a:lnTo>
                    <a:pt x="42275" y="6454"/>
                  </a:lnTo>
                  <a:lnTo>
                    <a:pt x="42314" y="6147"/>
                  </a:lnTo>
                  <a:lnTo>
                    <a:pt x="42352" y="5859"/>
                  </a:lnTo>
                  <a:lnTo>
                    <a:pt x="42352" y="5571"/>
                  </a:lnTo>
                  <a:lnTo>
                    <a:pt x="42352" y="5264"/>
                  </a:lnTo>
                  <a:lnTo>
                    <a:pt x="42333" y="4976"/>
                  </a:lnTo>
                  <a:lnTo>
                    <a:pt x="42295" y="4668"/>
                  </a:lnTo>
                  <a:lnTo>
                    <a:pt x="42237" y="4380"/>
                  </a:lnTo>
                  <a:lnTo>
                    <a:pt x="42179" y="4092"/>
                  </a:lnTo>
                  <a:lnTo>
                    <a:pt x="42237" y="3650"/>
                  </a:lnTo>
                  <a:lnTo>
                    <a:pt x="42314" y="3208"/>
                  </a:lnTo>
                  <a:lnTo>
                    <a:pt x="42448" y="2767"/>
                  </a:lnTo>
                  <a:lnTo>
                    <a:pt x="42621" y="2344"/>
                  </a:lnTo>
                  <a:lnTo>
                    <a:pt x="42775" y="1998"/>
                  </a:lnTo>
                  <a:lnTo>
                    <a:pt x="42986" y="1672"/>
                  </a:lnTo>
                  <a:lnTo>
                    <a:pt x="43197" y="1365"/>
                  </a:lnTo>
                  <a:lnTo>
                    <a:pt x="43428" y="1076"/>
                  </a:lnTo>
                  <a:lnTo>
                    <a:pt x="43620" y="827"/>
                  </a:lnTo>
                  <a:lnTo>
                    <a:pt x="43773" y="654"/>
                  </a:lnTo>
                  <a:lnTo>
                    <a:pt x="43850" y="616"/>
                  </a:lnTo>
                  <a:lnTo>
                    <a:pt x="43908" y="577"/>
                  </a:lnTo>
                  <a:lnTo>
                    <a:pt x="43966" y="558"/>
                  </a:lnTo>
                  <a:close/>
                  <a:moveTo>
                    <a:pt x="48863" y="3612"/>
                  </a:moveTo>
                  <a:lnTo>
                    <a:pt x="49017" y="3650"/>
                  </a:lnTo>
                  <a:lnTo>
                    <a:pt x="49151" y="3689"/>
                  </a:lnTo>
                  <a:lnTo>
                    <a:pt x="49228" y="3765"/>
                  </a:lnTo>
                  <a:lnTo>
                    <a:pt x="49267" y="3842"/>
                  </a:lnTo>
                  <a:lnTo>
                    <a:pt x="49267" y="3919"/>
                  </a:lnTo>
                  <a:lnTo>
                    <a:pt x="49248" y="4015"/>
                  </a:lnTo>
                  <a:lnTo>
                    <a:pt x="49209" y="4130"/>
                  </a:lnTo>
                  <a:lnTo>
                    <a:pt x="49151" y="4226"/>
                  </a:lnTo>
                  <a:lnTo>
                    <a:pt x="48979" y="4438"/>
                  </a:lnTo>
                  <a:lnTo>
                    <a:pt x="48806" y="4649"/>
                  </a:lnTo>
                  <a:lnTo>
                    <a:pt x="48633" y="4822"/>
                  </a:lnTo>
                  <a:lnTo>
                    <a:pt x="48537" y="4956"/>
                  </a:lnTo>
                  <a:lnTo>
                    <a:pt x="48249" y="5321"/>
                  </a:lnTo>
                  <a:lnTo>
                    <a:pt x="47980" y="5648"/>
                  </a:lnTo>
                  <a:lnTo>
                    <a:pt x="47711" y="5955"/>
                  </a:lnTo>
                  <a:lnTo>
                    <a:pt x="47423" y="6243"/>
                  </a:lnTo>
                  <a:lnTo>
                    <a:pt x="47096" y="6493"/>
                  </a:lnTo>
                  <a:lnTo>
                    <a:pt x="46751" y="6704"/>
                  </a:lnTo>
                  <a:lnTo>
                    <a:pt x="46386" y="6915"/>
                  </a:lnTo>
                  <a:lnTo>
                    <a:pt x="45944" y="7127"/>
                  </a:lnTo>
                  <a:lnTo>
                    <a:pt x="45483" y="7300"/>
                  </a:lnTo>
                  <a:lnTo>
                    <a:pt x="44984" y="7453"/>
                  </a:lnTo>
                  <a:lnTo>
                    <a:pt x="44004" y="7684"/>
                  </a:lnTo>
                  <a:lnTo>
                    <a:pt x="43370" y="7857"/>
                  </a:lnTo>
                  <a:lnTo>
                    <a:pt x="43773" y="7607"/>
                  </a:lnTo>
                  <a:lnTo>
                    <a:pt x="44138" y="7338"/>
                  </a:lnTo>
                  <a:lnTo>
                    <a:pt x="44503" y="7050"/>
                  </a:lnTo>
                  <a:lnTo>
                    <a:pt x="44868" y="6743"/>
                  </a:lnTo>
                  <a:lnTo>
                    <a:pt x="45214" y="6435"/>
                  </a:lnTo>
                  <a:lnTo>
                    <a:pt x="45541" y="6109"/>
                  </a:lnTo>
                  <a:lnTo>
                    <a:pt x="45848" y="5763"/>
                  </a:lnTo>
                  <a:lnTo>
                    <a:pt x="46155" y="5398"/>
                  </a:lnTo>
                  <a:lnTo>
                    <a:pt x="46328" y="5148"/>
                  </a:lnTo>
                  <a:lnTo>
                    <a:pt x="46482" y="4899"/>
                  </a:lnTo>
                  <a:lnTo>
                    <a:pt x="46616" y="4649"/>
                  </a:lnTo>
                  <a:lnTo>
                    <a:pt x="46751" y="4380"/>
                  </a:lnTo>
                  <a:lnTo>
                    <a:pt x="47231" y="4073"/>
                  </a:lnTo>
                  <a:lnTo>
                    <a:pt x="47480" y="3938"/>
                  </a:lnTo>
                  <a:lnTo>
                    <a:pt x="47730" y="3823"/>
                  </a:lnTo>
                  <a:lnTo>
                    <a:pt x="47999" y="3727"/>
                  </a:lnTo>
                  <a:lnTo>
                    <a:pt x="48268" y="3650"/>
                  </a:lnTo>
                  <a:lnTo>
                    <a:pt x="48556" y="3612"/>
                  </a:lnTo>
                  <a:close/>
                  <a:moveTo>
                    <a:pt x="40720" y="1345"/>
                  </a:moveTo>
                  <a:lnTo>
                    <a:pt x="40931" y="1691"/>
                  </a:lnTo>
                  <a:lnTo>
                    <a:pt x="41123" y="2037"/>
                  </a:lnTo>
                  <a:lnTo>
                    <a:pt x="41296" y="2383"/>
                  </a:lnTo>
                  <a:lnTo>
                    <a:pt x="41449" y="2748"/>
                  </a:lnTo>
                  <a:lnTo>
                    <a:pt x="41603" y="3112"/>
                  </a:lnTo>
                  <a:lnTo>
                    <a:pt x="41718" y="3477"/>
                  </a:lnTo>
                  <a:lnTo>
                    <a:pt x="41834" y="3862"/>
                  </a:lnTo>
                  <a:lnTo>
                    <a:pt x="41930" y="4246"/>
                  </a:lnTo>
                  <a:lnTo>
                    <a:pt x="41987" y="4611"/>
                  </a:lnTo>
                  <a:lnTo>
                    <a:pt x="42006" y="4899"/>
                  </a:lnTo>
                  <a:lnTo>
                    <a:pt x="42026" y="5187"/>
                  </a:lnTo>
                  <a:lnTo>
                    <a:pt x="42026" y="5475"/>
                  </a:lnTo>
                  <a:lnTo>
                    <a:pt x="42006" y="5763"/>
                  </a:lnTo>
                  <a:lnTo>
                    <a:pt x="41968" y="6051"/>
                  </a:lnTo>
                  <a:lnTo>
                    <a:pt x="41891" y="6608"/>
                  </a:lnTo>
                  <a:lnTo>
                    <a:pt x="41776" y="7165"/>
                  </a:lnTo>
                  <a:lnTo>
                    <a:pt x="41699" y="7204"/>
                  </a:lnTo>
                  <a:lnTo>
                    <a:pt x="41680" y="7223"/>
                  </a:lnTo>
                  <a:lnTo>
                    <a:pt x="41661" y="7261"/>
                  </a:lnTo>
                  <a:lnTo>
                    <a:pt x="41584" y="7569"/>
                  </a:lnTo>
                  <a:lnTo>
                    <a:pt x="41488" y="7914"/>
                  </a:lnTo>
                  <a:lnTo>
                    <a:pt x="41181" y="7300"/>
                  </a:lnTo>
                  <a:lnTo>
                    <a:pt x="41238" y="7127"/>
                  </a:lnTo>
                  <a:lnTo>
                    <a:pt x="41334" y="6954"/>
                  </a:lnTo>
                  <a:lnTo>
                    <a:pt x="41334" y="6915"/>
                  </a:lnTo>
                  <a:lnTo>
                    <a:pt x="41334" y="6877"/>
                  </a:lnTo>
                  <a:lnTo>
                    <a:pt x="41315" y="6839"/>
                  </a:lnTo>
                  <a:lnTo>
                    <a:pt x="41277" y="6819"/>
                  </a:lnTo>
                  <a:lnTo>
                    <a:pt x="41181" y="6819"/>
                  </a:lnTo>
                  <a:lnTo>
                    <a:pt x="41161" y="6858"/>
                  </a:lnTo>
                  <a:lnTo>
                    <a:pt x="41065" y="7088"/>
                  </a:lnTo>
                  <a:lnTo>
                    <a:pt x="40662" y="6339"/>
                  </a:lnTo>
                  <a:lnTo>
                    <a:pt x="40470" y="5955"/>
                  </a:lnTo>
                  <a:lnTo>
                    <a:pt x="40316" y="5571"/>
                  </a:lnTo>
                  <a:lnTo>
                    <a:pt x="40259" y="5417"/>
                  </a:lnTo>
                  <a:lnTo>
                    <a:pt x="40201" y="5244"/>
                  </a:lnTo>
                  <a:lnTo>
                    <a:pt x="40163" y="4918"/>
                  </a:lnTo>
                  <a:lnTo>
                    <a:pt x="40143" y="4591"/>
                  </a:lnTo>
                  <a:lnTo>
                    <a:pt x="40143" y="4265"/>
                  </a:lnTo>
                  <a:lnTo>
                    <a:pt x="40182" y="3919"/>
                  </a:lnTo>
                  <a:lnTo>
                    <a:pt x="40239" y="3593"/>
                  </a:lnTo>
                  <a:lnTo>
                    <a:pt x="40393" y="2940"/>
                  </a:lnTo>
                  <a:lnTo>
                    <a:pt x="40624" y="2133"/>
                  </a:lnTo>
                  <a:lnTo>
                    <a:pt x="40681" y="1883"/>
                  </a:lnTo>
                  <a:lnTo>
                    <a:pt x="40720" y="1653"/>
                  </a:lnTo>
                  <a:lnTo>
                    <a:pt x="40739" y="1461"/>
                  </a:lnTo>
                  <a:lnTo>
                    <a:pt x="40739" y="1403"/>
                  </a:lnTo>
                  <a:lnTo>
                    <a:pt x="40720" y="1345"/>
                  </a:lnTo>
                  <a:close/>
                  <a:moveTo>
                    <a:pt x="49075" y="4764"/>
                  </a:moveTo>
                  <a:lnTo>
                    <a:pt x="49113" y="4783"/>
                  </a:lnTo>
                  <a:lnTo>
                    <a:pt x="49132" y="4822"/>
                  </a:lnTo>
                  <a:lnTo>
                    <a:pt x="49132" y="4880"/>
                  </a:lnTo>
                  <a:lnTo>
                    <a:pt x="49113" y="4956"/>
                  </a:lnTo>
                  <a:lnTo>
                    <a:pt x="49017" y="5148"/>
                  </a:lnTo>
                  <a:lnTo>
                    <a:pt x="48883" y="5379"/>
                  </a:lnTo>
                  <a:lnTo>
                    <a:pt x="48575" y="5801"/>
                  </a:lnTo>
                  <a:lnTo>
                    <a:pt x="48402" y="6051"/>
                  </a:lnTo>
                  <a:lnTo>
                    <a:pt x="48230" y="6224"/>
                  </a:lnTo>
                  <a:lnTo>
                    <a:pt x="48037" y="6378"/>
                  </a:lnTo>
                  <a:lnTo>
                    <a:pt x="47865" y="6531"/>
                  </a:lnTo>
                  <a:lnTo>
                    <a:pt x="47653" y="6666"/>
                  </a:lnTo>
                  <a:lnTo>
                    <a:pt x="47250" y="6935"/>
                  </a:lnTo>
                  <a:lnTo>
                    <a:pt x="46827" y="7184"/>
                  </a:lnTo>
                  <a:lnTo>
                    <a:pt x="46520" y="7338"/>
                  </a:lnTo>
                  <a:lnTo>
                    <a:pt x="46213" y="7472"/>
                  </a:lnTo>
                  <a:lnTo>
                    <a:pt x="45905" y="7607"/>
                  </a:lnTo>
                  <a:lnTo>
                    <a:pt x="45579" y="7703"/>
                  </a:lnTo>
                  <a:lnTo>
                    <a:pt x="45252" y="7799"/>
                  </a:lnTo>
                  <a:lnTo>
                    <a:pt x="44926" y="7876"/>
                  </a:lnTo>
                  <a:lnTo>
                    <a:pt x="44599" y="7933"/>
                  </a:lnTo>
                  <a:lnTo>
                    <a:pt x="44254" y="7972"/>
                  </a:lnTo>
                  <a:lnTo>
                    <a:pt x="44657" y="7895"/>
                  </a:lnTo>
                  <a:lnTo>
                    <a:pt x="45041" y="7780"/>
                  </a:lnTo>
                  <a:lnTo>
                    <a:pt x="45425" y="7665"/>
                  </a:lnTo>
                  <a:lnTo>
                    <a:pt x="45790" y="7530"/>
                  </a:lnTo>
                  <a:lnTo>
                    <a:pt x="46155" y="7376"/>
                  </a:lnTo>
                  <a:lnTo>
                    <a:pt x="46520" y="7223"/>
                  </a:lnTo>
                  <a:lnTo>
                    <a:pt x="46885" y="7050"/>
                  </a:lnTo>
                  <a:lnTo>
                    <a:pt x="47231" y="6858"/>
                  </a:lnTo>
                  <a:lnTo>
                    <a:pt x="47404" y="6743"/>
                  </a:lnTo>
                  <a:lnTo>
                    <a:pt x="47557" y="6627"/>
                  </a:lnTo>
                  <a:lnTo>
                    <a:pt x="47730" y="6493"/>
                  </a:lnTo>
                  <a:lnTo>
                    <a:pt x="47865" y="6358"/>
                  </a:lnTo>
                  <a:lnTo>
                    <a:pt x="48153" y="6070"/>
                  </a:lnTo>
                  <a:lnTo>
                    <a:pt x="48383" y="5744"/>
                  </a:lnTo>
                  <a:lnTo>
                    <a:pt x="48729" y="5244"/>
                  </a:lnTo>
                  <a:lnTo>
                    <a:pt x="49075" y="4764"/>
                  </a:lnTo>
                  <a:close/>
                  <a:moveTo>
                    <a:pt x="46981" y="1922"/>
                  </a:moveTo>
                  <a:lnTo>
                    <a:pt x="47077" y="1941"/>
                  </a:lnTo>
                  <a:lnTo>
                    <a:pt x="47116" y="1960"/>
                  </a:lnTo>
                  <a:lnTo>
                    <a:pt x="47135" y="1979"/>
                  </a:lnTo>
                  <a:lnTo>
                    <a:pt x="47135" y="1998"/>
                  </a:lnTo>
                  <a:lnTo>
                    <a:pt x="47154" y="2056"/>
                  </a:lnTo>
                  <a:lnTo>
                    <a:pt x="47116" y="2152"/>
                  </a:lnTo>
                  <a:lnTo>
                    <a:pt x="47039" y="2383"/>
                  </a:lnTo>
                  <a:lnTo>
                    <a:pt x="46962" y="2613"/>
                  </a:lnTo>
                  <a:lnTo>
                    <a:pt x="46847" y="3074"/>
                  </a:lnTo>
                  <a:lnTo>
                    <a:pt x="46731" y="3439"/>
                  </a:lnTo>
                  <a:lnTo>
                    <a:pt x="46616" y="3785"/>
                  </a:lnTo>
                  <a:lnTo>
                    <a:pt x="46462" y="4130"/>
                  </a:lnTo>
                  <a:lnTo>
                    <a:pt x="46309" y="4438"/>
                  </a:lnTo>
                  <a:lnTo>
                    <a:pt x="46117" y="4726"/>
                  </a:lnTo>
                  <a:lnTo>
                    <a:pt x="45944" y="5014"/>
                  </a:lnTo>
                  <a:lnTo>
                    <a:pt x="45733" y="5283"/>
                  </a:lnTo>
                  <a:lnTo>
                    <a:pt x="45521" y="5552"/>
                  </a:lnTo>
                  <a:lnTo>
                    <a:pt x="45291" y="5801"/>
                  </a:lnTo>
                  <a:lnTo>
                    <a:pt x="45060" y="6051"/>
                  </a:lnTo>
                  <a:lnTo>
                    <a:pt x="44561" y="6512"/>
                  </a:lnTo>
                  <a:lnTo>
                    <a:pt x="44042" y="6973"/>
                  </a:lnTo>
                  <a:lnTo>
                    <a:pt x="43485" y="7434"/>
                  </a:lnTo>
                  <a:lnTo>
                    <a:pt x="43524" y="7338"/>
                  </a:lnTo>
                  <a:lnTo>
                    <a:pt x="43524" y="7280"/>
                  </a:lnTo>
                  <a:lnTo>
                    <a:pt x="43524" y="7223"/>
                  </a:lnTo>
                  <a:lnTo>
                    <a:pt x="43485" y="7165"/>
                  </a:lnTo>
                  <a:lnTo>
                    <a:pt x="43428" y="7127"/>
                  </a:lnTo>
                  <a:lnTo>
                    <a:pt x="43370" y="7108"/>
                  </a:lnTo>
                  <a:lnTo>
                    <a:pt x="43313" y="7108"/>
                  </a:lnTo>
                  <a:lnTo>
                    <a:pt x="43255" y="7127"/>
                  </a:lnTo>
                  <a:lnTo>
                    <a:pt x="43216" y="7165"/>
                  </a:lnTo>
                  <a:lnTo>
                    <a:pt x="42794" y="7684"/>
                  </a:lnTo>
                  <a:lnTo>
                    <a:pt x="42371" y="8183"/>
                  </a:lnTo>
                  <a:lnTo>
                    <a:pt x="42506" y="7780"/>
                  </a:lnTo>
                  <a:lnTo>
                    <a:pt x="42602" y="7357"/>
                  </a:lnTo>
                  <a:lnTo>
                    <a:pt x="42640" y="7396"/>
                  </a:lnTo>
                  <a:lnTo>
                    <a:pt x="42679" y="7415"/>
                  </a:lnTo>
                  <a:lnTo>
                    <a:pt x="42717" y="7415"/>
                  </a:lnTo>
                  <a:lnTo>
                    <a:pt x="42775" y="7396"/>
                  </a:lnTo>
                  <a:lnTo>
                    <a:pt x="42948" y="7204"/>
                  </a:lnTo>
                  <a:lnTo>
                    <a:pt x="43120" y="7011"/>
                  </a:lnTo>
                  <a:lnTo>
                    <a:pt x="43428" y="6627"/>
                  </a:lnTo>
                  <a:lnTo>
                    <a:pt x="43697" y="6224"/>
                  </a:lnTo>
                  <a:lnTo>
                    <a:pt x="43946" y="5782"/>
                  </a:lnTo>
                  <a:lnTo>
                    <a:pt x="44138" y="5340"/>
                  </a:lnTo>
                  <a:lnTo>
                    <a:pt x="44311" y="4880"/>
                  </a:lnTo>
                  <a:lnTo>
                    <a:pt x="44427" y="4399"/>
                  </a:lnTo>
                  <a:lnTo>
                    <a:pt x="44542" y="3919"/>
                  </a:lnTo>
                  <a:lnTo>
                    <a:pt x="44753" y="3573"/>
                  </a:lnTo>
                  <a:lnTo>
                    <a:pt x="44984" y="3228"/>
                  </a:lnTo>
                  <a:lnTo>
                    <a:pt x="45233" y="2901"/>
                  </a:lnTo>
                  <a:lnTo>
                    <a:pt x="45502" y="2575"/>
                  </a:lnTo>
                  <a:lnTo>
                    <a:pt x="45809" y="2383"/>
                  </a:lnTo>
                  <a:lnTo>
                    <a:pt x="46098" y="2248"/>
                  </a:lnTo>
                  <a:lnTo>
                    <a:pt x="46424" y="2094"/>
                  </a:lnTo>
                  <a:lnTo>
                    <a:pt x="46731" y="1979"/>
                  </a:lnTo>
                  <a:lnTo>
                    <a:pt x="46885" y="1941"/>
                  </a:lnTo>
                  <a:lnTo>
                    <a:pt x="46981" y="1922"/>
                  </a:lnTo>
                  <a:close/>
                  <a:moveTo>
                    <a:pt x="48940" y="6589"/>
                  </a:moveTo>
                  <a:lnTo>
                    <a:pt x="49094" y="6608"/>
                  </a:lnTo>
                  <a:lnTo>
                    <a:pt x="49401" y="6685"/>
                  </a:lnTo>
                  <a:lnTo>
                    <a:pt x="49708" y="6800"/>
                  </a:lnTo>
                  <a:lnTo>
                    <a:pt x="50016" y="6935"/>
                  </a:lnTo>
                  <a:lnTo>
                    <a:pt x="50304" y="7088"/>
                  </a:lnTo>
                  <a:lnTo>
                    <a:pt x="50592" y="7242"/>
                  </a:lnTo>
                  <a:lnTo>
                    <a:pt x="50707" y="7319"/>
                  </a:lnTo>
                  <a:lnTo>
                    <a:pt x="50784" y="7376"/>
                  </a:lnTo>
                  <a:lnTo>
                    <a:pt x="50803" y="7434"/>
                  </a:lnTo>
                  <a:lnTo>
                    <a:pt x="50784" y="7472"/>
                  </a:lnTo>
                  <a:lnTo>
                    <a:pt x="50746" y="7511"/>
                  </a:lnTo>
                  <a:lnTo>
                    <a:pt x="50669" y="7549"/>
                  </a:lnTo>
                  <a:lnTo>
                    <a:pt x="50438" y="7665"/>
                  </a:lnTo>
                  <a:lnTo>
                    <a:pt x="49862" y="8029"/>
                  </a:lnTo>
                  <a:lnTo>
                    <a:pt x="49574" y="8202"/>
                  </a:lnTo>
                  <a:lnTo>
                    <a:pt x="49286" y="8356"/>
                  </a:lnTo>
                  <a:lnTo>
                    <a:pt x="48998" y="8490"/>
                  </a:lnTo>
                  <a:lnTo>
                    <a:pt x="48691" y="8606"/>
                  </a:lnTo>
                  <a:lnTo>
                    <a:pt x="48383" y="8702"/>
                  </a:lnTo>
                  <a:lnTo>
                    <a:pt x="48076" y="8759"/>
                  </a:lnTo>
                  <a:lnTo>
                    <a:pt x="47769" y="8817"/>
                  </a:lnTo>
                  <a:lnTo>
                    <a:pt x="47442" y="8836"/>
                  </a:lnTo>
                  <a:lnTo>
                    <a:pt x="47116" y="8855"/>
                  </a:lnTo>
                  <a:lnTo>
                    <a:pt x="46808" y="8855"/>
                  </a:lnTo>
                  <a:lnTo>
                    <a:pt x="46155" y="8817"/>
                  </a:lnTo>
                  <a:lnTo>
                    <a:pt x="45502" y="8740"/>
                  </a:lnTo>
                  <a:lnTo>
                    <a:pt x="44215" y="8586"/>
                  </a:lnTo>
                  <a:lnTo>
                    <a:pt x="44158" y="8586"/>
                  </a:lnTo>
                  <a:lnTo>
                    <a:pt x="44158" y="8510"/>
                  </a:lnTo>
                  <a:lnTo>
                    <a:pt x="44119" y="8452"/>
                  </a:lnTo>
                  <a:lnTo>
                    <a:pt x="44062" y="8414"/>
                  </a:lnTo>
                  <a:lnTo>
                    <a:pt x="44004" y="8375"/>
                  </a:lnTo>
                  <a:lnTo>
                    <a:pt x="44042" y="8298"/>
                  </a:lnTo>
                  <a:lnTo>
                    <a:pt x="44311" y="8298"/>
                  </a:lnTo>
                  <a:lnTo>
                    <a:pt x="44580" y="8279"/>
                  </a:lnTo>
                  <a:lnTo>
                    <a:pt x="44849" y="8241"/>
                  </a:lnTo>
                  <a:lnTo>
                    <a:pt x="45118" y="8183"/>
                  </a:lnTo>
                  <a:lnTo>
                    <a:pt x="45387" y="8126"/>
                  </a:lnTo>
                  <a:lnTo>
                    <a:pt x="45656" y="8049"/>
                  </a:lnTo>
                  <a:lnTo>
                    <a:pt x="45925" y="7953"/>
                  </a:lnTo>
                  <a:lnTo>
                    <a:pt x="46194" y="7857"/>
                  </a:lnTo>
                  <a:lnTo>
                    <a:pt x="46462" y="7741"/>
                  </a:lnTo>
                  <a:lnTo>
                    <a:pt x="46712" y="7626"/>
                  </a:lnTo>
                  <a:lnTo>
                    <a:pt x="46981" y="7492"/>
                  </a:lnTo>
                  <a:lnTo>
                    <a:pt x="47212" y="7338"/>
                  </a:lnTo>
                  <a:lnTo>
                    <a:pt x="47461" y="7184"/>
                  </a:lnTo>
                  <a:lnTo>
                    <a:pt x="47692" y="7031"/>
                  </a:lnTo>
                  <a:lnTo>
                    <a:pt x="47922" y="6858"/>
                  </a:lnTo>
                  <a:lnTo>
                    <a:pt x="48134" y="6666"/>
                  </a:lnTo>
                  <a:lnTo>
                    <a:pt x="48306" y="6627"/>
                  </a:lnTo>
                  <a:lnTo>
                    <a:pt x="48460" y="6608"/>
                  </a:lnTo>
                  <a:lnTo>
                    <a:pt x="48633" y="6589"/>
                  </a:lnTo>
                  <a:close/>
                  <a:moveTo>
                    <a:pt x="43620" y="8279"/>
                  </a:moveTo>
                  <a:lnTo>
                    <a:pt x="43543" y="8394"/>
                  </a:lnTo>
                  <a:lnTo>
                    <a:pt x="43447" y="8510"/>
                  </a:lnTo>
                  <a:lnTo>
                    <a:pt x="43236" y="8586"/>
                  </a:lnTo>
                  <a:lnTo>
                    <a:pt x="43044" y="8683"/>
                  </a:lnTo>
                  <a:lnTo>
                    <a:pt x="42852" y="8798"/>
                  </a:lnTo>
                  <a:lnTo>
                    <a:pt x="42659" y="8913"/>
                  </a:lnTo>
                  <a:lnTo>
                    <a:pt x="42871" y="8740"/>
                  </a:lnTo>
                  <a:lnTo>
                    <a:pt x="43082" y="8567"/>
                  </a:lnTo>
                  <a:lnTo>
                    <a:pt x="43313" y="8414"/>
                  </a:lnTo>
                  <a:lnTo>
                    <a:pt x="43543" y="8279"/>
                  </a:lnTo>
                  <a:close/>
                  <a:moveTo>
                    <a:pt x="41104" y="7684"/>
                  </a:moveTo>
                  <a:lnTo>
                    <a:pt x="41430" y="8222"/>
                  </a:lnTo>
                  <a:lnTo>
                    <a:pt x="41411" y="8471"/>
                  </a:lnTo>
                  <a:lnTo>
                    <a:pt x="41430" y="8721"/>
                  </a:lnTo>
                  <a:lnTo>
                    <a:pt x="41449" y="8836"/>
                  </a:lnTo>
                  <a:lnTo>
                    <a:pt x="41488" y="8932"/>
                  </a:lnTo>
                  <a:lnTo>
                    <a:pt x="41526" y="9047"/>
                  </a:lnTo>
                  <a:lnTo>
                    <a:pt x="41584" y="9143"/>
                  </a:lnTo>
                  <a:lnTo>
                    <a:pt x="41488" y="9047"/>
                  </a:lnTo>
                  <a:lnTo>
                    <a:pt x="41373" y="8913"/>
                  </a:lnTo>
                  <a:lnTo>
                    <a:pt x="41277" y="8740"/>
                  </a:lnTo>
                  <a:lnTo>
                    <a:pt x="41200" y="8567"/>
                  </a:lnTo>
                  <a:lnTo>
                    <a:pt x="41161" y="8394"/>
                  </a:lnTo>
                  <a:lnTo>
                    <a:pt x="41123" y="8222"/>
                  </a:lnTo>
                  <a:lnTo>
                    <a:pt x="41104" y="8049"/>
                  </a:lnTo>
                  <a:lnTo>
                    <a:pt x="41084" y="7857"/>
                  </a:lnTo>
                  <a:lnTo>
                    <a:pt x="41104" y="7684"/>
                  </a:lnTo>
                  <a:close/>
                  <a:moveTo>
                    <a:pt x="44523" y="8913"/>
                  </a:moveTo>
                  <a:lnTo>
                    <a:pt x="44907" y="8990"/>
                  </a:lnTo>
                  <a:lnTo>
                    <a:pt x="45310" y="9047"/>
                  </a:lnTo>
                  <a:lnTo>
                    <a:pt x="45713" y="9086"/>
                  </a:lnTo>
                  <a:lnTo>
                    <a:pt x="46136" y="9124"/>
                  </a:lnTo>
                  <a:lnTo>
                    <a:pt x="46539" y="9124"/>
                  </a:lnTo>
                  <a:lnTo>
                    <a:pt x="46943" y="9143"/>
                  </a:lnTo>
                  <a:lnTo>
                    <a:pt x="47346" y="9124"/>
                  </a:lnTo>
                  <a:lnTo>
                    <a:pt x="47749" y="9086"/>
                  </a:lnTo>
                  <a:lnTo>
                    <a:pt x="47769" y="9124"/>
                  </a:lnTo>
                  <a:lnTo>
                    <a:pt x="47807" y="9163"/>
                  </a:lnTo>
                  <a:lnTo>
                    <a:pt x="48114" y="9336"/>
                  </a:lnTo>
                  <a:lnTo>
                    <a:pt x="48402" y="9528"/>
                  </a:lnTo>
                  <a:lnTo>
                    <a:pt x="48691" y="9758"/>
                  </a:lnTo>
                  <a:lnTo>
                    <a:pt x="48959" y="9989"/>
                  </a:lnTo>
                  <a:lnTo>
                    <a:pt x="49113" y="10258"/>
                  </a:lnTo>
                  <a:lnTo>
                    <a:pt x="49228" y="10488"/>
                  </a:lnTo>
                  <a:lnTo>
                    <a:pt x="49344" y="10718"/>
                  </a:lnTo>
                  <a:lnTo>
                    <a:pt x="49420" y="10949"/>
                  </a:lnTo>
                  <a:lnTo>
                    <a:pt x="49459" y="11026"/>
                  </a:lnTo>
                  <a:lnTo>
                    <a:pt x="49459" y="11103"/>
                  </a:lnTo>
                  <a:lnTo>
                    <a:pt x="49440" y="11141"/>
                  </a:lnTo>
                  <a:lnTo>
                    <a:pt x="49420" y="11160"/>
                  </a:lnTo>
                  <a:lnTo>
                    <a:pt x="49363" y="11141"/>
                  </a:lnTo>
                  <a:lnTo>
                    <a:pt x="49267" y="11103"/>
                  </a:lnTo>
                  <a:lnTo>
                    <a:pt x="49055" y="10968"/>
                  </a:lnTo>
                  <a:lnTo>
                    <a:pt x="48825" y="10853"/>
                  </a:lnTo>
                  <a:lnTo>
                    <a:pt x="48383" y="10680"/>
                  </a:lnTo>
                  <a:lnTo>
                    <a:pt x="47845" y="10488"/>
                  </a:lnTo>
                  <a:lnTo>
                    <a:pt x="47308" y="10334"/>
                  </a:lnTo>
                  <a:lnTo>
                    <a:pt x="46808" y="10181"/>
                  </a:lnTo>
                  <a:lnTo>
                    <a:pt x="46309" y="10008"/>
                  </a:lnTo>
                  <a:lnTo>
                    <a:pt x="45829" y="9816"/>
                  </a:lnTo>
                  <a:lnTo>
                    <a:pt x="45598" y="9700"/>
                  </a:lnTo>
                  <a:lnTo>
                    <a:pt x="45368" y="9585"/>
                  </a:lnTo>
                  <a:lnTo>
                    <a:pt x="45156" y="9451"/>
                  </a:lnTo>
                  <a:lnTo>
                    <a:pt x="44926" y="9278"/>
                  </a:lnTo>
                  <a:lnTo>
                    <a:pt x="44715" y="9105"/>
                  </a:lnTo>
                  <a:lnTo>
                    <a:pt x="44523" y="8913"/>
                  </a:lnTo>
                  <a:close/>
                  <a:moveTo>
                    <a:pt x="31116" y="9585"/>
                  </a:moveTo>
                  <a:lnTo>
                    <a:pt x="31193" y="9604"/>
                  </a:lnTo>
                  <a:lnTo>
                    <a:pt x="31231" y="9624"/>
                  </a:lnTo>
                  <a:lnTo>
                    <a:pt x="31231" y="9662"/>
                  </a:lnTo>
                  <a:lnTo>
                    <a:pt x="31231" y="9758"/>
                  </a:lnTo>
                  <a:lnTo>
                    <a:pt x="31193" y="9912"/>
                  </a:lnTo>
                  <a:lnTo>
                    <a:pt x="31058" y="10161"/>
                  </a:lnTo>
                  <a:lnTo>
                    <a:pt x="30924" y="10411"/>
                  </a:lnTo>
                  <a:lnTo>
                    <a:pt x="30751" y="10642"/>
                  </a:lnTo>
                  <a:lnTo>
                    <a:pt x="30559" y="10853"/>
                  </a:lnTo>
                  <a:lnTo>
                    <a:pt x="30348" y="11045"/>
                  </a:lnTo>
                  <a:lnTo>
                    <a:pt x="30136" y="11237"/>
                  </a:lnTo>
                  <a:lnTo>
                    <a:pt x="29925" y="11410"/>
                  </a:lnTo>
                  <a:lnTo>
                    <a:pt x="29695" y="11583"/>
                  </a:lnTo>
                  <a:lnTo>
                    <a:pt x="29483" y="11717"/>
                  </a:lnTo>
                  <a:lnTo>
                    <a:pt x="29272" y="11852"/>
                  </a:lnTo>
                  <a:lnTo>
                    <a:pt x="28850" y="12063"/>
                  </a:lnTo>
                  <a:lnTo>
                    <a:pt x="28408" y="12255"/>
                  </a:lnTo>
                  <a:lnTo>
                    <a:pt x="27947" y="12409"/>
                  </a:lnTo>
                  <a:lnTo>
                    <a:pt x="27908" y="12389"/>
                  </a:lnTo>
                  <a:lnTo>
                    <a:pt x="27851" y="12370"/>
                  </a:lnTo>
                  <a:lnTo>
                    <a:pt x="27812" y="12370"/>
                  </a:lnTo>
                  <a:lnTo>
                    <a:pt x="27755" y="12389"/>
                  </a:lnTo>
                  <a:lnTo>
                    <a:pt x="27947" y="12063"/>
                  </a:lnTo>
                  <a:lnTo>
                    <a:pt x="28158" y="11871"/>
                  </a:lnTo>
                  <a:lnTo>
                    <a:pt x="28350" y="11679"/>
                  </a:lnTo>
                  <a:lnTo>
                    <a:pt x="28542" y="11487"/>
                  </a:lnTo>
                  <a:lnTo>
                    <a:pt x="28715" y="11275"/>
                  </a:lnTo>
                  <a:lnTo>
                    <a:pt x="28869" y="11045"/>
                  </a:lnTo>
                  <a:lnTo>
                    <a:pt x="29003" y="10815"/>
                  </a:lnTo>
                  <a:lnTo>
                    <a:pt x="29138" y="10584"/>
                  </a:lnTo>
                  <a:lnTo>
                    <a:pt x="29272" y="10334"/>
                  </a:lnTo>
                  <a:lnTo>
                    <a:pt x="29311" y="10373"/>
                  </a:lnTo>
                  <a:lnTo>
                    <a:pt x="29349" y="10373"/>
                  </a:lnTo>
                  <a:lnTo>
                    <a:pt x="29368" y="10354"/>
                  </a:lnTo>
                  <a:lnTo>
                    <a:pt x="29848" y="10085"/>
                  </a:lnTo>
                  <a:lnTo>
                    <a:pt x="30194" y="9893"/>
                  </a:lnTo>
                  <a:lnTo>
                    <a:pt x="30559" y="9720"/>
                  </a:lnTo>
                  <a:lnTo>
                    <a:pt x="30713" y="9662"/>
                  </a:lnTo>
                  <a:lnTo>
                    <a:pt x="30866" y="9604"/>
                  </a:lnTo>
                  <a:lnTo>
                    <a:pt x="31001" y="9585"/>
                  </a:lnTo>
                  <a:close/>
                  <a:moveTo>
                    <a:pt x="29426" y="7607"/>
                  </a:moveTo>
                  <a:lnTo>
                    <a:pt x="29483" y="7626"/>
                  </a:lnTo>
                  <a:lnTo>
                    <a:pt x="29522" y="7665"/>
                  </a:lnTo>
                  <a:lnTo>
                    <a:pt x="29560" y="7722"/>
                  </a:lnTo>
                  <a:lnTo>
                    <a:pt x="29599" y="7837"/>
                  </a:lnTo>
                  <a:lnTo>
                    <a:pt x="29618" y="8010"/>
                  </a:lnTo>
                  <a:lnTo>
                    <a:pt x="29618" y="8222"/>
                  </a:lnTo>
                  <a:lnTo>
                    <a:pt x="29579" y="8452"/>
                  </a:lnTo>
                  <a:lnTo>
                    <a:pt x="29483" y="8932"/>
                  </a:lnTo>
                  <a:lnTo>
                    <a:pt x="29368" y="9412"/>
                  </a:lnTo>
                  <a:lnTo>
                    <a:pt x="29234" y="9816"/>
                  </a:lnTo>
                  <a:lnTo>
                    <a:pt x="29138" y="10085"/>
                  </a:lnTo>
                  <a:lnTo>
                    <a:pt x="29042" y="10315"/>
                  </a:lnTo>
                  <a:lnTo>
                    <a:pt x="28907" y="10526"/>
                  </a:lnTo>
                  <a:lnTo>
                    <a:pt x="28773" y="10738"/>
                  </a:lnTo>
                  <a:lnTo>
                    <a:pt x="28638" y="10930"/>
                  </a:lnTo>
                  <a:lnTo>
                    <a:pt x="28485" y="11122"/>
                  </a:lnTo>
                  <a:lnTo>
                    <a:pt x="28312" y="11314"/>
                  </a:lnTo>
                  <a:lnTo>
                    <a:pt x="27966" y="11660"/>
                  </a:lnTo>
                  <a:lnTo>
                    <a:pt x="27908" y="11640"/>
                  </a:lnTo>
                  <a:lnTo>
                    <a:pt x="27870" y="11621"/>
                  </a:lnTo>
                  <a:lnTo>
                    <a:pt x="27812" y="11621"/>
                  </a:lnTo>
                  <a:lnTo>
                    <a:pt x="27755" y="11660"/>
                  </a:lnTo>
                  <a:lnTo>
                    <a:pt x="27524" y="11832"/>
                  </a:lnTo>
                  <a:lnTo>
                    <a:pt x="27313" y="12025"/>
                  </a:lnTo>
                  <a:lnTo>
                    <a:pt x="27121" y="12217"/>
                  </a:lnTo>
                  <a:lnTo>
                    <a:pt x="26929" y="12447"/>
                  </a:lnTo>
                  <a:lnTo>
                    <a:pt x="26948" y="12351"/>
                  </a:lnTo>
                  <a:lnTo>
                    <a:pt x="27063" y="12197"/>
                  </a:lnTo>
                  <a:lnTo>
                    <a:pt x="27159" y="12063"/>
                  </a:lnTo>
                  <a:lnTo>
                    <a:pt x="27236" y="11909"/>
                  </a:lnTo>
                  <a:lnTo>
                    <a:pt x="27313" y="11736"/>
                  </a:lnTo>
                  <a:lnTo>
                    <a:pt x="27351" y="11717"/>
                  </a:lnTo>
                  <a:lnTo>
                    <a:pt x="27351" y="11679"/>
                  </a:lnTo>
                  <a:lnTo>
                    <a:pt x="27351" y="11660"/>
                  </a:lnTo>
                  <a:lnTo>
                    <a:pt x="27428" y="11448"/>
                  </a:lnTo>
                  <a:lnTo>
                    <a:pt x="27486" y="11218"/>
                  </a:lnTo>
                  <a:lnTo>
                    <a:pt x="27543" y="10987"/>
                  </a:lnTo>
                  <a:lnTo>
                    <a:pt x="27563" y="10757"/>
                  </a:lnTo>
                  <a:lnTo>
                    <a:pt x="27582" y="10507"/>
                  </a:lnTo>
                  <a:lnTo>
                    <a:pt x="27601" y="10277"/>
                  </a:lnTo>
                  <a:lnTo>
                    <a:pt x="27582" y="9758"/>
                  </a:lnTo>
                  <a:lnTo>
                    <a:pt x="27697" y="9470"/>
                  </a:lnTo>
                  <a:lnTo>
                    <a:pt x="27832" y="9182"/>
                  </a:lnTo>
                  <a:lnTo>
                    <a:pt x="27985" y="8913"/>
                  </a:lnTo>
                  <a:lnTo>
                    <a:pt x="28158" y="8663"/>
                  </a:lnTo>
                  <a:lnTo>
                    <a:pt x="28350" y="8414"/>
                  </a:lnTo>
                  <a:lnTo>
                    <a:pt x="28561" y="8183"/>
                  </a:lnTo>
                  <a:lnTo>
                    <a:pt x="28773" y="7972"/>
                  </a:lnTo>
                  <a:lnTo>
                    <a:pt x="29022" y="7780"/>
                  </a:lnTo>
                  <a:lnTo>
                    <a:pt x="29215" y="7645"/>
                  </a:lnTo>
                  <a:lnTo>
                    <a:pt x="29291" y="7626"/>
                  </a:lnTo>
                  <a:lnTo>
                    <a:pt x="29368" y="7607"/>
                  </a:lnTo>
                  <a:close/>
                  <a:moveTo>
                    <a:pt x="26833" y="7108"/>
                  </a:moveTo>
                  <a:lnTo>
                    <a:pt x="26890" y="7146"/>
                  </a:lnTo>
                  <a:lnTo>
                    <a:pt x="26929" y="7223"/>
                  </a:lnTo>
                  <a:lnTo>
                    <a:pt x="26967" y="7338"/>
                  </a:lnTo>
                  <a:lnTo>
                    <a:pt x="27159" y="8663"/>
                  </a:lnTo>
                  <a:lnTo>
                    <a:pt x="27255" y="9316"/>
                  </a:lnTo>
                  <a:lnTo>
                    <a:pt x="27275" y="9643"/>
                  </a:lnTo>
                  <a:lnTo>
                    <a:pt x="27294" y="9969"/>
                  </a:lnTo>
                  <a:lnTo>
                    <a:pt x="27236" y="10277"/>
                  </a:lnTo>
                  <a:lnTo>
                    <a:pt x="27198" y="10565"/>
                  </a:lnTo>
                  <a:lnTo>
                    <a:pt x="27159" y="10872"/>
                  </a:lnTo>
                  <a:lnTo>
                    <a:pt x="27159" y="11179"/>
                  </a:lnTo>
                  <a:lnTo>
                    <a:pt x="27102" y="11372"/>
                  </a:lnTo>
                  <a:lnTo>
                    <a:pt x="27025" y="11583"/>
                  </a:lnTo>
                  <a:lnTo>
                    <a:pt x="26929" y="11775"/>
                  </a:lnTo>
                  <a:lnTo>
                    <a:pt x="26814" y="11967"/>
                  </a:lnTo>
                  <a:lnTo>
                    <a:pt x="26775" y="11948"/>
                  </a:lnTo>
                  <a:lnTo>
                    <a:pt x="26718" y="11948"/>
                  </a:lnTo>
                  <a:lnTo>
                    <a:pt x="26660" y="11967"/>
                  </a:lnTo>
                  <a:lnTo>
                    <a:pt x="26622" y="12005"/>
                  </a:lnTo>
                  <a:lnTo>
                    <a:pt x="26506" y="12140"/>
                  </a:lnTo>
                  <a:lnTo>
                    <a:pt x="26429" y="12274"/>
                  </a:lnTo>
                  <a:lnTo>
                    <a:pt x="26353" y="12428"/>
                  </a:lnTo>
                  <a:lnTo>
                    <a:pt x="26295" y="12582"/>
                  </a:lnTo>
                  <a:lnTo>
                    <a:pt x="26237" y="12639"/>
                  </a:lnTo>
                  <a:lnTo>
                    <a:pt x="26122" y="12409"/>
                  </a:lnTo>
                  <a:lnTo>
                    <a:pt x="26103" y="12121"/>
                  </a:lnTo>
                  <a:lnTo>
                    <a:pt x="26122" y="12082"/>
                  </a:lnTo>
                  <a:lnTo>
                    <a:pt x="26141" y="12063"/>
                  </a:lnTo>
                  <a:lnTo>
                    <a:pt x="26141" y="12025"/>
                  </a:lnTo>
                  <a:lnTo>
                    <a:pt x="26122" y="11986"/>
                  </a:lnTo>
                  <a:lnTo>
                    <a:pt x="26065" y="11909"/>
                  </a:lnTo>
                  <a:lnTo>
                    <a:pt x="25988" y="11583"/>
                  </a:lnTo>
                  <a:lnTo>
                    <a:pt x="25853" y="11237"/>
                  </a:lnTo>
                  <a:lnTo>
                    <a:pt x="25700" y="10891"/>
                  </a:lnTo>
                  <a:lnTo>
                    <a:pt x="25508" y="10565"/>
                  </a:lnTo>
                  <a:lnTo>
                    <a:pt x="25469" y="10238"/>
                  </a:lnTo>
                  <a:lnTo>
                    <a:pt x="25450" y="9893"/>
                  </a:lnTo>
                  <a:lnTo>
                    <a:pt x="25469" y="9547"/>
                  </a:lnTo>
                  <a:lnTo>
                    <a:pt x="25488" y="9220"/>
                  </a:lnTo>
                  <a:lnTo>
                    <a:pt x="25546" y="8894"/>
                  </a:lnTo>
                  <a:lnTo>
                    <a:pt x="25642" y="8586"/>
                  </a:lnTo>
                  <a:lnTo>
                    <a:pt x="25757" y="8298"/>
                  </a:lnTo>
                  <a:lnTo>
                    <a:pt x="25872" y="8010"/>
                  </a:lnTo>
                  <a:lnTo>
                    <a:pt x="25969" y="7876"/>
                  </a:lnTo>
                  <a:lnTo>
                    <a:pt x="26103" y="7684"/>
                  </a:lnTo>
                  <a:lnTo>
                    <a:pt x="26257" y="7472"/>
                  </a:lnTo>
                  <a:lnTo>
                    <a:pt x="26429" y="7300"/>
                  </a:lnTo>
                  <a:lnTo>
                    <a:pt x="26602" y="7165"/>
                  </a:lnTo>
                  <a:lnTo>
                    <a:pt x="26698" y="7127"/>
                  </a:lnTo>
                  <a:lnTo>
                    <a:pt x="26775" y="7108"/>
                  </a:lnTo>
                  <a:close/>
                  <a:moveTo>
                    <a:pt x="40796" y="12159"/>
                  </a:moveTo>
                  <a:lnTo>
                    <a:pt x="40643" y="12293"/>
                  </a:lnTo>
                  <a:lnTo>
                    <a:pt x="40489" y="12409"/>
                  </a:lnTo>
                  <a:lnTo>
                    <a:pt x="40182" y="12639"/>
                  </a:lnTo>
                  <a:lnTo>
                    <a:pt x="39510" y="13023"/>
                  </a:lnTo>
                  <a:lnTo>
                    <a:pt x="39836" y="12562"/>
                  </a:lnTo>
                  <a:lnTo>
                    <a:pt x="40067" y="12428"/>
                  </a:lnTo>
                  <a:lnTo>
                    <a:pt x="40297" y="12313"/>
                  </a:lnTo>
                  <a:lnTo>
                    <a:pt x="40547" y="12217"/>
                  </a:lnTo>
                  <a:lnTo>
                    <a:pt x="40796" y="12159"/>
                  </a:lnTo>
                  <a:close/>
                  <a:moveTo>
                    <a:pt x="23510" y="8836"/>
                  </a:moveTo>
                  <a:lnTo>
                    <a:pt x="23894" y="9124"/>
                  </a:lnTo>
                  <a:lnTo>
                    <a:pt x="24259" y="9470"/>
                  </a:lnTo>
                  <a:lnTo>
                    <a:pt x="24586" y="9816"/>
                  </a:lnTo>
                  <a:lnTo>
                    <a:pt x="24893" y="10219"/>
                  </a:lnTo>
                  <a:lnTo>
                    <a:pt x="25162" y="10622"/>
                  </a:lnTo>
                  <a:lnTo>
                    <a:pt x="25277" y="10853"/>
                  </a:lnTo>
                  <a:lnTo>
                    <a:pt x="25392" y="11064"/>
                  </a:lnTo>
                  <a:lnTo>
                    <a:pt x="25488" y="11295"/>
                  </a:lnTo>
                  <a:lnTo>
                    <a:pt x="25565" y="11525"/>
                  </a:lnTo>
                  <a:lnTo>
                    <a:pt x="25642" y="11756"/>
                  </a:lnTo>
                  <a:lnTo>
                    <a:pt x="25700" y="11986"/>
                  </a:lnTo>
                  <a:lnTo>
                    <a:pt x="25642" y="12005"/>
                  </a:lnTo>
                  <a:lnTo>
                    <a:pt x="25604" y="12044"/>
                  </a:lnTo>
                  <a:lnTo>
                    <a:pt x="25565" y="12101"/>
                  </a:lnTo>
                  <a:lnTo>
                    <a:pt x="25565" y="12159"/>
                  </a:lnTo>
                  <a:lnTo>
                    <a:pt x="25604" y="12735"/>
                  </a:lnTo>
                  <a:lnTo>
                    <a:pt x="25642" y="13081"/>
                  </a:lnTo>
                  <a:lnTo>
                    <a:pt x="25680" y="13235"/>
                  </a:lnTo>
                  <a:lnTo>
                    <a:pt x="25738" y="13388"/>
                  </a:lnTo>
                  <a:lnTo>
                    <a:pt x="25469" y="13177"/>
                  </a:lnTo>
                  <a:lnTo>
                    <a:pt x="25219" y="12947"/>
                  </a:lnTo>
                  <a:lnTo>
                    <a:pt x="24989" y="12697"/>
                  </a:lnTo>
                  <a:lnTo>
                    <a:pt x="24758" y="12466"/>
                  </a:lnTo>
                  <a:lnTo>
                    <a:pt x="24547" y="12197"/>
                  </a:lnTo>
                  <a:lnTo>
                    <a:pt x="24336" y="11929"/>
                  </a:lnTo>
                  <a:lnTo>
                    <a:pt x="24163" y="11660"/>
                  </a:lnTo>
                  <a:lnTo>
                    <a:pt x="23990" y="11372"/>
                  </a:lnTo>
                  <a:lnTo>
                    <a:pt x="23837" y="11083"/>
                  </a:lnTo>
                  <a:lnTo>
                    <a:pt x="23721" y="10776"/>
                  </a:lnTo>
                  <a:lnTo>
                    <a:pt x="23606" y="10469"/>
                  </a:lnTo>
                  <a:lnTo>
                    <a:pt x="23529" y="10161"/>
                  </a:lnTo>
                  <a:lnTo>
                    <a:pt x="23491" y="9835"/>
                  </a:lnTo>
                  <a:lnTo>
                    <a:pt x="23452" y="9508"/>
                  </a:lnTo>
                  <a:lnTo>
                    <a:pt x="23472" y="9163"/>
                  </a:lnTo>
                  <a:lnTo>
                    <a:pt x="23510" y="8836"/>
                  </a:lnTo>
                  <a:close/>
                  <a:moveTo>
                    <a:pt x="31058" y="11602"/>
                  </a:moveTo>
                  <a:lnTo>
                    <a:pt x="31327" y="11621"/>
                  </a:lnTo>
                  <a:lnTo>
                    <a:pt x="31596" y="11679"/>
                  </a:lnTo>
                  <a:lnTo>
                    <a:pt x="31884" y="11794"/>
                  </a:lnTo>
                  <a:lnTo>
                    <a:pt x="31980" y="11832"/>
                  </a:lnTo>
                  <a:lnTo>
                    <a:pt x="32019" y="11909"/>
                  </a:lnTo>
                  <a:lnTo>
                    <a:pt x="32057" y="11967"/>
                  </a:lnTo>
                  <a:lnTo>
                    <a:pt x="32038" y="12044"/>
                  </a:lnTo>
                  <a:lnTo>
                    <a:pt x="32019" y="12121"/>
                  </a:lnTo>
                  <a:lnTo>
                    <a:pt x="31961" y="12197"/>
                  </a:lnTo>
                  <a:lnTo>
                    <a:pt x="31807" y="12351"/>
                  </a:lnTo>
                  <a:lnTo>
                    <a:pt x="31615" y="12524"/>
                  </a:lnTo>
                  <a:lnTo>
                    <a:pt x="31404" y="12658"/>
                  </a:lnTo>
                  <a:lnTo>
                    <a:pt x="31097" y="12850"/>
                  </a:lnTo>
                  <a:lnTo>
                    <a:pt x="30886" y="12966"/>
                  </a:lnTo>
                  <a:lnTo>
                    <a:pt x="30674" y="13062"/>
                  </a:lnTo>
                  <a:lnTo>
                    <a:pt x="30463" y="13139"/>
                  </a:lnTo>
                  <a:lnTo>
                    <a:pt x="30232" y="13215"/>
                  </a:lnTo>
                  <a:lnTo>
                    <a:pt x="29772" y="13331"/>
                  </a:lnTo>
                  <a:lnTo>
                    <a:pt x="29311" y="13407"/>
                  </a:lnTo>
                  <a:lnTo>
                    <a:pt x="29080" y="13446"/>
                  </a:lnTo>
                  <a:lnTo>
                    <a:pt x="28850" y="13465"/>
                  </a:lnTo>
                  <a:lnTo>
                    <a:pt x="28389" y="13465"/>
                  </a:lnTo>
                  <a:lnTo>
                    <a:pt x="27928" y="13446"/>
                  </a:lnTo>
                  <a:lnTo>
                    <a:pt x="27486" y="13407"/>
                  </a:lnTo>
                  <a:lnTo>
                    <a:pt x="27640" y="13196"/>
                  </a:lnTo>
                  <a:lnTo>
                    <a:pt x="27793" y="12966"/>
                  </a:lnTo>
                  <a:lnTo>
                    <a:pt x="28043" y="12889"/>
                  </a:lnTo>
                  <a:lnTo>
                    <a:pt x="28312" y="12774"/>
                  </a:lnTo>
                  <a:lnTo>
                    <a:pt x="28561" y="12658"/>
                  </a:lnTo>
                  <a:lnTo>
                    <a:pt x="28811" y="12524"/>
                  </a:lnTo>
                  <a:lnTo>
                    <a:pt x="29291" y="12236"/>
                  </a:lnTo>
                  <a:lnTo>
                    <a:pt x="29791" y="11967"/>
                  </a:lnTo>
                  <a:lnTo>
                    <a:pt x="30021" y="11852"/>
                  </a:lnTo>
                  <a:lnTo>
                    <a:pt x="30290" y="11756"/>
                  </a:lnTo>
                  <a:lnTo>
                    <a:pt x="30540" y="11679"/>
                  </a:lnTo>
                  <a:lnTo>
                    <a:pt x="30789" y="11621"/>
                  </a:lnTo>
                  <a:lnTo>
                    <a:pt x="31058" y="11602"/>
                  </a:lnTo>
                  <a:close/>
                  <a:moveTo>
                    <a:pt x="37685" y="13638"/>
                  </a:moveTo>
                  <a:lnTo>
                    <a:pt x="37666" y="13811"/>
                  </a:lnTo>
                  <a:lnTo>
                    <a:pt x="37608" y="13984"/>
                  </a:lnTo>
                  <a:lnTo>
                    <a:pt x="37512" y="14349"/>
                  </a:lnTo>
                  <a:lnTo>
                    <a:pt x="37397" y="14714"/>
                  </a:lnTo>
                  <a:lnTo>
                    <a:pt x="37352" y="14848"/>
                  </a:lnTo>
                  <a:lnTo>
                    <a:pt x="37416" y="14541"/>
                  </a:lnTo>
                  <a:lnTo>
                    <a:pt x="37531" y="14080"/>
                  </a:lnTo>
                  <a:lnTo>
                    <a:pt x="37608" y="13849"/>
                  </a:lnTo>
                  <a:lnTo>
                    <a:pt x="37685" y="13638"/>
                  </a:lnTo>
                  <a:close/>
                  <a:moveTo>
                    <a:pt x="48057" y="13081"/>
                  </a:moveTo>
                  <a:lnTo>
                    <a:pt x="47308" y="13600"/>
                  </a:lnTo>
                  <a:lnTo>
                    <a:pt x="46520" y="14080"/>
                  </a:lnTo>
                  <a:lnTo>
                    <a:pt x="45713" y="14560"/>
                  </a:lnTo>
                  <a:lnTo>
                    <a:pt x="44888" y="15002"/>
                  </a:lnTo>
                  <a:lnTo>
                    <a:pt x="44062" y="15424"/>
                  </a:lnTo>
                  <a:lnTo>
                    <a:pt x="43216" y="15828"/>
                  </a:lnTo>
                  <a:lnTo>
                    <a:pt x="41507" y="16634"/>
                  </a:lnTo>
                  <a:lnTo>
                    <a:pt x="39798" y="17460"/>
                  </a:lnTo>
                  <a:lnTo>
                    <a:pt x="38953" y="17883"/>
                  </a:lnTo>
                  <a:lnTo>
                    <a:pt x="38127" y="18325"/>
                  </a:lnTo>
                  <a:lnTo>
                    <a:pt x="37320" y="18785"/>
                  </a:lnTo>
                  <a:lnTo>
                    <a:pt x="36532" y="19285"/>
                  </a:lnTo>
                  <a:lnTo>
                    <a:pt x="35764" y="19803"/>
                  </a:lnTo>
                  <a:lnTo>
                    <a:pt x="35399" y="20072"/>
                  </a:lnTo>
                  <a:lnTo>
                    <a:pt x="35034" y="20360"/>
                  </a:lnTo>
                  <a:lnTo>
                    <a:pt x="35591" y="19669"/>
                  </a:lnTo>
                  <a:lnTo>
                    <a:pt x="36167" y="18997"/>
                  </a:lnTo>
                  <a:lnTo>
                    <a:pt x="36763" y="18363"/>
                  </a:lnTo>
                  <a:lnTo>
                    <a:pt x="37397" y="17768"/>
                  </a:lnTo>
                  <a:lnTo>
                    <a:pt x="38069" y="17191"/>
                  </a:lnTo>
                  <a:lnTo>
                    <a:pt x="38396" y="16922"/>
                  </a:lnTo>
                  <a:lnTo>
                    <a:pt x="38760" y="16653"/>
                  </a:lnTo>
                  <a:lnTo>
                    <a:pt x="39106" y="16404"/>
                  </a:lnTo>
                  <a:lnTo>
                    <a:pt x="39471" y="16154"/>
                  </a:lnTo>
                  <a:lnTo>
                    <a:pt x="39855" y="15924"/>
                  </a:lnTo>
                  <a:lnTo>
                    <a:pt x="40239" y="15693"/>
                  </a:lnTo>
                  <a:lnTo>
                    <a:pt x="40700" y="15443"/>
                  </a:lnTo>
                  <a:lnTo>
                    <a:pt x="41161" y="15232"/>
                  </a:lnTo>
                  <a:lnTo>
                    <a:pt x="41622" y="15021"/>
                  </a:lnTo>
                  <a:lnTo>
                    <a:pt x="42102" y="14829"/>
                  </a:lnTo>
                  <a:lnTo>
                    <a:pt x="42602" y="14656"/>
                  </a:lnTo>
                  <a:lnTo>
                    <a:pt x="43082" y="14502"/>
                  </a:lnTo>
                  <a:lnTo>
                    <a:pt x="44081" y="14195"/>
                  </a:lnTo>
                  <a:lnTo>
                    <a:pt x="45080" y="13926"/>
                  </a:lnTo>
                  <a:lnTo>
                    <a:pt x="46078" y="13657"/>
                  </a:lnTo>
                  <a:lnTo>
                    <a:pt x="47077" y="13388"/>
                  </a:lnTo>
                  <a:lnTo>
                    <a:pt x="47577" y="13235"/>
                  </a:lnTo>
                  <a:lnTo>
                    <a:pt x="48057" y="13081"/>
                  </a:lnTo>
                  <a:close/>
                  <a:moveTo>
                    <a:pt x="32326" y="21743"/>
                  </a:moveTo>
                  <a:lnTo>
                    <a:pt x="32384" y="21820"/>
                  </a:lnTo>
                  <a:lnTo>
                    <a:pt x="32422" y="21916"/>
                  </a:lnTo>
                  <a:lnTo>
                    <a:pt x="32461" y="22012"/>
                  </a:lnTo>
                  <a:lnTo>
                    <a:pt x="32461" y="22128"/>
                  </a:lnTo>
                  <a:lnTo>
                    <a:pt x="32461" y="22224"/>
                  </a:lnTo>
                  <a:lnTo>
                    <a:pt x="32441" y="22339"/>
                  </a:lnTo>
                  <a:lnTo>
                    <a:pt x="32384" y="22569"/>
                  </a:lnTo>
                  <a:lnTo>
                    <a:pt x="32000" y="23184"/>
                  </a:lnTo>
                  <a:lnTo>
                    <a:pt x="32057" y="22857"/>
                  </a:lnTo>
                  <a:lnTo>
                    <a:pt x="32153" y="22300"/>
                  </a:lnTo>
                  <a:lnTo>
                    <a:pt x="32230" y="22012"/>
                  </a:lnTo>
                  <a:lnTo>
                    <a:pt x="32326" y="21743"/>
                  </a:lnTo>
                  <a:close/>
                  <a:moveTo>
                    <a:pt x="25354" y="23741"/>
                  </a:moveTo>
                  <a:lnTo>
                    <a:pt x="25143" y="24106"/>
                  </a:lnTo>
                  <a:lnTo>
                    <a:pt x="24912" y="24471"/>
                  </a:lnTo>
                  <a:lnTo>
                    <a:pt x="24778" y="24605"/>
                  </a:lnTo>
                  <a:lnTo>
                    <a:pt x="24643" y="24740"/>
                  </a:lnTo>
                  <a:lnTo>
                    <a:pt x="24374" y="25009"/>
                  </a:lnTo>
                  <a:lnTo>
                    <a:pt x="24566" y="24644"/>
                  </a:lnTo>
                  <a:lnTo>
                    <a:pt x="24797" y="24317"/>
                  </a:lnTo>
                  <a:lnTo>
                    <a:pt x="24912" y="24163"/>
                  </a:lnTo>
                  <a:lnTo>
                    <a:pt x="25047" y="24010"/>
                  </a:lnTo>
                  <a:lnTo>
                    <a:pt x="25200" y="23875"/>
                  </a:lnTo>
                  <a:lnTo>
                    <a:pt x="25354" y="23741"/>
                  </a:lnTo>
                  <a:close/>
                  <a:moveTo>
                    <a:pt x="40316" y="22012"/>
                  </a:moveTo>
                  <a:lnTo>
                    <a:pt x="40201" y="22435"/>
                  </a:lnTo>
                  <a:lnTo>
                    <a:pt x="40105" y="22857"/>
                  </a:lnTo>
                  <a:lnTo>
                    <a:pt x="40047" y="23299"/>
                  </a:lnTo>
                  <a:lnTo>
                    <a:pt x="40009" y="23741"/>
                  </a:lnTo>
                  <a:lnTo>
                    <a:pt x="39970" y="24163"/>
                  </a:lnTo>
                  <a:lnTo>
                    <a:pt x="39913" y="24548"/>
                  </a:lnTo>
                  <a:lnTo>
                    <a:pt x="39836" y="24932"/>
                  </a:lnTo>
                  <a:lnTo>
                    <a:pt x="39740" y="25297"/>
                  </a:lnTo>
                  <a:lnTo>
                    <a:pt x="39606" y="25642"/>
                  </a:lnTo>
                  <a:lnTo>
                    <a:pt x="39452" y="25988"/>
                  </a:lnTo>
                  <a:lnTo>
                    <a:pt x="39260" y="26315"/>
                  </a:lnTo>
                  <a:lnTo>
                    <a:pt x="39010" y="26641"/>
                  </a:lnTo>
                  <a:lnTo>
                    <a:pt x="39029" y="26411"/>
                  </a:lnTo>
                  <a:lnTo>
                    <a:pt x="39029" y="26180"/>
                  </a:lnTo>
                  <a:lnTo>
                    <a:pt x="39029" y="26123"/>
                  </a:lnTo>
                  <a:lnTo>
                    <a:pt x="38991" y="26084"/>
                  </a:lnTo>
                  <a:lnTo>
                    <a:pt x="38953" y="26065"/>
                  </a:lnTo>
                  <a:lnTo>
                    <a:pt x="38914" y="26046"/>
                  </a:lnTo>
                  <a:lnTo>
                    <a:pt x="38856" y="26065"/>
                  </a:lnTo>
                  <a:lnTo>
                    <a:pt x="38818" y="26065"/>
                  </a:lnTo>
                  <a:lnTo>
                    <a:pt x="38780" y="26103"/>
                  </a:lnTo>
                  <a:lnTo>
                    <a:pt x="38760" y="26161"/>
                  </a:lnTo>
                  <a:lnTo>
                    <a:pt x="38703" y="26756"/>
                  </a:lnTo>
                  <a:lnTo>
                    <a:pt x="38607" y="26622"/>
                  </a:lnTo>
                  <a:lnTo>
                    <a:pt x="38530" y="26507"/>
                  </a:lnTo>
                  <a:lnTo>
                    <a:pt x="38453" y="26372"/>
                  </a:lnTo>
                  <a:lnTo>
                    <a:pt x="38396" y="26219"/>
                  </a:lnTo>
                  <a:lnTo>
                    <a:pt x="38357" y="26065"/>
                  </a:lnTo>
                  <a:lnTo>
                    <a:pt x="38338" y="25911"/>
                  </a:lnTo>
                  <a:lnTo>
                    <a:pt x="38299" y="25585"/>
                  </a:lnTo>
                  <a:lnTo>
                    <a:pt x="38319" y="25239"/>
                  </a:lnTo>
                  <a:lnTo>
                    <a:pt x="38376" y="24874"/>
                  </a:lnTo>
                  <a:lnTo>
                    <a:pt x="38453" y="24509"/>
                  </a:lnTo>
                  <a:lnTo>
                    <a:pt x="38588" y="24144"/>
                  </a:lnTo>
                  <a:lnTo>
                    <a:pt x="38722" y="23799"/>
                  </a:lnTo>
                  <a:lnTo>
                    <a:pt x="38914" y="23453"/>
                  </a:lnTo>
                  <a:lnTo>
                    <a:pt x="39106" y="23126"/>
                  </a:lnTo>
                  <a:lnTo>
                    <a:pt x="39317" y="22838"/>
                  </a:lnTo>
                  <a:lnTo>
                    <a:pt x="39548" y="22569"/>
                  </a:lnTo>
                  <a:lnTo>
                    <a:pt x="39798" y="22339"/>
                  </a:lnTo>
                  <a:lnTo>
                    <a:pt x="40047" y="22147"/>
                  </a:lnTo>
                  <a:lnTo>
                    <a:pt x="40182" y="22070"/>
                  </a:lnTo>
                  <a:lnTo>
                    <a:pt x="40316" y="22012"/>
                  </a:lnTo>
                  <a:close/>
                  <a:moveTo>
                    <a:pt x="43140" y="23261"/>
                  </a:moveTo>
                  <a:lnTo>
                    <a:pt x="43293" y="23280"/>
                  </a:lnTo>
                  <a:lnTo>
                    <a:pt x="43466" y="23318"/>
                  </a:lnTo>
                  <a:lnTo>
                    <a:pt x="43044" y="24048"/>
                  </a:lnTo>
                  <a:lnTo>
                    <a:pt x="42602" y="24778"/>
                  </a:lnTo>
                  <a:lnTo>
                    <a:pt x="42333" y="25181"/>
                  </a:lnTo>
                  <a:lnTo>
                    <a:pt x="42064" y="25527"/>
                  </a:lnTo>
                  <a:lnTo>
                    <a:pt x="41757" y="25815"/>
                  </a:lnTo>
                  <a:lnTo>
                    <a:pt x="41449" y="26103"/>
                  </a:lnTo>
                  <a:lnTo>
                    <a:pt x="41123" y="26334"/>
                  </a:lnTo>
                  <a:lnTo>
                    <a:pt x="40777" y="26545"/>
                  </a:lnTo>
                  <a:lnTo>
                    <a:pt x="40412" y="26718"/>
                  </a:lnTo>
                  <a:lnTo>
                    <a:pt x="40009" y="26872"/>
                  </a:lnTo>
                  <a:lnTo>
                    <a:pt x="40086" y="26737"/>
                  </a:lnTo>
                  <a:lnTo>
                    <a:pt x="40239" y="26622"/>
                  </a:lnTo>
                  <a:lnTo>
                    <a:pt x="40374" y="26507"/>
                  </a:lnTo>
                  <a:lnTo>
                    <a:pt x="40508" y="26372"/>
                  </a:lnTo>
                  <a:lnTo>
                    <a:pt x="40624" y="26238"/>
                  </a:lnTo>
                  <a:lnTo>
                    <a:pt x="40739" y="26103"/>
                  </a:lnTo>
                  <a:lnTo>
                    <a:pt x="40854" y="25950"/>
                  </a:lnTo>
                  <a:lnTo>
                    <a:pt x="41027" y="25623"/>
                  </a:lnTo>
                  <a:lnTo>
                    <a:pt x="41181" y="25258"/>
                  </a:lnTo>
                  <a:lnTo>
                    <a:pt x="41277" y="24913"/>
                  </a:lnTo>
                  <a:lnTo>
                    <a:pt x="41353" y="24548"/>
                  </a:lnTo>
                  <a:lnTo>
                    <a:pt x="41411" y="24183"/>
                  </a:lnTo>
                  <a:lnTo>
                    <a:pt x="41526" y="24010"/>
                  </a:lnTo>
                  <a:lnTo>
                    <a:pt x="41545" y="23971"/>
                  </a:lnTo>
                  <a:lnTo>
                    <a:pt x="41526" y="23933"/>
                  </a:lnTo>
                  <a:lnTo>
                    <a:pt x="41891" y="23703"/>
                  </a:lnTo>
                  <a:lnTo>
                    <a:pt x="41987" y="23645"/>
                  </a:lnTo>
                  <a:lnTo>
                    <a:pt x="41949" y="23683"/>
                  </a:lnTo>
                  <a:lnTo>
                    <a:pt x="42218" y="23510"/>
                  </a:lnTo>
                  <a:lnTo>
                    <a:pt x="42371" y="23414"/>
                  </a:lnTo>
                  <a:lnTo>
                    <a:pt x="42506" y="23357"/>
                  </a:lnTo>
                  <a:lnTo>
                    <a:pt x="42659" y="23299"/>
                  </a:lnTo>
                  <a:lnTo>
                    <a:pt x="42813" y="23261"/>
                  </a:lnTo>
                  <a:close/>
                  <a:moveTo>
                    <a:pt x="44215" y="24644"/>
                  </a:moveTo>
                  <a:lnTo>
                    <a:pt x="44254" y="24663"/>
                  </a:lnTo>
                  <a:lnTo>
                    <a:pt x="44273" y="24701"/>
                  </a:lnTo>
                  <a:lnTo>
                    <a:pt x="44254" y="24759"/>
                  </a:lnTo>
                  <a:lnTo>
                    <a:pt x="44119" y="24970"/>
                  </a:lnTo>
                  <a:lnTo>
                    <a:pt x="43985" y="25181"/>
                  </a:lnTo>
                  <a:lnTo>
                    <a:pt x="43831" y="25374"/>
                  </a:lnTo>
                  <a:lnTo>
                    <a:pt x="43658" y="25566"/>
                  </a:lnTo>
                  <a:lnTo>
                    <a:pt x="43485" y="25758"/>
                  </a:lnTo>
                  <a:lnTo>
                    <a:pt x="43293" y="25931"/>
                  </a:lnTo>
                  <a:lnTo>
                    <a:pt x="42909" y="26238"/>
                  </a:lnTo>
                  <a:lnTo>
                    <a:pt x="42640" y="26411"/>
                  </a:lnTo>
                  <a:lnTo>
                    <a:pt x="42391" y="26564"/>
                  </a:lnTo>
                  <a:lnTo>
                    <a:pt x="42122" y="26699"/>
                  </a:lnTo>
                  <a:lnTo>
                    <a:pt x="41853" y="26795"/>
                  </a:lnTo>
                  <a:lnTo>
                    <a:pt x="41565" y="26891"/>
                  </a:lnTo>
                  <a:lnTo>
                    <a:pt x="41277" y="26949"/>
                  </a:lnTo>
                  <a:lnTo>
                    <a:pt x="41008" y="27006"/>
                  </a:lnTo>
                  <a:lnTo>
                    <a:pt x="40720" y="27045"/>
                  </a:lnTo>
                  <a:lnTo>
                    <a:pt x="41008" y="26891"/>
                  </a:lnTo>
                  <a:lnTo>
                    <a:pt x="41296" y="26699"/>
                  </a:lnTo>
                  <a:lnTo>
                    <a:pt x="41565" y="26468"/>
                  </a:lnTo>
                  <a:lnTo>
                    <a:pt x="41814" y="26238"/>
                  </a:lnTo>
                  <a:lnTo>
                    <a:pt x="42064" y="25969"/>
                  </a:lnTo>
                  <a:lnTo>
                    <a:pt x="42295" y="25700"/>
                  </a:lnTo>
                  <a:lnTo>
                    <a:pt x="42525" y="25412"/>
                  </a:lnTo>
                  <a:lnTo>
                    <a:pt x="42736" y="25105"/>
                  </a:lnTo>
                  <a:lnTo>
                    <a:pt x="43197" y="24836"/>
                  </a:lnTo>
                  <a:lnTo>
                    <a:pt x="43389" y="24778"/>
                  </a:lnTo>
                  <a:lnTo>
                    <a:pt x="43793" y="24682"/>
                  </a:lnTo>
                  <a:lnTo>
                    <a:pt x="44004" y="24644"/>
                  </a:lnTo>
                  <a:close/>
                  <a:moveTo>
                    <a:pt x="31827" y="25815"/>
                  </a:moveTo>
                  <a:lnTo>
                    <a:pt x="31635" y="26065"/>
                  </a:lnTo>
                  <a:lnTo>
                    <a:pt x="31443" y="26295"/>
                  </a:lnTo>
                  <a:lnTo>
                    <a:pt x="31231" y="26507"/>
                  </a:lnTo>
                  <a:lnTo>
                    <a:pt x="31001" y="26699"/>
                  </a:lnTo>
                  <a:lnTo>
                    <a:pt x="30828" y="26833"/>
                  </a:lnTo>
                  <a:lnTo>
                    <a:pt x="30655" y="26929"/>
                  </a:lnTo>
                  <a:lnTo>
                    <a:pt x="30309" y="27121"/>
                  </a:lnTo>
                  <a:lnTo>
                    <a:pt x="30444" y="26910"/>
                  </a:lnTo>
                  <a:lnTo>
                    <a:pt x="30597" y="26718"/>
                  </a:lnTo>
                  <a:lnTo>
                    <a:pt x="30770" y="26526"/>
                  </a:lnTo>
                  <a:lnTo>
                    <a:pt x="30962" y="26353"/>
                  </a:lnTo>
                  <a:lnTo>
                    <a:pt x="31154" y="26180"/>
                  </a:lnTo>
                  <a:lnTo>
                    <a:pt x="31366" y="26046"/>
                  </a:lnTo>
                  <a:lnTo>
                    <a:pt x="31577" y="25911"/>
                  </a:lnTo>
                  <a:lnTo>
                    <a:pt x="31827" y="25815"/>
                  </a:lnTo>
                  <a:close/>
                  <a:moveTo>
                    <a:pt x="40720" y="22377"/>
                  </a:moveTo>
                  <a:lnTo>
                    <a:pt x="40758" y="22396"/>
                  </a:lnTo>
                  <a:lnTo>
                    <a:pt x="40796" y="22435"/>
                  </a:lnTo>
                  <a:lnTo>
                    <a:pt x="40854" y="22531"/>
                  </a:lnTo>
                  <a:lnTo>
                    <a:pt x="40912" y="22665"/>
                  </a:lnTo>
                  <a:lnTo>
                    <a:pt x="40969" y="22838"/>
                  </a:lnTo>
                  <a:lnTo>
                    <a:pt x="41046" y="23242"/>
                  </a:lnTo>
                  <a:lnTo>
                    <a:pt x="41084" y="23683"/>
                  </a:lnTo>
                  <a:lnTo>
                    <a:pt x="41104" y="24087"/>
                  </a:lnTo>
                  <a:lnTo>
                    <a:pt x="41104" y="24413"/>
                  </a:lnTo>
                  <a:lnTo>
                    <a:pt x="41104" y="24567"/>
                  </a:lnTo>
                  <a:lnTo>
                    <a:pt x="41046" y="24817"/>
                  </a:lnTo>
                  <a:lnTo>
                    <a:pt x="40969" y="25066"/>
                  </a:lnTo>
                  <a:lnTo>
                    <a:pt x="40892" y="25297"/>
                  </a:lnTo>
                  <a:lnTo>
                    <a:pt x="40777" y="25508"/>
                  </a:lnTo>
                  <a:lnTo>
                    <a:pt x="40662" y="25700"/>
                  </a:lnTo>
                  <a:lnTo>
                    <a:pt x="40508" y="25892"/>
                  </a:lnTo>
                  <a:lnTo>
                    <a:pt x="40355" y="26084"/>
                  </a:lnTo>
                  <a:lnTo>
                    <a:pt x="40201" y="26257"/>
                  </a:lnTo>
                  <a:lnTo>
                    <a:pt x="40143" y="26219"/>
                  </a:lnTo>
                  <a:lnTo>
                    <a:pt x="40028" y="26219"/>
                  </a:lnTo>
                  <a:lnTo>
                    <a:pt x="39970" y="26257"/>
                  </a:lnTo>
                  <a:lnTo>
                    <a:pt x="39740" y="26468"/>
                  </a:lnTo>
                  <a:lnTo>
                    <a:pt x="39510" y="26680"/>
                  </a:lnTo>
                  <a:lnTo>
                    <a:pt x="39087" y="27121"/>
                  </a:lnTo>
                  <a:lnTo>
                    <a:pt x="39068" y="27141"/>
                  </a:lnTo>
                  <a:lnTo>
                    <a:pt x="39029" y="27141"/>
                  </a:lnTo>
                  <a:lnTo>
                    <a:pt x="39010" y="27160"/>
                  </a:lnTo>
                  <a:lnTo>
                    <a:pt x="39010" y="27217"/>
                  </a:lnTo>
                  <a:lnTo>
                    <a:pt x="38895" y="27333"/>
                  </a:lnTo>
                  <a:lnTo>
                    <a:pt x="38933" y="27083"/>
                  </a:lnTo>
                  <a:lnTo>
                    <a:pt x="38953" y="27064"/>
                  </a:lnTo>
                  <a:lnTo>
                    <a:pt x="38972" y="27045"/>
                  </a:lnTo>
                  <a:lnTo>
                    <a:pt x="38972" y="27006"/>
                  </a:lnTo>
                  <a:lnTo>
                    <a:pt x="38953" y="26968"/>
                  </a:lnTo>
                  <a:lnTo>
                    <a:pt x="39087" y="26872"/>
                  </a:lnTo>
                  <a:lnTo>
                    <a:pt x="39221" y="26795"/>
                  </a:lnTo>
                  <a:lnTo>
                    <a:pt x="39337" y="26699"/>
                  </a:lnTo>
                  <a:lnTo>
                    <a:pt x="39452" y="26603"/>
                  </a:lnTo>
                  <a:lnTo>
                    <a:pt x="39644" y="26372"/>
                  </a:lnTo>
                  <a:lnTo>
                    <a:pt x="39798" y="26142"/>
                  </a:lnTo>
                  <a:lnTo>
                    <a:pt x="39932" y="25873"/>
                  </a:lnTo>
                  <a:lnTo>
                    <a:pt x="40028" y="25604"/>
                  </a:lnTo>
                  <a:lnTo>
                    <a:pt x="40105" y="25297"/>
                  </a:lnTo>
                  <a:lnTo>
                    <a:pt x="40163" y="25009"/>
                  </a:lnTo>
                  <a:lnTo>
                    <a:pt x="40220" y="24682"/>
                  </a:lnTo>
                  <a:lnTo>
                    <a:pt x="40259" y="24375"/>
                  </a:lnTo>
                  <a:lnTo>
                    <a:pt x="40316" y="23722"/>
                  </a:lnTo>
                  <a:lnTo>
                    <a:pt x="40374" y="23088"/>
                  </a:lnTo>
                  <a:lnTo>
                    <a:pt x="40412" y="22781"/>
                  </a:lnTo>
                  <a:lnTo>
                    <a:pt x="40470" y="22473"/>
                  </a:lnTo>
                  <a:lnTo>
                    <a:pt x="40489" y="22473"/>
                  </a:lnTo>
                  <a:lnTo>
                    <a:pt x="40527" y="22454"/>
                  </a:lnTo>
                  <a:lnTo>
                    <a:pt x="40585" y="22416"/>
                  </a:lnTo>
                  <a:lnTo>
                    <a:pt x="40624" y="22396"/>
                  </a:lnTo>
                  <a:lnTo>
                    <a:pt x="40681" y="22377"/>
                  </a:lnTo>
                  <a:close/>
                  <a:moveTo>
                    <a:pt x="27985" y="29177"/>
                  </a:moveTo>
                  <a:lnTo>
                    <a:pt x="28004" y="29426"/>
                  </a:lnTo>
                  <a:lnTo>
                    <a:pt x="27985" y="29676"/>
                  </a:lnTo>
                  <a:lnTo>
                    <a:pt x="27966" y="29926"/>
                  </a:lnTo>
                  <a:lnTo>
                    <a:pt x="27908" y="30175"/>
                  </a:lnTo>
                  <a:lnTo>
                    <a:pt x="27793" y="30655"/>
                  </a:lnTo>
                  <a:lnTo>
                    <a:pt x="27640" y="31136"/>
                  </a:lnTo>
                  <a:lnTo>
                    <a:pt x="27697" y="30636"/>
                  </a:lnTo>
                  <a:lnTo>
                    <a:pt x="27755" y="30156"/>
                  </a:lnTo>
                  <a:lnTo>
                    <a:pt x="27851" y="29657"/>
                  </a:lnTo>
                  <a:lnTo>
                    <a:pt x="27985" y="29177"/>
                  </a:lnTo>
                  <a:close/>
                  <a:moveTo>
                    <a:pt x="24662" y="30098"/>
                  </a:moveTo>
                  <a:lnTo>
                    <a:pt x="24662" y="30310"/>
                  </a:lnTo>
                  <a:lnTo>
                    <a:pt x="24624" y="30483"/>
                  </a:lnTo>
                  <a:lnTo>
                    <a:pt x="24566" y="30675"/>
                  </a:lnTo>
                  <a:lnTo>
                    <a:pt x="24470" y="30848"/>
                  </a:lnTo>
                  <a:lnTo>
                    <a:pt x="24394" y="31020"/>
                  </a:lnTo>
                  <a:lnTo>
                    <a:pt x="24278" y="31174"/>
                  </a:lnTo>
                  <a:lnTo>
                    <a:pt x="24067" y="31520"/>
                  </a:lnTo>
                  <a:lnTo>
                    <a:pt x="24144" y="31136"/>
                  </a:lnTo>
                  <a:lnTo>
                    <a:pt x="24201" y="30963"/>
                  </a:lnTo>
                  <a:lnTo>
                    <a:pt x="24278" y="30771"/>
                  </a:lnTo>
                  <a:lnTo>
                    <a:pt x="24355" y="30598"/>
                  </a:lnTo>
                  <a:lnTo>
                    <a:pt x="24451" y="30425"/>
                  </a:lnTo>
                  <a:lnTo>
                    <a:pt x="24547" y="30271"/>
                  </a:lnTo>
                  <a:lnTo>
                    <a:pt x="24662" y="30098"/>
                  </a:lnTo>
                  <a:close/>
                  <a:moveTo>
                    <a:pt x="37166" y="31789"/>
                  </a:moveTo>
                  <a:lnTo>
                    <a:pt x="37032" y="31923"/>
                  </a:lnTo>
                  <a:lnTo>
                    <a:pt x="36878" y="32058"/>
                  </a:lnTo>
                  <a:lnTo>
                    <a:pt x="36686" y="32154"/>
                  </a:lnTo>
                  <a:lnTo>
                    <a:pt x="36494" y="32230"/>
                  </a:lnTo>
                  <a:lnTo>
                    <a:pt x="36321" y="32269"/>
                  </a:lnTo>
                  <a:lnTo>
                    <a:pt x="36148" y="32307"/>
                  </a:lnTo>
                  <a:lnTo>
                    <a:pt x="36167" y="32288"/>
                  </a:lnTo>
                  <a:lnTo>
                    <a:pt x="36167" y="32250"/>
                  </a:lnTo>
                  <a:lnTo>
                    <a:pt x="36148" y="32211"/>
                  </a:lnTo>
                  <a:lnTo>
                    <a:pt x="36129" y="32192"/>
                  </a:lnTo>
                  <a:lnTo>
                    <a:pt x="36110" y="32173"/>
                  </a:lnTo>
                  <a:lnTo>
                    <a:pt x="36129" y="32173"/>
                  </a:lnTo>
                  <a:lnTo>
                    <a:pt x="36264" y="32096"/>
                  </a:lnTo>
                  <a:lnTo>
                    <a:pt x="36456" y="32019"/>
                  </a:lnTo>
                  <a:lnTo>
                    <a:pt x="36667" y="31942"/>
                  </a:lnTo>
                  <a:lnTo>
                    <a:pt x="36917" y="31866"/>
                  </a:lnTo>
                  <a:lnTo>
                    <a:pt x="37166" y="31789"/>
                  </a:lnTo>
                  <a:close/>
                  <a:moveTo>
                    <a:pt x="49728" y="29503"/>
                  </a:moveTo>
                  <a:lnTo>
                    <a:pt x="49766" y="29541"/>
                  </a:lnTo>
                  <a:lnTo>
                    <a:pt x="49785" y="29599"/>
                  </a:lnTo>
                  <a:lnTo>
                    <a:pt x="49824" y="30041"/>
                  </a:lnTo>
                  <a:lnTo>
                    <a:pt x="49824" y="30502"/>
                  </a:lnTo>
                  <a:lnTo>
                    <a:pt x="49785" y="30944"/>
                  </a:lnTo>
                  <a:lnTo>
                    <a:pt x="49708" y="31405"/>
                  </a:lnTo>
                  <a:lnTo>
                    <a:pt x="49670" y="31597"/>
                  </a:lnTo>
                  <a:lnTo>
                    <a:pt x="49612" y="31789"/>
                  </a:lnTo>
                  <a:lnTo>
                    <a:pt x="49555" y="31962"/>
                  </a:lnTo>
                  <a:lnTo>
                    <a:pt x="49459" y="32134"/>
                  </a:lnTo>
                  <a:lnTo>
                    <a:pt x="49382" y="32288"/>
                  </a:lnTo>
                  <a:lnTo>
                    <a:pt x="49267" y="32442"/>
                  </a:lnTo>
                  <a:lnTo>
                    <a:pt x="49055" y="32711"/>
                  </a:lnTo>
                  <a:lnTo>
                    <a:pt x="48787" y="32980"/>
                  </a:lnTo>
                  <a:lnTo>
                    <a:pt x="48498" y="33210"/>
                  </a:lnTo>
                  <a:lnTo>
                    <a:pt x="48210" y="33441"/>
                  </a:lnTo>
                  <a:lnTo>
                    <a:pt x="47903" y="33652"/>
                  </a:lnTo>
                  <a:lnTo>
                    <a:pt x="47865" y="33613"/>
                  </a:lnTo>
                  <a:lnTo>
                    <a:pt x="47826" y="33594"/>
                  </a:lnTo>
                  <a:lnTo>
                    <a:pt x="47730" y="33594"/>
                  </a:lnTo>
                  <a:lnTo>
                    <a:pt x="47538" y="33671"/>
                  </a:lnTo>
                  <a:lnTo>
                    <a:pt x="47346" y="33767"/>
                  </a:lnTo>
                  <a:lnTo>
                    <a:pt x="47154" y="33863"/>
                  </a:lnTo>
                  <a:lnTo>
                    <a:pt x="46962" y="33998"/>
                  </a:lnTo>
                  <a:lnTo>
                    <a:pt x="46789" y="34113"/>
                  </a:lnTo>
                  <a:lnTo>
                    <a:pt x="46616" y="34247"/>
                  </a:lnTo>
                  <a:lnTo>
                    <a:pt x="46462" y="34401"/>
                  </a:lnTo>
                  <a:lnTo>
                    <a:pt x="46309" y="34555"/>
                  </a:lnTo>
                  <a:lnTo>
                    <a:pt x="46213" y="34574"/>
                  </a:lnTo>
                  <a:lnTo>
                    <a:pt x="46213" y="34574"/>
                  </a:lnTo>
                  <a:lnTo>
                    <a:pt x="46770" y="33498"/>
                  </a:lnTo>
                  <a:lnTo>
                    <a:pt x="47327" y="32442"/>
                  </a:lnTo>
                  <a:lnTo>
                    <a:pt x="47615" y="31904"/>
                  </a:lnTo>
                  <a:lnTo>
                    <a:pt x="47922" y="31385"/>
                  </a:lnTo>
                  <a:lnTo>
                    <a:pt x="48249" y="30886"/>
                  </a:lnTo>
                  <a:lnTo>
                    <a:pt x="48614" y="30406"/>
                  </a:lnTo>
                  <a:lnTo>
                    <a:pt x="48787" y="30214"/>
                  </a:lnTo>
                  <a:lnTo>
                    <a:pt x="48979" y="30022"/>
                  </a:lnTo>
                  <a:lnTo>
                    <a:pt x="49190" y="29830"/>
                  </a:lnTo>
                  <a:lnTo>
                    <a:pt x="49401" y="29657"/>
                  </a:lnTo>
                  <a:lnTo>
                    <a:pt x="49574" y="29541"/>
                  </a:lnTo>
                  <a:lnTo>
                    <a:pt x="49651" y="29503"/>
                  </a:lnTo>
                  <a:close/>
                  <a:moveTo>
                    <a:pt x="51456" y="32576"/>
                  </a:moveTo>
                  <a:lnTo>
                    <a:pt x="51725" y="32615"/>
                  </a:lnTo>
                  <a:lnTo>
                    <a:pt x="51937" y="32653"/>
                  </a:lnTo>
                  <a:lnTo>
                    <a:pt x="52013" y="32691"/>
                  </a:lnTo>
                  <a:lnTo>
                    <a:pt x="52052" y="32730"/>
                  </a:lnTo>
                  <a:lnTo>
                    <a:pt x="52071" y="32768"/>
                  </a:lnTo>
                  <a:lnTo>
                    <a:pt x="52052" y="32826"/>
                  </a:lnTo>
                  <a:lnTo>
                    <a:pt x="51802" y="33076"/>
                  </a:lnTo>
                  <a:lnTo>
                    <a:pt x="51552" y="33306"/>
                  </a:lnTo>
                  <a:lnTo>
                    <a:pt x="51283" y="33517"/>
                  </a:lnTo>
                  <a:lnTo>
                    <a:pt x="51015" y="33690"/>
                  </a:lnTo>
                  <a:lnTo>
                    <a:pt x="50726" y="33863"/>
                  </a:lnTo>
                  <a:lnTo>
                    <a:pt x="50438" y="33998"/>
                  </a:lnTo>
                  <a:lnTo>
                    <a:pt x="50150" y="34113"/>
                  </a:lnTo>
                  <a:lnTo>
                    <a:pt x="49862" y="34209"/>
                  </a:lnTo>
                  <a:lnTo>
                    <a:pt x="49555" y="34305"/>
                  </a:lnTo>
                  <a:lnTo>
                    <a:pt x="49248" y="34382"/>
                  </a:lnTo>
                  <a:lnTo>
                    <a:pt x="48614" y="34497"/>
                  </a:lnTo>
                  <a:lnTo>
                    <a:pt x="47308" y="34708"/>
                  </a:lnTo>
                  <a:lnTo>
                    <a:pt x="47769" y="34324"/>
                  </a:lnTo>
                  <a:lnTo>
                    <a:pt x="48230" y="33940"/>
                  </a:lnTo>
                  <a:lnTo>
                    <a:pt x="48710" y="33575"/>
                  </a:lnTo>
                  <a:lnTo>
                    <a:pt x="49209" y="33229"/>
                  </a:lnTo>
                  <a:lnTo>
                    <a:pt x="49536" y="33037"/>
                  </a:lnTo>
                  <a:lnTo>
                    <a:pt x="49862" y="32864"/>
                  </a:lnTo>
                  <a:lnTo>
                    <a:pt x="50208" y="32711"/>
                  </a:lnTo>
                  <a:lnTo>
                    <a:pt x="50554" y="32595"/>
                  </a:lnTo>
                  <a:lnTo>
                    <a:pt x="50688" y="32576"/>
                  </a:lnTo>
                  <a:close/>
                  <a:moveTo>
                    <a:pt x="47384" y="30329"/>
                  </a:moveTo>
                  <a:lnTo>
                    <a:pt x="47384" y="30367"/>
                  </a:lnTo>
                  <a:lnTo>
                    <a:pt x="47384" y="30655"/>
                  </a:lnTo>
                  <a:lnTo>
                    <a:pt x="47384" y="30963"/>
                  </a:lnTo>
                  <a:lnTo>
                    <a:pt x="47404" y="31116"/>
                  </a:lnTo>
                  <a:lnTo>
                    <a:pt x="47442" y="31251"/>
                  </a:lnTo>
                  <a:lnTo>
                    <a:pt x="47538" y="31539"/>
                  </a:lnTo>
                  <a:lnTo>
                    <a:pt x="47308" y="31923"/>
                  </a:lnTo>
                  <a:lnTo>
                    <a:pt x="47096" y="32327"/>
                  </a:lnTo>
                  <a:lnTo>
                    <a:pt x="46674" y="33152"/>
                  </a:lnTo>
                  <a:lnTo>
                    <a:pt x="45886" y="34804"/>
                  </a:lnTo>
                  <a:lnTo>
                    <a:pt x="45829" y="34785"/>
                  </a:lnTo>
                  <a:lnTo>
                    <a:pt x="45771" y="34766"/>
                  </a:lnTo>
                  <a:lnTo>
                    <a:pt x="45733" y="34593"/>
                  </a:lnTo>
                  <a:lnTo>
                    <a:pt x="45694" y="34420"/>
                  </a:lnTo>
                  <a:lnTo>
                    <a:pt x="45656" y="34094"/>
                  </a:lnTo>
                  <a:lnTo>
                    <a:pt x="45675" y="33748"/>
                  </a:lnTo>
                  <a:lnTo>
                    <a:pt x="45713" y="33421"/>
                  </a:lnTo>
                  <a:lnTo>
                    <a:pt x="45790" y="33095"/>
                  </a:lnTo>
                  <a:lnTo>
                    <a:pt x="45905" y="32768"/>
                  </a:lnTo>
                  <a:lnTo>
                    <a:pt x="46021" y="32442"/>
                  </a:lnTo>
                  <a:lnTo>
                    <a:pt x="46174" y="32134"/>
                  </a:lnTo>
                  <a:lnTo>
                    <a:pt x="46347" y="31808"/>
                  </a:lnTo>
                  <a:lnTo>
                    <a:pt x="46539" y="31501"/>
                  </a:lnTo>
                  <a:lnTo>
                    <a:pt x="46751" y="31193"/>
                  </a:lnTo>
                  <a:lnTo>
                    <a:pt x="46981" y="30905"/>
                  </a:lnTo>
                  <a:lnTo>
                    <a:pt x="47288" y="30559"/>
                  </a:lnTo>
                  <a:lnTo>
                    <a:pt x="47327" y="30463"/>
                  </a:lnTo>
                  <a:lnTo>
                    <a:pt x="47384" y="30329"/>
                  </a:lnTo>
                  <a:close/>
                  <a:moveTo>
                    <a:pt x="46309" y="34977"/>
                  </a:moveTo>
                  <a:lnTo>
                    <a:pt x="46693" y="35092"/>
                  </a:lnTo>
                  <a:lnTo>
                    <a:pt x="47077" y="35169"/>
                  </a:lnTo>
                  <a:lnTo>
                    <a:pt x="46885" y="35188"/>
                  </a:lnTo>
                  <a:lnTo>
                    <a:pt x="46693" y="35169"/>
                  </a:lnTo>
                  <a:lnTo>
                    <a:pt x="46482" y="35150"/>
                  </a:lnTo>
                  <a:lnTo>
                    <a:pt x="46290" y="35131"/>
                  </a:lnTo>
                  <a:lnTo>
                    <a:pt x="46290" y="35092"/>
                  </a:lnTo>
                  <a:lnTo>
                    <a:pt x="46251" y="35054"/>
                  </a:lnTo>
                  <a:lnTo>
                    <a:pt x="46309" y="34977"/>
                  </a:lnTo>
                  <a:close/>
                  <a:moveTo>
                    <a:pt x="40854" y="33998"/>
                  </a:moveTo>
                  <a:lnTo>
                    <a:pt x="40816" y="34113"/>
                  </a:lnTo>
                  <a:lnTo>
                    <a:pt x="40796" y="34209"/>
                  </a:lnTo>
                  <a:lnTo>
                    <a:pt x="40681" y="34401"/>
                  </a:lnTo>
                  <a:lnTo>
                    <a:pt x="40547" y="34574"/>
                  </a:lnTo>
                  <a:lnTo>
                    <a:pt x="40393" y="34727"/>
                  </a:lnTo>
                  <a:lnTo>
                    <a:pt x="40220" y="34862"/>
                  </a:lnTo>
                  <a:lnTo>
                    <a:pt x="40028" y="34996"/>
                  </a:lnTo>
                  <a:lnTo>
                    <a:pt x="39625" y="35227"/>
                  </a:lnTo>
                  <a:lnTo>
                    <a:pt x="39721" y="35016"/>
                  </a:lnTo>
                  <a:lnTo>
                    <a:pt x="39817" y="34823"/>
                  </a:lnTo>
                  <a:lnTo>
                    <a:pt x="39951" y="34651"/>
                  </a:lnTo>
                  <a:lnTo>
                    <a:pt x="40105" y="34497"/>
                  </a:lnTo>
                  <a:lnTo>
                    <a:pt x="40278" y="34343"/>
                  </a:lnTo>
                  <a:lnTo>
                    <a:pt x="40470" y="34209"/>
                  </a:lnTo>
                  <a:lnTo>
                    <a:pt x="40643" y="34094"/>
                  </a:lnTo>
                  <a:lnTo>
                    <a:pt x="40854" y="33998"/>
                  </a:lnTo>
                  <a:close/>
                  <a:moveTo>
                    <a:pt x="27428" y="34401"/>
                  </a:moveTo>
                  <a:lnTo>
                    <a:pt x="27313" y="34593"/>
                  </a:lnTo>
                  <a:lnTo>
                    <a:pt x="27198" y="34785"/>
                  </a:lnTo>
                  <a:lnTo>
                    <a:pt x="27083" y="34958"/>
                  </a:lnTo>
                  <a:lnTo>
                    <a:pt x="26929" y="35112"/>
                  </a:lnTo>
                  <a:lnTo>
                    <a:pt x="26775" y="35246"/>
                  </a:lnTo>
                  <a:lnTo>
                    <a:pt x="26622" y="35400"/>
                  </a:lnTo>
                  <a:lnTo>
                    <a:pt x="26276" y="35669"/>
                  </a:lnTo>
                  <a:lnTo>
                    <a:pt x="26583" y="34939"/>
                  </a:lnTo>
                  <a:lnTo>
                    <a:pt x="26775" y="34766"/>
                  </a:lnTo>
                  <a:lnTo>
                    <a:pt x="26986" y="34612"/>
                  </a:lnTo>
                  <a:lnTo>
                    <a:pt x="27198" y="34497"/>
                  </a:lnTo>
                  <a:lnTo>
                    <a:pt x="27428" y="34401"/>
                  </a:lnTo>
                  <a:close/>
                  <a:moveTo>
                    <a:pt x="42679" y="35457"/>
                  </a:moveTo>
                  <a:lnTo>
                    <a:pt x="42871" y="35592"/>
                  </a:lnTo>
                  <a:lnTo>
                    <a:pt x="43005" y="35707"/>
                  </a:lnTo>
                  <a:lnTo>
                    <a:pt x="43140" y="35822"/>
                  </a:lnTo>
                  <a:lnTo>
                    <a:pt x="43255" y="35976"/>
                  </a:lnTo>
                  <a:lnTo>
                    <a:pt x="43313" y="36053"/>
                  </a:lnTo>
                  <a:lnTo>
                    <a:pt x="43351" y="36130"/>
                  </a:lnTo>
                  <a:lnTo>
                    <a:pt x="43351" y="36149"/>
                  </a:lnTo>
                  <a:lnTo>
                    <a:pt x="43351" y="36168"/>
                  </a:lnTo>
                  <a:lnTo>
                    <a:pt x="43313" y="36187"/>
                  </a:lnTo>
                  <a:lnTo>
                    <a:pt x="43044" y="36187"/>
                  </a:lnTo>
                  <a:lnTo>
                    <a:pt x="42909" y="36168"/>
                  </a:lnTo>
                  <a:lnTo>
                    <a:pt x="42794" y="36130"/>
                  </a:lnTo>
                  <a:lnTo>
                    <a:pt x="42679" y="36072"/>
                  </a:lnTo>
                  <a:lnTo>
                    <a:pt x="42487" y="35957"/>
                  </a:lnTo>
                  <a:lnTo>
                    <a:pt x="42333" y="35822"/>
                  </a:lnTo>
                  <a:lnTo>
                    <a:pt x="41987" y="35573"/>
                  </a:lnTo>
                  <a:lnTo>
                    <a:pt x="42679" y="35457"/>
                  </a:lnTo>
                  <a:close/>
                  <a:moveTo>
                    <a:pt x="50362" y="34747"/>
                  </a:moveTo>
                  <a:lnTo>
                    <a:pt x="50611" y="34766"/>
                  </a:lnTo>
                  <a:lnTo>
                    <a:pt x="50842" y="34804"/>
                  </a:lnTo>
                  <a:lnTo>
                    <a:pt x="51091" y="34843"/>
                  </a:lnTo>
                  <a:lnTo>
                    <a:pt x="51322" y="34900"/>
                  </a:lnTo>
                  <a:lnTo>
                    <a:pt x="51552" y="34977"/>
                  </a:lnTo>
                  <a:lnTo>
                    <a:pt x="51764" y="35073"/>
                  </a:lnTo>
                  <a:lnTo>
                    <a:pt x="51975" y="35188"/>
                  </a:lnTo>
                  <a:lnTo>
                    <a:pt x="52148" y="35342"/>
                  </a:lnTo>
                  <a:lnTo>
                    <a:pt x="52263" y="35457"/>
                  </a:lnTo>
                  <a:lnTo>
                    <a:pt x="52340" y="35553"/>
                  </a:lnTo>
                  <a:lnTo>
                    <a:pt x="52397" y="35669"/>
                  </a:lnTo>
                  <a:lnTo>
                    <a:pt x="52417" y="35765"/>
                  </a:lnTo>
                  <a:lnTo>
                    <a:pt x="52397" y="35841"/>
                  </a:lnTo>
                  <a:lnTo>
                    <a:pt x="52378" y="35918"/>
                  </a:lnTo>
                  <a:lnTo>
                    <a:pt x="52340" y="35995"/>
                  </a:lnTo>
                  <a:lnTo>
                    <a:pt x="52263" y="36072"/>
                  </a:lnTo>
                  <a:lnTo>
                    <a:pt x="52186" y="36130"/>
                  </a:lnTo>
                  <a:lnTo>
                    <a:pt x="52090" y="36187"/>
                  </a:lnTo>
                  <a:lnTo>
                    <a:pt x="51898" y="36283"/>
                  </a:lnTo>
                  <a:lnTo>
                    <a:pt x="51687" y="36341"/>
                  </a:lnTo>
                  <a:lnTo>
                    <a:pt x="51476" y="36379"/>
                  </a:lnTo>
                  <a:lnTo>
                    <a:pt x="51226" y="36418"/>
                  </a:lnTo>
                  <a:lnTo>
                    <a:pt x="50496" y="36418"/>
                  </a:lnTo>
                  <a:lnTo>
                    <a:pt x="50016" y="36379"/>
                  </a:lnTo>
                  <a:lnTo>
                    <a:pt x="49536" y="36322"/>
                  </a:lnTo>
                  <a:lnTo>
                    <a:pt x="49055" y="36245"/>
                  </a:lnTo>
                  <a:lnTo>
                    <a:pt x="48575" y="36149"/>
                  </a:lnTo>
                  <a:lnTo>
                    <a:pt x="47615" y="35937"/>
                  </a:lnTo>
                  <a:lnTo>
                    <a:pt x="47615" y="35899"/>
                  </a:lnTo>
                  <a:lnTo>
                    <a:pt x="47596" y="35841"/>
                  </a:lnTo>
                  <a:lnTo>
                    <a:pt x="47557" y="35803"/>
                  </a:lnTo>
                  <a:lnTo>
                    <a:pt x="47519" y="35784"/>
                  </a:lnTo>
                  <a:lnTo>
                    <a:pt x="46962" y="35573"/>
                  </a:lnTo>
                  <a:lnTo>
                    <a:pt x="47231" y="35534"/>
                  </a:lnTo>
                  <a:lnTo>
                    <a:pt x="47500" y="35476"/>
                  </a:lnTo>
                  <a:lnTo>
                    <a:pt x="47749" y="35400"/>
                  </a:lnTo>
                  <a:lnTo>
                    <a:pt x="47980" y="35265"/>
                  </a:lnTo>
                  <a:lnTo>
                    <a:pt x="48018" y="35246"/>
                  </a:lnTo>
                  <a:lnTo>
                    <a:pt x="48037" y="35208"/>
                  </a:lnTo>
                  <a:lnTo>
                    <a:pt x="48076" y="35112"/>
                  </a:lnTo>
                  <a:lnTo>
                    <a:pt x="48057" y="35035"/>
                  </a:lnTo>
                  <a:lnTo>
                    <a:pt x="47999" y="34958"/>
                  </a:lnTo>
                  <a:lnTo>
                    <a:pt x="48230" y="34900"/>
                  </a:lnTo>
                  <a:lnTo>
                    <a:pt x="48441" y="34843"/>
                  </a:lnTo>
                  <a:lnTo>
                    <a:pt x="48729" y="34804"/>
                  </a:lnTo>
                  <a:lnTo>
                    <a:pt x="49151" y="34766"/>
                  </a:lnTo>
                  <a:lnTo>
                    <a:pt x="49574" y="34747"/>
                  </a:lnTo>
                  <a:close/>
                  <a:moveTo>
                    <a:pt x="22434" y="35400"/>
                  </a:moveTo>
                  <a:lnTo>
                    <a:pt x="22569" y="35553"/>
                  </a:lnTo>
                  <a:lnTo>
                    <a:pt x="22684" y="35726"/>
                  </a:lnTo>
                  <a:lnTo>
                    <a:pt x="22780" y="35899"/>
                  </a:lnTo>
                  <a:lnTo>
                    <a:pt x="22857" y="36091"/>
                  </a:lnTo>
                  <a:lnTo>
                    <a:pt x="23011" y="36475"/>
                  </a:lnTo>
                  <a:lnTo>
                    <a:pt x="23087" y="36667"/>
                  </a:lnTo>
                  <a:lnTo>
                    <a:pt x="23183" y="36840"/>
                  </a:lnTo>
                  <a:lnTo>
                    <a:pt x="22915" y="36533"/>
                  </a:lnTo>
                  <a:lnTo>
                    <a:pt x="22799" y="36360"/>
                  </a:lnTo>
                  <a:lnTo>
                    <a:pt x="22703" y="36168"/>
                  </a:lnTo>
                  <a:lnTo>
                    <a:pt x="22607" y="35995"/>
                  </a:lnTo>
                  <a:lnTo>
                    <a:pt x="22530" y="35803"/>
                  </a:lnTo>
                  <a:lnTo>
                    <a:pt x="22473" y="35611"/>
                  </a:lnTo>
                  <a:lnTo>
                    <a:pt x="22434" y="35400"/>
                  </a:lnTo>
                  <a:close/>
                  <a:moveTo>
                    <a:pt x="34420" y="26295"/>
                  </a:moveTo>
                  <a:lnTo>
                    <a:pt x="34439" y="26545"/>
                  </a:lnTo>
                  <a:lnTo>
                    <a:pt x="34458" y="26795"/>
                  </a:lnTo>
                  <a:lnTo>
                    <a:pt x="34516" y="27045"/>
                  </a:lnTo>
                  <a:lnTo>
                    <a:pt x="34573" y="27294"/>
                  </a:lnTo>
                  <a:lnTo>
                    <a:pt x="34727" y="27794"/>
                  </a:lnTo>
                  <a:lnTo>
                    <a:pt x="34861" y="28255"/>
                  </a:lnTo>
                  <a:lnTo>
                    <a:pt x="34938" y="28524"/>
                  </a:lnTo>
                  <a:lnTo>
                    <a:pt x="34996" y="28792"/>
                  </a:lnTo>
                  <a:lnTo>
                    <a:pt x="35034" y="29061"/>
                  </a:lnTo>
                  <a:lnTo>
                    <a:pt x="35053" y="29330"/>
                  </a:lnTo>
                  <a:lnTo>
                    <a:pt x="35073" y="29580"/>
                  </a:lnTo>
                  <a:lnTo>
                    <a:pt x="35073" y="29849"/>
                  </a:lnTo>
                  <a:lnTo>
                    <a:pt x="35073" y="30098"/>
                  </a:lnTo>
                  <a:lnTo>
                    <a:pt x="35053" y="30348"/>
                  </a:lnTo>
                  <a:lnTo>
                    <a:pt x="34977" y="30848"/>
                  </a:lnTo>
                  <a:lnTo>
                    <a:pt x="34861" y="31347"/>
                  </a:lnTo>
                  <a:lnTo>
                    <a:pt x="34708" y="31827"/>
                  </a:lnTo>
                  <a:lnTo>
                    <a:pt x="34516" y="32288"/>
                  </a:lnTo>
                  <a:lnTo>
                    <a:pt x="34285" y="32749"/>
                  </a:lnTo>
                  <a:lnTo>
                    <a:pt x="34035" y="33191"/>
                  </a:lnTo>
                  <a:lnTo>
                    <a:pt x="33767" y="33633"/>
                  </a:lnTo>
                  <a:lnTo>
                    <a:pt x="33478" y="34055"/>
                  </a:lnTo>
                  <a:lnTo>
                    <a:pt x="33152" y="34478"/>
                  </a:lnTo>
                  <a:lnTo>
                    <a:pt x="32825" y="34881"/>
                  </a:lnTo>
                  <a:lnTo>
                    <a:pt x="32480" y="35265"/>
                  </a:lnTo>
                  <a:lnTo>
                    <a:pt x="32134" y="35649"/>
                  </a:lnTo>
                  <a:lnTo>
                    <a:pt x="32115" y="35688"/>
                  </a:lnTo>
                  <a:lnTo>
                    <a:pt x="32096" y="35707"/>
                  </a:lnTo>
                  <a:lnTo>
                    <a:pt x="32115" y="35745"/>
                  </a:lnTo>
                  <a:lnTo>
                    <a:pt x="31519" y="36283"/>
                  </a:lnTo>
                  <a:lnTo>
                    <a:pt x="31807" y="35937"/>
                  </a:lnTo>
                  <a:lnTo>
                    <a:pt x="32076" y="35553"/>
                  </a:lnTo>
                  <a:lnTo>
                    <a:pt x="32345" y="35169"/>
                  </a:lnTo>
                  <a:lnTo>
                    <a:pt x="32576" y="34766"/>
                  </a:lnTo>
                  <a:lnTo>
                    <a:pt x="32806" y="34362"/>
                  </a:lnTo>
                  <a:lnTo>
                    <a:pt x="33037" y="33940"/>
                  </a:lnTo>
                  <a:lnTo>
                    <a:pt x="33229" y="33498"/>
                  </a:lnTo>
                  <a:lnTo>
                    <a:pt x="33421" y="33076"/>
                  </a:lnTo>
                  <a:lnTo>
                    <a:pt x="33594" y="32615"/>
                  </a:lnTo>
                  <a:lnTo>
                    <a:pt x="33747" y="32173"/>
                  </a:lnTo>
                  <a:lnTo>
                    <a:pt x="33882" y="31731"/>
                  </a:lnTo>
                  <a:lnTo>
                    <a:pt x="33997" y="31270"/>
                  </a:lnTo>
                  <a:lnTo>
                    <a:pt x="34093" y="30828"/>
                  </a:lnTo>
                  <a:lnTo>
                    <a:pt x="34189" y="30387"/>
                  </a:lnTo>
                  <a:lnTo>
                    <a:pt x="34247" y="29945"/>
                  </a:lnTo>
                  <a:lnTo>
                    <a:pt x="34304" y="29503"/>
                  </a:lnTo>
                  <a:lnTo>
                    <a:pt x="34285" y="29465"/>
                  </a:lnTo>
                  <a:lnTo>
                    <a:pt x="34247" y="29445"/>
                  </a:lnTo>
                  <a:lnTo>
                    <a:pt x="34208" y="29465"/>
                  </a:lnTo>
                  <a:lnTo>
                    <a:pt x="34170" y="29484"/>
                  </a:lnTo>
                  <a:lnTo>
                    <a:pt x="33882" y="30559"/>
                  </a:lnTo>
                  <a:lnTo>
                    <a:pt x="33575" y="31635"/>
                  </a:lnTo>
                  <a:lnTo>
                    <a:pt x="33402" y="32154"/>
                  </a:lnTo>
                  <a:lnTo>
                    <a:pt x="33210" y="32672"/>
                  </a:lnTo>
                  <a:lnTo>
                    <a:pt x="33018" y="33191"/>
                  </a:lnTo>
                  <a:lnTo>
                    <a:pt x="32787" y="33709"/>
                  </a:lnTo>
                  <a:lnTo>
                    <a:pt x="32595" y="34113"/>
                  </a:lnTo>
                  <a:lnTo>
                    <a:pt x="32364" y="34516"/>
                  </a:lnTo>
                  <a:lnTo>
                    <a:pt x="32134" y="34900"/>
                  </a:lnTo>
                  <a:lnTo>
                    <a:pt x="31884" y="35265"/>
                  </a:lnTo>
                  <a:lnTo>
                    <a:pt x="31404" y="36014"/>
                  </a:lnTo>
                  <a:lnTo>
                    <a:pt x="31154" y="36398"/>
                  </a:lnTo>
                  <a:lnTo>
                    <a:pt x="30924" y="36783"/>
                  </a:lnTo>
                  <a:lnTo>
                    <a:pt x="30482" y="37128"/>
                  </a:lnTo>
                  <a:lnTo>
                    <a:pt x="30021" y="37455"/>
                  </a:lnTo>
                  <a:lnTo>
                    <a:pt x="30290" y="37071"/>
                  </a:lnTo>
                  <a:lnTo>
                    <a:pt x="30521" y="36687"/>
                  </a:lnTo>
                  <a:lnTo>
                    <a:pt x="30732" y="36283"/>
                  </a:lnTo>
                  <a:lnTo>
                    <a:pt x="30924" y="35880"/>
                  </a:lnTo>
                  <a:lnTo>
                    <a:pt x="31078" y="35457"/>
                  </a:lnTo>
                  <a:lnTo>
                    <a:pt x="31231" y="35016"/>
                  </a:lnTo>
                  <a:lnTo>
                    <a:pt x="31366" y="34555"/>
                  </a:lnTo>
                  <a:lnTo>
                    <a:pt x="31481" y="34094"/>
                  </a:lnTo>
                  <a:lnTo>
                    <a:pt x="31615" y="33633"/>
                  </a:lnTo>
                  <a:lnTo>
                    <a:pt x="31750" y="33172"/>
                  </a:lnTo>
                  <a:lnTo>
                    <a:pt x="32038" y="32307"/>
                  </a:lnTo>
                  <a:lnTo>
                    <a:pt x="32345" y="31443"/>
                  </a:lnTo>
                  <a:lnTo>
                    <a:pt x="32691" y="30598"/>
                  </a:lnTo>
                  <a:lnTo>
                    <a:pt x="33056" y="29772"/>
                  </a:lnTo>
                  <a:lnTo>
                    <a:pt x="33421" y="28946"/>
                  </a:lnTo>
                  <a:lnTo>
                    <a:pt x="34189" y="27237"/>
                  </a:lnTo>
                  <a:lnTo>
                    <a:pt x="34304" y="26949"/>
                  </a:lnTo>
                  <a:lnTo>
                    <a:pt x="34381" y="26718"/>
                  </a:lnTo>
                  <a:lnTo>
                    <a:pt x="34420" y="26526"/>
                  </a:lnTo>
                  <a:lnTo>
                    <a:pt x="34420" y="26295"/>
                  </a:lnTo>
                  <a:close/>
                  <a:moveTo>
                    <a:pt x="47019" y="36206"/>
                  </a:moveTo>
                  <a:lnTo>
                    <a:pt x="47423" y="36322"/>
                  </a:lnTo>
                  <a:lnTo>
                    <a:pt x="47826" y="36398"/>
                  </a:lnTo>
                  <a:lnTo>
                    <a:pt x="48249" y="36475"/>
                  </a:lnTo>
                  <a:lnTo>
                    <a:pt x="48671" y="36514"/>
                  </a:lnTo>
                  <a:lnTo>
                    <a:pt x="49132" y="36725"/>
                  </a:lnTo>
                  <a:lnTo>
                    <a:pt x="49593" y="36975"/>
                  </a:lnTo>
                  <a:lnTo>
                    <a:pt x="50016" y="37244"/>
                  </a:lnTo>
                  <a:lnTo>
                    <a:pt x="50208" y="37397"/>
                  </a:lnTo>
                  <a:lnTo>
                    <a:pt x="50400" y="37551"/>
                  </a:lnTo>
                  <a:lnTo>
                    <a:pt x="50573" y="37705"/>
                  </a:lnTo>
                  <a:lnTo>
                    <a:pt x="50746" y="37877"/>
                  </a:lnTo>
                  <a:lnTo>
                    <a:pt x="50880" y="38050"/>
                  </a:lnTo>
                  <a:lnTo>
                    <a:pt x="50995" y="38242"/>
                  </a:lnTo>
                  <a:lnTo>
                    <a:pt x="51111" y="38434"/>
                  </a:lnTo>
                  <a:lnTo>
                    <a:pt x="51187" y="38626"/>
                  </a:lnTo>
                  <a:lnTo>
                    <a:pt x="51245" y="38838"/>
                  </a:lnTo>
                  <a:lnTo>
                    <a:pt x="51283" y="39030"/>
                  </a:lnTo>
                  <a:lnTo>
                    <a:pt x="51283" y="39087"/>
                  </a:lnTo>
                  <a:lnTo>
                    <a:pt x="51264" y="39107"/>
                  </a:lnTo>
                  <a:lnTo>
                    <a:pt x="51226" y="39126"/>
                  </a:lnTo>
                  <a:lnTo>
                    <a:pt x="51187" y="39145"/>
                  </a:lnTo>
                  <a:lnTo>
                    <a:pt x="51053" y="39145"/>
                  </a:lnTo>
                  <a:lnTo>
                    <a:pt x="50880" y="39107"/>
                  </a:lnTo>
                  <a:lnTo>
                    <a:pt x="50688" y="39049"/>
                  </a:lnTo>
                  <a:lnTo>
                    <a:pt x="50458" y="38972"/>
                  </a:lnTo>
                  <a:lnTo>
                    <a:pt x="49977" y="38780"/>
                  </a:lnTo>
                  <a:lnTo>
                    <a:pt x="49478" y="38550"/>
                  </a:lnTo>
                  <a:lnTo>
                    <a:pt x="49017" y="38319"/>
                  </a:lnTo>
                  <a:lnTo>
                    <a:pt x="48671" y="38146"/>
                  </a:lnTo>
                  <a:lnTo>
                    <a:pt x="48498" y="38050"/>
                  </a:lnTo>
                  <a:lnTo>
                    <a:pt x="48268" y="37858"/>
                  </a:lnTo>
                  <a:lnTo>
                    <a:pt x="48037" y="37666"/>
                  </a:lnTo>
                  <a:lnTo>
                    <a:pt x="47826" y="37474"/>
                  </a:lnTo>
                  <a:lnTo>
                    <a:pt x="47634" y="37263"/>
                  </a:lnTo>
                  <a:lnTo>
                    <a:pt x="47461" y="37032"/>
                  </a:lnTo>
                  <a:lnTo>
                    <a:pt x="47288" y="36802"/>
                  </a:lnTo>
                  <a:lnTo>
                    <a:pt x="46981" y="36322"/>
                  </a:lnTo>
                  <a:lnTo>
                    <a:pt x="47019" y="36264"/>
                  </a:lnTo>
                  <a:lnTo>
                    <a:pt x="47019" y="36206"/>
                  </a:lnTo>
                  <a:close/>
                  <a:moveTo>
                    <a:pt x="46443" y="36187"/>
                  </a:moveTo>
                  <a:lnTo>
                    <a:pt x="46597" y="36283"/>
                  </a:lnTo>
                  <a:lnTo>
                    <a:pt x="46712" y="36591"/>
                  </a:lnTo>
                  <a:lnTo>
                    <a:pt x="46866" y="36898"/>
                  </a:lnTo>
                  <a:lnTo>
                    <a:pt x="47058" y="37205"/>
                  </a:lnTo>
                  <a:lnTo>
                    <a:pt x="47288" y="37493"/>
                  </a:lnTo>
                  <a:lnTo>
                    <a:pt x="47538" y="37762"/>
                  </a:lnTo>
                  <a:lnTo>
                    <a:pt x="47826" y="38031"/>
                  </a:lnTo>
                  <a:lnTo>
                    <a:pt x="48114" y="38262"/>
                  </a:lnTo>
                  <a:lnTo>
                    <a:pt x="48441" y="38492"/>
                  </a:lnTo>
                  <a:lnTo>
                    <a:pt x="48594" y="39126"/>
                  </a:lnTo>
                  <a:lnTo>
                    <a:pt x="48652" y="39433"/>
                  </a:lnTo>
                  <a:lnTo>
                    <a:pt x="48710" y="39760"/>
                  </a:lnTo>
                  <a:lnTo>
                    <a:pt x="48729" y="40067"/>
                  </a:lnTo>
                  <a:lnTo>
                    <a:pt x="48748" y="40394"/>
                  </a:lnTo>
                  <a:lnTo>
                    <a:pt x="48767" y="40701"/>
                  </a:lnTo>
                  <a:lnTo>
                    <a:pt x="48748" y="41027"/>
                  </a:lnTo>
                  <a:lnTo>
                    <a:pt x="48460" y="40835"/>
                  </a:lnTo>
                  <a:lnTo>
                    <a:pt x="48191" y="40605"/>
                  </a:lnTo>
                  <a:lnTo>
                    <a:pt x="47961" y="40374"/>
                  </a:lnTo>
                  <a:lnTo>
                    <a:pt x="47730" y="40105"/>
                  </a:lnTo>
                  <a:lnTo>
                    <a:pt x="47538" y="39837"/>
                  </a:lnTo>
                  <a:lnTo>
                    <a:pt x="47365" y="39529"/>
                  </a:lnTo>
                  <a:lnTo>
                    <a:pt x="47212" y="39222"/>
                  </a:lnTo>
                  <a:lnTo>
                    <a:pt x="47058" y="38915"/>
                  </a:lnTo>
                  <a:lnTo>
                    <a:pt x="46943" y="38588"/>
                  </a:lnTo>
                  <a:lnTo>
                    <a:pt x="46827" y="38262"/>
                  </a:lnTo>
                  <a:lnTo>
                    <a:pt x="46731" y="37916"/>
                  </a:lnTo>
                  <a:lnTo>
                    <a:pt x="46655" y="37570"/>
                  </a:lnTo>
                  <a:lnTo>
                    <a:pt x="46597" y="37224"/>
                  </a:lnTo>
                  <a:lnTo>
                    <a:pt x="46539" y="36879"/>
                  </a:lnTo>
                  <a:lnTo>
                    <a:pt x="46443" y="36187"/>
                  </a:lnTo>
                  <a:close/>
                  <a:moveTo>
                    <a:pt x="20898" y="41930"/>
                  </a:moveTo>
                  <a:lnTo>
                    <a:pt x="20898" y="42103"/>
                  </a:lnTo>
                  <a:lnTo>
                    <a:pt x="20879" y="42257"/>
                  </a:lnTo>
                  <a:lnTo>
                    <a:pt x="20859" y="42410"/>
                  </a:lnTo>
                  <a:lnTo>
                    <a:pt x="20802" y="42583"/>
                  </a:lnTo>
                  <a:lnTo>
                    <a:pt x="20667" y="42890"/>
                  </a:lnTo>
                  <a:lnTo>
                    <a:pt x="20514" y="43198"/>
                  </a:lnTo>
                  <a:lnTo>
                    <a:pt x="20552" y="42852"/>
                  </a:lnTo>
                  <a:lnTo>
                    <a:pt x="20629" y="42545"/>
                  </a:lnTo>
                  <a:lnTo>
                    <a:pt x="20667" y="42391"/>
                  </a:lnTo>
                  <a:lnTo>
                    <a:pt x="20744" y="42237"/>
                  </a:lnTo>
                  <a:lnTo>
                    <a:pt x="20802" y="42084"/>
                  </a:lnTo>
                  <a:lnTo>
                    <a:pt x="20898" y="41930"/>
                  </a:lnTo>
                  <a:close/>
                  <a:moveTo>
                    <a:pt x="23183" y="45829"/>
                  </a:moveTo>
                  <a:lnTo>
                    <a:pt x="23030" y="46040"/>
                  </a:lnTo>
                  <a:lnTo>
                    <a:pt x="22857" y="46232"/>
                  </a:lnTo>
                  <a:lnTo>
                    <a:pt x="22684" y="46425"/>
                  </a:lnTo>
                  <a:lnTo>
                    <a:pt x="22473" y="46597"/>
                  </a:lnTo>
                  <a:lnTo>
                    <a:pt x="22300" y="46751"/>
                  </a:lnTo>
                  <a:lnTo>
                    <a:pt x="22108" y="46886"/>
                  </a:lnTo>
                  <a:lnTo>
                    <a:pt x="21724" y="47154"/>
                  </a:lnTo>
                  <a:lnTo>
                    <a:pt x="21762" y="47058"/>
                  </a:lnTo>
                  <a:lnTo>
                    <a:pt x="21897" y="46866"/>
                  </a:lnTo>
                  <a:lnTo>
                    <a:pt x="22050" y="46693"/>
                  </a:lnTo>
                  <a:lnTo>
                    <a:pt x="22223" y="46521"/>
                  </a:lnTo>
                  <a:lnTo>
                    <a:pt x="22396" y="46348"/>
                  </a:lnTo>
                  <a:lnTo>
                    <a:pt x="22588" y="46213"/>
                  </a:lnTo>
                  <a:lnTo>
                    <a:pt x="22780" y="46060"/>
                  </a:lnTo>
                  <a:lnTo>
                    <a:pt x="22972" y="45944"/>
                  </a:lnTo>
                  <a:lnTo>
                    <a:pt x="23183" y="45829"/>
                  </a:lnTo>
                  <a:close/>
                  <a:moveTo>
                    <a:pt x="19880" y="39933"/>
                  </a:moveTo>
                  <a:lnTo>
                    <a:pt x="19573" y="41565"/>
                  </a:lnTo>
                  <a:lnTo>
                    <a:pt x="19476" y="41988"/>
                  </a:lnTo>
                  <a:lnTo>
                    <a:pt x="19361" y="42410"/>
                  </a:lnTo>
                  <a:lnTo>
                    <a:pt x="19227" y="42814"/>
                  </a:lnTo>
                  <a:lnTo>
                    <a:pt x="19073" y="43217"/>
                  </a:lnTo>
                  <a:lnTo>
                    <a:pt x="18900" y="43601"/>
                  </a:lnTo>
                  <a:lnTo>
                    <a:pt x="18727" y="44004"/>
                  </a:lnTo>
                  <a:lnTo>
                    <a:pt x="18362" y="44773"/>
                  </a:lnTo>
                  <a:lnTo>
                    <a:pt x="18113" y="45272"/>
                  </a:lnTo>
                  <a:lnTo>
                    <a:pt x="17863" y="45733"/>
                  </a:lnTo>
                  <a:lnTo>
                    <a:pt x="17306" y="46674"/>
                  </a:lnTo>
                  <a:lnTo>
                    <a:pt x="16730" y="47596"/>
                  </a:lnTo>
                  <a:lnTo>
                    <a:pt x="16134" y="48499"/>
                  </a:lnTo>
                  <a:lnTo>
                    <a:pt x="16557" y="47423"/>
                  </a:lnTo>
                  <a:lnTo>
                    <a:pt x="16980" y="46348"/>
                  </a:lnTo>
                  <a:lnTo>
                    <a:pt x="17210" y="45810"/>
                  </a:lnTo>
                  <a:lnTo>
                    <a:pt x="17441" y="45291"/>
                  </a:lnTo>
                  <a:lnTo>
                    <a:pt x="17709" y="44773"/>
                  </a:lnTo>
                  <a:lnTo>
                    <a:pt x="17978" y="44254"/>
                  </a:lnTo>
                  <a:lnTo>
                    <a:pt x="17998" y="44216"/>
                  </a:lnTo>
                  <a:lnTo>
                    <a:pt x="17998" y="44177"/>
                  </a:lnTo>
                  <a:lnTo>
                    <a:pt x="17978" y="44139"/>
                  </a:lnTo>
                  <a:lnTo>
                    <a:pt x="17940" y="44120"/>
                  </a:lnTo>
                  <a:lnTo>
                    <a:pt x="17902" y="44101"/>
                  </a:lnTo>
                  <a:lnTo>
                    <a:pt x="17863" y="44101"/>
                  </a:lnTo>
                  <a:lnTo>
                    <a:pt x="17825" y="44120"/>
                  </a:lnTo>
                  <a:lnTo>
                    <a:pt x="17805" y="44158"/>
                  </a:lnTo>
                  <a:lnTo>
                    <a:pt x="17498" y="44715"/>
                  </a:lnTo>
                  <a:lnTo>
                    <a:pt x="17191" y="45311"/>
                  </a:lnTo>
                  <a:lnTo>
                    <a:pt x="16922" y="45887"/>
                  </a:lnTo>
                  <a:lnTo>
                    <a:pt x="16672" y="46482"/>
                  </a:lnTo>
                  <a:lnTo>
                    <a:pt x="16442" y="47097"/>
                  </a:lnTo>
                  <a:lnTo>
                    <a:pt x="16230" y="47711"/>
                  </a:lnTo>
                  <a:lnTo>
                    <a:pt x="16019" y="48326"/>
                  </a:lnTo>
                  <a:lnTo>
                    <a:pt x="15827" y="48941"/>
                  </a:lnTo>
                  <a:lnTo>
                    <a:pt x="15827" y="48979"/>
                  </a:lnTo>
                  <a:lnTo>
                    <a:pt x="15789" y="49056"/>
                  </a:lnTo>
                  <a:lnTo>
                    <a:pt x="15923" y="48441"/>
                  </a:lnTo>
                  <a:lnTo>
                    <a:pt x="16077" y="47827"/>
                  </a:lnTo>
                  <a:lnTo>
                    <a:pt x="16250" y="47212"/>
                  </a:lnTo>
                  <a:lnTo>
                    <a:pt x="16423" y="46617"/>
                  </a:lnTo>
                  <a:lnTo>
                    <a:pt x="16615" y="46002"/>
                  </a:lnTo>
                  <a:lnTo>
                    <a:pt x="16826" y="45426"/>
                  </a:lnTo>
                  <a:lnTo>
                    <a:pt x="17056" y="44830"/>
                  </a:lnTo>
                  <a:lnTo>
                    <a:pt x="17306" y="44254"/>
                  </a:lnTo>
                  <a:lnTo>
                    <a:pt x="17556" y="43678"/>
                  </a:lnTo>
                  <a:lnTo>
                    <a:pt x="17844" y="43121"/>
                  </a:lnTo>
                  <a:lnTo>
                    <a:pt x="18132" y="42564"/>
                  </a:lnTo>
                  <a:lnTo>
                    <a:pt x="18439" y="42026"/>
                  </a:lnTo>
                  <a:lnTo>
                    <a:pt x="18766" y="41488"/>
                  </a:lnTo>
                  <a:lnTo>
                    <a:pt x="19112" y="40951"/>
                  </a:lnTo>
                  <a:lnTo>
                    <a:pt x="19496" y="40432"/>
                  </a:lnTo>
                  <a:lnTo>
                    <a:pt x="19880" y="39933"/>
                  </a:lnTo>
                  <a:close/>
                  <a:moveTo>
                    <a:pt x="12735" y="45983"/>
                  </a:moveTo>
                  <a:lnTo>
                    <a:pt x="12773" y="46002"/>
                  </a:lnTo>
                  <a:lnTo>
                    <a:pt x="12812" y="46040"/>
                  </a:lnTo>
                  <a:lnTo>
                    <a:pt x="12812" y="46079"/>
                  </a:lnTo>
                  <a:lnTo>
                    <a:pt x="12812" y="46136"/>
                  </a:lnTo>
                  <a:lnTo>
                    <a:pt x="12792" y="46213"/>
                  </a:lnTo>
                  <a:lnTo>
                    <a:pt x="12696" y="46425"/>
                  </a:lnTo>
                  <a:lnTo>
                    <a:pt x="11909" y="47731"/>
                  </a:lnTo>
                  <a:lnTo>
                    <a:pt x="11659" y="48115"/>
                  </a:lnTo>
                  <a:lnTo>
                    <a:pt x="11410" y="48480"/>
                  </a:lnTo>
                  <a:lnTo>
                    <a:pt x="10891" y="49229"/>
                  </a:lnTo>
                  <a:lnTo>
                    <a:pt x="10872" y="49190"/>
                  </a:lnTo>
                  <a:lnTo>
                    <a:pt x="10872" y="49152"/>
                  </a:lnTo>
                  <a:lnTo>
                    <a:pt x="10833" y="49114"/>
                  </a:lnTo>
                  <a:lnTo>
                    <a:pt x="10795" y="49094"/>
                  </a:lnTo>
                  <a:lnTo>
                    <a:pt x="10756" y="49094"/>
                  </a:lnTo>
                  <a:lnTo>
                    <a:pt x="10680" y="49114"/>
                  </a:lnTo>
                  <a:lnTo>
                    <a:pt x="10641" y="49133"/>
                  </a:lnTo>
                  <a:lnTo>
                    <a:pt x="10603" y="49171"/>
                  </a:lnTo>
                  <a:lnTo>
                    <a:pt x="10584" y="49210"/>
                  </a:lnTo>
                  <a:lnTo>
                    <a:pt x="10641" y="48902"/>
                  </a:lnTo>
                  <a:lnTo>
                    <a:pt x="10680" y="48614"/>
                  </a:lnTo>
                  <a:lnTo>
                    <a:pt x="10699" y="48307"/>
                  </a:lnTo>
                  <a:lnTo>
                    <a:pt x="10718" y="48019"/>
                  </a:lnTo>
                  <a:lnTo>
                    <a:pt x="10814" y="47750"/>
                  </a:lnTo>
                  <a:lnTo>
                    <a:pt x="10949" y="47481"/>
                  </a:lnTo>
                  <a:lnTo>
                    <a:pt x="11083" y="47231"/>
                  </a:lnTo>
                  <a:lnTo>
                    <a:pt x="11256" y="46982"/>
                  </a:lnTo>
                  <a:lnTo>
                    <a:pt x="11429" y="46770"/>
                  </a:lnTo>
                  <a:lnTo>
                    <a:pt x="11640" y="46559"/>
                  </a:lnTo>
                  <a:lnTo>
                    <a:pt x="11851" y="46367"/>
                  </a:lnTo>
                  <a:lnTo>
                    <a:pt x="12082" y="46213"/>
                  </a:lnTo>
                  <a:lnTo>
                    <a:pt x="12255" y="46117"/>
                  </a:lnTo>
                  <a:lnTo>
                    <a:pt x="12408" y="46040"/>
                  </a:lnTo>
                  <a:lnTo>
                    <a:pt x="12562" y="45983"/>
                  </a:lnTo>
                  <a:close/>
                  <a:moveTo>
                    <a:pt x="9431" y="44907"/>
                  </a:moveTo>
                  <a:lnTo>
                    <a:pt x="9604" y="45176"/>
                  </a:lnTo>
                  <a:lnTo>
                    <a:pt x="9758" y="45483"/>
                  </a:lnTo>
                  <a:lnTo>
                    <a:pt x="9892" y="45772"/>
                  </a:lnTo>
                  <a:lnTo>
                    <a:pt x="10027" y="46079"/>
                  </a:lnTo>
                  <a:lnTo>
                    <a:pt x="10142" y="46386"/>
                  </a:lnTo>
                  <a:lnTo>
                    <a:pt x="10238" y="46693"/>
                  </a:lnTo>
                  <a:lnTo>
                    <a:pt x="10295" y="47020"/>
                  </a:lnTo>
                  <a:lnTo>
                    <a:pt x="10353" y="47347"/>
                  </a:lnTo>
                  <a:lnTo>
                    <a:pt x="10372" y="47539"/>
                  </a:lnTo>
                  <a:lnTo>
                    <a:pt x="10392" y="47750"/>
                  </a:lnTo>
                  <a:lnTo>
                    <a:pt x="10372" y="48134"/>
                  </a:lnTo>
                  <a:lnTo>
                    <a:pt x="10295" y="48537"/>
                  </a:lnTo>
                  <a:lnTo>
                    <a:pt x="10257" y="48941"/>
                  </a:lnTo>
                  <a:lnTo>
                    <a:pt x="10238" y="48845"/>
                  </a:lnTo>
                  <a:lnTo>
                    <a:pt x="10219" y="48806"/>
                  </a:lnTo>
                  <a:lnTo>
                    <a:pt x="10180" y="48768"/>
                  </a:lnTo>
                  <a:lnTo>
                    <a:pt x="10142" y="48749"/>
                  </a:lnTo>
                  <a:lnTo>
                    <a:pt x="10103" y="48749"/>
                  </a:lnTo>
                  <a:lnTo>
                    <a:pt x="10027" y="48768"/>
                  </a:lnTo>
                  <a:lnTo>
                    <a:pt x="9988" y="48787"/>
                  </a:lnTo>
                  <a:lnTo>
                    <a:pt x="9969" y="48825"/>
                  </a:lnTo>
                  <a:lnTo>
                    <a:pt x="9815" y="49094"/>
                  </a:lnTo>
                  <a:lnTo>
                    <a:pt x="9681" y="49402"/>
                  </a:lnTo>
                  <a:lnTo>
                    <a:pt x="9566" y="49152"/>
                  </a:lnTo>
                  <a:lnTo>
                    <a:pt x="9431" y="48902"/>
                  </a:lnTo>
                  <a:lnTo>
                    <a:pt x="9354" y="48614"/>
                  </a:lnTo>
                  <a:lnTo>
                    <a:pt x="9239" y="48326"/>
                  </a:lnTo>
                  <a:lnTo>
                    <a:pt x="9124" y="48038"/>
                  </a:lnTo>
                  <a:lnTo>
                    <a:pt x="8989" y="47750"/>
                  </a:lnTo>
                  <a:lnTo>
                    <a:pt x="9028" y="47116"/>
                  </a:lnTo>
                  <a:lnTo>
                    <a:pt x="9047" y="46578"/>
                  </a:lnTo>
                  <a:lnTo>
                    <a:pt x="9085" y="46290"/>
                  </a:lnTo>
                  <a:lnTo>
                    <a:pt x="9124" y="46002"/>
                  </a:lnTo>
                  <a:lnTo>
                    <a:pt x="9162" y="45714"/>
                  </a:lnTo>
                  <a:lnTo>
                    <a:pt x="9239" y="45426"/>
                  </a:lnTo>
                  <a:lnTo>
                    <a:pt x="9335" y="45157"/>
                  </a:lnTo>
                  <a:lnTo>
                    <a:pt x="9431" y="44907"/>
                  </a:lnTo>
                  <a:close/>
                  <a:moveTo>
                    <a:pt x="7069" y="45906"/>
                  </a:moveTo>
                  <a:lnTo>
                    <a:pt x="7184" y="45925"/>
                  </a:lnTo>
                  <a:lnTo>
                    <a:pt x="7299" y="45964"/>
                  </a:lnTo>
                  <a:lnTo>
                    <a:pt x="7434" y="46021"/>
                  </a:lnTo>
                  <a:lnTo>
                    <a:pt x="7549" y="46098"/>
                  </a:lnTo>
                  <a:lnTo>
                    <a:pt x="7683" y="46194"/>
                  </a:lnTo>
                  <a:lnTo>
                    <a:pt x="7799" y="46309"/>
                  </a:lnTo>
                  <a:lnTo>
                    <a:pt x="7991" y="46540"/>
                  </a:lnTo>
                  <a:lnTo>
                    <a:pt x="8183" y="46828"/>
                  </a:lnTo>
                  <a:lnTo>
                    <a:pt x="8336" y="47116"/>
                  </a:lnTo>
                  <a:lnTo>
                    <a:pt x="8490" y="47423"/>
                  </a:lnTo>
                  <a:lnTo>
                    <a:pt x="8721" y="47980"/>
                  </a:lnTo>
                  <a:lnTo>
                    <a:pt x="8778" y="48153"/>
                  </a:lnTo>
                  <a:lnTo>
                    <a:pt x="8817" y="48461"/>
                  </a:lnTo>
                  <a:lnTo>
                    <a:pt x="8874" y="48768"/>
                  </a:lnTo>
                  <a:lnTo>
                    <a:pt x="8913" y="48902"/>
                  </a:lnTo>
                  <a:lnTo>
                    <a:pt x="8970" y="49037"/>
                  </a:lnTo>
                  <a:lnTo>
                    <a:pt x="9047" y="49171"/>
                  </a:lnTo>
                  <a:lnTo>
                    <a:pt x="9124" y="49286"/>
                  </a:lnTo>
                  <a:lnTo>
                    <a:pt x="9181" y="49479"/>
                  </a:lnTo>
                  <a:lnTo>
                    <a:pt x="9201" y="49651"/>
                  </a:lnTo>
                  <a:lnTo>
                    <a:pt x="9047" y="49517"/>
                  </a:lnTo>
                  <a:lnTo>
                    <a:pt x="8893" y="49402"/>
                  </a:lnTo>
                  <a:lnTo>
                    <a:pt x="8721" y="49286"/>
                  </a:lnTo>
                  <a:lnTo>
                    <a:pt x="8548" y="49190"/>
                  </a:lnTo>
                  <a:lnTo>
                    <a:pt x="8471" y="49171"/>
                  </a:lnTo>
                  <a:lnTo>
                    <a:pt x="8394" y="49210"/>
                  </a:lnTo>
                  <a:lnTo>
                    <a:pt x="8221" y="49018"/>
                  </a:lnTo>
                  <a:lnTo>
                    <a:pt x="8010" y="48825"/>
                  </a:lnTo>
                  <a:lnTo>
                    <a:pt x="7818" y="48653"/>
                  </a:lnTo>
                  <a:lnTo>
                    <a:pt x="7607" y="48480"/>
                  </a:lnTo>
                  <a:lnTo>
                    <a:pt x="7299" y="48134"/>
                  </a:lnTo>
                  <a:lnTo>
                    <a:pt x="7030" y="47769"/>
                  </a:lnTo>
                  <a:lnTo>
                    <a:pt x="6857" y="47539"/>
                  </a:lnTo>
                  <a:lnTo>
                    <a:pt x="6723" y="47308"/>
                  </a:lnTo>
                  <a:lnTo>
                    <a:pt x="6589" y="47058"/>
                  </a:lnTo>
                  <a:lnTo>
                    <a:pt x="6473" y="46809"/>
                  </a:lnTo>
                  <a:lnTo>
                    <a:pt x="6435" y="46693"/>
                  </a:lnTo>
                  <a:lnTo>
                    <a:pt x="6416" y="46578"/>
                  </a:lnTo>
                  <a:lnTo>
                    <a:pt x="6416" y="46482"/>
                  </a:lnTo>
                  <a:lnTo>
                    <a:pt x="6416" y="46386"/>
                  </a:lnTo>
                  <a:lnTo>
                    <a:pt x="6435" y="46290"/>
                  </a:lnTo>
                  <a:lnTo>
                    <a:pt x="6473" y="46213"/>
                  </a:lnTo>
                  <a:lnTo>
                    <a:pt x="6512" y="46136"/>
                  </a:lnTo>
                  <a:lnTo>
                    <a:pt x="6569" y="46079"/>
                  </a:lnTo>
                  <a:lnTo>
                    <a:pt x="6627" y="46021"/>
                  </a:lnTo>
                  <a:lnTo>
                    <a:pt x="6704" y="45964"/>
                  </a:lnTo>
                  <a:lnTo>
                    <a:pt x="6781" y="45925"/>
                  </a:lnTo>
                  <a:lnTo>
                    <a:pt x="6877" y="45906"/>
                  </a:lnTo>
                  <a:close/>
                  <a:moveTo>
                    <a:pt x="13215" y="47558"/>
                  </a:moveTo>
                  <a:lnTo>
                    <a:pt x="13157" y="47750"/>
                  </a:lnTo>
                  <a:lnTo>
                    <a:pt x="13081" y="47923"/>
                  </a:lnTo>
                  <a:lnTo>
                    <a:pt x="12984" y="48115"/>
                  </a:lnTo>
                  <a:lnTo>
                    <a:pt x="12888" y="48288"/>
                  </a:lnTo>
                  <a:lnTo>
                    <a:pt x="12658" y="48633"/>
                  </a:lnTo>
                  <a:lnTo>
                    <a:pt x="12370" y="48960"/>
                  </a:lnTo>
                  <a:lnTo>
                    <a:pt x="12082" y="49267"/>
                  </a:lnTo>
                  <a:lnTo>
                    <a:pt x="11774" y="49575"/>
                  </a:lnTo>
                  <a:lnTo>
                    <a:pt x="11121" y="50151"/>
                  </a:lnTo>
                  <a:lnTo>
                    <a:pt x="11390" y="49479"/>
                  </a:lnTo>
                  <a:lnTo>
                    <a:pt x="11390" y="49421"/>
                  </a:lnTo>
                  <a:lnTo>
                    <a:pt x="11371" y="49363"/>
                  </a:lnTo>
                  <a:lnTo>
                    <a:pt x="11313" y="49325"/>
                  </a:lnTo>
                  <a:lnTo>
                    <a:pt x="11256" y="49325"/>
                  </a:lnTo>
                  <a:lnTo>
                    <a:pt x="11640" y="48787"/>
                  </a:lnTo>
                  <a:lnTo>
                    <a:pt x="11986" y="48249"/>
                  </a:lnTo>
                  <a:lnTo>
                    <a:pt x="12005" y="48249"/>
                  </a:lnTo>
                  <a:lnTo>
                    <a:pt x="12178" y="48192"/>
                  </a:lnTo>
                  <a:lnTo>
                    <a:pt x="12351" y="48134"/>
                  </a:lnTo>
                  <a:lnTo>
                    <a:pt x="12504" y="48057"/>
                  </a:lnTo>
                  <a:lnTo>
                    <a:pt x="12658" y="47980"/>
                  </a:lnTo>
                  <a:lnTo>
                    <a:pt x="12946" y="47769"/>
                  </a:lnTo>
                  <a:lnTo>
                    <a:pt x="13215" y="47558"/>
                  </a:lnTo>
                  <a:close/>
                  <a:moveTo>
                    <a:pt x="10046" y="49267"/>
                  </a:moveTo>
                  <a:lnTo>
                    <a:pt x="10084" y="49517"/>
                  </a:lnTo>
                  <a:lnTo>
                    <a:pt x="10103" y="49767"/>
                  </a:lnTo>
                  <a:lnTo>
                    <a:pt x="10007" y="50247"/>
                  </a:lnTo>
                  <a:lnTo>
                    <a:pt x="9969" y="50228"/>
                  </a:lnTo>
                  <a:lnTo>
                    <a:pt x="9950" y="50247"/>
                  </a:lnTo>
                  <a:lnTo>
                    <a:pt x="9854" y="49863"/>
                  </a:lnTo>
                  <a:lnTo>
                    <a:pt x="9873" y="49709"/>
                  </a:lnTo>
                  <a:lnTo>
                    <a:pt x="9931" y="49555"/>
                  </a:lnTo>
                  <a:lnTo>
                    <a:pt x="10046" y="49267"/>
                  </a:lnTo>
                  <a:close/>
                  <a:moveTo>
                    <a:pt x="31058" y="45330"/>
                  </a:moveTo>
                  <a:lnTo>
                    <a:pt x="31135" y="45368"/>
                  </a:lnTo>
                  <a:lnTo>
                    <a:pt x="31231" y="45445"/>
                  </a:lnTo>
                  <a:lnTo>
                    <a:pt x="31327" y="45560"/>
                  </a:lnTo>
                  <a:lnTo>
                    <a:pt x="31462" y="45791"/>
                  </a:lnTo>
                  <a:lnTo>
                    <a:pt x="31596" y="46060"/>
                  </a:lnTo>
                  <a:lnTo>
                    <a:pt x="31692" y="46309"/>
                  </a:lnTo>
                  <a:lnTo>
                    <a:pt x="31750" y="46578"/>
                  </a:lnTo>
                  <a:lnTo>
                    <a:pt x="31788" y="46847"/>
                  </a:lnTo>
                  <a:lnTo>
                    <a:pt x="31807" y="47135"/>
                  </a:lnTo>
                  <a:lnTo>
                    <a:pt x="31788" y="47404"/>
                  </a:lnTo>
                  <a:lnTo>
                    <a:pt x="31769" y="47692"/>
                  </a:lnTo>
                  <a:lnTo>
                    <a:pt x="31711" y="47942"/>
                  </a:lnTo>
                  <a:lnTo>
                    <a:pt x="31654" y="48192"/>
                  </a:lnTo>
                  <a:lnTo>
                    <a:pt x="31577" y="48422"/>
                  </a:lnTo>
                  <a:lnTo>
                    <a:pt x="31481" y="48672"/>
                  </a:lnTo>
                  <a:lnTo>
                    <a:pt x="31231" y="48979"/>
                  </a:lnTo>
                  <a:lnTo>
                    <a:pt x="31001" y="49286"/>
                  </a:lnTo>
                  <a:lnTo>
                    <a:pt x="30789" y="49613"/>
                  </a:lnTo>
                  <a:lnTo>
                    <a:pt x="30617" y="49959"/>
                  </a:lnTo>
                  <a:lnTo>
                    <a:pt x="30386" y="50132"/>
                  </a:lnTo>
                  <a:lnTo>
                    <a:pt x="30482" y="49747"/>
                  </a:lnTo>
                  <a:lnTo>
                    <a:pt x="30501" y="49555"/>
                  </a:lnTo>
                  <a:lnTo>
                    <a:pt x="30521" y="49363"/>
                  </a:lnTo>
                  <a:lnTo>
                    <a:pt x="30521" y="49306"/>
                  </a:lnTo>
                  <a:lnTo>
                    <a:pt x="30501" y="49267"/>
                  </a:lnTo>
                  <a:lnTo>
                    <a:pt x="30463" y="49248"/>
                  </a:lnTo>
                  <a:lnTo>
                    <a:pt x="30405" y="49229"/>
                  </a:lnTo>
                  <a:lnTo>
                    <a:pt x="30329" y="49229"/>
                  </a:lnTo>
                  <a:lnTo>
                    <a:pt x="30290" y="49267"/>
                  </a:lnTo>
                  <a:lnTo>
                    <a:pt x="30252" y="49306"/>
                  </a:lnTo>
                  <a:lnTo>
                    <a:pt x="30136" y="49632"/>
                  </a:lnTo>
                  <a:lnTo>
                    <a:pt x="30021" y="49997"/>
                  </a:lnTo>
                  <a:lnTo>
                    <a:pt x="29829" y="50689"/>
                  </a:lnTo>
                  <a:lnTo>
                    <a:pt x="29752" y="50400"/>
                  </a:lnTo>
                  <a:lnTo>
                    <a:pt x="29714" y="50112"/>
                  </a:lnTo>
                  <a:lnTo>
                    <a:pt x="29714" y="50093"/>
                  </a:lnTo>
                  <a:lnTo>
                    <a:pt x="29772" y="49920"/>
                  </a:lnTo>
                  <a:lnTo>
                    <a:pt x="29791" y="49728"/>
                  </a:lnTo>
                  <a:lnTo>
                    <a:pt x="29810" y="49536"/>
                  </a:lnTo>
                  <a:lnTo>
                    <a:pt x="29810" y="49344"/>
                  </a:lnTo>
                  <a:lnTo>
                    <a:pt x="29791" y="49133"/>
                  </a:lnTo>
                  <a:lnTo>
                    <a:pt x="29752" y="48921"/>
                  </a:lnTo>
                  <a:lnTo>
                    <a:pt x="29714" y="48710"/>
                  </a:lnTo>
                  <a:lnTo>
                    <a:pt x="29656" y="48499"/>
                  </a:lnTo>
                  <a:lnTo>
                    <a:pt x="29733" y="47904"/>
                  </a:lnTo>
                  <a:lnTo>
                    <a:pt x="29848" y="47308"/>
                  </a:lnTo>
                  <a:lnTo>
                    <a:pt x="30021" y="46751"/>
                  </a:lnTo>
                  <a:lnTo>
                    <a:pt x="30194" y="46213"/>
                  </a:lnTo>
                  <a:lnTo>
                    <a:pt x="30252" y="46079"/>
                  </a:lnTo>
                  <a:lnTo>
                    <a:pt x="30348" y="45887"/>
                  </a:lnTo>
                  <a:lnTo>
                    <a:pt x="30482" y="45695"/>
                  </a:lnTo>
                  <a:lnTo>
                    <a:pt x="30617" y="45522"/>
                  </a:lnTo>
                  <a:lnTo>
                    <a:pt x="30713" y="45445"/>
                  </a:lnTo>
                  <a:lnTo>
                    <a:pt x="30789" y="45387"/>
                  </a:lnTo>
                  <a:lnTo>
                    <a:pt x="30866" y="45349"/>
                  </a:lnTo>
                  <a:lnTo>
                    <a:pt x="30962" y="45330"/>
                  </a:lnTo>
                  <a:close/>
                  <a:moveTo>
                    <a:pt x="34362" y="47001"/>
                  </a:moveTo>
                  <a:lnTo>
                    <a:pt x="34400" y="47039"/>
                  </a:lnTo>
                  <a:lnTo>
                    <a:pt x="34420" y="47097"/>
                  </a:lnTo>
                  <a:lnTo>
                    <a:pt x="34400" y="47193"/>
                  </a:lnTo>
                  <a:lnTo>
                    <a:pt x="34362" y="47423"/>
                  </a:lnTo>
                  <a:lnTo>
                    <a:pt x="34285" y="47711"/>
                  </a:lnTo>
                  <a:lnTo>
                    <a:pt x="34132" y="48230"/>
                  </a:lnTo>
                  <a:lnTo>
                    <a:pt x="34074" y="48403"/>
                  </a:lnTo>
                  <a:lnTo>
                    <a:pt x="33959" y="48614"/>
                  </a:lnTo>
                  <a:lnTo>
                    <a:pt x="33824" y="48825"/>
                  </a:lnTo>
                  <a:lnTo>
                    <a:pt x="33671" y="49037"/>
                  </a:lnTo>
                  <a:lnTo>
                    <a:pt x="33498" y="49229"/>
                  </a:lnTo>
                  <a:lnTo>
                    <a:pt x="33325" y="49402"/>
                  </a:lnTo>
                  <a:lnTo>
                    <a:pt x="33133" y="49575"/>
                  </a:lnTo>
                  <a:lnTo>
                    <a:pt x="32749" y="49901"/>
                  </a:lnTo>
                  <a:lnTo>
                    <a:pt x="32576" y="50036"/>
                  </a:lnTo>
                  <a:lnTo>
                    <a:pt x="32384" y="50151"/>
                  </a:lnTo>
                  <a:lnTo>
                    <a:pt x="32019" y="50362"/>
                  </a:lnTo>
                  <a:lnTo>
                    <a:pt x="31635" y="50554"/>
                  </a:lnTo>
                  <a:lnTo>
                    <a:pt x="31231" y="50708"/>
                  </a:lnTo>
                  <a:lnTo>
                    <a:pt x="31231" y="50708"/>
                  </a:lnTo>
                  <a:lnTo>
                    <a:pt x="31346" y="50535"/>
                  </a:lnTo>
                  <a:lnTo>
                    <a:pt x="31385" y="50477"/>
                  </a:lnTo>
                  <a:lnTo>
                    <a:pt x="31385" y="50420"/>
                  </a:lnTo>
                  <a:lnTo>
                    <a:pt x="31366" y="50381"/>
                  </a:lnTo>
                  <a:lnTo>
                    <a:pt x="31327" y="50324"/>
                  </a:lnTo>
                  <a:lnTo>
                    <a:pt x="31289" y="50285"/>
                  </a:lnTo>
                  <a:lnTo>
                    <a:pt x="31250" y="50266"/>
                  </a:lnTo>
                  <a:lnTo>
                    <a:pt x="31193" y="50247"/>
                  </a:lnTo>
                  <a:lnTo>
                    <a:pt x="31135" y="50266"/>
                  </a:lnTo>
                  <a:lnTo>
                    <a:pt x="30982" y="50324"/>
                  </a:lnTo>
                  <a:lnTo>
                    <a:pt x="30982" y="50324"/>
                  </a:lnTo>
                  <a:lnTo>
                    <a:pt x="31078" y="50151"/>
                  </a:lnTo>
                  <a:lnTo>
                    <a:pt x="31174" y="49978"/>
                  </a:lnTo>
                  <a:lnTo>
                    <a:pt x="31193" y="49901"/>
                  </a:lnTo>
                  <a:lnTo>
                    <a:pt x="31193" y="49843"/>
                  </a:lnTo>
                  <a:lnTo>
                    <a:pt x="31366" y="49575"/>
                  </a:lnTo>
                  <a:lnTo>
                    <a:pt x="31519" y="49286"/>
                  </a:lnTo>
                  <a:lnTo>
                    <a:pt x="31673" y="48979"/>
                  </a:lnTo>
                  <a:lnTo>
                    <a:pt x="31788" y="48691"/>
                  </a:lnTo>
                  <a:lnTo>
                    <a:pt x="32076" y="48403"/>
                  </a:lnTo>
                  <a:lnTo>
                    <a:pt x="32364" y="48153"/>
                  </a:lnTo>
                  <a:lnTo>
                    <a:pt x="32653" y="47904"/>
                  </a:lnTo>
                  <a:lnTo>
                    <a:pt x="32979" y="47673"/>
                  </a:lnTo>
                  <a:lnTo>
                    <a:pt x="33286" y="47462"/>
                  </a:lnTo>
                  <a:lnTo>
                    <a:pt x="33632" y="47289"/>
                  </a:lnTo>
                  <a:lnTo>
                    <a:pt x="33978" y="47135"/>
                  </a:lnTo>
                  <a:lnTo>
                    <a:pt x="34324" y="47001"/>
                  </a:lnTo>
                  <a:close/>
                  <a:moveTo>
                    <a:pt x="28177" y="47001"/>
                  </a:moveTo>
                  <a:lnTo>
                    <a:pt x="28273" y="47039"/>
                  </a:lnTo>
                  <a:lnTo>
                    <a:pt x="28389" y="47116"/>
                  </a:lnTo>
                  <a:lnTo>
                    <a:pt x="28542" y="47212"/>
                  </a:lnTo>
                  <a:lnTo>
                    <a:pt x="28638" y="47308"/>
                  </a:lnTo>
                  <a:lnTo>
                    <a:pt x="28734" y="47423"/>
                  </a:lnTo>
                  <a:lnTo>
                    <a:pt x="28888" y="47654"/>
                  </a:lnTo>
                  <a:lnTo>
                    <a:pt x="29022" y="47884"/>
                  </a:lnTo>
                  <a:lnTo>
                    <a:pt x="29138" y="48134"/>
                  </a:lnTo>
                  <a:lnTo>
                    <a:pt x="29215" y="48326"/>
                  </a:lnTo>
                  <a:lnTo>
                    <a:pt x="29272" y="48518"/>
                  </a:lnTo>
                  <a:lnTo>
                    <a:pt x="29368" y="48902"/>
                  </a:lnTo>
                  <a:lnTo>
                    <a:pt x="29349" y="49171"/>
                  </a:lnTo>
                  <a:lnTo>
                    <a:pt x="29349" y="49459"/>
                  </a:lnTo>
                  <a:lnTo>
                    <a:pt x="29349" y="49728"/>
                  </a:lnTo>
                  <a:lnTo>
                    <a:pt x="29387" y="50016"/>
                  </a:lnTo>
                  <a:lnTo>
                    <a:pt x="29234" y="50439"/>
                  </a:lnTo>
                  <a:lnTo>
                    <a:pt x="29118" y="50881"/>
                  </a:lnTo>
                  <a:lnTo>
                    <a:pt x="28946" y="50727"/>
                  </a:lnTo>
                  <a:lnTo>
                    <a:pt x="28792" y="50535"/>
                  </a:lnTo>
                  <a:lnTo>
                    <a:pt x="28638" y="50362"/>
                  </a:lnTo>
                  <a:lnTo>
                    <a:pt x="28504" y="50170"/>
                  </a:lnTo>
                  <a:lnTo>
                    <a:pt x="28369" y="49959"/>
                  </a:lnTo>
                  <a:lnTo>
                    <a:pt x="28254" y="49767"/>
                  </a:lnTo>
                  <a:lnTo>
                    <a:pt x="28139" y="49555"/>
                  </a:lnTo>
                  <a:lnTo>
                    <a:pt x="28062" y="49325"/>
                  </a:lnTo>
                  <a:lnTo>
                    <a:pt x="27966" y="49114"/>
                  </a:lnTo>
                  <a:lnTo>
                    <a:pt x="27908" y="48883"/>
                  </a:lnTo>
                  <a:lnTo>
                    <a:pt x="27870" y="48653"/>
                  </a:lnTo>
                  <a:lnTo>
                    <a:pt x="27832" y="48422"/>
                  </a:lnTo>
                  <a:lnTo>
                    <a:pt x="27812" y="48172"/>
                  </a:lnTo>
                  <a:lnTo>
                    <a:pt x="27812" y="47942"/>
                  </a:lnTo>
                  <a:lnTo>
                    <a:pt x="27832" y="47692"/>
                  </a:lnTo>
                  <a:lnTo>
                    <a:pt x="27870" y="47462"/>
                  </a:lnTo>
                  <a:lnTo>
                    <a:pt x="27928" y="47270"/>
                  </a:lnTo>
                  <a:lnTo>
                    <a:pt x="27966" y="47135"/>
                  </a:lnTo>
                  <a:lnTo>
                    <a:pt x="28024" y="47058"/>
                  </a:lnTo>
                  <a:lnTo>
                    <a:pt x="28100" y="47001"/>
                  </a:lnTo>
                  <a:close/>
                  <a:moveTo>
                    <a:pt x="10641" y="50016"/>
                  </a:moveTo>
                  <a:lnTo>
                    <a:pt x="10622" y="50208"/>
                  </a:lnTo>
                  <a:lnTo>
                    <a:pt x="10584" y="50400"/>
                  </a:lnTo>
                  <a:lnTo>
                    <a:pt x="10468" y="50785"/>
                  </a:lnTo>
                  <a:lnTo>
                    <a:pt x="10449" y="50804"/>
                  </a:lnTo>
                  <a:lnTo>
                    <a:pt x="10430" y="50842"/>
                  </a:lnTo>
                  <a:lnTo>
                    <a:pt x="10430" y="50881"/>
                  </a:lnTo>
                  <a:lnTo>
                    <a:pt x="10315" y="51188"/>
                  </a:lnTo>
                  <a:lnTo>
                    <a:pt x="10276" y="51111"/>
                  </a:lnTo>
                  <a:lnTo>
                    <a:pt x="10334" y="50727"/>
                  </a:lnTo>
                  <a:lnTo>
                    <a:pt x="10411" y="50458"/>
                  </a:lnTo>
                  <a:lnTo>
                    <a:pt x="10488" y="50170"/>
                  </a:lnTo>
                  <a:lnTo>
                    <a:pt x="10641" y="50016"/>
                  </a:lnTo>
                  <a:close/>
                  <a:moveTo>
                    <a:pt x="8778" y="49651"/>
                  </a:moveTo>
                  <a:lnTo>
                    <a:pt x="8951" y="49805"/>
                  </a:lnTo>
                  <a:lnTo>
                    <a:pt x="9105" y="49978"/>
                  </a:lnTo>
                  <a:lnTo>
                    <a:pt x="9258" y="50151"/>
                  </a:lnTo>
                  <a:lnTo>
                    <a:pt x="9393" y="50343"/>
                  </a:lnTo>
                  <a:lnTo>
                    <a:pt x="9527" y="50650"/>
                  </a:lnTo>
                  <a:lnTo>
                    <a:pt x="9623" y="50804"/>
                  </a:lnTo>
                  <a:lnTo>
                    <a:pt x="9738" y="50957"/>
                  </a:lnTo>
                  <a:lnTo>
                    <a:pt x="9777" y="50996"/>
                  </a:lnTo>
                  <a:lnTo>
                    <a:pt x="9835" y="51015"/>
                  </a:lnTo>
                  <a:lnTo>
                    <a:pt x="9873" y="51034"/>
                  </a:lnTo>
                  <a:lnTo>
                    <a:pt x="9950" y="51053"/>
                  </a:lnTo>
                  <a:lnTo>
                    <a:pt x="9892" y="51303"/>
                  </a:lnTo>
                  <a:lnTo>
                    <a:pt x="9719" y="51130"/>
                  </a:lnTo>
                  <a:lnTo>
                    <a:pt x="9566" y="50938"/>
                  </a:lnTo>
                  <a:lnTo>
                    <a:pt x="9412" y="50746"/>
                  </a:lnTo>
                  <a:lnTo>
                    <a:pt x="9278" y="50535"/>
                  </a:lnTo>
                  <a:lnTo>
                    <a:pt x="9009" y="50093"/>
                  </a:lnTo>
                  <a:lnTo>
                    <a:pt x="8778" y="49651"/>
                  </a:lnTo>
                  <a:close/>
                  <a:moveTo>
                    <a:pt x="34900" y="49805"/>
                  </a:moveTo>
                  <a:lnTo>
                    <a:pt x="35092" y="49824"/>
                  </a:lnTo>
                  <a:lnTo>
                    <a:pt x="35303" y="49843"/>
                  </a:lnTo>
                  <a:lnTo>
                    <a:pt x="35495" y="49882"/>
                  </a:lnTo>
                  <a:lnTo>
                    <a:pt x="35687" y="49939"/>
                  </a:lnTo>
                  <a:lnTo>
                    <a:pt x="35899" y="50016"/>
                  </a:lnTo>
                  <a:lnTo>
                    <a:pt x="36091" y="50093"/>
                  </a:lnTo>
                  <a:lnTo>
                    <a:pt x="35764" y="50285"/>
                  </a:lnTo>
                  <a:lnTo>
                    <a:pt x="35438" y="50439"/>
                  </a:lnTo>
                  <a:lnTo>
                    <a:pt x="35111" y="50593"/>
                  </a:lnTo>
                  <a:lnTo>
                    <a:pt x="34765" y="50727"/>
                  </a:lnTo>
                  <a:lnTo>
                    <a:pt x="34420" y="50861"/>
                  </a:lnTo>
                  <a:lnTo>
                    <a:pt x="34074" y="50977"/>
                  </a:lnTo>
                  <a:lnTo>
                    <a:pt x="33709" y="51073"/>
                  </a:lnTo>
                  <a:lnTo>
                    <a:pt x="33363" y="51169"/>
                  </a:lnTo>
                  <a:lnTo>
                    <a:pt x="32941" y="51246"/>
                  </a:lnTo>
                  <a:lnTo>
                    <a:pt x="32518" y="51322"/>
                  </a:lnTo>
                  <a:lnTo>
                    <a:pt x="31673" y="51438"/>
                  </a:lnTo>
                  <a:lnTo>
                    <a:pt x="31039" y="51361"/>
                  </a:lnTo>
                  <a:lnTo>
                    <a:pt x="31001" y="51361"/>
                  </a:lnTo>
                  <a:lnTo>
                    <a:pt x="30962" y="51380"/>
                  </a:lnTo>
                  <a:lnTo>
                    <a:pt x="30924" y="51438"/>
                  </a:lnTo>
                  <a:lnTo>
                    <a:pt x="30924" y="51495"/>
                  </a:lnTo>
                  <a:lnTo>
                    <a:pt x="30924" y="51514"/>
                  </a:lnTo>
                  <a:lnTo>
                    <a:pt x="30962" y="51534"/>
                  </a:lnTo>
                  <a:lnTo>
                    <a:pt x="30578" y="51611"/>
                  </a:lnTo>
                  <a:lnTo>
                    <a:pt x="30425" y="51476"/>
                  </a:lnTo>
                  <a:lnTo>
                    <a:pt x="30597" y="51361"/>
                  </a:lnTo>
                  <a:lnTo>
                    <a:pt x="30770" y="51226"/>
                  </a:lnTo>
                  <a:lnTo>
                    <a:pt x="31039" y="51150"/>
                  </a:lnTo>
                  <a:lnTo>
                    <a:pt x="31327" y="51073"/>
                  </a:lnTo>
                  <a:lnTo>
                    <a:pt x="31596" y="50957"/>
                  </a:lnTo>
                  <a:lnTo>
                    <a:pt x="31865" y="50842"/>
                  </a:lnTo>
                  <a:lnTo>
                    <a:pt x="32134" y="50708"/>
                  </a:lnTo>
                  <a:lnTo>
                    <a:pt x="32384" y="50554"/>
                  </a:lnTo>
                  <a:lnTo>
                    <a:pt x="32633" y="50381"/>
                  </a:lnTo>
                  <a:lnTo>
                    <a:pt x="32864" y="50208"/>
                  </a:lnTo>
                  <a:lnTo>
                    <a:pt x="33267" y="50055"/>
                  </a:lnTo>
                  <a:lnTo>
                    <a:pt x="33671" y="49939"/>
                  </a:lnTo>
                  <a:lnTo>
                    <a:pt x="34074" y="49863"/>
                  </a:lnTo>
                  <a:lnTo>
                    <a:pt x="34477" y="49805"/>
                  </a:lnTo>
                  <a:close/>
                  <a:moveTo>
                    <a:pt x="29234" y="51246"/>
                  </a:moveTo>
                  <a:lnTo>
                    <a:pt x="29330" y="51303"/>
                  </a:lnTo>
                  <a:lnTo>
                    <a:pt x="29368" y="51303"/>
                  </a:lnTo>
                  <a:lnTo>
                    <a:pt x="29253" y="51899"/>
                  </a:lnTo>
                  <a:lnTo>
                    <a:pt x="29080" y="52052"/>
                  </a:lnTo>
                  <a:lnTo>
                    <a:pt x="29138" y="51649"/>
                  </a:lnTo>
                  <a:lnTo>
                    <a:pt x="29234" y="51246"/>
                  </a:lnTo>
                  <a:close/>
                  <a:moveTo>
                    <a:pt x="16672" y="50727"/>
                  </a:moveTo>
                  <a:lnTo>
                    <a:pt x="16595" y="50842"/>
                  </a:lnTo>
                  <a:lnTo>
                    <a:pt x="16519" y="50977"/>
                  </a:lnTo>
                  <a:lnTo>
                    <a:pt x="16327" y="51188"/>
                  </a:lnTo>
                  <a:lnTo>
                    <a:pt x="16115" y="51380"/>
                  </a:lnTo>
                  <a:lnTo>
                    <a:pt x="15885" y="51553"/>
                  </a:lnTo>
                  <a:lnTo>
                    <a:pt x="15405" y="51899"/>
                  </a:lnTo>
                  <a:lnTo>
                    <a:pt x="14905" y="52225"/>
                  </a:lnTo>
                  <a:lnTo>
                    <a:pt x="14944" y="52129"/>
                  </a:lnTo>
                  <a:lnTo>
                    <a:pt x="15770" y="51399"/>
                  </a:lnTo>
                  <a:lnTo>
                    <a:pt x="16211" y="51034"/>
                  </a:lnTo>
                  <a:lnTo>
                    <a:pt x="16442" y="50881"/>
                  </a:lnTo>
                  <a:lnTo>
                    <a:pt x="16672" y="50727"/>
                  </a:lnTo>
                  <a:close/>
                  <a:moveTo>
                    <a:pt x="31635" y="51783"/>
                  </a:moveTo>
                  <a:lnTo>
                    <a:pt x="31961" y="51879"/>
                  </a:lnTo>
                  <a:lnTo>
                    <a:pt x="32326" y="51975"/>
                  </a:lnTo>
                  <a:lnTo>
                    <a:pt x="33018" y="52129"/>
                  </a:lnTo>
                  <a:lnTo>
                    <a:pt x="34439" y="52398"/>
                  </a:lnTo>
                  <a:lnTo>
                    <a:pt x="34055" y="52436"/>
                  </a:lnTo>
                  <a:lnTo>
                    <a:pt x="33651" y="52475"/>
                  </a:lnTo>
                  <a:lnTo>
                    <a:pt x="33267" y="52475"/>
                  </a:lnTo>
                  <a:lnTo>
                    <a:pt x="32864" y="52456"/>
                  </a:lnTo>
                  <a:lnTo>
                    <a:pt x="32461" y="52398"/>
                  </a:lnTo>
                  <a:lnTo>
                    <a:pt x="32076" y="52340"/>
                  </a:lnTo>
                  <a:lnTo>
                    <a:pt x="31711" y="52225"/>
                  </a:lnTo>
                  <a:lnTo>
                    <a:pt x="31346" y="52091"/>
                  </a:lnTo>
                  <a:lnTo>
                    <a:pt x="31596" y="51937"/>
                  </a:lnTo>
                  <a:lnTo>
                    <a:pt x="31635" y="51899"/>
                  </a:lnTo>
                  <a:lnTo>
                    <a:pt x="31654" y="51860"/>
                  </a:lnTo>
                  <a:lnTo>
                    <a:pt x="31635" y="51822"/>
                  </a:lnTo>
                  <a:lnTo>
                    <a:pt x="31635" y="51783"/>
                  </a:lnTo>
                  <a:close/>
                  <a:moveTo>
                    <a:pt x="28638" y="54088"/>
                  </a:moveTo>
                  <a:lnTo>
                    <a:pt x="28869" y="54107"/>
                  </a:lnTo>
                  <a:lnTo>
                    <a:pt x="28619" y="54223"/>
                  </a:lnTo>
                  <a:lnTo>
                    <a:pt x="28389" y="54319"/>
                  </a:lnTo>
                  <a:lnTo>
                    <a:pt x="28158" y="54415"/>
                  </a:lnTo>
                  <a:lnTo>
                    <a:pt x="27908" y="54472"/>
                  </a:lnTo>
                  <a:lnTo>
                    <a:pt x="27409" y="54568"/>
                  </a:lnTo>
                  <a:lnTo>
                    <a:pt x="26890" y="54626"/>
                  </a:lnTo>
                  <a:lnTo>
                    <a:pt x="26929" y="54588"/>
                  </a:lnTo>
                  <a:lnTo>
                    <a:pt x="26986" y="54588"/>
                  </a:lnTo>
                  <a:lnTo>
                    <a:pt x="27025" y="54568"/>
                  </a:lnTo>
                  <a:lnTo>
                    <a:pt x="27063" y="54530"/>
                  </a:lnTo>
                  <a:lnTo>
                    <a:pt x="27083" y="54492"/>
                  </a:lnTo>
                  <a:lnTo>
                    <a:pt x="27083" y="54453"/>
                  </a:lnTo>
                  <a:lnTo>
                    <a:pt x="27505" y="54300"/>
                  </a:lnTo>
                  <a:lnTo>
                    <a:pt x="27736" y="54223"/>
                  </a:lnTo>
                  <a:lnTo>
                    <a:pt x="27966" y="54165"/>
                  </a:lnTo>
                  <a:lnTo>
                    <a:pt x="28177" y="54127"/>
                  </a:lnTo>
                  <a:lnTo>
                    <a:pt x="28408" y="54107"/>
                  </a:lnTo>
                  <a:lnTo>
                    <a:pt x="28638" y="54088"/>
                  </a:lnTo>
                  <a:close/>
                  <a:moveTo>
                    <a:pt x="24739" y="54895"/>
                  </a:moveTo>
                  <a:lnTo>
                    <a:pt x="24739" y="55106"/>
                  </a:lnTo>
                  <a:lnTo>
                    <a:pt x="24720" y="55337"/>
                  </a:lnTo>
                  <a:lnTo>
                    <a:pt x="24701" y="55548"/>
                  </a:lnTo>
                  <a:lnTo>
                    <a:pt x="24643" y="55759"/>
                  </a:lnTo>
                  <a:lnTo>
                    <a:pt x="24528" y="56163"/>
                  </a:lnTo>
                  <a:lnTo>
                    <a:pt x="24374" y="56566"/>
                  </a:lnTo>
                  <a:lnTo>
                    <a:pt x="24413" y="56143"/>
                  </a:lnTo>
                  <a:lnTo>
                    <a:pt x="24470" y="55702"/>
                  </a:lnTo>
                  <a:lnTo>
                    <a:pt x="24528" y="55490"/>
                  </a:lnTo>
                  <a:lnTo>
                    <a:pt x="24566" y="55279"/>
                  </a:lnTo>
                  <a:lnTo>
                    <a:pt x="24643" y="55087"/>
                  </a:lnTo>
                  <a:lnTo>
                    <a:pt x="24739" y="54895"/>
                  </a:lnTo>
                  <a:close/>
                  <a:moveTo>
                    <a:pt x="19092" y="57642"/>
                  </a:moveTo>
                  <a:lnTo>
                    <a:pt x="19035" y="57834"/>
                  </a:lnTo>
                  <a:lnTo>
                    <a:pt x="18958" y="58006"/>
                  </a:lnTo>
                  <a:lnTo>
                    <a:pt x="18881" y="58160"/>
                  </a:lnTo>
                  <a:lnTo>
                    <a:pt x="18785" y="58314"/>
                  </a:lnTo>
                  <a:lnTo>
                    <a:pt x="18689" y="58448"/>
                  </a:lnTo>
                  <a:lnTo>
                    <a:pt x="18574" y="58583"/>
                  </a:lnTo>
                  <a:lnTo>
                    <a:pt x="18324" y="58852"/>
                  </a:lnTo>
                  <a:lnTo>
                    <a:pt x="18055" y="59082"/>
                  </a:lnTo>
                  <a:lnTo>
                    <a:pt x="17767" y="59313"/>
                  </a:lnTo>
                  <a:lnTo>
                    <a:pt x="17172" y="59735"/>
                  </a:lnTo>
                  <a:lnTo>
                    <a:pt x="17306" y="59409"/>
                  </a:lnTo>
                  <a:lnTo>
                    <a:pt x="17479" y="59101"/>
                  </a:lnTo>
                  <a:lnTo>
                    <a:pt x="17690" y="58794"/>
                  </a:lnTo>
                  <a:lnTo>
                    <a:pt x="17940" y="58525"/>
                  </a:lnTo>
                  <a:lnTo>
                    <a:pt x="18209" y="58256"/>
                  </a:lnTo>
                  <a:lnTo>
                    <a:pt x="18478" y="58026"/>
                  </a:lnTo>
                  <a:lnTo>
                    <a:pt x="18785" y="57814"/>
                  </a:lnTo>
                  <a:lnTo>
                    <a:pt x="19092" y="57642"/>
                  </a:lnTo>
                  <a:close/>
                  <a:moveTo>
                    <a:pt x="21897" y="57622"/>
                  </a:moveTo>
                  <a:lnTo>
                    <a:pt x="21877" y="57910"/>
                  </a:lnTo>
                  <a:lnTo>
                    <a:pt x="21839" y="58199"/>
                  </a:lnTo>
                  <a:lnTo>
                    <a:pt x="21781" y="58467"/>
                  </a:lnTo>
                  <a:lnTo>
                    <a:pt x="21705" y="58756"/>
                  </a:lnTo>
                  <a:lnTo>
                    <a:pt x="21608" y="59024"/>
                  </a:lnTo>
                  <a:lnTo>
                    <a:pt x="21493" y="59274"/>
                  </a:lnTo>
                  <a:lnTo>
                    <a:pt x="21244" y="59812"/>
                  </a:lnTo>
                  <a:lnTo>
                    <a:pt x="21263" y="59524"/>
                  </a:lnTo>
                  <a:lnTo>
                    <a:pt x="21282" y="59217"/>
                  </a:lnTo>
                  <a:lnTo>
                    <a:pt x="21320" y="58928"/>
                  </a:lnTo>
                  <a:lnTo>
                    <a:pt x="21397" y="58640"/>
                  </a:lnTo>
                  <a:lnTo>
                    <a:pt x="21474" y="58352"/>
                  </a:lnTo>
                  <a:lnTo>
                    <a:pt x="21589" y="58083"/>
                  </a:lnTo>
                  <a:lnTo>
                    <a:pt x="21724" y="57853"/>
                  </a:lnTo>
                  <a:lnTo>
                    <a:pt x="21897" y="57622"/>
                  </a:lnTo>
                  <a:close/>
                  <a:moveTo>
                    <a:pt x="17460" y="53128"/>
                  </a:moveTo>
                  <a:lnTo>
                    <a:pt x="17210" y="53685"/>
                  </a:lnTo>
                  <a:lnTo>
                    <a:pt x="16960" y="54261"/>
                  </a:lnTo>
                  <a:lnTo>
                    <a:pt x="16519" y="55433"/>
                  </a:lnTo>
                  <a:lnTo>
                    <a:pt x="16288" y="56009"/>
                  </a:lnTo>
                  <a:lnTo>
                    <a:pt x="16058" y="56585"/>
                  </a:lnTo>
                  <a:lnTo>
                    <a:pt x="15808" y="57142"/>
                  </a:lnTo>
                  <a:lnTo>
                    <a:pt x="15539" y="57680"/>
                  </a:lnTo>
                  <a:lnTo>
                    <a:pt x="15020" y="58621"/>
                  </a:lnTo>
                  <a:lnTo>
                    <a:pt x="14483" y="59543"/>
                  </a:lnTo>
                  <a:lnTo>
                    <a:pt x="13388" y="61387"/>
                  </a:lnTo>
                  <a:lnTo>
                    <a:pt x="11179" y="65075"/>
                  </a:lnTo>
                  <a:lnTo>
                    <a:pt x="11217" y="64729"/>
                  </a:lnTo>
                  <a:lnTo>
                    <a:pt x="11582" y="63961"/>
                  </a:lnTo>
                  <a:lnTo>
                    <a:pt x="11928" y="63173"/>
                  </a:lnTo>
                  <a:lnTo>
                    <a:pt x="12600" y="61617"/>
                  </a:lnTo>
                  <a:lnTo>
                    <a:pt x="12946" y="60830"/>
                  </a:lnTo>
                  <a:lnTo>
                    <a:pt x="13330" y="60062"/>
                  </a:lnTo>
                  <a:lnTo>
                    <a:pt x="13734" y="59313"/>
                  </a:lnTo>
                  <a:lnTo>
                    <a:pt x="13945" y="58948"/>
                  </a:lnTo>
                  <a:lnTo>
                    <a:pt x="14175" y="58583"/>
                  </a:lnTo>
                  <a:lnTo>
                    <a:pt x="14195" y="58544"/>
                  </a:lnTo>
                  <a:lnTo>
                    <a:pt x="14156" y="58506"/>
                  </a:lnTo>
                  <a:lnTo>
                    <a:pt x="14118" y="58506"/>
                  </a:lnTo>
                  <a:lnTo>
                    <a:pt x="14079" y="58525"/>
                  </a:lnTo>
                  <a:lnTo>
                    <a:pt x="13676" y="59140"/>
                  </a:lnTo>
                  <a:lnTo>
                    <a:pt x="13292" y="59774"/>
                  </a:lnTo>
                  <a:lnTo>
                    <a:pt x="12927" y="60407"/>
                  </a:lnTo>
                  <a:lnTo>
                    <a:pt x="12581" y="61060"/>
                  </a:lnTo>
                  <a:lnTo>
                    <a:pt x="12255" y="61713"/>
                  </a:lnTo>
                  <a:lnTo>
                    <a:pt x="11928" y="62386"/>
                  </a:lnTo>
                  <a:lnTo>
                    <a:pt x="11640" y="63058"/>
                  </a:lnTo>
                  <a:lnTo>
                    <a:pt x="11352" y="63749"/>
                  </a:lnTo>
                  <a:lnTo>
                    <a:pt x="11506" y="62827"/>
                  </a:lnTo>
                  <a:lnTo>
                    <a:pt x="11659" y="61925"/>
                  </a:lnTo>
                  <a:lnTo>
                    <a:pt x="11698" y="61906"/>
                  </a:lnTo>
                  <a:lnTo>
                    <a:pt x="11736" y="61867"/>
                  </a:lnTo>
                  <a:lnTo>
                    <a:pt x="11986" y="61022"/>
                  </a:lnTo>
                  <a:lnTo>
                    <a:pt x="12255" y="60235"/>
                  </a:lnTo>
                  <a:lnTo>
                    <a:pt x="12562" y="59447"/>
                  </a:lnTo>
                  <a:lnTo>
                    <a:pt x="12908" y="58698"/>
                  </a:lnTo>
                  <a:lnTo>
                    <a:pt x="13081" y="58314"/>
                  </a:lnTo>
                  <a:lnTo>
                    <a:pt x="13292" y="57949"/>
                  </a:lnTo>
                  <a:lnTo>
                    <a:pt x="13484" y="57603"/>
                  </a:lnTo>
                  <a:lnTo>
                    <a:pt x="13714" y="57238"/>
                  </a:lnTo>
                  <a:lnTo>
                    <a:pt x="13945" y="56892"/>
                  </a:lnTo>
                  <a:lnTo>
                    <a:pt x="14195" y="56547"/>
                  </a:lnTo>
                  <a:lnTo>
                    <a:pt x="14463" y="56201"/>
                  </a:lnTo>
                  <a:lnTo>
                    <a:pt x="14752" y="55874"/>
                  </a:lnTo>
                  <a:lnTo>
                    <a:pt x="15078" y="55510"/>
                  </a:lnTo>
                  <a:lnTo>
                    <a:pt x="15405" y="55164"/>
                  </a:lnTo>
                  <a:lnTo>
                    <a:pt x="16077" y="54472"/>
                  </a:lnTo>
                  <a:lnTo>
                    <a:pt x="16768" y="53800"/>
                  </a:lnTo>
                  <a:lnTo>
                    <a:pt x="17460" y="53128"/>
                  </a:lnTo>
                  <a:close/>
                  <a:moveTo>
                    <a:pt x="13906" y="63653"/>
                  </a:moveTo>
                  <a:lnTo>
                    <a:pt x="14060" y="63903"/>
                  </a:lnTo>
                  <a:lnTo>
                    <a:pt x="14156" y="64172"/>
                  </a:lnTo>
                  <a:lnTo>
                    <a:pt x="14233" y="64460"/>
                  </a:lnTo>
                  <a:lnTo>
                    <a:pt x="14271" y="64748"/>
                  </a:lnTo>
                  <a:lnTo>
                    <a:pt x="14291" y="65036"/>
                  </a:lnTo>
                  <a:lnTo>
                    <a:pt x="14310" y="65324"/>
                  </a:lnTo>
                  <a:lnTo>
                    <a:pt x="14291" y="65920"/>
                  </a:lnTo>
                  <a:lnTo>
                    <a:pt x="14137" y="65689"/>
                  </a:lnTo>
                  <a:lnTo>
                    <a:pt x="13983" y="65420"/>
                  </a:lnTo>
                  <a:lnTo>
                    <a:pt x="13887" y="65132"/>
                  </a:lnTo>
                  <a:lnTo>
                    <a:pt x="13830" y="64844"/>
                  </a:lnTo>
                  <a:lnTo>
                    <a:pt x="13791" y="64537"/>
                  </a:lnTo>
                  <a:lnTo>
                    <a:pt x="13791" y="64230"/>
                  </a:lnTo>
                  <a:lnTo>
                    <a:pt x="13830" y="63941"/>
                  </a:lnTo>
                  <a:lnTo>
                    <a:pt x="13906" y="63653"/>
                  </a:lnTo>
                  <a:close/>
                  <a:moveTo>
                    <a:pt x="6396" y="53704"/>
                  </a:moveTo>
                  <a:lnTo>
                    <a:pt x="6473" y="53723"/>
                  </a:lnTo>
                  <a:lnTo>
                    <a:pt x="6589" y="53800"/>
                  </a:lnTo>
                  <a:lnTo>
                    <a:pt x="6761" y="53915"/>
                  </a:lnTo>
                  <a:lnTo>
                    <a:pt x="6953" y="54069"/>
                  </a:lnTo>
                  <a:lnTo>
                    <a:pt x="7203" y="54280"/>
                  </a:lnTo>
                  <a:lnTo>
                    <a:pt x="7395" y="54492"/>
                  </a:lnTo>
                  <a:lnTo>
                    <a:pt x="7607" y="54703"/>
                  </a:lnTo>
                  <a:lnTo>
                    <a:pt x="7779" y="54933"/>
                  </a:lnTo>
                  <a:lnTo>
                    <a:pt x="7971" y="55164"/>
                  </a:lnTo>
                  <a:lnTo>
                    <a:pt x="8125" y="55414"/>
                  </a:lnTo>
                  <a:lnTo>
                    <a:pt x="8279" y="55682"/>
                  </a:lnTo>
                  <a:lnTo>
                    <a:pt x="8586" y="56220"/>
                  </a:lnTo>
                  <a:lnTo>
                    <a:pt x="8836" y="56758"/>
                  </a:lnTo>
                  <a:lnTo>
                    <a:pt x="9066" y="57334"/>
                  </a:lnTo>
                  <a:lnTo>
                    <a:pt x="9489" y="58410"/>
                  </a:lnTo>
                  <a:lnTo>
                    <a:pt x="9642" y="58852"/>
                  </a:lnTo>
                  <a:lnTo>
                    <a:pt x="9796" y="59274"/>
                  </a:lnTo>
                  <a:lnTo>
                    <a:pt x="9911" y="59697"/>
                  </a:lnTo>
                  <a:lnTo>
                    <a:pt x="10027" y="60138"/>
                  </a:lnTo>
                  <a:lnTo>
                    <a:pt x="10238" y="60984"/>
                  </a:lnTo>
                  <a:lnTo>
                    <a:pt x="10392" y="61848"/>
                  </a:lnTo>
                  <a:lnTo>
                    <a:pt x="10507" y="62712"/>
                  </a:lnTo>
                  <a:lnTo>
                    <a:pt x="10584" y="63577"/>
                  </a:lnTo>
                  <a:lnTo>
                    <a:pt x="10660" y="64460"/>
                  </a:lnTo>
                  <a:lnTo>
                    <a:pt x="10680" y="65344"/>
                  </a:lnTo>
                  <a:lnTo>
                    <a:pt x="10603" y="66073"/>
                  </a:lnTo>
                  <a:lnTo>
                    <a:pt x="10507" y="65632"/>
                  </a:lnTo>
                  <a:lnTo>
                    <a:pt x="10353" y="65190"/>
                  </a:lnTo>
                  <a:lnTo>
                    <a:pt x="10315" y="64806"/>
                  </a:lnTo>
                  <a:lnTo>
                    <a:pt x="10257" y="64402"/>
                  </a:lnTo>
                  <a:lnTo>
                    <a:pt x="10103" y="63596"/>
                  </a:lnTo>
                  <a:lnTo>
                    <a:pt x="9931" y="62808"/>
                  </a:lnTo>
                  <a:lnTo>
                    <a:pt x="9758" y="62021"/>
                  </a:lnTo>
                  <a:lnTo>
                    <a:pt x="9604" y="61464"/>
                  </a:lnTo>
                  <a:lnTo>
                    <a:pt x="9412" y="60926"/>
                  </a:lnTo>
                  <a:lnTo>
                    <a:pt x="9201" y="60388"/>
                  </a:lnTo>
                  <a:lnTo>
                    <a:pt x="8970" y="59850"/>
                  </a:lnTo>
                  <a:lnTo>
                    <a:pt x="8740" y="59332"/>
                  </a:lnTo>
                  <a:lnTo>
                    <a:pt x="8528" y="58794"/>
                  </a:lnTo>
                  <a:lnTo>
                    <a:pt x="8336" y="58256"/>
                  </a:lnTo>
                  <a:lnTo>
                    <a:pt x="8183" y="57699"/>
                  </a:lnTo>
                  <a:lnTo>
                    <a:pt x="8164" y="57661"/>
                  </a:lnTo>
                  <a:lnTo>
                    <a:pt x="8144" y="57642"/>
                  </a:lnTo>
                  <a:lnTo>
                    <a:pt x="8087" y="57642"/>
                  </a:lnTo>
                  <a:lnTo>
                    <a:pt x="8048" y="57680"/>
                  </a:lnTo>
                  <a:lnTo>
                    <a:pt x="8029" y="57699"/>
                  </a:lnTo>
                  <a:lnTo>
                    <a:pt x="8029" y="57738"/>
                  </a:lnTo>
                  <a:lnTo>
                    <a:pt x="8144" y="58256"/>
                  </a:lnTo>
                  <a:lnTo>
                    <a:pt x="8298" y="58736"/>
                  </a:lnTo>
                  <a:lnTo>
                    <a:pt x="8490" y="59236"/>
                  </a:lnTo>
                  <a:lnTo>
                    <a:pt x="8682" y="59716"/>
                  </a:lnTo>
                  <a:lnTo>
                    <a:pt x="9066" y="60676"/>
                  </a:lnTo>
                  <a:lnTo>
                    <a:pt x="9239" y="61156"/>
                  </a:lnTo>
                  <a:lnTo>
                    <a:pt x="9393" y="61656"/>
                  </a:lnTo>
                  <a:lnTo>
                    <a:pt x="9546" y="62290"/>
                  </a:lnTo>
                  <a:lnTo>
                    <a:pt x="9681" y="62924"/>
                  </a:lnTo>
                  <a:lnTo>
                    <a:pt x="9911" y="64210"/>
                  </a:lnTo>
                  <a:lnTo>
                    <a:pt x="9662" y="63749"/>
                  </a:lnTo>
                  <a:lnTo>
                    <a:pt x="9393" y="63308"/>
                  </a:lnTo>
                  <a:lnTo>
                    <a:pt x="8855" y="62443"/>
                  </a:lnTo>
                  <a:lnTo>
                    <a:pt x="8586" y="62002"/>
                  </a:lnTo>
                  <a:lnTo>
                    <a:pt x="8336" y="61560"/>
                  </a:lnTo>
                  <a:lnTo>
                    <a:pt x="8106" y="61118"/>
                  </a:lnTo>
                  <a:lnTo>
                    <a:pt x="7914" y="60695"/>
                  </a:lnTo>
                  <a:lnTo>
                    <a:pt x="7722" y="60254"/>
                  </a:lnTo>
                  <a:lnTo>
                    <a:pt x="7568" y="59812"/>
                  </a:lnTo>
                  <a:lnTo>
                    <a:pt x="7414" y="59370"/>
                  </a:lnTo>
                  <a:lnTo>
                    <a:pt x="7280" y="58928"/>
                  </a:lnTo>
                  <a:lnTo>
                    <a:pt x="7165" y="58487"/>
                  </a:lnTo>
                  <a:lnTo>
                    <a:pt x="7049" y="58026"/>
                  </a:lnTo>
                  <a:lnTo>
                    <a:pt x="6857" y="57104"/>
                  </a:lnTo>
                  <a:lnTo>
                    <a:pt x="6704" y="56143"/>
                  </a:lnTo>
                  <a:lnTo>
                    <a:pt x="6550" y="55145"/>
                  </a:lnTo>
                  <a:lnTo>
                    <a:pt x="6492" y="54780"/>
                  </a:lnTo>
                  <a:lnTo>
                    <a:pt x="6396" y="54415"/>
                  </a:lnTo>
                  <a:lnTo>
                    <a:pt x="6320" y="54107"/>
                  </a:lnTo>
                  <a:lnTo>
                    <a:pt x="6300" y="53973"/>
                  </a:lnTo>
                  <a:lnTo>
                    <a:pt x="6281" y="53858"/>
                  </a:lnTo>
                  <a:lnTo>
                    <a:pt x="6300" y="53781"/>
                  </a:lnTo>
                  <a:lnTo>
                    <a:pt x="6339" y="53723"/>
                  </a:lnTo>
                  <a:lnTo>
                    <a:pt x="6396" y="53704"/>
                  </a:lnTo>
                  <a:close/>
                  <a:moveTo>
                    <a:pt x="30040" y="58679"/>
                  </a:moveTo>
                  <a:lnTo>
                    <a:pt x="30425" y="58717"/>
                  </a:lnTo>
                  <a:lnTo>
                    <a:pt x="30828" y="58756"/>
                  </a:lnTo>
                  <a:lnTo>
                    <a:pt x="31231" y="58794"/>
                  </a:lnTo>
                  <a:lnTo>
                    <a:pt x="29944" y="59812"/>
                  </a:lnTo>
                  <a:lnTo>
                    <a:pt x="28965" y="60542"/>
                  </a:lnTo>
                  <a:lnTo>
                    <a:pt x="28389" y="60984"/>
                  </a:lnTo>
                  <a:lnTo>
                    <a:pt x="27851" y="61291"/>
                  </a:lnTo>
                  <a:lnTo>
                    <a:pt x="27313" y="61617"/>
                  </a:lnTo>
                  <a:lnTo>
                    <a:pt x="26218" y="62213"/>
                  </a:lnTo>
                  <a:lnTo>
                    <a:pt x="25104" y="62770"/>
                  </a:lnTo>
                  <a:lnTo>
                    <a:pt x="23990" y="63327"/>
                  </a:lnTo>
                  <a:lnTo>
                    <a:pt x="22108" y="64249"/>
                  </a:lnTo>
                  <a:lnTo>
                    <a:pt x="20245" y="65171"/>
                  </a:lnTo>
                  <a:lnTo>
                    <a:pt x="18343" y="66073"/>
                  </a:lnTo>
                  <a:lnTo>
                    <a:pt x="17402" y="66515"/>
                  </a:lnTo>
                  <a:lnTo>
                    <a:pt x="16442" y="66938"/>
                  </a:lnTo>
                  <a:lnTo>
                    <a:pt x="17460" y="65632"/>
                  </a:lnTo>
                  <a:lnTo>
                    <a:pt x="18132" y="65036"/>
                  </a:lnTo>
                  <a:lnTo>
                    <a:pt x="18843" y="64479"/>
                  </a:lnTo>
                  <a:lnTo>
                    <a:pt x="19208" y="64210"/>
                  </a:lnTo>
                  <a:lnTo>
                    <a:pt x="19573" y="63941"/>
                  </a:lnTo>
                  <a:lnTo>
                    <a:pt x="19937" y="63692"/>
                  </a:lnTo>
                  <a:lnTo>
                    <a:pt x="20322" y="63442"/>
                  </a:lnTo>
                  <a:lnTo>
                    <a:pt x="21167" y="62962"/>
                  </a:lnTo>
                  <a:lnTo>
                    <a:pt x="22012" y="62520"/>
                  </a:lnTo>
                  <a:lnTo>
                    <a:pt x="23740" y="61675"/>
                  </a:lnTo>
                  <a:lnTo>
                    <a:pt x="24605" y="61233"/>
                  </a:lnTo>
                  <a:lnTo>
                    <a:pt x="25450" y="60792"/>
                  </a:lnTo>
                  <a:lnTo>
                    <a:pt x="25872" y="60542"/>
                  </a:lnTo>
                  <a:lnTo>
                    <a:pt x="26276" y="60292"/>
                  </a:lnTo>
                  <a:lnTo>
                    <a:pt x="26679" y="60042"/>
                  </a:lnTo>
                  <a:lnTo>
                    <a:pt x="27083" y="59754"/>
                  </a:lnTo>
                  <a:lnTo>
                    <a:pt x="27102" y="59735"/>
                  </a:lnTo>
                  <a:lnTo>
                    <a:pt x="27121" y="59697"/>
                  </a:lnTo>
                  <a:lnTo>
                    <a:pt x="27102" y="59639"/>
                  </a:lnTo>
                  <a:lnTo>
                    <a:pt x="27083" y="59620"/>
                  </a:lnTo>
                  <a:lnTo>
                    <a:pt x="27063" y="59601"/>
                  </a:lnTo>
                  <a:lnTo>
                    <a:pt x="27025" y="59601"/>
                  </a:lnTo>
                  <a:lnTo>
                    <a:pt x="26986" y="59620"/>
                  </a:lnTo>
                  <a:lnTo>
                    <a:pt x="26161" y="60081"/>
                  </a:lnTo>
                  <a:lnTo>
                    <a:pt x="25315" y="60561"/>
                  </a:lnTo>
                  <a:lnTo>
                    <a:pt x="23606" y="61464"/>
                  </a:lnTo>
                  <a:lnTo>
                    <a:pt x="21916" y="62347"/>
                  </a:lnTo>
                  <a:lnTo>
                    <a:pt x="20226" y="63269"/>
                  </a:lnTo>
                  <a:lnTo>
                    <a:pt x="19669" y="63596"/>
                  </a:lnTo>
                  <a:lnTo>
                    <a:pt x="19150" y="63961"/>
                  </a:lnTo>
                  <a:lnTo>
                    <a:pt x="18631" y="64345"/>
                  </a:lnTo>
                  <a:lnTo>
                    <a:pt x="18132" y="64748"/>
                  </a:lnTo>
                  <a:lnTo>
                    <a:pt x="19515" y="63020"/>
                  </a:lnTo>
                  <a:lnTo>
                    <a:pt x="20130" y="62501"/>
                  </a:lnTo>
                  <a:lnTo>
                    <a:pt x="20763" y="61982"/>
                  </a:lnTo>
                  <a:lnTo>
                    <a:pt x="21416" y="61502"/>
                  </a:lnTo>
                  <a:lnTo>
                    <a:pt x="22089" y="61060"/>
                  </a:lnTo>
                  <a:lnTo>
                    <a:pt x="22780" y="60638"/>
                  </a:lnTo>
                  <a:lnTo>
                    <a:pt x="23491" y="60254"/>
                  </a:lnTo>
                  <a:lnTo>
                    <a:pt x="24221" y="59908"/>
                  </a:lnTo>
                  <a:lnTo>
                    <a:pt x="24970" y="59581"/>
                  </a:lnTo>
                  <a:lnTo>
                    <a:pt x="25719" y="59313"/>
                  </a:lnTo>
                  <a:lnTo>
                    <a:pt x="26103" y="59197"/>
                  </a:lnTo>
                  <a:lnTo>
                    <a:pt x="26487" y="59101"/>
                  </a:lnTo>
                  <a:lnTo>
                    <a:pt x="26871" y="59005"/>
                  </a:lnTo>
                  <a:lnTo>
                    <a:pt x="27255" y="58909"/>
                  </a:lnTo>
                  <a:lnTo>
                    <a:pt x="27659" y="58852"/>
                  </a:lnTo>
                  <a:lnTo>
                    <a:pt x="28043" y="58775"/>
                  </a:lnTo>
                  <a:lnTo>
                    <a:pt x="28446" y="58736"/>
                  </a:lnTo>
                  <a:lnTo>
                    <a:pt x="28830" y="58698"/>
                  </a:lnTo>
                  <a:lnTo>
                    <a:pt x="29234" y="58679"/>
                  </a:lnTo>
                  <a:close/>
                  <a:moveTo>
                    <a:pt x="8951" y="68551"/>
                  </a:moveTo>
                  <a:lnTo>
                    <a:pt x="9047" y="68724"/>
                  </a:lnTo>
                  <a:lnTo>
                    <a:pt x="9124" y="68897"/>
                  </a:lnTo>
                  <a:lnTo>
                    <a:pt x="9181" y="69070"/>
                  </a:lnTo>
                  <a:lnTo>
                    <a:pt x="9239" y="69262"/>
                  </a:lnTo>
                  <a:lnTo>
                    <a:pt x="9316" y="69665"/>
                  </a:lnTo>
                  <a:lnTo>
                    <a:pt x="9374" y="70049"/>
                  </a:lnTo>
                  <a:lnTo>
                    <a:pt x="9220" y="69684"/>
                  </a:lnTo>
                  <a:lnTo>
                    <a:pt x="9085" y="69319"/>
                  </a:lnTo>
                  <a:lnTo>
                    <a:pt x="9028" y="69127"/>
                  </a:lnTo>
                  <a:lnTo>
                    <a:pt x="8989" y="68935"/>
                  </a:lnTo>
                  <a:lnTo>
                    <a:pt x="8970" y="68743"/>
                  </a:lnTo>
                  <a:lnTo>
                    <a:pt x="8951" y="68551"/>
                  </a:lnTo>
                  <a:close/>
                  <a:moveTo>
                    <a:pt x="13215" y="73161"/>
                  </a:moveTo>
                  <a:lnTo>
                    <a:pt x="12754" y="73641"/>
                  </a:lnTo>
                  <a:lnTo>
                    <a:pt x="12255" y="74083"/>
                  </a:lnTo>
                  <a:lnTo>
                    <a:pt x="11755" y="74505"/>
                  </a:lnTo>
                  <a:lnTo>
                    <a:pt x="11217" y="74909"/>
                  </a:lnTo>
                  <a:lnTo>
                    <a:pt x="11486" y="74371"/>
                  </a:lnTo>
                  <a:lnTo>
                    <a:pt x="11870" y="74064"/>
                  </a:lnTo>
                  <a:lnTo>
                    <a:pt x="12312" y="73737"/>
                  </a:lnTo>
                  <a:lnTo>
                    <a:pt x="12773" y="73430"/>
                  </a:lnTo>
                  <a:lnTo>
                    <a:pt x="13215" y="73161"/>
                  </a:lnTo>
                  <a:close/>
                  <a:moveTo>
                    <a:pt x="23222" y="42007"/>
                  </a:moveTo>
                  <a:lnTo>
                    <a:pt x="22127" y="44869"/>
                  </a:lnTo>
                  <a:lnTo>
                    <a:pt x="21032" y="47750"/>
                  </a:lnTo>
                  <a:lnTo>
                    <a:pt x="19880" y="50881"/>
                  </a:lnTo>
                  <a:lnTo>
                    <a:pt x="18747" y="54031"/>
                  </a:lnTo>
                  <a:lnTo>
                    <a:pt x="16480" y="60331"/>
                  </a:lnTo>
                  <a:lnTo>
                    <a:pt x="16480" y="60350"/>
                  </a:lnTo>
                  <a:lnTo>
                    <a:pt x="16442" y="60388"/>
                  </a:lnTo>
                  <a:lnTo>
                    <a:pt x="16442" y="60427"/>
                  </a:lnTo>
                  <a:lnTo>
                    <a:pt x="15577" y="62847"/>
                  </a:lnTo>
                  <a:lnTo>
                    <a:pt x="14675" y="65248"/>
                  </a:lnTo>
                  <a:lnTo>
                    <a:pt x="14656" y="64959"/>
                  </a:lnTo>
                  <a:lnTo>
                    <a:pt x="14636" y="64691"/>
                  </a:lnTo>
                  <a:lnTo>
                    <a:pt x="14579" y="64402"/>
                  </a:lnTo>
                  <a:lnTo>
                    <a:pt x="14502" y="64153"/>
                  </a:lnTo>
                  <a:lnTo>
                    <a:pt x="14406" y="63884"/>
                  </a:lnTo>
                  <a:lnTo>
                    <a:pt x="14291" y="63653"/>
                  </a:lnTo>
                  <a:lnTo>
                    <a:pt x="14137" y="63423"/>
                  </a:lnTo>
                  <a:lnTo>
                    <a:pt x="13983" y="63212"/>
                  </a:lnTo>
                  <a:lnTo>
                    <a:pt x="13926" y="63173"/>
                  </a:lnTo>
                  <a:lnTo>
                    <a:pt x="13849" y="63173"/>
                  </a:lnTo>
                  <a:lnTo>
                    <a:pt x="13791" y="63192"/>
                  </a:lnTo>
                  <a:lnTo>
                    <a:pt x="13734" y="63250"/>
                  </a:lnTo>
                  <a:lnTo>
                    <a:pt x="13657" y="63442"/>
                  </a:lnTo>
                  <a:lnTo>
                    <a:pt x="13599" y="63634"/>
                  </a:lnTo>
                  <a:lnTo>
                    <a:pt x="13541" y="63826"/>
                  </a:lnTo>
                  <a:lnTo>
                    <a:pt x="13503" y="64038"/>
                  </a:lnTo>
                  <a:lnTo>
                    <a:pt x="13484" y="64230"/>
                  </a:lnTo>
                  <a:lnTo>
                    <a:pt x="13484" y="64441"/>
                  </a:lnTo>
                  <a:lnTo>
                    <a:pt x="13503" y="64633"/>
                  </a:lnTo>
                  <a:lnTo>
                    <a:pt x="13522" y="64844"/>
                  </a:lnTo>
                  <a:lnTo>
                    <a:pt x="13561" y="65036"/>
                  </a:lnTo>
                  <a:lnTo>
                    <a:pt x="13618" y="65228"/>
                  </a:lnTo>
                  <a:lnTo>
                    <a:pt x="13695" y="65420"/>
                  </a:lnTo>
                  <a:lnTo>
                    <a:pt x="13791" y="65593"/>
                  </a:lnTo>
                  <a:lnTo>
                    <a:pt x="13887" y="65766"/>
                  </a:lnTo>
                  <a:lnTo>
                    <a:pt x="14022" y="65920"/>
                  </a:lnTo>
                  <a:lnTo>
                    <a:pt x="14156" y="66073"/>
                  </a:lnTo>
                  <a:lnTo>
                    <a:pt x="14291" y="66208"/>
                  </a:lnTo>
                  <a:lnTo>
                    <a:pt x="13541" y="68167"/>
                  </a:lnTo>
                  <a:lnTo>
                    <a:pt x="12754" y="70126"/>
                  </a:lnTo>
                  <a:lnTo>
                    <a:pt x="12101" y="71644"/>
                  </a:lnTo>
                  <a:lnTo>
                    <a:pt x="11429" y="73103"/>
                  </a:lnTo>
                  <a:lnTo>
                    <a:pt x="10718" y="74563"/>
                  </a:lnTo>
                  <a:lnTo>
                    <a:pt x="9988" y="75984"/>
                  </a:lnTo>
                  <a:lnTo>
                    <a:pt x="10142" y="75331"/>
                  </a:lnTo>
                  <a:lnTo>
                    <a:pt x="10276" y="74659"/>
                  </a:lnTo>
                  <a:lnTo>
                    <a:pt x="10392" y="74006"/>
                  </a:lnTo>
                  <a:lnTo>
                    <a:pt x="10488" y="73334"/>
                  </a:lnTo>
                  <a:lnTo>
                    <a:pt x="10564" y="72662"/>
                  </a:lnTo>
                  <a:lnTo>
                    <a:pt x="10641" y="71970"/>
                  </a:lnTo>
                  <a:lnTo>
                    <a:pt x="10756" y="70606"/>
                  </a:lnTo>
                  <a:lnTo>
                    <a:pt x="10853" y="69262"/>
                  </a:lnTo>
                  <a:lnTo>
                    <a:pt x="10929" y="67898"/>
                  </a:lnTo>
                  <a:lnTo>
                    <a:pt x="11025" y="66592"/>
                  </a:lnTo>
                  <a:lnTo>
                    <a:pt x="11160" y="65286"/>
                  </a:lnTo>
                  <a:lnTo>
                    <a:pt x="11198" y="65305"/>
                  </a:lnTo>
                  <a:lnTo>
                    <a:pt x="11237" y="65286"/>
                  </a:lnTo>
                  <a:lnTo>
                    <a:pt x="11256" y="65267"/>
                  </a:lnTo>
                  <a:lnTo>
                    <a:pt x="11506" y="64979"/>
                  </a:lnTo>
                  <a:lnTo>
                    <a:pt x="11755" y="64691"/>
                  </a:lnTo>
                  <a:lnTo>
                    <a:pt x="12216" y="64076"/>
                  </a:lnTo>
                  <a:lnTo>
                    <a:pt x="12639" y="63442"/>
                  </a:lnTo>
                  <a:lnTo>
                    <a:pt x="13042" y="62789"/>
                  </a:lnTo>
                  <a:lnTo>
                    <a:pt x="13445" y="62117"/>
                  </a:lnTo>
                  <a:lnTo>
                    <a:pt x="13810" y="61445"/>
                  </a:lnTo>
                  <a:lnTo>
                    <a:pt x="14559" y="60100"/>
                  </a:lnTo>
                  <a:lnTo>
                    <a:pt x="15405" y="58602"/>
                  </a:lnTo>
                  <a:lnTo>
                    <a:pt x="15808" y="57853"/>
                  </a:lnTo>
                  <a:lnTo>
                    <a:pt x="16211" y="57104"/>
                  </a:lnTo>
                  <a:lnTo>
                    <a:pt x="16615" y="56335"/>
                  </a:lnTo>
                  <a:lnTo>
                    <a:pt x="16980" y="55567"/>
                  </a:lnTo>
                  <a:lnTo>
                    <a:pt x="17306" y="54780"/>
                  </a:lnTo>
                  <a:lnTo>
                    <a:pt x="17460" y="54376"/>
                  </a:lnTo>
                  <a:lnTo>
                    <a:pt x="17594" y="53973"/>
                  </a:lnTo>
                  <a:lnTo>
                    <a:pt x="17709" y="53800"/>
                  </a:lnTo>
                  <a:lnTo>
                    <a:pt x="17805" y="53608"/>
                  </a:lnTo>
                  <a:lnTo>
                    <a:pt x="17882" y="53435"/>
                  </a:lnTo>
                  <a:lnTo>
                    <a:pt x="17959" y="53243"/>
                  </a:lnTo>
                  <a:lnTo>
                    <a:pt x="17998" y="53051"/>
                  </a:lnTo>
                  <a:lnTo>
                    <a:pt x="18036" y="52859"/>
                  </a:lnTo>
                  <a:lnTo>
                    <a:pt x="18074" y="52667"/>
                  </a:lnTo>
                  <a:lnTo>
                    <a:pt x="18074" y="52456"/>
                  </a:lnTo>
                  <a:lnTo>
                    <a:pt x="18459" y="52033"/>
                  </a:lnTo>
                  <a:lnTo>
                    <a:pt x="18804" y="51591"/>
                  </a:lnTo>
                  <a:lnTo>
                    <a:pt x="18843" y="51534"/>
                  </a:lnTo>
                  <a:lnTo>
                    <a:pt x="18843" y="51476"/>
                  </a:lnTo>
                  <a:lnTo>
                    <a:pt x="18823" y="51418"/>
                  </a:lnTo>
                  <a:lnTo>
                    <a:pt x="18785" y="51361"/>
                  </a:lnTo>
                  <a:lnTo>
                    <a:pt x="18747" y="51322"/>
                  </a:lnTo>
                  <a:lnTo>
                    <a:pt x="18631" y="51322"/>
                  </a:lnTo>
                  <a:lnTo>
                    <a:pt x="18574" y="51380"/>
                  </a:lnTo>
                  <a:lnTo>
                    <a:pt x="18305" y="51687"/>
                  </a:lnTo>
                  <a:lnTo>
                    <a:pt x="18074" y="52033"/>
                  </a:lnTo>
                  <a:lnTo>
                    <a:pt x="17517" y="52667"/>
                  </a:lnTo>
                  <a:lnTo>
                    <a:pt x="16941" y="53262"/>
                  </a:lnTo>
                  <a:lnTo>
                    <a:pt x="16192" y="54031"/>
                  </a:lnTo>
                  <a:lnTo>
                    <a:pt x="15443" y="54760"/>
                  </a:lnTo>
                  <a:lnTo>
                    <a:pt x="14694" y="55529"/>
                  </a:lnTo>
                  <a:lnTo>
                    <a:pt x="14329" y="55913"/>
                  </a:lnTo>
                  <a:lnTo>
                    <a:pt x="13983" y="56316"/>
                  </a:lnTo>
                  <a:lnTo>
                    <a:pt x="13695" y="56662"/>
                  </a:lnTo>
                  <a:lnTo>
                    <a:pt x="13426" y="57046"/>
                  </a:lnTo>
                  <a:lnTo>
                    <a:pt x="13177" y="57430"/>
                  </a:lnTo>
                  <a:lnTo>
                    <a:pt x="12946" y="57834"/>
                  </a:lnTo>
                  <a:lnTo>
                    <a:pt x="12754" y="58256"/>
                  </a:lnTo>
                  <a:lnTo>
                    <a:pt x="12543" y="58679"/>
                  </a:lnTo>
                  <a:lnTo>
                    <a:pt x="12370" y="59120"/>
                  </a:lnTo>
                  <a:lnTo>
                    <a:pt x="12197" y="59562"/>
                  </a:lnTo>
                  <a:lnTo>
                    <a:pt x="12427" y="58698"/>
                  </a:lnTo>
                  <a:lnTo>
                    <a:pt x="12677" y="57853"/>
                  </a:lnTo>
                  <a:lnTo>
                    <a:pt x="12946" y="57008"/>
                  </a:lnTo>
                  <a:lnTo>
                    <a:pt x="13234" y="56163"/>
                  </a:lnTo>
                  <a:lnTo>
                    <a:pt x="13541" y="55337"/>
                  </a:lnTo>
                  <a:lnTo>
                    <a:pt x="13868" y="54511"/>
                  </a:lnTo>
                  <a:lnTo>
                    <a:pt x="14214" y="53704"/>
                  </a:lnTo>
                  <a:lnTo>
                    <a:pt x="14579" y="52897"/>
                  </a:lnTo>
                  <a:lnTo>
                    <a:pt x="14771" y="52782"/>
                  </a:lnTo>
                  <a:lnTo>
                    <a:pt x="14963" y="52667"/>
                  </a:lnTo>
                  <a:lnTo>
                    <a:pt x="15347" y="52398"/>
                  </a:lnTo>
                  <a:lnTo>
                    <a:pt x="16058" y="51822"/>
                  </a:lnTo>
                  <a:lnTo>
                    <a:pt x="16403" y="51534"/>
                  </a:lnTo>
                  <a:lnTo>
                    <a:pt x="16576" y="51380"/>
                  </a:lnTo>
                  <a:lnTo>
                    <a:pt x="16730" y="51207"/>
                  </a:lnTo>
                  <a:lnTo>
                    <a:pt x="16864" y="51034"/>
                  </a:lnTo>
                  <a:lnTo>
                    <a:pt x="16980" y="50842"/>
                  </a:lnTo>
                  <a:lnTo>
                    <a:pt x="17076" y="50631"/>
                  </a:lnTo>
                  <a:lnTo>
                    <a:pt x="17133" y="50400"/>
                  </a:lnTo>
                  <a:lnTo>
                    <a:pt x="17133" y="50362"/>
                  </a:lnTo>
                  <a:lnTo>
                    <a:pt x="17133" y="50304"/>
                  </a:lnTo>
                  <a:lnTo>
                    <a:pt x="17095" y="50266"/>
                  </a:lnTo>
                  <a:lnTo>
                    <a:pt x="17076" y="50247"/>
                  </a:lnTo>
                  <a:lnTo>
                    <a:pt x="17037" y="50228"/>
                  </a:lnTo>
                  <a:lnTo>
                    <a:pt x="16980" y="50208"/>
                  </a:lnTo>
                  <a:lnTo>
                    <a:pt x="16941" y="50208"/>
                  </a:lnTo>
                  <a:lnTo>
                    <a:pt x="16884" y="50228"/>
                  </a:lnTo>
                  <a:lnTo>
                    <a:pt x="16480" y="50458"/>
                  </a:lnTo>
                  <a:lnTo>
                    <a:pt x="16096" y="50708"/>
                  </a:lnTo>
                  <a:lnTo>
                    <a:pt x="15712" y="50996"/>
                  </a:lnTo>
                  <a:lnTo>
                    <a:pt x="15366" y="51303"/>
                  </a:lnTo>
                  <a:lnTo>
                    <a:pt x="15942" y="50247"/>
                  </a:lnTo>
                  <a:lnTo>
                    <a:pt x="16538" y="49210"/>
                  </a:lnTo>
                  <a:lnTo>
                    <a:pt x="16845" y="48729"/>
                  </a:lnTo>
                  <a:lnTo>
                    <a:pt x="17152" y="48249"/>
                  </a:lnTo>
                  <a:lnTo>
                    <a:pt x="17479" y="47788"/>
                  </a:lnTo>
                  <a:lnTo>
                    <a:pt x="17825" y="47327"/>
                  </a:lnTo>
                  <a:lnTo>
                    <a:pt x="18151" y="46866"/>
                  </a:lnTo>
                  <a:lnTo>
                    <a:pt x="18516" y="46444"/>
                  </a:lnTo>
                  <a:lnTo>
                    <a:pt x="18862" y="46002"/>
                  </a:lnTo>
                  <a:lnTo>
                    <a:pt x="19246" y="45579"/>
                  </a:lnTo>
                  <a:lnTo>
                    <a:pt x="19611" y="45157"/>
                  </a:lnTo>
                  <a:lnTo>
                    <a:pt x="20014" y="44754"/>
                  </a:lnTo>
                  <a:lnTo>
                    <a:pt x="20398" y="44369"/>
                  </a:lnTo>
                  <a:lnTo>
                    <a:pt x="20802" y="43985"/>
                  </a:lnTo>
                  <a:lnTo>
                    <a:pt x="21224" y="43601"/>
                  </a:lnTo>
                  <a:lnTo>
                    <a:pt x="21647" y="43236"/>
                  </a:lnTo>
                  <a:lnTo>
                    <a:pt x="22069" y="42871"/>
                  </a:lnTo>
                  <a:lnTo>
                    <a:pt x="22511" y="42526"/>
                  </a:lnTo>
                  <a:lnTo>
                    <a:pt x="22319" y="43198"/>
                  </a:lnTo>
                  <a:lnTo>
                    <a:pt x="22319" y="43217"/>
                  </a:lnTo>
                  <a:lnTo>
                    <a:pt x="22338" y="43255"/>
                  </a:lnTo>
                  <a:lnTo>
                    <a:pt x="22377" y="43294"/>
                  </a:lnTo>
                  <a:lnTo>
                    <a:pt x="22434" y="43294"/>
                  </a:lnTo>
                  <a:lnTo>
                    <a:pt x="22454" y="43275"/>
                  </a:lnTo>
                  <a:lnTo>
                    <a:pt x="22473" y="43255"/>
                  </a:lnTo>
                  <a:lnTo>
                    <a:pt x="22684" y="42756"/>
                  </a:lnTo>
                  <a:lnTo>
                    <a:pt x="22857" y="42276"/>
                  </a:lnTo>
                  <a:lnTo>
                    <a:pt x="23222" y="42007"/>
                  </a:lnTo>
                  <a:close/>
                  <a:moveTo>
                    <a:pt x="7703" y="77137"/>
                  </a:moveTo>
                  <a:lnTo>
                    <a:pt x="7779" y="77310"/>
                  </a:lnTo>
                  <a:lnTo>
                    <a:pt x="7818" y="77483"/>
                  </a:lnTo>
                  <a:lnTo>
                    <a:pt x="7837" y="77675"/>
                  </a:lnTo>
                  <a:lnTo>
                    <a:pt x="7856" y="77847"/>
                  </a:lnTo>
                  <a:lnTo>
                    <a:pt x="7837" y="78040"/>
                  </a:lnTo>
                  <a:lnTo>
                    <a:pt x="7818" y="78232"/>
                  </a:lnTo>
                  <a:lnTo>
                    <a:pt x="7760" y="78635"/>
                  </a:lnTo>
                  <a:lnTo>
                    <a:pt x="7645" y="79019"/>
                  </a:lnTo>
                  <a:lnTo>
                    <a:pt x="7530" y="79422"/>
                  </a:lnTo>
                  <a:lnTo>
                    <a:pt x="7414" y="79807"/>
                  </a:lnTo>
                  <a:lnTo>
                    <a:pt x="7318" y="80191"/>
                  </a:lnTo>
                  <a:lnTo>
                    <a:pt x="7242" y="79807"/>
                  </a:lnTo>
                  <a:lnTo>
                    <a:pt x="7222" y="79422"/>
                  </a:lnTo>
                  <a:lnTo>
                    <a:pt x="7242" y="79038"/>
                  </a:lnTo>
                  <a:lnTo>
                    <a:pt x="7299" y="78654"/>
                  </a:lnTo>
                  <a:lnTo>
                    <a:pt x="7376" y="78270"/>
                  </a:lnTo>
                  <a:lnTo>
                    <a:pt x="7472" y="77886"/>
                  </a:lnTo>
                  <a:lnTo>
                    <a:pt x="7587" y="77502"/>
                  </a:lnTo>
                  <a:lnTo>
                    <a:pt x="7703" y="77137"/>
                  </a:lnTo>
                  <a:close/>
                  <a:moveTo>
                    <a:pt x="9662" y="80748"/>
                  </a:moveTo>
                  <a:lnTo>
                    <a:pt x="9508" y="80959"/>
                  </a:lnTo>
                  <a:lnTo>
                    <a:pt x="9354" y="81132"/>
                  </a:lnTo>
                  <a:lnTo>
                    <a:pt x="9201" y="81305"/>
                  </a:lnTo>
                  <a:lnTo>
                    <a:pt x="9028" y="81478"/>
                  </a:lnTo>
                  <a:lnTo>
                    <a:pt x="8836" y="81631"/>
                  </a:lnTo>
                  <a:lnTo>
                    <a:pt x="8663" y="81766"/>
                  </a:lnTo>
                  <a:lnTo>
                    <a:pt x="8260" y="82035"/>
                  </a:lnTo>
                  <a:lnTo>
                    <a:pt x="7856" y="82265"/>
                  </a:lnTo>
                  <a:lnTo>
                    <a:pt x="7434" y="82476"/>
                  </a:lnTo>
                  <a:lnTo>
                    <a:pt x="6550" y="82880"/>
                  </a:lnTo>
                  <a:lnTo>
                    <a:pt x="6838" y="82496"/>
                  </a:lnTo>
                  <a:lnTo>
                    <a:pt x="7184" y="82246"/>
                  </a:lnTo>
                  <a:lnTo>
                    <a:pt x="7510" y="81996"/>
                  </a:lnTo>
                  <a:lnTo>
                    <a:pt x="8183" y="81458"/>
                  </a:lnTo>
                  <a:lnTo>
                    <a:pt x="8528" y="81228"/>
                  </a:lnTo>
                  <a:lnTo>
                    <a:pt x="8893" y="81017"/>
                  </a:lnTo>
                  <a:lnTo>
                    <a:pt x="9066" y="80921"/>
                  </a:lnTo>
                  <a:lnTo>
                    <a:pt x="9258" y="80844"/>
                  </a:lnTo>
                  <a:lnTo>
                    <a:pt x="9450" y="80786"/>
                  </a:lnTo>
                  <a:lnTo>
                    <a:pt x="9662" y="80748"/>
                  </a:lnTo>
                  <a:close/>
                  <a:moveTo>
                    <a:pt x="44177" y="1"/>
                  </a:moveTo>
                  <a:lnTo>
                    <a:pt x="44119" y="20"/>
                  </a:lnTo>
                  <a:lnTo>
                    <a:pt x="44042" y="39"/>
                  </a:lnTo>
                  <a:lnTo>
                    <a:pt x="43658" y="423"/>
                  </a:lnTo>
                  <a:lnTo>
                    <a:pt x="43313" y="827"/>
                  </a:lnTo>
                  <a:lnTo>
                    <a:pt x="43005" y="1230"/>
                  </a:lnTo>
                  <a:lnTo>
                    <a:pt x="42717" y="1653"/>
                  </a:lnTo>
                  <a:lnTo>
                    <a:pt x="42487" y="2094"/>
                  </a:lnTo>
                  <a:lnTo>
                    <a:pt x="42371" y="2325"/>
                  </a:lnTo>
                  <a:lnTo>
                    <a:pt x="42295" y="2555"/>
                  </a:lnTo>
                  <a:lnTo>
                    <a:pt x="42199" y="2786"/>
                  </a:lnTo>
                  <a:lnTo>
                    <a:pt x="42141" y="3036"/>
                  </a:lnTo>
                  <a:lnTo>
                    <a:pt x="42083" y="3266"/>
                  </a:lnTo>
                  <a:lnTo>
                    <a:pt x="42045" y="3516"/>
                  </a:lnTo>
                  <a:lnTo>
                    <a:pt x="41910" y="3170"/>
                  </a:lnTo>
                  <a:lnTo>
                    <a:pt x="41795" y="2824"/>
                  </a:lnTo>
                  <a:lnTo>
                    <a:pt x="41642" y="2498"/>
                  </a:lnTo>
                  <a:lnTo>
                    <a:pt x="41488" y="2171"/>
                  </a:lnTo>
                  <a:lnTo>
                    <a:pt x="41315" y="1845"/>
                  </a:lnTo>
                  <a:lnTo>
                    <a:pt x="41123" y="1537"/>
                  </a:lnTo>
                  <a:lnTo>
                    <a:pt x="40931" y="1249"/>
                  </a:lnTo>
                  <a:lnTo>
                    <a:pt x="40720" y="961"/>
                  </a:lnTo>
                  <a:lnTo>
                    <a:pt x="40662" y="923"/>
                  </a:lnTo>
                  <a:lnTo>
                    <a:pt x="40585" y="923"/>
                  </a:lnTo>
                  <a:lnTo>
                    <a:pt x="40547" y="942"/>
                  </a:lnTo>
                  <a:lnTo>
                    <a:pt x="40527" y="980"/>
                  </a:lnTo>
                  <a:lnTo>
                    <a:pt x="40508" y="1019"/>
                  </a:lnTo>
                  <a:lnTo>
                    <a:pt x="40508" y="1288"/>
                  </a:lnTo>
                  <a:lnTo>
                    <a:pt x="40470" y="1557"/>
                  </a:lnTo>
                  <a:lnTo>
                    <a:pt x="40393" y="2094"/>
                  </a:lnTo>
                  <a:lnTo>
                    <a:pt x="40278" y="2613"/>
                  </a:lnTo>
                  <a:lnTo>
                    <a:pt x="40163" y="3132"/>
                  </a:lnTo>
                  <a:lnTo>
                    <a:pt x="40047" y="3650"/>
                  </a:lnTo>
                  <a:lnTo>
                    <a:pt x="39970" y="4188"/>
                  </a:lnTo>
                  <a:lnTo>
                    <a:pt x="39951" y="4438"/>
                  </a:lnTo>
                  <a:lnTo>
                    <a:pt x="39932" y="4726"/>
                  </a:lnTo>
                  <a:lnTo>
                    <a:pt x="39951" y="4995"/>
                  </a:lnTo>
                  <a:lnTo>
                    <a:pt x="39970" y="5264"/>
                  </a:lnTo>
                  <a:lnTo>
                    <a:pt x="40028" y="5552"/>
                  </a:lnTo>
                  <a:lnTo>
                    <a:pt x="40105" y="5821"/>
                  </a:lnTo>
                  <a:lnTo>
                    <a:pt x="40201" y="6090"/>
                  </a:lnTo>
                  <a:lnTo>
                    <a:pt x="40316" y="6358"/>
                  </a:lnTo>
                  <a:lnTo>
                    <a:pt x="40470" y="6627"/>
                  </a:lnTo>
                  <a:lnTo>
                    <a:pt x="40624" y="6896"/>
                  </a:lnTo>
                  <a:lnTo>
                    <a:pt x="40931" y="7415"/>
                  </a:lnTo>
                  <a:lnTo>
                    <a:pt x="40873" y="7684"/>
                  </a:lnTo>
                  <a:lnTo>
                    <a:pt x="40835" y="7953"/>
                  </a:lnTo>
                  <a:lnTo>
                    <a:pt x="40835" y="8222"/>
                  </a:lnTo>
                  <a:lnTo>
                    <a:pt x="40854" y="8490"/>
                  </a:lnTo>
                  <a:lnTo>
                    <a:pt x="40950" y="8779"/>
                  </a:lnTo>
                  <a:lnTo>
                    <a:pt x="41008" y="8932"/>
                  </a:lnTo>
                  <a:lnTo>
                    <a:pt x="41084" y="9086"/>
                  </a:lnTo>
                  <a:lnTo>
                    <a:pt x="41181" y="9240"/>
                  </a:lnTo>
                  <a:lnTo>
                    <a:pt x="41296" y="9355"/>
                  </a:lnTo>
                  <a:lnTo>
                    <a:pt x="41411" y="9451"/>
                  </a:lnTo>
                  <a:lnTo>
                    <a:pt x="41545" y="9528"/>
                  </a:lnTo>
                  <a:lnTo>
                    <a:pt x="39394" y="12505"/>
                  </a:lnTo>
                  <a:lnTo>
                    <a:pt x="37224" y="15463"/>
                  </a:lnTo>
                  <a:lnTo>
                    <a:pt x="37303" y="15084"/>
                  </a:lnTo>
                  <a:lnTo>
                    <a:pt x="37320" y="15136"/>
                  </a:lnTo>
                  <a:lnTo>
                    <a:pt x="37358" y="15155"/>
                  </a:lnTo>
                  <a:lnTo>
                    <a:pt x="37397" y="15155"/>
                  </a:lnTo>
                  <a:lnTo>
                    <a:pt x="37454" y="15136"/>
                  </a:lnTo>
                  <a:lnTo>
                    <a:pt x="37570" y="14906"/>
                  </a:lnTo>
                  <a:lnTo>
                    <a:pt x="37685" y="14675"/>
                  </a:lnTo>
                  <a:lnTo>
                    <a:pt x="37781" y="14406"/>
                  </a:lnTo>
                  <a:lnTo>
                    <a:pt x="37858" y="14157"/>
                  </a:lnTo>
                  <a:lnTo>
                    <a:pt x="37915" y="13888"/>
                  </a:lnTo>
                  <a:lnTo>
                    <a:pt x="37954" y="13619"/>
                  </a:lnTo>
                  <a:lnTo>
                    <a:pt x="37954" y="13350"/>
                  </a:lnTo>
                  <a:lnTo>
                    <a:pt x="37935" y="13100"/>
                  </a:lnTo>
                  <a:lnTo>
                    <a:pt x="37915" y="13062"/>
                  </a:lnTo>
                  <a:lnTo>
                    <a:pt x="37896" y="13023"/>
                  </a:lnTo>
                  <a:lnTo>
                    <a:pt x="37838" y="12985"/>
                  </a:lnTo>
                  <a:lnTo>
                    <a:pt x="37762" y="12985"/>
                  </a:lnTo>
                  <a:lnTo>
                    <a:pt x="37723" y="13004"/>
                  </a:lnTo>
                  <a:lnTo>
                    <a:pt x="37704" y="13043"/>
                  </a:lnTo>
                  <a:lnTo>
                    <a:pt x="37531" y="13350"/>
                  </a:lnTo>
                  <a:lnTo>
                    <a:pt x="37378" y="13676"/>
                  </a:lnTo>
                  <a:lnTo>
                    <a:pt x="37262" y="14022"/>
                  </a:lnTo>
                  <a:lnTo>
                    <a:pt x="37166" y="14368"/>
                  </a:lnTo>
                  <a:lnTo>
                    <a:pt x="37089" y="14714"/>
                  </a:lnTo>
                  <a:lnTo>
                    <a:pt x="37051" y="15059"/>
                  </a:lnTo>
                  <a:lnTo>
                    <a:pt x="37013" y="15424"/>
                  </a:lnTo>
                  <a:lnTo>
                    <a:pt x="37013" y="15770"/>
                  </a:lnTo>
                  <a:lnTo>
                    <a:pt x="35899" y="17326"/>
                  </a:lnTo>
                  <a:lnTo>
                    <a:pt x="34804" y="18862"/>
                  </a:lnTo>
                  <a:lnTo>
                    <a:pt x="33747" y="20437"/>
                  </a:lnTo>
                  <a:lnTo>
                    <a:pt x="32710" y="22031"/>
                  </a:lnTo>
                  <a:lnTo>
                    <a:pt x="32672" y="21839"/>
                  </a:lnTo>
                  <a:lnTo>
                    <a:pt x="32595" y="21667"/>
                  </a:lnTo>
                  <a:lnTo>
                    <a:pt x="32537" y="21571"/>
                  </a:lnTo>
                  <a:lnTo>
                    <a:pt x="32480" y="21494"/>
                  </a:lnTo>
                  <a:lnTo>
                    <a:pt x="32403" y="21436"/>
                  </a:lnTo>
                  <a:lnTo>
                    <a:pt x="32326" y="21378"/>
                  </a:lnTo>
                  <a:lnTo>
                    <a:pt x="32268" y="21359"/>
                  </a:lnTo>
                  <a:lnTo>
                    <a:pt x="32230" y="21359"/>
                  </a:lnTo>
                  <a:lnTo>
                    <a:pt x="32172" y="21398"/>
                  </a:lnTo>
                  <a:lnTo>
                    <a:pt x="32134" y="21436"/>
                  </a:lnTo>
                  <a:lnTo>
                    <a:pt x="32038" y="21647"/>
                  </a:lnTo>
                  <a:lnTo>
                    <a:pt x="31961" y="21878"/>
                  </a:lnTo>
                  <a:lnTo>
                    <a:pt x="31903" y="22108"/>
                  </a:lnTo>
                  <a:lnTo>
                    <a:pt x="31846" y="22358"/>
                  </a:lnTo>
                  <a:lnTo>
                    <a:pt x="31769" y="22838"/>
                  </a:lnTo>
                  <a:lnTo>
                    <a:pt x="31711" y="23318"/>
                  </a:lnTo>
                  <a:lnTo>
                    <a:pt x="31692" y="23491"/>
                  </a:lnTo>
                  <a:lnTo>
                    <a:pt x="31692" y="23703"/>
                  </a:lnTo>
                  <a:lnTo>
                    <a:pt x="31212" y="24509"/>
                  </a:lnTo>
                  <a:lnTo>
                    <a:pt x="30732" y="25335"/>
                  </a:lnTo>
                  <a:lnTo>
                    <a:pt x="30271" y="26161"/>
                  </a:lnTo>
                  <a:lnTo>
                    <a:pt x="29829" y="26987"/>
                  </a:lnTo>
                  <a:lnTo>
                    <a:pt x="29042" y="28524"/>
                  </a:lnTo>
                  <a:lnTo>
                    <a:pt x="28273" y="30079"/>
                  </a:lnTo>
                  <a:lnTo>
                    <a:pt x="28293" y="29695"/>
                  </a:lnTo>
                  <a:lnTo>
                    <a:pt x="28293" y="29330"/>
                  </a:lnTo>
                  <a:lnTo>
                    <a:pt x="28254" y="28965"/>
                  </a:lnTo>
                  <a:lnTo>
                    <a:pt x="28216" y="28792"/>
                  </a:lnTo>
                  <a:lnTo>
                    <a:pt x="28158" y="28620"/>
                  </a:lnTo>
                  <a:lnTo>
                    <a:pt x="28139" y="28581"/>
                  </a:lnTo>
                  <a:lnTo>
                    <a:pt x="28120" y="28543"/>
                  </a:lnTo>
                  <a:lnTo>
                    <a:pt x="28043" y="28524"/>
                  </a:lnTo>
                  <a:lnTo>
                    <a:pt x="27966" y="28524"/>
                  </a:lnTo>
                  <a:lnTo>
                    <a:pt x="27928" y="28562"/>
                  </a:lnTo>
                  <a:lnTo>
                    <a:pt x="27908" y="28600"/>
                  </a:lnTo>
                  <a:lnTo>
                    <a:pt x="27755" y="28984"/>
                  </a:lnTo>
                  <a:lnTo>
                    <a:pt x="27640" y="29388"/>
                  </a:lnTo>
                  <a:lnTo>
                    <a:pt x="27543" y="29791"/>
                  </a:lnTo>
                  <a:lnTo>
                    <a:pt x="27467" y="30214"/>
                  </a:lnTo>
                  <a:lnTo>
                    <a:pt x="27409" y="30636"/>
                  </a:lnTo>
                  <a:lnTo>
                    <a:pt x="27390" y="31040"/>
                  </a:lnTo>
                  <a:lnTo>
                    <a:pt x="27371" y="31462"/>
                  </a:lnTo>
                  <a:lnTo>
                    <a:pt x="27390" y="31885"/>
                  </a:lnTo>
                  <a:lnTo>
                    <a:pt x="27390" y="31923"/>
                  </a:lnTo>
                  <a:lnTo>
                    <a:pt x="27409" y="31942"/>
                  </a:lnTo>
                  <a:lnTo>
                    <a:pt x="26890" y="33095"/>
                  </a:lnTo>
                  <a:lnTo>
                    <a:pt x="26372" y="34247"/>
                  </a:lnTo>
                  <a:lnTo>
                    <a:pt x="25392" y="36552"/>
                  </a:lnTo>
                  <a:lnTo>
                    <a:pt x="24432" y="38895"/>
                  </a:lnTo>
                  <a:lnTo>
                    <a:pt x="23510" y="41239"/>
                  </a:lnTo>
                  <a:lnTo>
                    <a:pt x="23107" y="41527"/>
                  </a:lnTo>
                  <a:lnTo>
                    <a:pt x="23107" y="41527"/>
                  </a:lnTo>
                  <a:lnTo>
                    <a:pt x="23260" y="40970"/>
                  </a:lnTo>
                  <a:lnTo>
                    <a:pt x="23395" y="40394"/>
                  </a:lnTo>
                  <a:lnTo>
                    <a:pt x="23510" y="39837"/>
                  </a:lnTo>
                  <a:lnTo>
                    <a:pt x="23606" y="39260"/>
                  </a:lnTo>
                  <a:lnTo>
                    <a:pt x="23702" y="38684"/>
                  </a:lnTo>
                  <a:lnTo>
                    <a:pt x="23760" y="38108"/>
                  </a:lnTo>
                  <a:lnTo>
                    <a:pt x="23817" y="37532"/>
                  </a:lnTo>
                  <a:lnTo>
                    <a:pt x="23875" y="36936"/>
                  </a:lnTo>
                  <a:lnTo>
                    <a:pt x="23933" y="35765"/>
                  </a:lnTo>
                  <a:lnTo>
                    <a:pt x="23971" y="34593"/>
                  </a:lnTo>
                  <a:lnTo>
                    <a:pt x="23990" y="33421"/>
                  </a:lnTo>
                  <a:lnTo>
                    <a:pt x="23971" y="32250"/>
                  </a:lnTo>
                  <a:lnTo>
                    <a:pt x="24009" y="32230"/>
                  </a:lnTo>
                  <a:lnTo>
                    <a:pt x="24009" y="32192"/>
                  </a:lnTo>
                  <a:lnTo>
                    <a:pt x="24125" y="32077"/>
                  </a:lnTo>
                  <a:lnTo>
                    <a:pt x="24240" y="31962"/>
                  </a:lnTo>
                  <a:lnTo>
                    <a:pt x="24413" y="31673"/>
                  </a:lnTo>
                  <a:lnTo>
                    <a:pt x="24566" y="31385"/>
                  </a:lnTo>
                  <a:lnTo>
                    <a:pt x="24701" y="31116"/>
                  </a:lnTo>
                  <a:lnTo>
                    <a:pt x="24835" y="30771"/>
                  </a:lnTo>
                  <a:lnTo>
                    <a:pt x="24893" y="30598"/>
                  </a:lnTo>
                  <a:lnTo>
                    <a:pt x="24931" y="30425"/>
                  </a:lnTo>
                  <a:lnTo>
                    <a:pt x="24951" y="30252"/>
                  </a:lnTo>
                  <a:lnTo>
                    <a:pt x="24970" y="30079"/>
                  </a:lnTo>
                  <a:lnTo>
                    <a:pt x="24951" y="29887"/>
                  </a:lnTo>
                  <a:lnTo>
                    <a:pt x="24893" y="29714"/>
                  </a:lnTo>
                  <a:lnTo>
                    <a:pt x="24854" y="29657"/>
                  </a:lnTo>
                  <a:lnTo>
                    <a:pt x="24797" y="29618"/>
                  </a:lnTo>
                  <a:lnTo>
                    <a:pt x="24720" y="29618"/>
                  </a:lnTo>
                  <a:lnTo>
                    <a:pt x="24682" y="29638"/>
                  </a:lnTo>
                  <a:lnTo>
                    <a:pt x="24643" y="29657"/>
                  </a:lnTo>
                  <a:lnTo>
                    <a:pt x="24432" y="29906"/>
                  </a:lnTo>
                  <a:lnTo>
                    <a:pt x="24240" y="30175"/>
                  </a:lnTo>
                  <a:lnTo>
                    <a:pt x="24086" y="30463"/>
                  </a:lnTo>
                  <a:lnTo>
                    <a:pt x="23952" y="30752"/>
                  </a:lnTo>
                  <a:lnTo>
                    <a:pt x="23952" y="29964"/>
                  </a:lnTo>
                  <a:lnTo>
                    <a:pt x="23952" y="28812"/>
                  </a:lnTo>
                  <a:lnTo>
                    <a:pt x="23990" y="27678"/>
                  </a:lnTo>
                  <a:lnTo>
                    <a:pt x="24067" y="26564"/>
                  </a:lnTo>
                  <a:lnTo>
                    <a:pt x="24144" y="25450"/>
                  </a:lnTo>
                  <a:lnTo>
                    <a:pt x="24182" y="25450"/>
                  </a:lnTo>
                  <a:lnTo>
                    <a:pt x="24336" y="25412"/>
                  </a:lnTo>
                  <a:lnTo>
                    <a:pt x="24470" y="25335"/>
                  </a:lnTo>
                  <a:lnTo>
                    <a:pt x="24605" y="25258"/>
                  </a:lnTo>
                  <a:lnTo>
                    <a:pt x="24739" y="25162"/>
                  </a:lnTo>
                  <a:lnTo>
                    <a:pt x="24854" y="25047"/>
                  </a:lnTo>
                  <a:lnTo>
                    <a:pt x="24970" y="24932"/>
                  </a:lnTo>
                  <a:lnTo>
                    <a:pt x="25181" y="24644"/>
                  </a:lnTo>
                  <a:lnTo>
                    <a:pt x="25373" y="24356"/>
                  </a:lnTo>
                  <a:lnTo>
                    <a:pt x="25546" y="24048"/>
                  </a:lnTo>
                  <a:lnTo>
                    <a:pt x="25680" y="23741"/>
                  </a:lnTo>
                  <a:lnTo>
                    <a:pt x="25796" y="23472"/>
                  </a:lnTo>
                  <a:lnTo>
                    <a:pt x="25815" y="23395"/>
                  </a:lnTo>
                  <a:lnTo>
                    <a:pt x="25776" y="23318"/>
                  </a:lnTo>
                  <a:lnTo>
                    <a:pt x="25757" y="23299"/>
                  </a:lnTo>
                  <a:lnTo>
                    <a:pt x="25719" y="23280"/>
                  </a:lnTo>
                  <a:lnTo>
                    <a:pt x="25680" y="23261"/>
                  </a:lnTo>
                  <a:lnTo>
                    <a:pt x="25642" y="23280"/>
                  </a:lnTo>
                  <a:lnTo>
                    <a:pt x="25411" y="23395"/>
                  </a:lnTo>
                  <a:lnTo>
                    <a:pt x="25181" y="23530"/>
                  </a:lnTo>
                  <a:lnTo>
                    <a:pt x="24989" y="23703"/>
                  </a:lnTo>
                  <a:lnTo>
                    <a:pt x="24797" y="23875"/>
                  </a:lnTo>
                  <a:lnTo>
                    <a:pt x="24624" y="24087"/>
                  </a:lnTo>
                  <a:lnTo>
                    <a:pt x="24470" y="24298"/>
                  </a:lnTo>
                  <a:lnTo>
                    <a:pt x="24336" y="24509"/>
                  </a:lnTo>
                  <a:lnTo>
                    <a:pt x="24221" y="24740"/>
                  </a:lnTo>
                  <a:lnTo>
                    <a:pt x="24355" y="23434"/>
                  </a:lnTo>
                  <a:lnTo>
                    <a:pt x="24547" y="22147"/>
                  </a:lnTo>
                  <a:lnTo>
                    <a:pt x="24758" y="20860"/>
                  </a:lnTo>
                  <a:lnTo>
                    <a:pt x="24989" y="19573"/>
                  </a:lnTo>
                  <a:lnTo>
                    <a:pt x="25258" y="18286"/>
                  </a:lnTo>
                  <a:lnTo>
                    <a:pt x="25565" y="17018"/>
                  </a:lnTo>
                  <a:lnTo>
                    <a:pt x="25872" y="15732"/>
                  </a:lnTo>
                  <a:lnTo>
                    <a:pt x="26218" y="14445"/>
                  </a:lnTo>
                  <a:lnTo>
                    <a:pt x="26506" y="14272"/>
                  </a:lnTo>
                  <a:lnTo>
                    <a:pt x="26698" y="14233"/>
                  </a:lnTo>
                  <a:lnTo>
                    <a:pt x="26871" y="14137"/>
                  </a:lnTo>
                  <a:lnTo>
                    <a:pt x="27044" y="14041"/>
                  </a:lnTo>
                  <a:lnTo>
                    <a:pt x="27179" y="13926"/>
                  </a:lnTo>
                  <a:lnTo>
                    <a:pt x="27447" y="14022"/>
                  </a:lnTo>
                  <a:lnTo>
                    <a:pt x="27755" y="14118"/>
                  </a:lnTo>
                  <a:lnTo>
                    <a:pt x="28043" y="14195"/>
                  </a:lnTo>
                  <a:lnTo>
                    <a:pt x="28350" y="14272"/>
                  </a:lnTo>
                  <a:lnTo>
                    <a:pt x="28657" y="14310"/>
                  </a:lnTo>
                  <a:lnTo>
                    <a:pt x="28965" y="14349"/>
                  </a:lnTo>
                  <a:lnTo>
                    <a:pt x="29560" y="14406"/>
                  </a:lnTo>
                  <a:lnTo>
                    <a:pt x="29752" y="14387"/>
                  </a:lnTo>
                  <a:lnTo>
                    <a:pt x="30021" y="14349"/>
                  </a:lnTo>
                  <a:lnTo>
                    <a:pt x="30290" y="14291"/>
                  </a:lnTo>
                  <a:lnTo>
                    <a:pt x="30425" y="14233"/>
                  </a:lnTo>
                  <a:lnTo>
                    <a:pt x="30540" y="14176"/>
                  </a:lnTo>
                  <a:lnTo>
                    <a:pt x="30655" y="14118"/>
                  </a:lnTo>
                  <a:lnTo>
                    <a:pt x="30751" y="14041"/>
                  </a:lnTo>
                  <a:lnTo>
                    <a:pt x="30828" y="13945"/>
                  </a:lnTo>
                  <a:lnTo>
                    <a:pt x="30866" y="13868"/>
                  </a:lnTo>
                  <a:lnTo>
                    <a:pt x="30905" y="13753"/>
                  </a:lnTo>
                  <a:lnTo>
                    <a:pt x="30886" y="13638"/>
                  </a:lnTo>
                  <a:lnTo>
                    <a:pt x="30847" y="13523"/>
                  </a:lnTo>
                  <a:lnTo>
                    <a:pt x="30751" y="13388"/>
                  </a:lnTo>
                  <a:lnTo>
                    <a:pt x="30713" y="13350"/>
                  </a:lnTo>
                  <a:lnTo>
                    <a:pt x="30674" y="13350"/>
                  </a:lnTo>
                  <a:lnTo>
                    <a:pt x="30636" y="13369"/>
                  </a:lnTo>
                  <a:lnTo>
                    <a:pt x="30617" y="13407"/>
                  </a:lnTo>
                  <a:lnTo>
                    <a:pt x="30578" y="13657"/>
                  </a:lnTo>
                  <a:lnTo>
                    <a:pt x="30559" y="13753"/>
                  </a:lnTo>
                  <a:lnTo>
                    <a:pt x="30521" y="13849"/>
                  </a:lnTo>
                  <a:lnTo>
                    <a:pt x="30482" y="13926"/>
                  </a:lnTo>
                  <a:lnTo>
                    <a:pt x="30405" y="14003"/>
                  </a:lnTo>
                  <a:lnTo>
                    <a:pt x="30309" y="14061"/>
                  </a:lnTo>
                  <a:lnTo>
                    <a:pt x="30175" y="14118"/>
                  </a:lnTo>
                  <a:lnTo>
                    <a:pt x="30021" y="14137"/>
                  </a:lnTo>
                  <a:lnTo>
                    <a:pt x="29868" y="14157"/>
                  </a:lnTo>
                  <a:lnTo>
                    <a:pt x="29560" y="14176"/>
                  </a:lnTo>
                  <a:lnTo>
                    <a:pt x="29253" y="14157"/>
                  </a:lnTo>
                  <a:lnTo>
                    <a:pt x="28946" y="14118"/>
                  </a:lnTo>
                  <a:lnTo>
                    <a:pt x="28523" y="14061"/>
                  </a:lnTo>
                  <a:lnTo>
                    <a:pt x="28100" y="13964"/>
                  </a:lnTo>
                  <a:lnTo>
                    <a:pt x="27678" y="13868"/>
                  </a:lnTo>
                  <a:lnTo>
                    <a:pt x="27255" y="13734"/>
                  </a:lnTo>
                  <a:lnTo>
                    <a:pt x="27563" y="13772"/>
                  </a:lnTo>
                  <a:lnTo>
                    <a:pt x="27870" y="13792"/>
                  </a:lnTo>
                  <a:lnTo>
                    <a:pt x="28158" y="13792"/>
                  </a:lnTo>
                  <a:lnTo>
                    <a:pt x="28465" y="13772"/>
                  </a:lnTo>
                  <a:lnTo>
                    <a:pt x="28773" y="13753"/>
                  </a:lnTo>
                  <a:lnTo>
                    <a:pt x="29061" y="13734"/>
                  </a:lnTo>
                  <a:lnTo>
                    <a:pt x="29618" y="13638"/>
                  </a:lnTo>
                  <a:lnTo>
                    <a:pt x="30021" y="13542"/>
                  </a:lnTo>
                  <a:lnTo>
                    <a:pt x="30444" y="13427"/>
                  </a:lnTo>
                  <a:lnTo>
                    <a:pt x="30828" y="13273"/>
                  </a:lnTo>
                  <a:lnTo>
                    <a:pt x="31212" y="13081"/>
                  </a:lnTo>
                  <a:lnTo>
                    <a:pt x="31558" y="12870"/>
                  </a:lnTo>
                  <a:lnTo>
                    <a:pt x="31731" y="12754"/>
                  </a:lnTo>
                  <a:lnTo>
                    <a:pt x="31884" y="12620"/>
                  </a:lnTo>
                  <a:lnTo>
                    <a:pt x="32038" y="12466"/>
                  </a:lnTo>
                  <a:lnTo>
                    <a:pt x="32192" y="12313"/>
                  </a:lnTo>
                  <a:lnTo>
                    <a:pt x="32326" y="12159"/>
                  </a:lnTo>
                  <a:lnTo>
                    <a:pt x="32461" y="11967"/>
                  </a:lnTo>
                  <a:lnTo>
                    <a:pt x="32480" y="11929"/>
                  </a:lnTo>
                  <a:lnTo>
                    <a:pt x="32461" y="11871"/>
                  </a:lnTo>
                  <a:lnTo>
                    <a:pt x="32441" y="11832"/>
                  </a:lnTo>
                  <a:lnTo>
                    <a:pt x="32403" y="11794"/>
                  </a:lnTo>
                  <a:lnTo>
                    <a:pt x="32230" y="11698"/>
                  </a:lnTo>
                  <a:lnTo>
                    <a:pt x="32076" y="11602"/>
                  </a:lnTo>
                  <a:lnTo>
                    <a:pt x="31923" y="11544"/>
                  </a:lnTo>
                  <a:lnTo>
                    <a:pt x="31750" y="11487"/>
                  </a:lnTo>
                  <a:lnTo>
                    <a:pt x="31596" y="11429"/>
                  </a:lnTo>
                  <a:lnTo>
                    <a:pt x="31443" y="11410"/>
                  </a:lnTo>
                  <a:lnTo>
                    <a:pt x="31289" y="11391"/>
                  </a:lnTo>
                  <a:lnTo>
                    <a:pt x="31154" y="11372"/>
                  </a:lnTo>
                  <a:lnTo>
                    <a:pt x="30847" y="11391"/>
                  </a:lnTo>
                  <a:lnTo>
                    <a:pt x="30559" y="11448"/>
                  </a:lnTo>
                  <a:lnTo>
                    <a:pt x="30271" y="11525"/>
                  </a:lnTo>
                  <a:lnTo>
                    <a:pt x="30002" y="11640"/>
                  </a:lnTo>
                  <a:lnTo>
                    <a:pt x="30271" y="11410"/>
                  </a:lnTo>
                  <a:lnTo>
                    <a:pt x="30521" y="11160"/>
                  </a:lnTo>
                  <a:lnTo>
                    <a:pt x="30770" y="10891"/>
                  </a:lnTo>
                  <a:lnTo>
                    <a:pt x="30982" y="10603"/>
                  </a:lnTo>
                  <a:lnTo>
                    <a:pt x="31193" y="10296"/>
                  </a:lnTo>
                  <a:lnTo>
                    <a:pt x="31366" y="9989"/>
                  </a:lnTo>
                  <a:lnTo>
                    <a:pt x="31519" y="9643"/>
                  </a:lnTo>
                  <a:lnTo>
                    <a:pt x="31654" y="9297"/>
                  </a:lnTo>
                  <a:lnTo>
                    <a:pt x="31654" y="9240"/>
                  </a:lnTo>
                  <a:lnTo>
                    <a:pt x="31615" y="9182"/>
                  </a:lnTo>
                  <a:lnTo>
                    <a:pt x="31577" y="9163"/>
                  </a:lnTo>
                  <a:lnTo>
                    <a:pt x="31519" y="9163"/>
                  </a:lnTo>
                  <a:lnTo>
                    <a:pt x="30943" y="9374"/>
                  </a:lnTo>
                  <a:lnTo>
                    <a:pt x="30386" y="9604"/>
                  </a:lnTo>
                  <a:lnTo>
                    <a:pt x="29868" y="9893"/>
                  </a:lnTo>
                  <a:lnTo>
                    <a:pt x="29330" y="10181"/>
                  </a:lnTo>
                  <a:lnTo>
                    <a:pt x="29464" y="9854"/>
                  </a:lnTo>
                  <a:lnTo>
                    <a:pt x="29579" y="9508"/>
                  </a:lnTo>
                  <a:lnTo>
                    <a:pt x="29675" y="9163"/>
                  </a:lnTo>
                  <a:lnTo>
                    <a:pt x="29752" y="8817"/>
                  </a:lnTo>
                  <a:lnTo>
                    <a:pt x="29791" y="8452"/>
                  </a:lnTo>
                  <a:lnTo>
                    <a:pt x="29829" y="8087"/>
                  </a:lnTo>
                  <a:lnTo>
                    <a:pt x="29829" y="7722"/>
                  </a:lnTo>
                  <a:lnTo>
                    <a:pt x="29829" y="7338"/>
                  </a:lnTo>
                  <a:lnTo>
                    <a:pt x="29810" y="7300"/>
                  </a:lnTo>
                  <a:lnTo>
                    <a:pt x="29772" y="7261"/>
                  </a:lnTo>
                  <a:lnTo>
                    <a:pt x="29733" y="7242"/>
                  </a:lnTo>
                  <a:lnTo>
                    <a:pt x="29675" y="7242"/>
                  </a:lnTo>
                  <a:lnTo>
                    <a:pt x="29483" y="7300"/>
                  </a:lnTo>
                  <a:lnTo>
                    <a:pt x="29311" y="7376"/>
                  </a:lnTo>
                  <a:lnTo>
                    <a:pt x="29138" y="7453"/>
                  </a:lnTo>
                  <a:lnTo>
                    <a:pt x="28984" y="7549"/>
                  </a:lnTo>
                  <a:lnTo>
                    <a:pt x="28677" y="7761"/>
                  </a:lnTo>
                  <a:lnTo>
                    <a:pt x="28389" y="8010"/>
                  </a:lnTo>
                  <a:lnTo>
                    <a:pt x="28139" y="8279"/>
                  </a:lnTo>
                  <a:lnTo>
                    <a:pt x="27908" y="8586"/>
                  </a:lnTo>
                  <a:lnTo>
                    <a:pt x="27697" y="8913"/>
                  </a:lnTo>
                  <a:lnTo>
                    <a:pt x="27543" y="9259"/>
                  </a:lnTo>
                  <a:lnTo>
                    <a:pt x="27447" y="8625"/>
                  </a:lnTo>
                  <a:lnTo>
                    <a:pt x="27351" y="7991"/>
                  </a:lnTo>
                  <a:lnTo>
                    <a:pt x="27236" y="7376"/>
                  </a:lnTo>
                  <a:lnTo>
                    <a:pt x="27159" y="6819"/>
                  </a:lnTo>
                  <a:lnTo>
                    <a:pt x="27140" y="6762"/>
                  </a:lnTo>
                  <a:lnTo>
                    <a:pt x="27102" y="6723"/>
                  </a:lnTo>
                  <a:lnTo>
                    <a:pt x="27044" y="6704"/>
                  </a:lnTo>
                  <a:lnTo>
                    <a:pt x="26986" y="6704"/>
                  </a:lnTo>
                  <a:lnTo>
                    <a:pt x="26756" y="6819"/>
                  </a:lnTo>
                  <a:lnTo>
                    <a:pt x="26526" y="6954"/>
                  </a:lnTo>
                  <a:lnTo>
                    <a:pt x="26314" y="7088"/>
                  </a:lnTo>
                  <a:lnTo>
                    <a:pt x="26122" y="7261"/>
                  </a:lnTo>
                  <a:lnTo>
                    <a:pt x="25949" y="7453"/>
                  </a:lnTo>
                  <a:lnTo>
                    <a:pt x="25796" y="7645"/>
                  </a:lnTo>
                  <a:lnTo>
                    <a:pt x="25661" y="7857"/>
                  </a:lnTo>
                  <a:lnTo>
                    <a:pt x="25546" y="8087"/>
                  </a:lnTo>
                  <a:lnTo>
                    <a:pt x="25450" y="8318"/>
                  </a:lnTo>
                  <a:lnTo>
                    <a:pt x="25354" y="8567"/>
                  </a:lnTo>
                  <a:lnTo>
                    <a:pt x="25296" y="8817"/>
                  </a:lnTo>
                  <a:lnTo>
                    <a:pt x="25239" y="9067"/>
                  </a:lnTo>
                  <a:lnTo>
                    <a:pt x="25200" y="9336"/>
                  </a:lnTo>
                  <a:lnTo>
                    <a:pt x="25181" y="9585"/>
                  </a:lnTo>
                  <a:lnTo>
                    <a:pt x="25181" y="9854"/>
                  </a:lnTo>
                  <a:lnTo>
                    <a:pt x="25200" y="10123"/>
                  </a:lnTo>
                  <a:lnTo>
                    <a:pt x="25008" y="9854"/>
                  </a:lnTo>
                  <a:lnTo>
                    <a:pt x="24797" y="9604"/>
                  </a:lnTo>
                  <a:lnTo>
                    <a:pt x="24566" y="9374"/>
                  </a:lnTo>
                  <a:lnTo>
                    <a:pt x="24336" y="9143"/>
                  </a:lnTo>
                  <a:lnTo>
                    <a:pt x="24125" y="8951"/>
                  </a:lnTo>
                  <a:lnTo>
                    <a:pt x="23894" y="8759"/>
                  </a:lnTo>
                  <a:lnTo>
                    <a:pt x="23683" y="8586"/>
                  </a:lnTo>
                  <a:lnTo>
                    <a:pt x="23472" y="8452"/>
                  </a:lnTo>
                  <a:lnTo>
                    <a:pt x="23414" y="8433"/>
                  </a:lnTo>
                  <a:lnTo>
                    <a:pt x="23337" y="8452"/>
                  </a:lnTo>
                  <a:lnTo>
                    <a:pt x="23299" y="8490"/>
                  </a:lnTo>
                  <a:lnTo>
                    <a:pt x="23260" y="8548"/>
                  </a:lnTo>
                  <a:lnTo>
                    <a:pt x="23183" y="8951"/>
                  </a:lnTo>
                  <a:lnTo>
                    <a:pt x="23164" y="9336"/>
                  </a:lnTo>
                  <a:lnTo>
                    <a:pt x="23164" y="9720"/>
                  </a:lnTo>
                  <a:lnTo>
                    <a:pt x="23222" y="10104"/>
                  </a:lnTo>
                  <a:lnTo>
                    <a:pt x="23299" y="10469"/>
                  </a:lnTo>
                  <a:lnTo>
                    <a:pt x="23414" y="10815"/>
                  </a:lnTo>
                  <a:lnTo>
                    <a:pt x="23548" y="11160"/>
                  </a:lnTo>
                  <a:lnTo>
                    <a:pt x="23721" y="11487"/>
                  </a:lnTo>
                  <a:lnTo>
                    <a:pt x="23913" y="11813"/>
                  </a:lnTo>
                  <a:lnTo>
                    <a:pt x="24144" y="12121"/>
                  </a:lnTo>
                  <a:lnTo>
                    <a:pt x="24374" y="12409"/>
                  </a:lnTo>
                  <a:lnTo>
                    <a:pt x="24643" y="12697"/>
                  </a:lnTo>
                  <a:lnTo>
                    <a:pt x="24912" y="12966"/>
                  </a:lnTo>
                  <a:lnTo>
                    <a:pt x="25219" y="13215"/>
                  </a:lnTo>
                  <a:lnTo>
                    <a:pt x="25527" y="13465"/>
                  </a:lnTo>
                  <a:lnTo>
                    <a:pt x="25834" y="13676"/>
                  </a:lnTo>
                  <a:lnTo>
                    <a:pt x="25872" y="13696"/>
                  </a:lnTo>
                  <a:lnTo>
                    <a:pt x="25892" y="13696"/>
                  </a:lnTo>
                  <a:lnTo>
                    <a:pt x="25949" y="13753"/>
                  </a:lnTo>
                  <a:lnTo>
                    <a:pt x="26007" y="13772"/>
                  </a:lnTo>
                  <a:lnTo>
                    <a:pt x="26065" y="13753"/>
                  </a:lnTo>
                  <a:lnTo>
                    <a:pt x="26103" y="13715"/>
                  </a:lnTo>
                  <a:lnTo>
                    <a:pt x="26103" y="13696"/>
                  </a:lnTo>
                  <a:lnTo>
                    <a:pt x="26103" y="13657"/>
                  </a:lnTo>
                  <a:lnTo>
                    <a:pt x="26026" y="13388"/>
                  </a:lnTo>
                  <a:lnTo>
                    <a:pt x="25988" y="13100"/>
                  </a:lnTo>
                  <a:lnTo>
                    <a:pt x="26007" y="13023"/>
                  </a:lnTo>
                  <a:lnTo>
                    <a:pt x="26103" y="13331"/>
                  </a:lnTo>
                  <a:lnTo>
                    <a:pt x="26180" y="13638"/>
                  </a:lnTo>
                  <a:lnTo>
                    <a:pt x="26180" y="13657"/>
                  </a:lnTo>
                  <a:lnTo>
                    <a:pt x="26161" y="13676"/>
                  </a:lnTo>
                  <a:lnTo>
                    <a:pt x="26141" y="13753"/>
                  </a:lnTo>
                  <a:lnTo>
                    <a:pt x="26141" y="13811"/>
                  </a:lnTo>
                  <a:lnTo>
                    <a:pt x="26180" y="13868"/>
                  </a:lnTo>
                  <a:lnTo>
                    <a:pt x="26237" y="13926"/>
                  </a:lnTo>
                  <a:lnTo>
                    <a:pt x="26180" y="14080"/>
                  </a:lnTo>
                  <a:lnTo>
                    <a:pt x="26084" y="14137"/>
                  </a:lnTo>
                  <a:lnTo>
                    <a:pt x="26084" y="14157"/>
                  </a:lnTo>
                  <a:lnTo>
                    <a:pt x="26045" y="14176"/>
                  </a:lnTo>
                  <a:lnTo>
                    <a:pt x="26026" y="14195"/>
                  </a:lnTo>
                  <a:lnTo>
                    <a:pt x="25988" y="14233"/>
                  </a:lnTo>
                  <a:lnTo>
                    <a:pt x="25988" y="14329"/>
                  </a:lnTo>
                  <a:lnTo>
                    <a:pt x="26007" y="14406"/>
                  </a:lnTo>
                  <a:lnTo>
                    <a:pt x="26065" y="14464"/>
                  </a:lnTo>
                  <a:lnTo>
                    <a:pt x="25719" y="15655"/>
                  </a:lnTo>
                  <a:lnTo>
                    <a:pt x="25392" y="16846"/>
                  </a:lnTo>
                  <a:lnTo>
                    <a:pt x="25085" y="18056"/>
                  </a:lnTo>
                  <a:lnTo>
                    <a:pt x="24816" y="19246"/>
                  </a:lnTo>
                  <a:lnTo>
                    <a:pt x="24778" y="19227"/>
                  </a:lnTo>
                  <a:lnTo>
                    <a:pt x="24586" y="19093"/>
                  </a:lnTo>
                  <a:lnTo>
                    <a:pt x="24432" y="18920"/>
                  </a:lnTo>
                  <a:lnTo>
                    <a:pt x="24278" y="18728"/>
                  </a:lnTo>
                  <a:lnTo>
                    <a:pt x="24182" y="18517"/>
                  </a:lnTo>
                  <a:lnTo>
                    <a:pt x="24125" y="18286"/>
                  </a:lnTo>
                  <a:lnTo>
                    <a:pt x="24105" y="18171"/>
                  </a:lnTo>
                  <a:lnTo>
                    <a:pt x="24105" y="18056"/>
                  </a:lnTo>
                  <a:lnTo>
                    <a:pt x="24105" y="17940"/>
                  </a:lnTo>
                  <a:lnTo>
                    <a:pt x="24125" y="17825"/>
                  </a:lnTo>
                  <a:lnTo>
                    <a:pt x="24163" y="17729"/>
                  </a:lnTo>
                  <a:lnTo>
                    <a:pt x="24221" y="17614"/>
                  </a:lnTo>
                  <a:lnTo>
                    <a:pt x="24355" y="17921"/>
                  </a:lnTo>
                  <a:lnTo>
                    <a:pt x="24470" y="18267"/>
                  </a:lnTo>
                  <a:lnTo>
                    <a:pt x="24509" y="18459"/>
                  </a:lnTo>
                  <a:lnTo>
                    <a:pt x="24528" y="18670"/>
                  </a:lnTo>
                  <a:lnTo>
                    <a:pt x="24566" y="18862"/>
                  </a:lnTo>
                  <a:lnTo>
                    <a:pt x="24643" y="19054"/>
                  </a:lnTo>
                  <a:lnTo>
                    <a:pt x="24662" y="19074"/>
                  </a:lnTo>
                  <a:lnTo>
                    <a:pt x="24682" y="19093"/>
                  </a:lnTo>
                  <a:lnTo>
                    <a:pt x="24739" y="19093"/>
                  </a:lnTo>
                  <a:lnTo>
                    <a:pt x="24778" y="19074"/>
                  </a:lnTo>
                  <a:lnTo>
                    <a:pt x="24816" y="19035"/>
                  </a:lnTo>
                  <a:lnTo>
                    <a:pt x="24835" y="18920"/>
                  </a:lnTo>
                  <a:lnTo>
                    <a:pt x="24835" y="18824"/>
                  </a:lnTo>
                  <a:lnTo>
                    <a:pt x="24816" y="18593"/>
                  </a:lnTo>
                  <a:lnTo>
                    <a:pt x="24778" y="18382"/>
                  </a:lnTo>
                  <a:lnTo>
                    <a:pt x="24720" y="18190"/>
                  </a:lnTo>
                  <a:lnTo>
                    <a:pt x="24662" y="17940"/>
                  </a:lnTo>
                  <a:lnTo>
                    <a:pt x="24566" y="17710"/>
                  </a:lnTo>
                  <a:lnTo>
                    <a:pt x="24470" y="17499"/>
                  </a:lnTo>
                  <a:lnTo>
                    <a:pt x="24336" y="17287"/>
                  </a:lnTo>
                  <a:lnTo>
                    <a:pt x="24297" y="17249"/>
                  </a:lnTo>
                  <a:lnTo>
                    <a:pt x="24240" y="17230"/>
                  </a:lnTo>
                  <a:lnTo>
                    <a:pt x="24182" y="17230"/>
                  </a:lnTo>
                  <a:lnTo>
                    <a:pt x="24125" y="17268"/>
                  </a:lnTo>
                  <a:lnTo>
                    <a:pt x="24048" y="17403"/>
                  </a:lnTo>
                  <a:lnTo>
                    <a:pt x="23971" y="17537"/>
                  </a:lnTo>
                  <a:lnTo>
                    <a:pt x="23913" y="17691"/>
                  </a:lnTo>
                  <a:lnTo>
                    <a:pt x="23875" y="17844"/>
                  </a:lnTo>
                  <a:lnTo>
                    <a:pt x="23856" y="17998"/>
                  </a:lnTo>
                  <a:lnTo>
                    <a:pt x="23856" y="18152"/>
                  </a:lnTo>
                  <a:lnTo>
                    <a:pt x="23875" y="18305"/>
                  </a:lnTo>
                  <a:lnTo>
                    <a:pt x="23913" y="18459"/>
                  </a:lnTo>
                  <a:lnTo>
                    <a:pt x="23952" y="18613"/>
                  </a:lnTo>
                  <a:lnTo>
                    <a:pt x="24009" y="18747"/>
                  </a:lnTo>
                  <a:lnTo>
                    <a:pt x="24105" y="18882"/>
                  </a:lnTo>
                  <a:lnTo>
                    <a:pt x="24201" y="18997"/>
                  </a:lnTo>
                  <a:lnTo>
                    <a:pt x="24297" y="19112"/>
                  </a:lnTo>
                  <a:lnTo>
                    <a:pt x="24432" y="19227"/>
                  </a:lnTo>
                  <a:lnTo>
                    <a:pt x="24566" y="19304"/>
                  </a:lnTo>
                  <a:lnTo>
                    <a:pt x="24701" y="19362"/>
                  </a:lnTo>
                  <a:lnTo>
                    <a:pt x="24758" y="19381"/>
                  </a:lnTo>
                  <a:lnTo>
                    <a:pt x="24778" y="19362"/>
                  </a:lnTo>
                  <a:lnTo>
                    <a:pt x="24586" y="20284"/>
                  </a:lnTo>
                  <a:lnTo>
                    <a:pt x="24413" y="21225"/>
                  </a:lnTo>
                  <a:lnTo>
                    <a:pt x="24240" y="22147"/>
                  </a:lnTo>
                  <a:lnTo>
                    <a:pt x="24105" y="23088"/>
                  </a:lnTo>
                  <a:lnTo>
                    <a:pt x="23971" y="24029"/>
                  </a:lnTo>
                  <a:lnTo>
                    <a:pt x="23875" y="24970"/>
                  </a:lnTo>
                  <a:lnTo>
                    <a:pt x="23798" y="25931"/>
                  </a:lnTo>
                  <a:lnTo>
                    <a:pt x="23740" y="26872"/>
                  </a:lnTo>
                  <a:lnTo>
                    <a:pt x="23510" y="25546"/>
                  </a:lnTo>
                  <a:lnTo>
                    <a:pt x="23280" y="24202"/>
                  </a:lnTo>
                  <a:lnTo>
                    <a:pt x="23241" y="23395"/>
                  </a:lnTo>
                  <a:lnTo>
                    <a:pt x="23183" y="22588"/>
                  </a:lnTo>
                  <a:lnTo>
                    <a:pt x="23107" y="21782"/>
                  </a:lnTo>
                  <a:lnTo>
                    <a:pt x="22972" y="20975"/>
                  </a:lnTo>
                  <a:lnTo>
                    <a:pt x="22838" y="20188"/>
                  </a:lnTo>
                  <a:lnTo>
                    <a:pt x="22646" y="19400"/>
                  </a:lnTo>
                  <a:lnTo>
                    <a:pt x="22415" y="18651"/>
                  </a:lnTo>
                  <a:lnTo>
                    <a:pt x="22281" y="18267"/>
                  </a:lnTo>
                  <a:lnTo>
                    <a:pt x="22146" y="17902"/>
                  </a:lnTo>
                  <a:lnTo>
                    <a:pt x="21993" y="17537"/>
                  </a:lnTo>
                  <a:lnTo>
                    <a:pt x="21820" y="17172"/>
                  </a:lnTo>
                  <a:lnTo>
                    <a:pt x="21647" y="16826"/>
                  </a:lnTo>
                  <a:lnTo>
                    <a:pt x="21455" y="16481"/>
                  </a:lnTo>
                  <a:lnTo>
                    <a:pt x="21263" y="16154"/>
                  </a:lnTo>
                  <a:lnTo>
                    <a:pt x="21051" y="15828"/>
                  </a:lnTo>
                  <a:lnTo>
                    <a:pt x="20821" y="15501"/>
                  </a:lnTo>
                  <a:lnTo>
                    <a:pt x="20571" y="15194"/>
                  </a:lnTo>
                  <a:lnTo>
                    <a:pt x="20322" y="14906"/>
                  </a:lnTo>
                  <a:lnTo>
                    <a:pt x="20053" y="14618"/>
                  </a:lnTo>
                  <a:lnTo>
                    <a:pt x="19765" y="14329"/>
                  </a:lnTo>
                  <a:lnTo>
                    <a:pt x="19457" y="14061"/>
                  </a:lnTo>
                  <a:lnTo>
                    <a:pt x="19131" y="13811"/>
                  </a:lnTo>
                  <a:lnTo>
                    <a:pt x="18804" y="13561"/>
                  </a:lnTo>
                  <a:lnTo>
                    <a:pt x="18459" y="13331"/>
                  </a:lnTo>
                  <a:lnTo>
                    <a:pt x="18094" y="13119"/>
                  </a:lnTo>
                  <a:lnTo>
                    <a:pt x="18055" y="13100"/>
                  </a:lnTo>
                  <a:lnTo>
                    <a:pt x="18036" y="13100"/>
                  </a:lnTo>
                  <a:lnTo>
                    <a:pt x="17978" y="13139"/>
                  </a:lnTo>
                  <a:lnTo>
                    <a:pt x="17959" y="13196"/>
                  </a:lnTo>
                  <a:lnTo>
                    <a:pt x="17978" y="13215"/>
                  </a:lnTo>
                  <a:lnTo>
                    <a:pt x="17998" y="13254"/>
                  </a:lnTo>
                  <a:lnTo>
                    <a:pt x="18651" y="13830"/>
                  </a:lnTo>
                  <a:lnTo>
                    <a:pt x="19284" y="14406"/>
                  </a:lnTo>
                  <a:lnTo>
                    <a:pt x="19880" y="15002"/>
                  </a:lnTo>
                  <a:lnTo>
                    <a:pt x="20168" y="15309"/>
                  </a:lnTo>
                  <a:lnTo>
                    <a:pt x="20437" y="15616"/>
                  </a:lnTo>
                  <a:lnTo>
                    <a:pt x="20687" y="15943"/>
                  </a:lnTo>
                  <a:lnTo>
                    <a:pt x="20936" y="16269"/>
                  </a:lnTo>
                  <a:lnTo>
                    <a:pt x="21167" y="16596"/>
                  </a:lnTo>
                  <a:lnTo>
                    <a:pt x="21397" y="16961"/>
                  </a:lnTo>
                  <a:lnTo>
                    <a:pt x="21589" y="17326"/>
                  </a:lnTo>
                  <a:lnTo>
                    <a:pt x="21801" y="17710"/>
                  </a:lnTo>
                  <a:lnTo>
                    <a:pt x="21973" y="18113"/>
                  </a:lnTo>
                  <a:lnTo>
                    <a:pt x="22146" y="18536"/>
                  </a:lnTo>
                  <a:lnTo>
                    <a:pt x="22319" y="19054"/>
                  </a:lnTo>
                  <a:lnTo>
                    <a:pt x="22473" y="19573"/>
                  </a:lnTo>
                  <a:lnTo>
                    <a:pt x="22588" y="20092"/>
                  </a:lnTo>
                  <a:lnTo>
                    <a:pt x="22703" y="20610"/>
                  </a:lnTo>
                  <a:lnTo>
                    <a:pt x="22799" y="21148"/>
                  </a:lnTo>
                  <a:lnTo>
                    <a:pt x="22876" y="21686"/>
                  </a:lnTo>
                  <a:lnTo>
                    <a:pt x="22991" y="22761"/>
                  </a:lnTo>
                  <a:lnTo>
                    <a:pt x="22838" y="22089"/>
                  </a:lnTo>
                  <a:lnTo>
                    <a:pt x="22665" y="21436"/>
                  </a:lnTo>
                  <a:lnTo>
                    <a:pt x="22492" y="20783"/>
                  </a:lnTo>
                  <a:lnTo>
                    <a:pt x="22300" y="20130"/>
                  </a:lnTo>
                  <a:lnTo>
                    <a:pt x="22089" y="19496"/>
                  </a:lnTo>
                  <a:lnTo>
                    <a:pt x="21858" y="18862"/>
                  </a:lnTo>
                  <a:lnTo>
                    <a:pt x="21608" y="18248"/>
                  </a:lnTo>
                  <a:lnTo>
                    <a:pt x="21320" y="17652"/>
                  </a:lnTo>
                  <a:lnTo>
                    <a:pt x="21013" y="17057"/>
                  </a:lnTo>
                  <a:lnTo>
                    <a:pt x="20687" y="16481"/>
                  </a:lnTo>
                  <a:lnTo>
                    <a:pt x="20341" y="15924"/>
                  </a:lnTo>
                  <a:lnTo>
                    <a:pt x="19937" y="15386"/>
                  </a:lnTo>
                  <a:lnTo>
                    <a:pt x="19515" y="14848"/>
                  </a:lnTo>
                  <a:lnTo>
                    <a:pt x="19073" y="14349"/>
                  </a:lnTo>
                  <a:lnTo>
                    <a:pt x="18574" y="13868"/>
                  </a:lnTo>
                  <a:lnTo>
                    <a:pt x="18036" y="13388"/>
                  </a:lnTo>
                  <a:lnTo>
                    <a:pt x="17998" y="13388"/>
                  </a:lnTo>
                  <a:lnTo>
                    <a:pt x="17959" y="13407"/>
                  </a:lnTo>
                  <a:lnTo>
                    <a:pt x="17940" y="13446"/>
                  </a:lnTo>
                  <a:lnTo>
                    <a:pt x="17959" y="13484"/>
                  </a:lnTo>
                  <a:lnTo>
                    <a:pt x="18670" y="14329"/>
                  </a:lnTo>
                  <a:lnTo>
                    <a:pt x="19323" y="15175"/>
                  </a:lnTo>
                  <a:lnTo>
                    <a:pt x="19649" y="15597"/>
                  </a:lnTo>
                  <a:lnTo>
                    <a:pt x="19937" y="16020"/>
                  </a:lnTo>
                  <a:lnTo>
                    <a:pt x="20226" y="16442"/>
                  </a:lnTo>
                  <a:lnTo>
                    <a:pt x="20494" y="16884"/>
                  </a:lnTo>
                  <a:lnTo>
                    <a:pt x="20763" y="17326"/>
                  </a:lnTo>
                  <a:lnTo>
                    <a:pt x="21013" y="17768"/>
                  </a:lnTo>
                  <a:lnTo>
                    <a:pt x="21244" y="18228"/>
                  </a:lnTo>
                  <a:lnTo>
                    <a:pt x="21474" y="18709"/>
                  </a:lnTo>
                  <a:lnTo>
                    <a:pt x="21685" y="19189"/>
                  </a:lnTo>
                  <a:lnTo>
                    <a:pt x="21877" y="19688"/>
                  </a:lnTo>
                  <a:lnTo>
                    <a:pt x="22069" y="20207"/>
                  </a:lnTo>
                  <a:lnTo>
                    <a:pt x="22242" y="20725"/>
                  </a:lnTo>
                  <a:lnTo>
                    <a:pt x="22511" y="21647"/>
                  </a:lnTo>
                  <a:lnTo>
                    <a:pt x="22742" y="22569"/>
                  </a:lnTo>
                  <a:lnTo>
                    <a:pt x="22953" y="23491"/>
                  </a:lnTo>
                  <a:lnTo>
                    <a:pt x="23126" y="24432"/>
                  </a:lnTo>
                  <a:lnTo>
                    <a:pt x="23126" y="24471"/>
                  </a:lnTo>
                  <a:lnTo>
                    <a:pt x="23049" y="24183"/>
                  </a:lnTo>
                  <a:lnTo>
                    <a:pt x="22934" y="23895"/>
                  </a:lnTo>
                  <a:lnTo>
                    <a:pt x="22819" y="23606"/>
                  </a:lnTo>
                  <a:lnTo>
                    <a:pt x="22684" y="23318"/>
                  </a:lnTo>
                  <a:lnTo>
                    <a:pt x="22530" y="23049"/>
                  </a:lnTo>
                  <a:lnTo>
                    <a:pt x="22377" y="22781"/>
                  </a:lnTo>
                  <a:lnTo>
                    <a:pt x="22050" y="22262"/>
                  </a:lnTo>
                  <a:lnTo>
                    <a:pt x="21685" y="21743"/>
                  </a:lnTo>
                  <a:lnTo>
                    <a:pt x="21320" y="21244"/>
                  </a:lnTo>
                  <a:lnTo>
                    <a:pt x="20591" y="20226"/>
                  </a:lnTo>
                  <a:lnTo>
                    <a:pt x="20322" y="19842"/>
                  </a:lnTo>
                  <a:lnTo>
                    <a:pt x="20072" y="19439"/>
                  </a:lnTo>
                  <a:lnTo>
                    <a:pt x="19841" y="19016"/>
                  </a:lnTo>
                  <a:lnTo>
                    <a:pt x="19630" y="18593"/>
                  </a:lnTo>
                  <a:lnTo>
                    <a:pt x="19419" y="18171"/>
                  </a:lnTo>
                  <a:lnTo>
                    <a:pt x="19246" y="17748"/>
                  </a:lnTo>
                  <a:lnTo>
                    <a:pt x="19073" y="17307"/>
                  </a:lnTo>
                  <a:lnTo>
                    <a:pt x="18900" y="16865"/>
                  </a:lnTo>
                  <a:lnTo>
                    <a:pt x="18593" y="15981"/>
                  </a:lnTo>
                  <a:lnTo>
                    <a:pt x="18324" y="15079"/>
                  </a:lnTo>
                  <a:lnTo>
                    <a:pt x="17786" y="13273"/>
                  </a:lnTo>
                  <a:lnTo>
                    <a:pt x="17767" y="13235"/>
                  </a:lnTo>
                  <a:lnTo>
                    <a:pt x="17748" y="13215"/>
                  </a:lnTo>
                  <a:lnTo>
                    <a:pt x="17690" y="13215"/>
                  </a:lnTo>
                  <a:lnTo>
                    <a:pt x="17652" y="13254"/>
                  </a:lnTo>
                  <a:lnTo>
                    <a:pt x="17652" y="13273"/>
                  </a:lnTo>
                  <a:lnTo>
                    <a:pt x="17652" y="13311"/>
                  </a:lnTo>
                  <a:lnTo>
                    <a:pt x="17825" y="14022"/>
                  </a:lnTo>
                  <a:lnTo>
                    <a:pt x="17998" y="14714"/>
                  </a:lnTo>
                  <a:lnTo>
                    <a:pt x="18209" y="15424"/>
                  </a:lnTo>
                  <a:lnTo>
                    <a:pt x="18420" y="16116"/>
                  </a:lnTo>
                  <a:lnTo>
                    <a:pt x="18651" y="16807"/>
                  </a:lnTo>
                  <a:lnTo>
                    <a:pt x="18900" y="17499"/>
                  </a:lnTo>
                  <a:lnTo>
                    <a:pt x="19169" y="18171"/>
                  </a:lnTo>
                  <a:lnTo>
                    <a:pt x="19476" y="18824"/>
                  </a:lnTo>
                  <a:lnTo>
                    <a:pt x="19669" y="19227"/>
                  </a:lnTo>
                  <a:lnTo>
                    <a:pt x="19880" y="19592"/>
                  </a:lnTo>
                  <a:lnTo>
                    <a:pt x="20091" y="19976"/>
                  </a:lnTo>
                  <a:lnTo>
                    <a:pt x="20322" y="20341"/>
                  </a:lnTo>
                  <a:lnTo>
                    <a:pt x="20802" y="21052"/>
                  </a:lnTo>
                  <a:lnTo>
                    <a:pt x="21282" y="21763"/>
                  </a:lnTo>
                  <a:lnTo>
                    <a:pt x="21762" y="22473"/>
                  </a:lnTo>
                  <a:lnTo>
                    <a:pt x="22242" y="23203"/>
                  </a:lnTo>
                  <a:lnTo>
                    <a:pt x="22454" y="23568"/>
                  </a:lnTo>
                  <a:lnTo>
                    <a:pt x="22665" y="23952"/>
                  </a:lnTo>
                  <a:lnTo>
                    <a:pt x="22857" y="24336"/>
                  </a:lnTo>
                  <a:lnTo>
                    <a:pt x="23049" y="24740"/>
                  </a:lnTo>
                  <a:lnTo>
                    <a:pt x="23068" y="24778"/>
                  </a:lnTo>
                  <a:lnTo>
                    <a:pt x="23107" y="24778"/>
                  </a:lnTo>
                  <a:lnTo>
                    <a:pt x="23126" y="24797"/>
                  </a:lnTo>
                  <a:lnTo>
                    <a:pt x="23164" y="24778"/>
                  </a:lnTo>
                  <a:lnTo>
                    <a:pt x="23164" y="24874"/>
                  </a:lnTo>
                  <a:lnTo>
                    <a:pt x="23183" y="24913"/>
                  </a:lnTo>
                  <a:lnTo>
                    <a:pt x="23222" y="24932"/>
                  </a:lnTo>
                  <a:lnTo>
                    <a:pt x="23702" y="27602"/>
                  </a:lnTo>
                  <a:lnTo>
                    <a:pt x="23644" y="29887"/>
                  </a:lnTo>
                  <a:lnTo>
                    <a:pt x="23625" y="32154"/>
                  </a:lnTo>
                  <a:lnTo>
                    <a:pt x="23587" y="33287"/>
                  </a:lnTo>
                  <a:lnTo>
                    <a:pt x="23568" y="34420"/>
                  </a:lnTo>
                  <a:lnTo>
                    <a:pt x="23510" y="35534"/>
                  </a:lnTo>
                  <a:lnTo>
                    <a:pt x="23433" y="36667"/>
                  </a:lnTo>
                  <a:lnTo>
                    <a:pt x="23376" y="36418"/>
                  </a:lnTo>
                  <a:lnTo>
                    <a:pt x="23280" y="36149"/>
                  </a:lnTo>
                  <a:lnTo>
                    <a:pt x="23164" y="35918"/>
                  </a:lnTo>
                  <a:lnTo>
                    <a:pt x="23030" y="35669"/>
                  </a:lnTo>
                  <a:lnTo>
                    <a:pt x="22876" y="35457"/>
                  </a:lnTo>
                  <a:lnTo>
                    <a:pt x="22703" y="35265"/>
                  </a:lnTo>
                  <a:lnTo>
                    <a:pt x="22530" y="35092"/>
                  </a:lnTo>
                  <a:lnTo>
                    <a:pt x="22319" y="34939"/>
                  </a:lnTo>
                  <a:lnTo>
                    <a:pt x="22281" y="34939"/>
                  </a:lnTo>
                  <a:lnTo>
                    <a:pt x="22242" y="34919"/>
                  </a:lnTo>
                  <a:lnTo>
                    <a:pt x="22185" y="34958"/>
                  </a:lnTo>
                  <a:lnTo>
                    <a:pt x="22127" y="35016"/>
                  </a:lnTo>
                  <a:lnTo>
                    <a:pt x="22108" y="35092"/>
                  </a:lnTo>
                  <a:lnTo>
                    <a:pt x="22127" y="35380"/>
                  </a:lnTo>
                  <a:lnTo>
                    <a:pt x="22185" y="35688"/>
                  </a:lnTo>
                  <a:lnTo>
                    <a:pt x="22281" y="35995"/>
                  </a:lnTo>
                  <a:lnTo>
                    <a:pt x="22396" y="36302"/>
                  </a:lnTo>
                  <a:lnTo>
                    <a:pt x="22569" y="36571"/>
                  </a:lnTo>
                  <a:lnTo>
                    <a:pt x="22646" y="36706"/>
                  </a:lnTo>
                  <a:lnTo>
                    <a:pt x="22761" y="36821"/>
                  </a:lnTo>
                  <a:lnTo>
                    <a:pt x="22857" y="36936"/>
                  </a:lnTo>
                  <a:lnTo>
                    <a:pt x="22991" y="37032"/>
                  </a:lnTo>
                  <a:lnTo>
                    <a:pt x="23107" y="37128"/>
                  </a:lnTo>
                  <a:lnTo>
                    <a:pt x="23241" y="37205"/>
                  </a:lnTo>
                  <a:lnTo>
                    <a:pt x="23280" y="37224"/>
                  </a:lnTo>
                  <a:lnTo>
                    <a:pt x="23318" y="37205"/>
                  </a:lnTo>
                  <a:lnTo>
                    <a:pt x="23356" y="37186"/>
                  </a:lnTo>
                  <a:lnTo>
                    <a:pt x="23376" y="37148"/>
                  </a:lnTo>
                  <a:lnTo>
                    <a:pt x="23395" y="37148"/>
                  </a:lnTo>
                  <a:lnTo>
                    <a:pt x="23260" y="38319"/>
                  </a:lnTo>
                  <a:lnTo>
                    <a:pt x="23107" y="39491"/>
                  </a:lnTo>
                  <a:lnTo>
                    <a:pt x="23030" y="40086"/>
                  </a:lnTo>
                  <a:lnTo>
                    <a:pt x="22915" y="40662"/>
                  </a:lnTo>
                  <a:lnTo>
                    <a:pt x="22799" y="41258"/>
                  </a:lnTo>
                  <a:lnTo>
                    <a:pt x="22684" y="41834"/>
                  </a:lnTo>
                  <a:lnTo>
                    <a:pt x="22146" y="42237"/>
                  </a:lnTo>
                  <a:lnTo>
                    <a:pt x="21628" y="42679"/>
                  </a:lnTo>
                  <a:lnTo>
                    <a:pt x="21128" y="43102"/>
                  </a:lnTo>
                  <a:lnTo>
                    <a:pt x="20629" y="43563"/>
                  </a:lnTo>
                  <a:lnTo>
                    <a:pt x="20783" y="43332"/>
                  </a:lnTo>
                  <a:lnTo>
                    <a:pt x="20917" y="43102"/>
                  </a:lnTo>
                  <a:lnTo>
                    <a:pt x="21032" y="42852"/>
                  </a:lnTo>
                  <a:lnTo>
                    <a:pt x="21128" y="42602"/>
                  </a:lnTo>
                  <a:lnTo>
                    <a:pt x="21186" y="42333"/>
                  </a:lnTo>
                  <a:lnTo>
                    <a:pt x="21205" y="42084"/>
                  </a:lnTo>
                  <a:lnTo>
                    <a:pt x="21205" y="41949"/>
                  </a:lnTo>
                  <a:lnTo>
                    <a:pt x="21186" y="41815"/>
                  </a:lnTo>
                  <a:lnTo>
                    <a:pt x="21148" y="41680"/>
                  </a:lnTo>
                  <a:lnTo>
                    <a:pt x="21109" y="41565"/>
                  </a:lnTo>
                  <a:lnTo>
                    <a:pt x="21051" y="41488"/>
                  </a:lnTo>
                  <a:lnTo>
                    <a:pt x="20994" y="41469"/>
                  </a:lnTo>
                  <a:lnTo>
                    <a:pt x="20917" y="41450"/>
                  </a:lnTo>
                  <a:lnTo>
                    <a:pt x="20879" y="41469"/>
                  </a:lnTo>
                  <a:lnTo>
                    <a:pt x="20859" y="41508"/>
                  </a:lnTo>
                  <a:lnTo>
                    <a:pt x="20687" y="41719"/>
                  </a:lnTo>
                  <a:lnTo>
                    <a:pt x="20533" y="41969"/>
                  </a:lnTo>
                  <a:lnTo>
                    <a:pt x="20418" y="42257"/>
                  </a:lnTo>
                  <a:lnTo>
                    <a:pt x="20322" y="42545"/>
                  </a:lnTo>
                  <a:lnTo>
                    <a:pt x="20245" y="42833"/>
                  </a:lnTo>
                  <a:lnTo>
                    <a:pt x="20206" y="43140"/>
                  </a:lnTo>
                  <a:lnTo>
                    <a:pt x="20206" y="43294"/>
                  </a:lnTo>
                  <a:lnTo>
                    <a:pt x="20226" y="43428"/>
                  </a:lnTo>
                  <a:lnTo>
                    <a:pt x="20245" y="43582"/>
                  </a:lnTo>
                  <a:lnTo>
                    <a:pt x="20283" y="43716"/>
                  </a:lnTo>
                  <a:lnTo>
                    <a:pt x="20245" y="43832"/>
                  </a:lnTo>
                  <a:lnTo>
                    <a:pt x="20245" y="43851"/>
                  </a:lnTo>
                  <a:lnTo>
                    <a:pt x="20264" y="43889"/>
                  </a:lnTo>
                  <a:lnTo>
                    <a:pt x="19688" y="44465"/>
                  </a:lnTo>
                  <a:lnTo>
                    <a:pt x="19112" y="45042"/>
                  </a:lnTo>
                  <a:lnTo>
                    <a:pt x="18574" y="45656"/>
                  </a:lnTo>
                  <a:lnTo>
                    <a:pt x="18036" y="46290"/>
                  </a:lnTo>
                  <a:lnTo>
                    <a:pt x="17671" y="46732"/>
                  </a:lnTo>
                  <a:lnTo>
                    <a:pt x="17325" y="47212"/>
                  </a:lnTo>
                  <a:lnTo>
                    <a:pt x="17671" y="46655"/>
                  </a:lnTo>
                  <a:lnTo>
                    <a:pt x="17998" y="46079"/>
                  </a:lnTo>
                  <a:lnTo>
                    <a:pt x="18324" y="45503"/>
                  </a:lnTo>
                  <a:lnTo>
                    <a:pt x="18631" y="44926"/>
                  </a:lnTo>
                  <a:lnTo>
                    <a:pt x="18804" y="44581"/>
                  </a:lnTo>
                  <a:lnTo>
                    <a:pt x="18977" y="44235"/>
                  </a:lnTo>
                  <a:lnTo>
                    <a:pt x="19112" y="43889"/>
                  </a:lnTo>
                  <a:lnTo>
                    <a:pt x="19246" y="43543"/>
                  </a:lnTo>
                  <a:lnTo>
                    <a:pt x="19476" y="42833"/>
                  </a:lnTo>
                  <a:lnTo>
                    <a:pt x="19669" y="42122"/>
                  </a:lnTo>
                  <a:lnTo>
                    <a:pt x="20034" y="40701"/>
                  </a:lnTo>
                  <a:lnTo>
                    <a:pt x="20226" y="39971"/>
                  </a:lnTo>
                  <a:lnTo>
                    <a:pt x="20456" y="39241"/>
                  </a:lnTo>
                  <a:lnTo>
                    <a:pt x="20456" y="39183"/>
                  </a:lnTo>
                  <a:lnTo>
                    <a:pt x="20456" y="39145"/>
                  </a:lnTo>
                  <a:lnTo>
                    <a:pt x="20418" y="39107"/>
                  </a:lnTo>
                  <a:lnTo>
                    <a:pt x="20379" y="39087"/>
                  </a:lnTo>
                  <a:lnTo>
                    <a:pt x="20341" y="39068"/>
                  </a:lnTo>
                  <a:lnTo>
                    <a:pt x="20245" y="39068"/>
                  </a:lnTo>
                  <a:lnTo>
                    <a:pt x="20206" y="39107"/>
                  </a:lnTo>
                  <a:lnTo>
                    <a:pt x="19688" y="39683"/>
                  </a:lnTo>
                  <a:lnTo>
                    <a:pt x="19227" y="40297"/>
                  </a:lnTo>
                  <a:lnTo>
                    <a:pt x="18785" y="40912"/>
                  </a:lnTo>
                  <a:lnTo>
                    <a:pt x="18362" y="41546"/>
                  </a:lnTo>
                  <a:lnTo>
                    <a:pt x="17978" y="42199"/>
                  </a:lnTo>
                  <a:lnTo>
                    <a:pt x="17633" y="42871"/>
                  </a:lnTo>
                  <a:lnTo>
                    <a:pt x="17306" y="43543"/>
                  </a:lnTo>
                  <a:lnTo>
                    <a:pt x="16999" y="44235"/>
                  </a:lnTo>
                  <a:lnTo>
                    <a:pt x="16711" y="44946"/>
                  </a:lnTo>
                  <a:lnTo>
                    <a:pt x="16461" y="45656"/>
                  </a:lnTo>
                  <a:lnTo>
                    <a:pt x="16230" y="46386"/>
                  </a:lnTo>
                  <a:lnTo>
                    <a:pt x="16019" y="47116"/>
                  </a:lnTo>
                  <a:lnTo>
                    <a:pt x="15846" y="47846"/>
                  </a:lnTo>
                  <a:lnTo>
                    <a:pt x="15673" y="48595"/>
                  </a:lnTo>
                  <a:lnTo>
                    <a:pt x="15539" y="49344"/>
                  </a:lnTo>
                  <a:lnTo>
                    <a:pt x="15424" y="50093"/>
                  </a:lnTo>
                  <a:lnTo>
                    <a:pt x="15116" y="50650"/>
                  </a:lnTo>
                  <a:lnTo>
                    <a:pt x="14828" y="51188"/>
                  </a:lnTo>
                  <a:lnTo>
                    <a:pt x="14559" y="51745"/>
                  </a:lnTo>
                  <a:lnTo>
                    <a:pt x="14271" y="52302"/>
                  </a:lnTo>
                  <a:lnTo>
                    <a:pt x="13772" y="53454"/>
                  </a:lnTo>
                  <a:lnTo>
                    <a:pt x="13311" y="54607"/>
                  </a:lnTo>
                  <a:lnTo>
                    <a:pt x="12869" y="55778"/>
                  </a:lnTo>
                  <a:lnTo>
                    <a:pt x="12485" y="56950"/>
                  </a:lnTo>
                  <a:lnTo>
                    <a:pt x="12120" y="58141"/>
                  </a:lnTo>
                  <a:lnTo>
                    <a:pt x="11794" y="59351"/>
                  </a:lnTo>
                  <a:lnTo>
                    <a:pt x="11774" y="58871"/>
                  </a:lnTo>
                  <a:lnTo>
                    <a:pt x="11755" y="58391"/>
                  </a:lnTo>
                  <a:lnTo>
                    <a:pt x="11717" y="57930"/>
                  </a:lnTo>
                  <a:lnTo>
                    <a:pt x="11678" y="57449"/>
                  </a:lnTo>
                  <a:lnTo>
                    <a:pt x="11544" y="56489"/>
                  </a:lnTo>
                  <a:lnTo>
                    <a:pt x="11371" y="55529"/>
                  </a:lnTo>
                  <a:lnTo>
                    <a:pt x="11179" y="54588"/>
                  </a:lnTo>
                  <a:lnTo>
                    <a:pt x="10949" y="53646"/>
                  </a:lnTo>
                  <a:lnTo>
                    <a:pt x="10718" y="52705"/>
                  </a:lnTo>
                  <a:lnTo>
                    <a:pt x="10468" y="51803"/>
                  </a:lnTo>
                  <a:lnTo>
                    <a:pt x="10968" y="50535"/>
                  </a:lnTo>
                  <a:lnTo>
                    <a:pt x="11794" y="49824"/>
                  </a:lnTo>
                  <a:lnTo>
                    <a:pt x="12216" y="49459"/>
                  </a:lnTo>
                  <a:lnTo>
                    <a:pt x="12600" y="49075"/>
                  </a:lnTo>
                  <a:lnTo>
                    <a:pt x="12792" y="48864"/>
                  </a:lnTo>
                  <a:lnTo>
                    <a:pt x="12946" y="48653"/>
                  </a:lnTo>
                  <a:lnTo>
                    <a:pt x="13100" y="48441"/>
                  </a:lnTo>
                  <a:lnTo>
                    <a:pt x="13234" y="48211"/>
                  </a:lnTo>
                  <a:lnTo>
                    <a:pt x="13349" y="47980"/>
                  </a:lnTo>
                  <a:lnTo>
                    <a:pt x="13445" y="47731"/>
                  </a:lnTo>
                  <a:lnTo>
                    <a:pt x="13503" y="47462"/>
                  </a:lnTo>
                  <a:lnTo>
                    <a:pt x="13541" y="47193"/>
                  </a:lnTo>
                  <a:lnTo>
                    <a:pt x="13541" y="47154"/>
                  </a:lnTo>
                  <a:lnTo>
                    <a:pt x="13541" y="47116"/>
                  </a:lnTo>
                  <a:lnTo>
                    <a:pt x="13484" y="47058"/>
                  </a:lnTo>
                  <a:lnTo>
                    <a:pt x="13445" y="47039"/>
                  </a:lnTo>
                  <a:lnTo>
                    <a:pt x="13407" y="47039"/>
                  </a:lnTo>
                  <a:lnTo>
                    <a:pt x="13369" y="47058"/>
                  </a:lnTo>
                  <a:lnTo>
                    <a:pt x="13330" y="47078"/>
                  </a:lnTo>
                  <a:lnTo>
                    <a:pt x="13081" y="47289"/>
                  </a:lnTo>
                  <a:lnTo>
                    <a:pt x="12792" y="47462"/>
                  </a:lnTo>
                  <a:lnTo>
                    <a:pt x="12255" y="47827"/>
                  </a:lnTo>
                  <a:lnTo>
                    <a:pt x="12792" y="46866"/>
                  </a:lnTo>
                  <a:lnTo>
                    <a:pt x="13349" y="45925"/>
                  </a:lnTo>
                  <a:lnTo>
                    <a:pt x="13369" y="45848"/>
                  </a:lnTo>
                  <a:lnTo>
                    <a:pt x="13349" y="45791"/>
                  </a:lnTo>
                  <a:lnTo>
                    <a:pt x="13311" y="45733"/>
                  </a:lnTo>
                  <a:lnTo>
                    <a:pt x="13253" y="45695"/>
                  </a:lnTo>
                  <a:lnTo>
                    <a:pt x="12831" y="45695"/>
                  </a:lnTo>
                  <a:lnTo>
                    <a:pt x="12620" y="45714"/>
                  </a:lnTo>
                  <a:lnTo>
                    <a:pt x="12427" y="45772"/>
                  </a:lnTo>
                  <a:lnTo>
                    <a:pt x="12235" y="45829"/>
                  </a:lnTo>
                  <a:lnTo>
                    <a:pt x="12063" y="45906"/>
                  </a:lnTo>
                  <a:lnTo>
                    <a:pt x="11870" y="46002"/>
                  </a:lnTo>
                  <a:lnTo>
                    <a:pt x="11717" y="46117"/>
                  </a:lnTo>
                  <a:lnTo>
                    <a:pt x="11544" y="46232"/>
                  </a:lnTo>
                  <a:lnTo>
                    <a:pt x="11390" y="46367"/>
                  </a:lnTo>
                  <a:lnTo>
                    <a:pt x="11256" y="46501"/>
                  </a:lnTo>
                  <a:lnTo>
                    <a:pt x="11121" y="46655"/>
                  </a:lnTo>
                  <a:lnTo>
                    <a:pt x="10987" y="46828"/>
                  </a:lnTo>
                  <a:lnTo>
                    <a:pt x="10872" y="47001"/>
                  </a:lnTo>
                  <a:lnTo>
                    <a:pt x="10756" y="47193"/>
                  </a:lnTo>
                  <a:lnTo>
                    <a:pt x="10660" y="47366"/>
                  </a:lnTo>
                  <a:lnTo>
                    <a:pt x="10584" y="47001"/>
                  </a:lnTo>
                  <a:lnTo>
                    <a:pt x="10507" y="46617"/>
                  </a:lnTo>
                  <a:lnTo>
                    <a:pt x="10392" y="46252"/>
                  </a:lnTo>
                  <a:lnTo>
                    <a:pt x="10257" y="45906"/>
                  </a:lnTo>
                  <a:lnTo>
                    <a:pt x="10103" y="45560"/>
                  </a:lnTo>
                  <a:lnTo>
                    <a:pt x="9931" y="45215"/>
                  </a:lnTo>
                  <a:lnTo>
                    <a:pt x="9738" y="44888"/>
                  </a:lnTo>
                  <a:lnTo>
                    <a:pt x="9527" y="44561"/>
                  </a:lnTo>
                  <a:lnTo>
                    <a:pt x="9489" y="44523"/>
                  </a:lnTo>
                  <a:lnTo>
                    <a:pt x="9412" y="44504"/>
                  </a:lnTo>
                  <a:lnTo>
                    <a:pt x="9354" y="44523"/>
                  </a:lnTo>
                  <a:lnTo>
                    <a:pt x="9316" y="44581"/>
                  </a:lnTo>
                  <a:lnTo>
                    <a:pt x="9162" y="44888"/>
                  </a:lnTo>
                  <a:lnTo>
                    <a:pt x="9047" y="45195"/>
                  </a:lnTo>
                  <a:lnTo>
                    <a:pt x="8951" y="45541"/>
                  </a:lnTo>
                  <a:lnTo>
                    <a:pt x="8874" y="45887"/>
                  </a:lnTo>
                  <a:lnTo>
                    <a:pt x="8836" y="46232"/>
                  </a:lnTo>
                  <a:lnTo>
                    <a:pt x="8797" y="46578"/>
                  </a:lnTo>
                  <a:lnTo>
                    <a:pt x="8759" y="47270"/>
                  </a:lnTo>
                  <a:lnTo>
                    <a:pt x="8721" y="47174"/>
                  </a:lnTo>
                  <a:lnTo>
                    <a:pt x="8586" y="46924"/>
                  </a:lnTo>
                  <a:lnTo>
                    <a:pt x="8413" y="46636"/>
                  </a:lnTo>
                  <a:lnTo>
                    <a:pt x="8221" y="46348"/>
                  </a:lnTo>
                  <a:lnTo>
                    <a:pt x="7991" y="46079"/>
                  </a:lnTo>
                  <a:lnTo>
                    <a:pt x="7875" y="45964"/>
                  </a:lnTo>
                  <a:lnTo>
                    <a:pt x="7741" y="45848"/>
                  </a:lnTo>
                  <a:lnTo>
                    <a:pt x="7607" y="45752"/>
                  </a:lnTo>
                  <a:lnTo>
                    <a:pt x="7472" y="45675"/>
                  </a:lnTo>
                  <a:lnTo>
                    <a:pt x="7318" y="45618"/>
                  </a:lnTo>
                  <a:lnTo>
                    <a:pt x="7165" y="45599"/>
                  </a:lnTo>
                  <a:lnTo>
                    <a:pt x="7011" y="45579"/>
                  </a:lnTo>
                  <a:lnTo>
                    <a:pt x="6857" y="45618"/>
                  </a:lnTo>
                  <a:lnTo>
                    <a:pt x="6646" y="45675"/>
                  </a:lnTo>
                  <a:lnTo>
                    <a:pt x="6473" y="45772"/>
                  </a:lnTo>
                  <a:lnTo>
                    <a:pt x="6339" y="45868"/>
                  </a:lnTo>
                  <a:lnTo>
                    <a:pt x="6243" y="45983"/>
                  </a:lnTo>
                  <a:lnTo>
                    <a:pt x="6166" y="46117"/>
                  </a:lnTo>
                  <a:lnTo>
                    <a:pt x="6128" y="46252"/>
                  </a:lnTo>
                  <a:lnTo>
                    <a:pt x="6128" y="46425"/>
                  </a:lnTo>
                  <a:lnTo>
                    <a:pt x="6128" y="46578"/>
                  </a:lnTo>
                  <a:lnTo>
                    <a:pt x="6166" y="46751"/>
                  </a:lnTo>
                  <a:lnTo>
                    <a:pt x="6243" y="46924"/>
                  </a:lnTo>
                  <a:lnTo>
                    <a:pt x="6320" y="47116"/>
                  </a:lnTo>
                  <a:lnTo>
                    <a:pt x="6416" y="47308"/>
                  </a:lnTo>
                  <a:lnTo>
                    <a:pt x="6646" y="47673"/>
                  </a:lnTo>
                  <a:lnTo>
                    <a:pt x="6934" y="48057"/>
                  </a:lnTo>
                  <a:lnTo>
                    <a:pt x="6704" y="47942"/>
                  </a:lnTo>
                  <a:lnTo>
                    <a:pt x="6492" y="47827"/>
                  </a:lnTo>
                  <a:lnTo>
                    <a:pt x="6262" y="47750"/>
                  </a:lnTo>
                  <a:lnTo>
                    <a:pt x="6070" y="47711"/>
                  </a:lnTo>
                  <a:lnTo>
                    <a:pt x="5878" y="47692"/>
                  </a:lnTo>
                  <a:lnTo>
                    <a:pt x="5686" y="47692"/>
                  </a:lnTo>
                  <a:lnTo>
                    <a:pt x="5532" y="47731"/>
                  </a:lnTo>
                  <a:lnTo>
                    <a:pt x="5378" y="47788"/>
                  </a:lnTo>
                  <a:lnTo>
                    <a:pt x="5244" y="47884"/>
                  </a:lnTo>
                  <a:lnTo>
                    <a:pt x="5110" y="47980"/>
                  </a:lnTo>
                  <a:lnTo>
                    <a:pt x="5014" y="48096"/>
                  </a:lnTo>
                  <a:lnTo>
                    <a:pt x="4918" y="48249"/>
                  </a:lnTo>
                  <a:lnTo>
                    <a:pt x="4821" y="48403"/>
                  </a:lnTo>
                  <a:lnTo>
                    <a:pt x="4764" y="48576"/>
                  </a:lnTo>
                  <a:lnTo>
                    <a:pt x="4706" y="48749"/>
                  </a:lnTo>
                  <a:lnTo>
                    <a:pt x="4649" y="48941"/>
                  </a:lnTo>
                  <a:lnTo>
                    <a:pt x="4629" y="49133"/>
                  </a:lnTo>
                  <a:lnTo>
                    <a:pt x="4610" y="49344"/>
                  </a:lnTo>
                  <a:lnTo>
                    <a:pt x="4610" y="49382"/>
                  </a:lnTo>
                  <a:lnTo>
                    <a:pt x="4629" y="49421"/>
                  </a:lnTo>
                  <a:lnTo>
                    <a:pt x="4687" y="49479"/>
                  </a:lnTo>
                  <a:lnTo>
                    <a:pt x="4764" y="49498"/>
                  </a:lnTo>
                  <a:lnTo>
                    <a:pt x="4841" y="49479"/>
                  </a:lnTo>
                  <a:lnTo>
                    <a:pt x="4975" y="49421"/>
                  </a:lnTo>
                  <a:lnTo>
                    <a:pt x="5110" y="49363"/>
                  </a:lnTo>
                  <a:lnTo>
                    <a:pt x="5244" y="49325"/>
                  </a:lnTo>
                  <a:lnTo>
                    <a:pt x="5378" y="49306"/>
                  </a:lnTo>
                  <a:lnTo>
                    <a:pt x="5667" y="49306"/>
                  </a:lnTo>
                  <a:lnTo>
                    <a:pt x="5955" y="49325"/>
                  </a:lnTo>
                  <a:lnTo>
                    <a:pt x="6243" y="49382"/>
                  </a:lnTo>
                  <a:lnTo>
                    <a:pt x="6531" y="49479"/>
                  </a:lnTo>
                  <a:lnTo>
                    <a:pt x="6838" y="49594"/>
                  </a:lnTo>
                  <a:lnTo>
                    <a:pt x="7126" y="49747"/>
                  </a:lnTo>
                  <a:lnTo>
                    <a:pt x="7414" y="49901"/>
                  </a:lnTo>
                  <a:lnTo>
                    <a:pt x="7683" y="50074"/>
                  </a:lnTo>
                  <a:lnTo>
                    <a:pt x="8221" y="50439"/>
                  </a:lnTo>
                  <a:lnTo>
                    <a:pt x="8721" y="50804"/>
                  </a:lnTo>
                  <a:lnTo>
                    <a:pt x="9143" y="51130"/>
                  </a:lnTo>
                  <a:lnTo>
                    <a:pt x="9201" y="51150"/>
                  </a:lnTo>
                  <a:lnTo>
                    <a:pt x="9239" y="51130"/>
                  </a:lnTo>
                  <a:lnTo>
                    <a:pt x="9258" y="51092"/>
                  </a:lnTo>
                  <a:lnTo>
                    <a:pt x="9239" y="51034"/>
                  </a:lnTo>
                  <a:lnTo>
                    <a:pt x="9066" y="50823"/>
                  </a:lnTo>
                  <a:lnTo>
                    <a:pt x="8874" y="50631"/>
                  </a:lnTo>
                  <a:lnTo>
                    <a:pt x="8644" y="50420"/>
                  </a:lnTo>
                  <a:lnTo>
                    <a:pt x="8413" y="50228"/>
                  </a:lnTo>
                  <a:lnTo>
                    <a:pt x="8164" y="50016"/>
                  </a:lnTo>
                  <a:lnTo>
                    <a:pt x="7895" y="49843"/>
                  </a:lnTo>
                  <a:lnTo>
                    <a:pt x="7607" y="49651"/>
                  </a:lnTo>
                  <a:lnTo>
                    <a:pt x="7318" y="49498"/>
                  </a:lnTo>
                  <a:lnTo>
                    <a:pt x="7011" y="49363"/>
                  </a:lnTo>
                  <a:lnTo>
                    <a:pt x="6723" y="49229"/>
                  </a:lnTo>
                  <a:lnTo>
                    <a:pt x="6416" y="49133"/>
                  </a:lnTo>
                  <a:lnTo>
                    <a:pt x="6108" y="49056"/>
                  </a:lnTo>
                  <a:lnTo>
                    <a:pt x="5801" y="49018"/>
                  </a:lnTo>
                  <a:lnTo>
                    <a:pt x="5513" y="49018"/>
                  </a:lnTo>
                  <a:lnTo>
                    <a:pt x="5225" y="49037"/>
                  </a:lnTo>
                  <a:lnTo>
                    <a:pt x="4937" y="49094"/>
                  </a:lnTo>
                  <a:lnTo>
                    <a:pt x="4937" y="49094"/>
                  </a:lnTo>
                  <a:lnTo>
                    <a:pt x="4994" y="48768"/>
                  </a:lnTo>
                  <a:lnTo>
                    <a:pt x="5052" y="48614"/>
                  </a:lnTo>
                  <a:lnTo>
                    <a:pt x="5110" y="48461"/>
                  </a:lnTo>
                  <a:lnTo>
                    <a:pt x="5206" y="48326"/>
                  </a:lnTo>
                  <a:lnTo>
                    <a:pt x="5302" y="48211"/>
                  </a:lnTo>
                  <a:lnTo>
                    <a:pt x="5436" y="48115"/>
                  </a:lnTo>
                  <a:lnTo>
                    <a:pt x="5590" y="48038"/>
                  </a:lnTo>
                  <a:lnTo>
                    <a:pt x="5782" y="48000"/>
                  </a:lnTo>
                  <a:lnTo>
                    <a:pt x="5955" y="48019"/>
                  </a:lnTo>
                  <a:lnTo>
                    <a:pt x="6147" y="48057"/>
                  </a:lnTo>
                  <a:lnTo>
                    <a:pt x="6339" y="48115"/>
                  </a:lnTo>
                  <a:lnTo>
                    <a:pt x="6512" y="48211"/>
                  </a:lnTo>
                  <a:lnTo>
                    <a:pt x="6685" y="48307"/>
                  </a:lnTo>
                  <a:lnTo>
                    <a:pt x="6992" y="48499"/>
                  </a:lnTo>
                  <a:lnTo>
                    <a:pt x="7280" y="48710"/>
                  </a:lnTo>
                  <a:lnTo>
                    <a:pt x="7530" y="48921"/>
                  </a:lnTo>
                  <a:lnTo>
                    <a:pt x="7760" y="49171"/>
                  </a:lnTo>
                  <a:lnTo>
                    <a:pt x="7991" y="49421"/>
                  </a:lnTo>
                  <a:lnTo>
                    <a:pt x="8413" y="49939"/>
                  </a:lnTo>
                  <a:lnTo>
                    <a:pt x="8624" y="50189"/>
                  </a:lnTo>
                  <a:lnTo>
                    <a:pt x="8855" y="50439"/>
                  </a:lnTo>
                  <a:lnTo>
                    <a:pt x="8874" y="50458"/>
                  </a:lnTo>
                  <a:lnTo>
                    <a:pt x="8913" y="50477"/>
                  </a:lnTo>
                  <a:lnTo>
                    <a:pt x="9124" y="50785"/>
                  </a:lnTo>
                  <a:lnTo>
                    <a:pt x="9335" y="51073"/>
                  </a:lnTo>
                  <a:lnTo>
                    <a:pt x="9585" y="51322"/>
                  </a:lnTo>
                  <a:lnTo>
                    <a:pt x="9719" y="51438"/>
                  </a:lnTo>
                  <a:lnTo>
                    <a:pt x="9854" y="51534"/>
                  </a:lnTo>
                  <a:lnTo>
                    <a:pt x="9854" y="51572"/>
                  </a:lnTo>
                  <a:lnTo>
                    <a:pt x="9854" y="51630"/>
                  </a:lnTo>
                  <a:lnTo>
                    <a:pt x="9854" y="51668"/>
                  </a:lnTo>
                  <a:lnTo>
                    <a:pt x="9873" y="51707"/>
                  </a:lnTo>
                  <a:lnTo>
                    <a:pt x="9911" y="51745"/>
                  </a:lnTo>
                  <a:lnTo>
                    <a:pt x="9988" y="51764"/>
                  </a:lnTo>
                  <a:lnTo>
                    <a:pt x="10065" y="51764"/>
                  </a:lnTo>
                  <a:lnTo>
                    <a:pt x="10103" y="51822"/>
                  </a:lnTo>
                  <a:lnTo>
                    <a:pt x="10142" y="51879"/>
                  </a:lnTo>
                  <a:lnTo>
                    <a:pt x="10084" y="52071"/>
                  </a:lnTo>
                  <a:lnTo>
                    <a:pt x="10084" y="52110"/>
                  </a:lnTo>
                  <a:lnTo>
                    <a:pt x="10103" y="52148"/>
                  </a:lnTo>
                  <a:lnTo>
                    <a:pt x="10142" y="52187"/>
                  </a:lnTo>
                  <a:lnTo>
                    <a:pt x="10180" y="52206"/>
                  </a:lnTo>
                  <a:lnTo>
                    <a:pt x="10219" y="52225"/>
                  </a:lnTo>
                  <a:lnTo>
                    <a:pt x="10257" y="52225"/>
                  </a:lnTo>
                  <a:lnTo>
                    <a:pt x="10295" y="52206"/>
                  </a:lnTo>
                  <a:lnTo>
                    <a:pt x="10334" y="52148"/>
                  </a:lnTo>
                  <a:lnTo>
                    <a:pt x="10353" y="52091"/>
                  </a:lnTo>
                  <a:lnTo>
                    <a:pt x="10564" y="53070"/>
                  </a:lnTo>
                  <a:lnTo>
                    <a:pt x="10776" y="54050"/>
                  </a:lnTo>
                  <a:lnTo>
                    <a:pt x="10968" y="55029"/>
                  </a:lnTo>
                  <a:lnTo>
                    <a:pt x="11121" y="56028"/>
                  </a:lnTo>
                  <a:lnTo>
                    <a:pt x="11198" y="56624"/>
                  </a:lnTo>
                  <a:lnTo>
                    <a:pt x="11256" y="57238"/>
                  </a:lnTo>
                  <a:lnTo>
                    <a:pt x="11294" y="57834"/>
                  </a:lnTo>
                  <a:lnTo>
                    <a:pt x="11333" y="58448"/>
                  </a:lnTo>
                  <a:lnTo>
                    <a:pt x="11371" y="59639"/>
                  </a:lnTo>
                  <a:lnTo>
                    <a:pt x="11390" y="60254"/>
                  </a:lnTo>
                  <a:lnTo>
                    <a:pt x="11429" y="60849"/>
                  </a:lnTo>
                  <a:lnTo>
                    <a:pt x="11352" y="61176"/>
                  </a:lnTo>
                  <a:lnTo>
                    <a:pt x="11160" y="62155"/>
                  </a:lnTo>
                  <a:lnTo>
                    <a:pt x="10987" y="63116"/>
                  </a:lnTo>
                  <a:lnTo>
                    <a:pt x="10929" y="62386"/>
                  </a:lnTo>
                  <a:lnTo>
                    <a:pt x="10814" y="61637"/>
                  </a:lnTo>
                  <a:lnTo>
                    <a:pt x="10699" y="60888"/>
                  </a:lnTo>
                  <a:lnTo>
                    <a:pt x="10526" y="60138"/>
                  </a:lnTo>
                  <a:lnTo>
                    <a:pt x="10334" y="59389"/>
                  </a:lnTo>
                  <a:lnTo>
                    <a:pt x="10123" y="58660"/>
                  </a:lnTo>
                  <a:lnTo>
                    <a:pt x="9873" y="57949"/>
                  </a:lnTo>
                  <a:lnTo>
                    <a:pt x="9585" y="57257"/>
                  </a:lnTo>
                  <a:lnTo>
                    <a:pt x="9258" y="56585"/>
                  </a:lnTo>
                  <a:lnTo>
                    <a:pt x="9085" y="56259"/>
                  </a:lnTo>
                  <a:lnTo>
                    <a:pt x="8913" y="55951"/>
                  </a:lnTo>
                  <a:lnTo>
                    <a:pt x="8721" y="55644"/>
                  </a:lnTo>
                  <a:lnTo>
                    <a:pt x="8528" y="55356"/>
                  </a:lnTo>
                  <a:lnTo>
                    <a:pt x="8317" y="55068"/>
                  </a:lnTo>
                  <a:lnTo>
                    <a:pt x="8106" y="54799"/>
                  </a:lnTo>
                  <a:lnTo>
                    <a:pt x="7875" y="54530"/>
                  </a:lnTo>
                  <a:lnTo>
                    <a:pt x="7645" y="54280"/>
                  </a:lnTo>
                  <a:lnTo>
                    <a:pt x="7414" y="54050"/>
                  </a:lnTo>
                  <a:lnTo>
                    <a:pt x="7165" y="53839"/>
                  </a:lnTo>
                  <a:lnTo>
                    <a:pt x="6896" y="53627"/>
                  </a:lnTo>
                  <a:lnTo>
                    <a:pt x="6627" y="53435"/>
                  </a:lnTo>
                  <a:lnTo>
                    <a:pt x="6339" y="53262"/>
                  </a:lnTo>
                  <a:lnTo>
                    <a:pt x="6051" y="53109"/>
                  </a:lnTo>
                  <a:lnTo>
                    <a:pt x="6012" y="53089"/>
                  </a:lnTo>
                  <a:lnTo>
                    <a:pt x="5916" y="53089"/>
                  </a:lnTo>
                  <a:lnTo>
                    <a:pt x="5878" y="53128"/>
                  </a:lnTo>
                  <a:lnTo>
                    <a:pt x="5859" y="53147"/>
                  </a:lnTo>
                  <a:lnTo>
                    <a:pt x="5839" y="53185"/>
                  </a:lnTo>
                  <a:lnTo>
                    <a:pt x="5820" y="53243"/>
                  </a:lnTo>
                  <a:lnTo>
                    <a:pt x="5839" y="53282"/>
                  </a:lnTo>
                  <a:lnTo>
                    <a:pt x="5935" y="53704"/>
                  </a:lnTo>
                  <a:lnTo>
                    <a:pt x="6012" y="54127"/>
                  </a:lnTo>
                  <a:lnTo>
                    <a:pt x="6166" y="54991"/>
                  </a:lnTo>
                  <a:lnTo>
                    <a:pt x="6281" y="55855"/>
                  </a:lnTo>
                  <a:lnTo>
                    <a:pt x="6377" y="56739"/>
                  </a:lnTo>
                  <a:lnTo>
                    <a:pt x="6492" y="57622"/>
                  </a:lnTo>
                  <a:lnTo>
                    <a:pt x="6569" y="58045"/>
                  </a:lnTo>
                  <a:lnTo>
                    <a:pt x="6665" y="58467"/>
                  </a:lnTo>
                  <a:lnTo>
                    <a:pt x="6761" y="58890"/>
                  </a:lnTo>
                  <a:lnTo>
                    <a:pt x="6877" y="59313"/>
                  </a:lnTo>
                  <a:lnTo>
                    <a:pt x="7030" y="59716"/>
                  </a:lnTo>
                  <a:lnTo>
                    <a:pt x="7184" y="60119"/>
                  </a:lnTo>
                  <a:lnTo>
                    <a:pt x="7338" y="60446"/>
                  </a:lnTo>
                  <a:lnTo>
                    <a:pt x="7510" y="60772"/>
                  </a:lnTo>
                  <a:lnTo>
                    <a:pt x="7856" y="61387"/>
                  </a:lnTo>
                  <a:lnTo>
                    <a:pt x="8240" y="62002"/>
                  </a:lnTo>
                  <a:lnTo>
                    <a:pt x="8644" y="62616"/>
                  </a:lnTo>
                  <a:lnTo>
                    <a:pt x="9028" y="63231"/>
                  </a:lnTo>
                  <a:lnTo>
                    <a:pt x="9412" y="63845"/>
                  </a:lnTo>
                  <a:lnTo>
                    <a:pt x="9758" y="64479"/>
                  </a:lnTo>
                  <a:lnTo>
                    <a:pt x="9911" y="64787"/>
                  </a:lnTo>
                  <a:lnTo>
                    <a:pt x="10065" y="65113"/>
                  </a:lnTo>
                  <a:lnTo>
                    <a:pt x="10295" y="66438"/>
                  </a:lnTo>
                  <a:lnTo>
                    <a:pt x="10315" y="66477"/>
                  </a:lnTo>
                  <a:lnTo>
                    <a:pt x="10353" y="66477"/>
                  </a:lnTo>
                  <a:lnTo>
                    <a:pt x="10392" y="66458"/>
                  </a:lnTo>
                  <a:lnTo>
                    <a:pt x="10411" y="66419"/>
                  </a:lnTo>
                  <a:lnTo>
                    <a:pt x="10411" y="66189"/>
                  </a:lnTo>
                  <a:lnTo>
                    <a:pt x="10468" y="66534"/>
                  </a:lnTo>
                  <a:lnTo>
                    <a:pt x="10526" y="66861"/>
                  </a:lnTo>
                  <a:lnTo>
                    <a:pt x="10315" y="69089"/>
                  </a:lnTo>
                  <a:lnTo>
                    <a:pt x="10199" y="70184"/>
                  </a:lnTo>
                  <a:lnTo>
                    <a:pt x="10084" y="71279"/>
                  </a:lnTo>
                  <a:lnTo>
                    <a:pt x="9892" y="70971"/>
                  </a:lnTo>
                  <a:lnTo>
                    <a:pt x="9854" y="70587"/>
                  </a:lnTo>
                  <a:lnTo>
                    <a:pt x="9796" y="70203"/>
                  </a:lnTo>
                  <a:lnTo>
                    <a:pt x="9623" y="69454"/>
                  </a:lnTo>
                  <a:lnTo>
                    <a:pt x="9527" y="69051"/>
                  </a:lnTo>
                  <a:lnTo>
                    <a:pt x="9450" y="68839"/>
                  </a:lnTo>
                  <a:lnTo>
                    <a:pt x="9393" y="68647"/>
                  </a:lnTo>
                  <a:lnTo>
                    <a:pt x="9297" y="68474"/>
                  </a:lnTo>
                  <a:lnTo>
                    <a:pt x="9181" y="68282"/>
                  </a:lnTo>
                  <a:lnTo>
                    <a:pt x="9066" y="68129"/>
                  </a:lnTo>
                  <a:lnTo>
                    <a:pt x="8932" y="67975"/>
                  </a:lnTo>
                  <a:lnTo>
                    <a:pt x="8893" y="67937"/>
                  </a:lnTo>
                  <a:lnTo>
                    <a:pt x="8759" y="67937"/>
                  </a:lnTo>
                  <a:lnTo>
                    <a:pt x="8721" y="67956"/>
                  </a:lnTo>
                  <a:lnTo>
                    <a:pt x="8682" y="67975"/>
                  </a:lnTo>
                  <a:lnTo>
                    <a:pt x="8663" y="68013"/>
                  </a:lnTo>
                  <a:lnTo>
                    <a:pt x="8644" y="68052"/>
                  </a:lnTo>
                  <a:lnTo>
                    <a:pt x="8624" y="68302"/>
                  </a:lnTo>
                  <a:lnTo>
                    <a:pt x="8624" y="68532"/>
                  </a:lnTo>
                  <a:lnTo>
                    <a:pt x="8644" y="68782"/>
                  </a:lnTo>
                  <a:lnTo>
                    <a:pt x="8663" y="69031"/>
                  </a:lnTo>
                  <a:lnTo>
                    <a:pt x="8721" y="69262"/>
                  </a:lnTo>
                  <a:lnTo>
                    <a:pt x="8778" y="69512"/>
                  </a:lnTo>
                  <a:lnTo>
                    <a:pt x="8855" y="69761"/>
                  </a:lnTo>
                  <a:lnTo>
                    <a:pt x="8932" y="69992"/>
                  </a:lnTo>
                  <a:lnTo>
                    <a:pt x="9047" y="70222"/>
                  </a:lnTo>
                  <a:lnTo>
                    <a:pt x="9162" y="70453"/>
                  </a:lnTo>
                  <a:lnTo>
                    <a:pt x="9278" y="70664"/>
                  </a:lnTo>
                  <a:lnTo>
                    <a:pt x="9412" y="70894"/>
                  </a:lnTo>
                  <a:lnTo>
                    <a:pt x="9566" y="71087"/>
                  </a:lnTo>
                  <a:lnTo>
                    <a:pt x="9719" y="71279"/>
                  </a:lnTo>
                  <a:lnTo>
                    <a:pt x="9873" y="71471"/>
                  </a:lnTo>
                  <a:lnTo>
                    <a:pt x="10046" y="71624"/>
                  </a:lnTo>
                  <a:lnTo>
                    <a:pt x="9931" y="72469"/>
                  </a:lnTo>
                  <a:lnTo>
                    <a:pt x="9815" y="73315"/>
                  </a:lnTo>
                  <a:lnTo>
                    <a:pt x="9681" y="74160"/>
                  </a:lnTo>
                  <a:lnTo>
                    <a:pt x="9527" y="75005"/>
                  </a:lnTo>
                  <a:lnTo>
                    <a:pt x="9354" y="75850"/>
                  </a:lnTo>
                  <a:lnTo>
                    <a:pt x="9143" y="76676"/>
                  </a:lnTo>
                  <a:lnTo>
                    <a:pt x="8913" y="77502"/>
                  </a:lnTo>
                  <a:lnTo>
                    <a:pt x="8644" y="78328"/>
                  </a:lnTo>
                  <a:lnTo>
                    <a:pt x="8029" y="79326"/>
                  </a:lnTo>
                  <a:lnTo>
                    <a:pt x="8125" y="78961"/>
                  </a:lnTo>
                  <a:lnTo>
                    <a:pt x="8183" y="78597"/>
                  </a:lnTo>
                  <a:lnTo>
                    <a:pt x="8221" y="78232"/>
                  </a:lnTo>
                  <a:lnTo>
                    <a:pt x="8221" y="77867"/>
                  </a:lnTo>
                  <a:lnTo>
                    <a:pt x="8183" y="77521"/>
                  </a:lnTo>
                  <a:lnTo>
                    <a:pt x="8144" y="77367"/>
                  </a:lnTo>
                  <a:lnTo>
                    <a:pt x="8106" y="77214"/>
                  </a:lnTo>
                  <a:lnTo>
                    <a:pt x="8048" y="77060"/>
                  </a:lnTo>
                  <a:lnTo>
                    <a:pt x="7991" y="76906"/>
                  </a:lnTo>
                  <a:lnTo>
                    <a:pt x="7914" y="76772"/>
                  </a:lnTo>
                  <a:lnTo>
                    <a:pt x="7818" y="76637"/>
                  </a:lnTo>
                  <a:lnTo>
                    <a:pt x="7779" y="76599"/>
                  </a:lnTo>
                  <a:lnTo>
                    <a:pt x="7722" y="76580"/>
                  </a:lnTo>
                  <a:lnTo>
                    <a:pt x="7683" y="76561"/>
                  </a:lnTo>
                  <a:lnTo>
                    <a:pt x="7645" y="76561"/>
                  </a:lnTo>
                  <a:lnTo>
                    <a:pt x="7587" y="76580"/>
                  </a:lnTo>
                  <a:lnTo>
                    <a:pt x="7549" y="76599"/>
                  </a:lnTo>
                  <a:lnTo>
                    <a:pt x="7530" y="76637"/>
                  </a:lnTo>
                  <a:lnTo>
                    <a:pt x="7491" y="76695"/>
                  </a:lnTo>
                  <a:lnTo>
                    <a:pt x="7338" y="77156"/>
                  </a:lnTo>
                  <a:lnTo>
                    <a:pt x="7184" y="77636"/>
                  </a:lnTo>
                  <a:lnTo>
                    <a:pt x="7049" y="78136"/>
                  </a:lnTo>
                  <a:lnTo>
                    <a:pt x="6953" y="78654"/>
                  </a:lnTo>
                  <a:lnTo>
                    <a:pt x="6915" y="78923"/>
                  </a:lnTo>
                  <a:lnTo>
                    <a:pt x="6896" y="79173"/>
                  </a:lnTo>
                  <a:lnTo>
                    <a:pt x="6896" y="79442"/>
                  </a:lnTo>
                  <a:lnTo>
                    <a:pt x="6915" y="79691"/>
                  </a:lnTo>
                  <a:lnTo>
                    <a:pt x="6953" y="79941"/>
                  </a:lnTo>
                  <a:lnTo>
                    <a:pt x="7011" y="80172"/>
                  </a:lnTo>
                  <a:lnTo>
                    <a:pt x="7088" y="80402"/>
                  </a:lnTo>
                  <a:lnTo>
                    <a:pt x="7203" y="80633"/>
                  </a:lnTo>
                  <a:lnTo>
                    <a:pt x="6396" y="81804"/>
                  </a:lnTo>
                  <a:lnTo>
                    <a:pt x="5571" y="82976"/>
                  </a:lnTo>
                  <a:lnTo>
                    <a:pt x="4725" y="84109"/>
                  </a:lnTo>
                  <a:lnTo>
                    <a:pt x="3861" y="85242"/>
                  </a:lnTo>
                  <a:lnTo>
                    <a:pt x="2939" y="86356"/>
                  </a:lnTo>
                  <a:lnTo>
                    <a:pt x="2017" y="87451"/>
                  </a:lnTo>
                  <a:lnTo>
                    <a:pt x="1038" y="88546"/>
                  </a:lnTo>
                  <a:lnTo>
                    <a:pt x="39" y="89621"/>
                  </a:lnTo>
                  <a:lnTo>
                    <a:pt x="20" y="89660"/>
                  </a:lnTo>
                  <a:lnTo>
                    <a:pt x="0" y="89698"/>
                  </a:lnTo>
                  <a:lnTo>
                    <a:pt x="20" y="89737"/>
                  </a:lnTo>
                  <a:lnTo>
                    <a:pt x="39" y="89775"/>
                  </a:lnTo>
                  <a:lnTo>
                    <a:pt x="77" y="89794"/>
                  </a:lnTo>
                  <a:lnTo>
                    <a:pt x="154" y="89794"/>
                  </a:lnTo>
                  <a:lnTo>
                    <a:pt x="212" y="89775"/>
                  </a:lnTo>
                  <a:lnTo>
                    <a:pt x="1038" y="89064"/>
                  </a:lnTo>
                  <a:lnTo>
                    <a:pt x="1844" y="88315"/>
                  </a:lnTo>
                  <a:lnTo>
                    <a:pt x="2632" y="87547"/>
                  </a:lnTo>
                  <a:lnTo>
                    <a:pt x="3400" y="86760"/>
                  </a:lnTo>
                  <a:lnTo>
                    <a:pt x="4130" y="85953"/>
                  </a:lnTo>
                  <a:lnTo>
                    <a:pt x="4821" y="85127"/>
                  </a:lnTo>
                  <a:lnTo>
                    <a:pt x="5513" y="84282"/>
                  </a:lnTo>
                  <a:lnTo>
                    <a:pt x="6166" y="83418"/>
                  </a:lnTo>
                  <a:lnTo>
                    <a:pt x="6454" y="83341"/>
                  </a:lnTo>
                  <a:lnTo>
                    <a:pt x="6742" y="83264"/>
                  </a:lnTo>
                  <a:lnTo>
                    <a:pt x="7049" y="83168"/>
                  </a:lnTo>
                  <a:lnTo>
                    <a:pt x="7338" y="83053"/>
                  </a:lnTo>
                  <a:lnTo>
                    <a:pt x="7645" y="82918"/>
                  </a:lnTo>
                  <a:lnTo>
                    <a:pt x="7933" y="82764"/>
                  </a:lnTo>
                  <a:lnTo>
                    <a:pt x="8221" y="82611"/>
                  </a:lnTo>
                  <a:lnTo>
                    <a:pt x="8490" y="82438"/>
                  </a:lnTo>
                  <a:lnTo>
                    <a:pt x="8759" y="82246"/>
                  </a:lnTo>
                  <a:lnTo>
                    <a:pt x="9009" y="82054"/>
                  </a:lnTo>
                  <a:lnTo>
                    <a:pt x="9239" y="81843"/>
                  </a:lnTo>
                  <a:lnTo>
                    <a:pt x="9470" y="81612"/>
                  </a:lnTo>
                  <a:lnTo>
                    <a:pt x="9662" y="81382"/>
                  </a:lnTo>
                  <a:lnTo>
                    <a:pt x="9835" y="81151"/>
                  </a:lnTo>
                  <a:lnTo>
                    <a:pt x="9969" y="80901"/>
                  </a:lnTo>
                  <a:lnTo>
                    <a:pt x="10084" y="80633"/>
                  </a:lnTo>
                  <a:lnTo>
                    <a:pt x="10103" y="80556"/>
                  </a:lnTo>
                  <a:lnTo>
                    <a:pt x="10084" y="80479"/>
                  </a:lnTo>
                  <a:lnTo>
                    <a:pt x="10065" y="80440"/>
                  </a:lnTo>
                  <a:lnTo>
                    <a:pt x="10027" y="80421"/>
                  </a:lnTo>
                  <a:lnTo>
                    <a:pt x="9988" y="80402"/>
                  </a:lnTo>
                  <a:lnTo>
                    <a:pt x="9950" y="80402"/>
                  </a:lnTo>
                  <a:lnTo>
                    <a:pt x="9738" y="80440"/>
                  </a:lnTo>
                  <a:lnTo>
                    <a:pt x="9546" y="80479"/>
                  </a:lnTo>
                  <a:lnTo>
                    <a:pt x="9354" y="80536"/>
                  </a:lnTo>
                  <a:lnTo>
                    <a:pt x="9162" y="80594"/>
                  </a:lnTo>
                  <a:lnTo>
                    <a:pt x="8817" y="80767"/>
                  </a:lnTo>
                  <a:lnTo>
                    <a:pt x="8490" y="80959"/>
                  </a:lnTo>
                  <a:lnTo>
                    <a:pt x="8164" y="81190"/>
                  </a:lnTo>
                  <a:lnTo>
                    <a:pt x="7856" y="81420"/>
                  </a:lnTo>
                  <a:lnTo>
                    <a:pt x="7242" y="81900"/>
                  </a:lnTo>
                  <a:lnTo>
                    <a:pt x="7760" y="81132"/>
                  </a:lnTo>
                  <a:lnTo>
                    <a:pt x="8260" y="80344"/>
                  </a:lnTo>
                  <a:lnTo>
                    <a:pt x="8740" y="79538"/>
                  </a:lnTo>
                  <a:lnTo>
                    <a:pt x="9220" y="78731"/>
                  </a:lnTo>
                  <a:lnTo>
                    <a:pt x="9681" y="77905"/>
                  </a:lnTo>
                  <a:lnTo>
                    <a:pt x="10123" y="77079"/>
                  </a:lnTo>
                  <a:lnTo>
                    <a:pt x="10564" y="76234"/>
                  </a:lnTo>
                  <a:lnTo>
                    <a:pt x="10987" y="75389"/>
                  </a:lnTo>
                  <a:lnTo>
                    <a:pt x="11217" y="75312"/>
                  </a:lnTo>
                  <a:lnTo>
                    <a:pt x="11429" y="75197"/>
                  </a:lnTo>
                  <a:lnTo>
                    <a:pt x="11640" y="75082"/>
                  </a:lnTo>
                  <a:lnTo>
                    <a:pt x="11851" y="74947"/>
                  </a:lnTo>
                  <a:lnTo>
                    <a:pt x="12235" y="74640"/>
                  </a:lnTo>
                  <a:lnTo>
                    <a:pt x="12620" y="74313"/>
                  </a:lnTo>
                  <a:lnTo>
                    <a:pt x="12965" y="73948"/>
                  </a:lnTo>
                  <a:lnTo>
                    <a:pt x="13292" y="73583"/>
                  </a:lnTo>
                  <a:lnTo>
                    <a:pt x="13618" y="73219"/>
                  </a:lnTo>
                  <a:lnTo>
                    <a:pt x="13926" y="72834"/>
                  </a:lnTo>
                  <a:lnTo>
                    <a:pt x="13945" y="72796"/>
                  </a:lnTo>
                  <a:lnTo>
                    <a:pt x="13945" y="72758"/>
                  </a:lnTo>
                  <a:lnTo>
                    <a:pt x="13945" y="72662"/>
                  </a:lnTo>
                  <a:lnTo>
                    <a:pt x="13926" y="72623"/>
                  </a:lnTo>
                  <a:lnTo>
                    <a:pt x="13887" y="72604"/>
                  </a:lnTo>
                  <a:lnTo>
                    <a:pt x="13849" y="72585"/>
                  </a:lnTo>
                  <a:lnTo>
                    <a:pt x="13791" y="72585"/>
                  </a:lnTo>
                  <a:lnTo>
                    <a:pt x="13657" y="72604"/>
                  </a:lnTo>
                  <a:lnTo>
                    <a:pt x="13465" y="72681"/>
                  </a:lnTo>
                  <a:lnTo>
                    <a:pt x="13234" y="72796"/>
                  </a:lnTo>
                  <a:lnTo>
                    <a:pt x="12965" y="72930"/>
                  </a:lnTo>
                  <a:lnTo>
                    <a:pt x="12677" y="73103"/>
                  </a:lnTo>
                  <a:lnTo>
                    <a:pt x="12389" y="73295"/>
                  </a:lnTo>
                  <a:lnTo>
                    <a:pt x="12082" y="73487"/>
                  </a:lnTo>
                  <a:lnTo>
                    <a:pt x="11794" y="73718"/>
                  </a:lnTo>
                  <a:lnTo>
                    <a:pt x="12024" y="73219"/>
                  </a:lnTo>
                  <a:lnTo>
                    <a:pt x="13004" y="71740"/>
                  </a:lnTo>
                  <a:lnTo>
                    <a:pt x="14002" y="70299"/>
                  </a:lnTo>
                  <a:lnTo>
                    <a:pt x="15020" y="68859"/>
                  </a:lnTo>
                  <a:lnTo>
                    <a:pt x="16058" y="67437"/>
                  </a:lnTo>
                  <a:lnTo>
                    <a:pt x="16922" y="67111"/>
                  </a:lnTo>
                  <a:lnTo>
                    <a:pt x="17786" y="66746"/>
                  </a:lnTo>
                  <a:lnTo>
                    <a:pt x="18631" y="66362"/>
                  </a:lnTo>
                  <a:lnTo>
                    <a:pt x="19476" y="65958"/>
                  </a:lnTo>
                  <a:lnTo>
                    <a:pt x="21128" y="65113"/>
                  </a:lnTo>
                  <a:lnTo>
                    <a:pt x="22780" y="64268"/>
                  </a:lnTo>
                  <a:lnTo>
                    <a:pt x="25162" y="63058"/>
                  </a:lnTo>
                  <a:lnTo>
                    <a:pt x="26333" y="62443"/>
                  </a:lnTo>
                  <a:lnTo>
                    <a:pt x="27505" y="61809"/>
                  </a:lnTo>
                  <a:lnTo>
                    <a:pt x="28638" y="61137"/>
                  </a:lnTo>
                  <a:lnTo>
                    <a:pt x="29772" y="60446"/>
                  </a:lnTo>
                  <a:lnTo>
                    <a:pt x="30329" y="60081"/>
                  </a:lnTo>
                  <a:lnTo>
                    <a:pt x="30866" y="59697"/>
                  </a:lnTo>
                  <a:lnTo>
                    <a:pt x="31423" y="59313"/>
                  </a:lnTo>
                  <a:lnTo>
                    <a:pt x="31961" y="58909"/>
                  </a:lnTo>
                  <a:lnTo>
                    <a:pt x="32000" y="58890"/>
                  </a:lnTo>
                  <a:lnTo>
                    <a:pt x="32019" y="58832"/>
                  </a:lnTo>
                  <a:lnTo>
                    <a:pt x="32038" y="58794"/>
                  </a:lnTo>
                  <a:lnTo>
                    <a:pt x="32038" y="58756"/>
                  </a:lnTo>
                  <a:lnTo>
                    <a:pt x="32019" y="58717"/>
                  </a:lnTo>
                  <a:lnTo>
                    <a:pt x="32000" y="58679"/>
                  </a:lnTo>
                  <a:lnTo>
                    <a:pt x="31961" y="58640"/>
                  </a:lnTo>
                  <a:lnTo>
                    <a:pt x="31923" y="58621"/>
                  </a:lnTo>
                  <a:lnTo>
                    <a:pt x="31519" y="58544"/>
                  </a:lnTo>
                  <a:lnTo>
                    <a:pt x="31135" y="58487"/>
                  </a:lnTo>
                  <a:lnTo>
                    <a:pt x="30751" y="58429"/>
                  </a:lnTo>
                  <a:lnTo>
                    <a:pt x="30367" y="58391"/>
                  </a:lnTo>
                  <a:lnTo>
                    <a:pt x="29983" y="58371"/>
                  </a:lnTo>
                  <a:lnTo>
                    <a:pt x="29215" y="58371"/>
                  </a:lnTo>
                  <a:lnTo>
                    <a:pt x="28830" y="58391"/>
                  </a:lnTo>
                  <a:lnTo>
                    <a:pt x="28446" y="58410"/>
                  </a:lnTo>
                  <a:lnTo>
                    <a:pt x="28062" y="58467"/>
                  </a:lnTo>
                  <a:lnTo>
                    <a:pt x="27678" y="58525"/>
                  </a:lnTo>
                  <a:lnTo>
                    <a:pt x="27313" y="58583"/>
                  </a:lnTo>
                  <a:lnTo>
                    <a:pt x="26564" y="58756"/>
                  </a:lnTo>
                  <a:lnTo>
                    <a:pt x="25815" y="58967"/>
                  </a:lnTo>
                  <a:lnTo>
                    <a:pt x="25085" y="59217"/>
                  </a:lnTo>
                  <a:lnTo>
                    <a:pt x="24374" y="59505"/>
                  </a:lnTo>
                  <a:lnTo>
                    <a:pt x="23664" y="59831"/>
                  </a:lnTo>
                  <a:lnTo>
                    <a:pt x="22972" y="60196"/>
                  </a:lnTo>
                  <a:lnTo>
                    <a:pt x="22300" y="60599"/>
                  </a:lnTo>
                  <a:lnTo>
                    <a:pt x="21647" y="61022"/>
                  </a:lnTo>
                  <a:lnTo>
                    <a:pt x="20994" y="61483"/>
                  </a:lnTo>
                  <a:lnTo>
                    <a:pt x="20379" y="61963"/>
                  </a:lnTo>
                  <a:lnTo>
                    <a:pt x="21205" y="60964"/>
                  </a:lnTo>
                  <a:lnTo>
                    <a:pt x="22069" y="59966"/>
                  </a:lnTo>
                  <a:lnTo>
                    <a:pt x="23798" y="58006"/>
                  </a:lnTo>
                  <a:lnTo>
                    <a:pt x="23779" y="58045"/>
                  </a:lnTo>
                  <a:lnTo>
                    <a:pt x="23779" y="58083"/>
                  </a:lnTo>
                  <a:lnTo>
                    <a:pt x="23817" y="58122"/>
                  </a:lnTo>
                  <a:lnTo>
                    <a:pt x="23856" y="58122"/>
                  </a:lnTo>
                  <a:lnTo>
                    <a:pt x="23894" y="58103"/>
                  </a:lnTo>
                  <a:lnTo>
                    <a:pt x="24048" y="57910"/>
                  </a:lnTo>
                  <a:lnTo>
                    <a:pt x="24201" y="57699"/>
                  </a:lnTo>
                  <a:lnTo>
                    <a:pt x="24336" y="57469"/>
                  </a:lnTo>
                  <a:lnTo>
                    <a:pt x="24470" y="57238"/>
                  </a:lnTo>
                  <a:lnTo>
                    <a:pt x="25488" y="56124"/>
                  </a:lnTo>
                  <a:lnTo>
                    <a:pt x="26545" y="55010"/>
                  </a:lnTo>
                  <a:lnTo>
                    <a:pt x="26910" y="54991"/>
                  </a:lnTo>
                  <a:lnTo>
                    <a:pt x="27275" y="54972"/>
                  </a:lnTo>
                  <a:lnTo>
                    <a:pt x="27659" y="54895"/>
                  </a:lnTo>
                  <a:lnTo>
                    <a:pt x="28024" y="54799"/>
                  </a:lnTo>
                  <a:lnTo>
                    <a:pt x="28389" y="54684"/>
                  </a:lnTo>
                  <a:lnTo>
                    <a:pt x="28734" y="54530"/>
                  </a:lnTo>
                  <a:lnTo>
                    <a:pt x="29042" y="54357"/>
                  </a:lnTo>
                  <a:lnTo>
                    <a:pt x="29330" y="54165"/>
                  </a:lnTo>
                  <a:lnTo>
                    <a:pt x="29368" y="54127"/>
                  </a:lnTo>
                  <a:lnTo>
                    <a:pt x="29387" y="54088"/>
                  </a:lnTo>
                  <a:lnTo>
                    <a:pt x="29407" y="54011"/>
                  </a:lnTo>
                  <a:lnTo>
                    <a:pt x="29387" y="53973"/>
                  </a:lnTo>
                  <a:lnTo>
                    <a:pt x="29368" y="53935"/>
                  </a:lnTo>
                  <a:lnTo>
                    <a:pt x="29330" y="53915"/>
                  </a:lnTo>
                  <a:lnTo>
                    <a:pt x="29291" y="53877"/>
                  </a:lnTo>
                  <a:lnTo>
                    <a:pt x="29080" y="53839"/>
                  </a:lnTo>
                  <a:lnTo>
                    <a:pt x="28850" y="53800"/>
                  </a:lnTo>
                  <a:lnTo>
                    <a:pt x="28408" y="53800"/>
                  </a:lnTo>
                  <a:lnTo>
                    <a:pt x="28177" y="53839"/>
                  </a:lnTo>
                  <a:lnTo>
                    <a:pt x="27947" y="53877"/>
                  </a:lnTo>
                  <a:lnTo>
                    <a:pt x="27716" y="53935"/>
                  </a:lnTo>
                  <a:lnTo>
                    <a:pt x="27486" y="54011"/>
                  </a:lnTo>
                  <a:lnTo>
                    <a:pt x="27486" y="54011"/>
                  </a:lnTo>
                  <a:lnTo>
                    <a:pt x="28984" y="52456"/>
                  </a:lnTo>
                  <a:lnTo>
                    <a:pt x="29426" y="52398"/>
                  </a:lnTo>
                  <a:lnTo>
                    <a:pt x="29868" y="52321"/>
                  </a:lnTo>
                  <a:lnTo>
                    <a:pt x="30290" y="52244"/>
                  </a:lnTo>
                  <a:lnTo>
                    <a:pt x="30732" y="52148"/>
                  </a:lnTo>
                  <a:lnTo>
                    <a:pt x="30501" y="52264"/>
                  </a:lnTo>
                  <a:lnTo>
                    <a:pt x="30482" y="52302"/>
                  </a:lnTo>
                  <a:lnTo>
                    <a:pt x="30482" y="52340"/>
                  </a:lnTo>
                  <a:lnTo>
                    <a:pt x="30501" y="52379"/>
                  </a:lnTo>
                  <a:lnTo>
                    <a:pt x="30540" y="52398"/>
                  </a:lnTo>
                  <a:lnTo>
                    <a:pt x="30674" y="52379"/>
                  </a:lnTo>
                  <a:lnTo>
                    <a:pt x="30789" y="52340"/>
                  </a:lnTo>
                  <a:lnTo>
                    <a:pt x="31039" y="52264"/>
                  </a:lnTo>
                  <a:lnTo>
                    <a:pt x="31270" y="52379"/>
                  </a:lnTo>
                  <a:lnTo>
                    <a:pt x="31500" y="52475"/>
                  </a:lnTo>
                  <a:lnTo>
                    <a:pt x="31769" y="52552"/>
                  </a:lnTo>
                  <a:lnTo>
                    <a:pt x="32038" y="52628"/>
                  </a:lnTo>
                  <a:lnTo>
                    <a:pt x="32307" y="52667"/>
                  </a:lnTo>
                  <a:lnTo>
                    <a:pt x="32595" y="52705"/>
                  </a:lnTo>
                  <a:lnTo>
                    <a:pt x="32883" y="52744"/>
                  </a:lnTo>
                  <a:lnTo>
                    <a:pt x="33747" y="52744"/>
                  </a:lnTo>
                  <a:lnTo>
                    <a:pt x="34304" y="52705"/>
                  </a:lnTo>
                  <a:lnTo>
                    <a:pt x="34804" y="52648"/>
                  </a:lnTo>
                  <a:lnTo>
                    <a:pt x="35246" y="52571"/>
                  </a:lnTo>
                  <a:lnTo>
                    <a:pt x="35284" y="52552"/>
                  </a:lnTo>
                  <a:lnTo>
                    <a:pt x="35322" y="52532"/>
                  </a:lnTo>
                  <a:lnTo>
                    <a:pt x="35342" y="52494"/>
                  </a:lnTo>
                  <a:lnTo>
                    <a:pt x="35342" y="52436"/>
                  </a:lnTo>
                  <a:lnTo>
                    <a:pt x="35342" y="52360"/>
                  </a:lnTo>
                  <a:lnTo>
                    <a:pt x="35303" y="52321"/>
                  </a:lnTo>
                  <a:lnTo>
                    <a:pt x="35284" y="52302"/>
                  </a:lnTo>
                  <a:lnTo>
                    <a:pt x="34996" y="52168"/>
                  </a:lnTo>
                  <a:lnTo>
                    <a:pt x="34708" y="52052"/>
                  </a:lnTo>
                  <a:lnTo>
                    <a:pt x="34400" y="51956"/>
                  </a:lnTo>
                  <a:lnTo>
                    <a:pt x="34093" y="51860"/>
                  </a:lnTo>
                  <a:lnTo>
                    <a:pt x="33459" y="51707"/>
                  </a:lnTo>
                  <a:lnTo>
                    <a:pt x="32806" y="51591"/>
                  </a:lnTo>
                  <a:lnTo>
                    <a:pt x="33286" y="51476"/>
                  </a:lnTo>
                  <a:lnTo>
                    <a:pt x="33767" y="51361"/>
                  </a:lnTo>
                  <a:lnTo>
                    <a:pt x="34247" y="51226"/>
                  </a:lnTo>
                  <a:lnTo>
                    <a:pt x="34708" y="51053"/>
                  </a:lnTo>
                  <a:lnTo>
                    <a:pt x="35150" y="50881"/>
                  </a:lnTo>
                  <a:lnTo>
                    <a:pt x="35591" y="50669"/>
                  </a:lnTo>
                  <a:lnTo>
                    <a:pt x="36033" y="50458"/>
                  </a:lnTo>
                  <a:lnTo>
                    <a:pt x="36436" y="50208"/>
                  </a:lnTo>
                  <a:lnTo>
                    <a:pt x="36494" y="50151"/>
                  </a:lnTo>
                  <a:lnTo>
                    <a:pt x="36513" y="50093"/>
                  </a:lnTo>
                  <a:lnTo>
                    <a:pt x="36494" y="50036"/>
                  </a:lnTo>
                  <a:lnTo>
                    <a:pt x="36436" y="49978"/>
                  </a:lnTo>
                  <a:lnTo>
                    <a:pt x="36244" y="49882"/>
                  </a:lnTo>
                  <a:lnTo>
                    <a:pt x="36052" y="49786"/>
                  </a:lnTo>
                  <a:lnTo>
                    <a:pt x="35860" y="49709"/>
                  </a:lnTo>
                  <a:lnTo>
                    <a:pt x="35668" y="49651"/>
                  </a:lnTo>
                  <a:lnTo>
                    <a:pt x="35457" y="49613"/>
                  </a:lnTo>
                  <a:lnTo>
                    <a:pt x="35265" y="49575"/>
                  </a:lnTo>
                  <a:lnTo>
                    <a:pt x="35073" y="49555"/>
                  </a:lnTo>
                  <a:lnTo>
                    <a:pt x="34881" y="49536"/>
                  </a:lnTo>
                  <a:lnTo>
                    <a:pt x="34477" y="49555"/>
                  </a:lnTo>
                  <a:lnTo>
                    <a:pt x="34093" y="49613"/>
                  </a:lnTo>
                  <a:lnTo>
                    <a:pt x="33709" y="49690"/>
                  </a:lnTo>
                  <a:lnTo>
                    <a:pt x="33325" y="49805"/>
                  </a:lnTo>
                  <a:lnTo>
                    <a:pt x="33613" y="49479"/>
                  </a:lnTo>
                  <a:lnTo>
                    <a:pt x="33882" y="49152"/>
                  </a:lnTo>
                  <a:lnTo>
                    <a:pt x="34112" y="48787"/>
                  </a:lnTo>
                  <a:lnTo>
                    <a:pt x="34324" y="48422"/>
                  </a:lnTo>
                  <a:lnTo>
                    <a:pt x="34477" y="48019"/>
                  </a:lnTo>
                  <a:lnTo>
                    <a:pt x="34535" y="47827"/>
                  </a:lnTo>
                  <a:lnTo>
                    <a:pt x="34592" y="47615"/>
                  </a:lnTo>
                  <a:lnTo>
                    <a:pt x="34631" y="47423"/>
                  </a:lnTo>
                  <a:lnTo>
                    <a:pt x="34669" y="47212"/>
                  </a:lnTo>
                  <a:lnTo>
                    <a:pt x="34689" y="47001"/>
                  </a:lnTo>
                  <a:lnTo>
                    <a:pt x="34689" y="46790"/>
                  </a:lnTo>
                  <a:lnTo>
                    <a:pt x="34669" y="46732"/>
                  </a:lnTo>
                  <a:lnTo>
                    <a:pt x="34631" y="46674"/>
                  </a:lnTo>
                  <a:lnTo>
                    <a:pt x="34573" y="46655"/>
                  </a:lnTo>
                  <a:lnTo>
                    <a:pt x="34496" y="46655"/>
                  </a:lnTo>
                  <a:lnTo>
                    <a:pt x="34151" y="46751"/>
                  </a:lnTo>
                  <a:lnTo>
                    <a:pt x="33805" y="46886"/>
                  </a:lnTo>
                  <a:lnTo>
                    <a:pt x="33478" y="47039"/>
                  </a:lnTo>
                  <a:lnTo>
                    <a:pt x="33152" y="47212"/>
                  </a:lnTo>
                  <a:lnTo>
                    <a:pt x="32845" y="47423"/>
                  </a:lnTo>
                  <a:lnTo>
                    <a:pt x="32537" y="47635"/>
                  </a:lnTo>
                  <a:lnTo>
                    <a:pt x="32249" y="47865"/>
                  </a:lnTo>
                  <a:lnTo>
                    <a:pt x="31980" y="48134"/>
                  </a:lnTo>
                  <a:lnTo>
                    <a:pt x="32057" y="47750"/>
                  </a:lnTo>
                  <a:lnTo>
                    <a:pt x="32096" y="47347"/>
                  </a:lnTo>
                  <a:lnTo>
                    <a:pt x="32096" y="46962"/>
                  </a:lnTo>
                  <a:lnTo>
                    <a:pt x="32057" y="46578"/>
                  </a:lnTo>
                  <a:lnTo>
                    <a:pt x="32019" y="46367"/>
                  </a:lnTo>
                  <a:lnTo>
                    <a:pt x="31923" y="46098"/>
                  </a:lnTo>
                  <a:lnTo>
                    <a:pt x="31807" y="45791"/>
                  </a:lnTo>
                  <a:lnTo>
                    <a:pt x="31635" y="45483"/>
                  </a:lnTo>
                  <a:lnTo>
                    <a:pt x="31558" y="45330"/>
                  </a:lnTo>
                  <a:lnTo>
                    <a:pt x="31443" y="45215"/>
                  </a:lnTo>
                  <a:lnTo>
                    <a:pt x="31346" y="45099"/>
                  </a:lnTo>
                  <a:lnTo>
                    <a:pt x="31231" y="45022"/>
                  </a:lnTo>
                  <a:lnTo>
                    <a:pt x="31116" y="44984"/>
                  </a:lnTo>
                  <a:lnTo>
                    <a:pt x="31001" y="44965"/>
                  </a:lnTo>
                  <a:lnTo>
                    <a:pt x="30886" y="44984"/>
                  </a:lnTo>
                  <a:lnTo>
                    <a:pt x="30751" y="45061"/>
                  </a:lnTo>
                  <a:lnTo>
                    <a:pt x="30597" y="45195"/>
                  </a:lnTo>
                  <a:lnTo>
                    <a:pt x="30444" y="45330"/>
                  </a:lnTo>
                  <a:lnTo>
                    <a:pt x="30309" y="45483"/>
                  </a:lnTo>
                  <a:lnTo>
                    <a:pt x="30194" y="45656"/>
                  </a:lnTo>
                  <a:lnTo>
                    <a:pt x="30098" y="45829"/>
                  </a:lnTo>
                  <a:lnTo>
                    <a:pt x="30002" y="46002"/>
                  </a:lnTo>
                  <a:lnTo>
                    <a:pt x="29829" y="46386"/>
                  </a:lnTo>
                  <a:lnTo>
                    <a:pt x="29714" y="46790"/>
                  </a:lnTo>
                  <a:lnTo>
                    <a:pt x="29618" y="47193"/>
                  </a:lnTo>
                  <a:lnTo>
                    <a:pt x="29541" y="47596"/>
                  </a:lnTo>
                  <a:lnTo>
                    <a:pt x="29464" y="48000"/>
                  </a:lnTo>
                  <a:lnTo>
                    <a:pt x="29349" y="47750"/>
                  </a:lnTo>
                  <a:lnTo>
                    <a:pt x="29195" y="47519"/>
                  </a:lnTo>
                  <a:lnTo>
                    <a:pt x="29042" y="47308"/>
                  </a:lnTo>
                  <a:lnTo>
                    <a:pt x="28869" y="47116"/>
                  </a:lnTo>
                  <a:lnTo>
                    <a:pt x="28677" y="46943"/>
                  </a:lnTo>
                  <a:lnTo>
                    <a:pt x="28465" y="46809"/>
                  </a:lnTo>
                  <a:lnTo>
                    <a:pt x="28254" y="46693"/>
                  </a:lnTo>
                  <a:lnTo>
                    <a:pt x="28024" y="46617"/>
                  </a:lnTo>
                  <a:lnTo>
                    <a:pt x="27966" y="46617"/>
                  </a:lnTo>
                  <a:lnTo>
                    <a:pt x="27928" y="46636"/>
                  </a:lnTo>
                  <a:lnTo>
                    <a:pt x="27870" y="46655"/>
                  </a:lnTo>
                  <a:lnTo>
                    <a:pt x="27851" y="46693"/>
                  </a:lnTo>
                  <a:lnTo>
                    <a:pt x="27716" y="46982"/>
                  </a:lnTo>
                  <a:lnTo>
                    <a:pt x="27620" y="47250"/>
                  </a:lnTo>
                  <a:lnTo>
                    <a:pt x="27543" y="47558"/>
                  </a:lnTo>
                  <a:lnTo>
                    <a:pt x="27505" y="47865"/>
                  </a:lnTo>
                  <a:lnTo>
                    <a:pt x="27505" y="48192"/>
                  </a:lnTo>
                  <a:lnTo>
                    <a:pt x="27524" y="48518"/>
                  </a:lnTo>
                  <a:lnTo>
                    <a:pt x="27563" y="48825"/>
                  </a:lnTo>
                  <a:lnTo>
                    <a:pt x="27640" y="49152"/>
                  </a:lnTo>
                  <a:lnTo>
                    <a:pt x="27736" y="49459"/>
                  </a:lnTo>
                  <a:lnTo>
                    <a:pt x="27851" y="49767"/>
                  </a:lnTo>
                  <a:lnTo>
                    <a:pt x="28004" y="50036"/>
                  </a:lnTo>
                  <a:lnTo>
                    <a:pt x="28158" y="50324"/>
                  </a:lnTo>
                  <a:lnTo>
                    <a:pt x="28350" y="50573"/>
                  </a:lnTo>
                  <a:lnTo>
                    <a:pt x="28581" y="50785"/>
                  </a:lnTo>
                  <a:lnTo>
                    <a:pt x="28811" y="50996"/>
                  </a:lnTo>
                  <a:lnTo>
                    <a:pt x="29061" y="51169"/>
                  </a:lnTo>
                  <a:lnTo>
                    <a:pt x="28984" y="51630"/>
                  </a:lnTo>
                  <a:lnTo>
                    <a:pt x="28907" y="52110"/>
                  </a:lnTo>
                  <a:lnTo>
                    <a:pt x="28907" y="52148"/>
                  </a:lnTo>
                  <a:lnTo>
                    <a:pt x="28926" y="52168"/>
                  </a:lnTo>
                  <a:lnTo>
                    <a:pt x="28907" y="52206"/>
                  </a:lnTo>
                  <a:lnTo>
                    <a:pt x="28869" y="52225"/>
                  </a:lnTo>
                  <a:lnTo>
                    <a:pt x="28850" y="52283"/>
                  </a:lnTo>
                  <a:lnTo>
                    <a:pt x="27774" y="53301"/>
                  </a:lnTo>
                  <a:lnTo>
                    <a:pt x="26718" y="54357"/>
                  </a:lnTo>
                  <a:lnTo>
                    <a:pt x="26698" y="54357"/>
                  </a:lnTo>
                  <a:lnTo>
                    <a:pt x="26679" y="54376"/>
                  </a:lnTo>
                  <a:lnTo>
                    <a:pt x="26660" y="54415"/>
                  </a:lnTo>
                  <a:lnTo>
                    <a:pt x="26391" y="54684"/>
                  </a:lnTo>
                  <a:lnTo>
                    <a:pt x="25930" y="54741"/>
                  </a:lnTo>
                  <a:lnTo>
                    <a:pt x="25892" y="54760"/>
                  </a:lnTo>
                  <a:lnTo>
                    <a:pt x="25872" y="54780"/>
                  </a:lnTo>
                  <a:lnTo>
                    <a:pt x="25853" y="54837"/>
                  </a:lnTo>
                  <a:lnTo>
                    <a:pt x="25872" y="54895"/>
                  </a:lnTo>
                  <a:lnTo>
                    <a:pt x="25892" y="54914"/>
                  </a:lnTo>
                  <a:lnTo>
                    <a:pt x="25930" y="54933"/>
                  </a:lnTo>
                  <a:lnTo>
                    <a:pt x="26122" y="54953"/>
                  </a:lnTo>
                  <a:lnTo>
                    <a:pt x="24874" y="56220"/>
                  </a:lnTo>
                  <a:lnTo>
                    <a:pt x="24874" y="56220"/>
                  </a:lnTo>
                  <a:lnTo>
                    <a:pt x="24970" y="55778"/>
                  </a:lnTo>
                  <a:lnTo>
                    <a:pt x="24989" y="55548"/>
                  </a:lnTo>
                  <a:lnTo>
                    <a:pt x="25008" y="55337"/>
                  </a:lnTo>
                  <a:lnTo>
                    <a:pt x="25008" y="55106"/>
                  </a:lnTo>
                  <a:lnTo>
                    <a:pt x="25008" y="54895"/>
                  </a:lnTo>
                  <a:lnTo>
                    <a:pt x="24989" y="54684"/>
                  </a:lnTo>
                  <a:lnTo>
                    <a:pt x="24951" y="54472"/>
                  </a:lnTo>
                  <a:lnTo>
                    <a:pt x="24912" y="54415"/>
                  </a:lnTo>
                  <a:lnTo>
                    <a:pt x="24854" y="54396"/>
                  </a:lnTo>
                  <a:lnTo>
                    <a:pt x="24797" y="54396"/>
                  </a:lnTo>
                  <a:lnTo>
                    <a:pt x="24739" y="54434"/>
                  </a:lnTo>
                  <a:lnTo>
                    <a:pt x="24624" y="54568"/>
                  </a:lnTo>
                  <a:lnTo>
                    <a:pt x="24528" y="54703"/>
                  </a:lnTo>
                  <a:lnTo>
                    <a:pt x="24374" y="55010"/>
                  </a:lnTo>
                  <a:lnTo>
                    <a:pt x="24240" y="55356"/>
                  </a:lnTo>
                  <a:lnTo>
                    <a:pt x="24125" y="55702"/>
                  </a:lnTo>
                  <a:lnTo>
                    <a:pt x="24048" y="56067"/>
                  </a:lnTo>
                  <a:lnTo>
                    <a:pt x="23990" y="56451"/>
                  </a:lnTo>
                  <a:lnTo>
                    <a:pt x="23952" y="56816"/>
                  </a:lnTo>
                  <a:lnTo>
                    <a:pt x="23933" y="57161"/>
                  </a:lnTo>
                  <a:lnTo>
                    <a:pt x="22799" y="58371"/>
                  </a:lnTo>
                  <a:lnTo>
                    <a:pt x="21685" y="59581"/>
                  </a:lnTo>
                  <a:lnTo>
                    <a:pt x="21801" y="59313"/>
                  </a:lnTo>
                  <a:lnTo>
                    <a:pt x="21916" y="59024"/>
                  </a:lnTo>
                  <a:lnTo>
                    <a:pt x="21993" y="58756"/>
                  </a:lnTo>
                  <a:lnTo>
                    <a:pt x="22069" y="58467"/>
                  </a:lnTo>
                  <a:lnTo>
                    <a:pt x="22127" y="58179"/>
                  </a:lnTo>
                  <a:lnTo>
                    <a:pt x="22146" y="57910"/>
                  </a:lnTo>
                  <a:lnTo>
                    <a:pt x="22165" y="57622"/>
                  </a:lnTo>
                  <a:lnTo>
                    <a:pt x="22127" y="57334"/>
                  </a:lnTo>
                  <a:lnTo>
                    <a:pt x="22108" y="57277"/>
                  </a:lnTo>
                  <a:lnTo>
                    <a:pt x="22069" y="57238"/>
                  </a:lnTo>
                  <a:lnTo>
                    <a:pt x="22012" y="57219"/>
                  </a:lnTo>
                  <a:lnTo>
                    <a:pt x="21973" y="57219"/>
                  </a:lnTo>
                  <a:lnTo>
                    <a:pt x="21935" y="57238"/>
                  </a:lnTo>
                  <a:lnTo>
                    <a:pt x="21801" y="57353"/>
                  </a:lnTo>
                  <a:lnTo>
                    <a:pt x="21666" y="57488"/>
                  </a:lnTo>
                  <a:lnTo>
                    <a:pt x="21551" y="57661"/>
                  </a:lnTo>
                  <a:lnTo>
                    <a:pt x="21436" y="57814"/>
                  </a:lnTo>
                  <a:lnTo>
                    <a:pt x="21340" y="58006"/>
                  </a:lnTo>
                  <a:lnTo>
                    <a:pt x="21244" y="58199"/>
                  </a:lnTo>
                  <a:lnTo>
                    <a:pt x="21186" y="58391"/>
                  </a:lnTo>
                  <a:lnTo>
                    <a:pt x="21128" y="58602"/>
                  </a:lnTo>
                  <a:lnTo>
                    <a:pt x="21071" y="58813"/>
                  </a:lnTo>
                  <a:lnTo>
                    <a:pt x="21032" y="59024"/>
                  </a:lnTo>
                  <a:lnTo>
                    <a:pt x="21013" y="59236"/>
                  </a:lnTo>
                  <a:lnTo>
                    <a:pt x="20994" y="59447"/>
                  </a:lnTo>
                  <a:lnTo>
                    <a:pt x="20994" y="59658"/>
                  </a:lnTo>
                  <a:lnTo>
                    <a:pt x="20994" y="59870"/>
                  </a:lnTo>
                  <a:lnTo>
                    <a:pt x="21032" y="60062"/>
                  </a:lnTo>
                  <a:lnTo>
                    <a:pt x="21051" y="60254"/>
                  </a:lnTo>
                  <a:lnTo>
                    <a:pt x="21032" y="60311"/>
                  </a:lnTo>
                  <a:lnTo>
                    <a:pt x="19649" y="61886"/>
                  </a:lnTo>
                  <a:lnTo>
                    <a:pt x="18958" y="62693"/>
                  </a:lnTo>
                  <a:lnTo>
                    <a:pt x="18286" y="63500"/>
                  </a:lnTo>
                  <a:lnTo>
                    <a:pt x="17633" y="64306"/>
                  </a:lnTo>
                  <a:lnTo>
                    <a:pt x="16980" y="65132"/>
                  </a:lnTo>
                  <a:lnTo>
                    <a:pt x="16346" y="65958"/>
                  </a:lnTo>
                  <a:lnTo>
                    <a:pt x="15712" y="66803"/>
                  </a:lnTo>
                  <a:lnTo>
                    <a:pt x="15040" y="67303"/>
                  </a:lnTo>
                  <a:lnTo>
                    <a:pt x="14694" y="67552"/>
                  </a:lnTo>
                  <a:lnTo>
                    <a:pt x="14348" y="67783"/>
                  </a:lnTo>
                  <a:lnTo>
                    <a:pt x="14310" y="67802"/>
                  </a:lnTo>
                  <a:lnTo>
                    <a:pt x="14291" y="67841"/>
                  </a:lnTo>
                  <a:lnTo>
                    <a:pt x="14291" y="67879"/>
                  </a:lnTo>
                  <a:lnTo>
                    <a:pt x="14310" y="67917"/>
                  </a:lnTo>
                  <a:lnTo>
                    <a:pt x="14329" y="67937"/>
                  </a:lnTo>
                  <a:lnTo>
                    <a:pt x="14367" y="67956"/>
                  </a:lnTo>
                  <a:lnTo>
                    <a:pt x="14406" y="67975"/>
                  </a:lnTo>
                  <a:lnTo>
                    <a:pt x="14444" y="67956"/>
                  </a:lnTo>
                  <a:lnTo>
                    <a:pt x="14732" y="67764"/>
                  </a:lnTo>
                  <a:lnTo>
                    <a:pt x="14752" y="67802"/>
                  </a:lnTo>
                  <a:lnTo>
                    <a:pt x="14771" y="67821"/>
                  </a:lnTo>
                  <a:lnTo>
                    <a:pt x="14809" y="67841"/>
                  </a:lnTo>
                  <a:lnTo>
                    <a:pt x="14867" y="67841"/>
                  </a:lnTo>
                  <a:lnTo>
                    <a:pt x="14963" y="67802"/>
                  </a:lnTo>
                  <a:lnTo>
                    <a:pt x="14118" y="69012"/>
                  </a:lnTo>
                  <a:lnTo>
                    <a:pt x="13292" y="70241"/>
                  </a:lnTo>
                  <a:lnTo>
                    <a:pt x="13791" y="69012"/>
                  </a:lnTo>
                  <a:lnTo>
                    <a:pt x="14271" y="67783"/>
                  </a:lnTo>
                  <a:lnTo>
                    <a:pt x="14752" y="66554"/>
                  </a:lnTo>
                  <a:lnTo>
                    <a:pt x="15193" y="65324"/>
                  </a:lnTo>
                  <a:lnTo>
                    <a:pt x="16096" y="62847"/>
                  </a:lnTo>
                  <a:lnTo>
                    <a:pt x="16960" y="60369"/>
                  </a:lnTo>
                  <a:lnTo>
                    <a:pt x="17018" y="60350"/>
                  </a:lnTo>
                  <a:lnTo>
                    <a:pt x="17441" y="60100"/>
                  </a:lnTo>
                  <a:lnTo>
                    <a:pt x="17652" y="59966"/>
                  </a:lnTo>
                  <a:lnTo>
                    <a:pt x="17844" y="59812"/>
                  </a:lnTo>
                  <a:lnTo>
                    <a:pt x="18055" y="59658"/>
                  </a:lnTo>
                  <a:lnTo>
                    <a:pt x="18247" y="59485"/>
                  </a:lnTo>
                  <a:lnTo>
                    <a:pt x="18439" y="59313"/>
                  </a:lnTo>
                  <a:lnTo>
                    <a:pt x="18612" y="59120"/>
                  </a:lnTo>
                  <a:lnTo>
                    <a:pt x="18766" y="58928"/>
                  </a:lnTo>
                  <a:lnTo>
                    <a:pt x="18919" y="58717"/>
                  </a:lnTo>
                  <a:lnTo>
                    <a:pt x="19054" y="58506"/>
                  </a:lnTo>
                  <a:lnTo>
                    <a:pt x="19188" y="58295"/>
                  </a:lnTo>
                  <a:lnTo>
                    <a:pt x="19284" y="58083"/>
                  </a:lnTo>
                  <a:lnTo>
                    <a:pt x="19361" y="57853"/>
                  </a:lnTo>
                  <a:lnTo>
                    <a:pt x="19419" y="57642"/>
                  </a:lnTo>
                  <a:lnTo>
                    <a:pt x="19457" y="57411"/>
                  </a:lnTo>
                  <a:lnTo>
                    <a:pt x="19457" y="57334"/>
                  </a:lnTo>
                  <a:lnTo>
                    <a:pt x="19419" y="57257"/>
                  </a:lnTo>
                  <a:lnTo>
                    <a:pt x="19380" y="57219"/>
                  </a:lnTo>
                  <a:lnTo>
                    <a:pt x="19342" y="57219"/>
                  </a:lnTo>
                  <a:lnTo>
                    <a:pt x="19304" y="57200"/>
                  </a:lnTo>
                  <a:lnTo>
                    <a:pt x="19265" y="57219"/>
                  </a:lnTo>
                  <a:lnTo>
                    <a:pt x="19035" y="57315"/>
                  </a:lnTo>
                  <a:lnTo>
                    <a:pt x="18823" y="57430"/>
                  </a:lnTo>
                  <a:lnTo>
                    <a:pt x="18612" y="57565"/>
                  </a:lnTo>
                  <a:lnTo>
                    <a:pt x="18401" y="57699"/>
                  </a:lnTo>
                  <a:lnTo>
                    <a:pt x="18190" y="57872"/>
                  </a:lnTo>
                  <a:lnTo>
                    <a:pt x="17998" y="58026"/>
                  </a:lnTo>
                  <a:lnTo>
                    <a:pt x="17805" y="58218"/>
                  </a:lnTo>
                  <a:lnTo>
                    <a:pt x="17633" y="58410"/>
                  </a:lnTo>
                  <a:lnTo>
                    <a:pt x="17633" y="58410"/>
                  </a:lnTo>
                  <a:lnTo>
                    <a:pt x="18862" y="54857"/>
                  </a:lnTo>
                  <a:lnTo>
                    <a:pt x="19496" y="53109"/>
                  </a:lnTo>
                  <a:lnTo>
                    <a:pt x="20130" y="51399"/>
                  </a:lnTo>
                  <a:lnTo>
                    <a:pt x="21532" y="47654"/>
                  </a:lnTo>
                  <a:lnTo>
                    <a:pt x="21877" y="47481"/>
                  </a:lnTo>
                  <a:lnTo>
                    <a:pt x="22204" y="47289"/>
                  </a:lnTo>
                  <a:lnTo>
                    <a:pt x="22530" y="47058"/>
                  </a:lnTo>
                  <a:lnTo>
                    <a:pt x="22819" y="46809"/>
                  </a:lnTo>
                  <a:lnTo>
                    <a:pt x="23087" y="46521"/>
                  </a:lnTo>
                  <a:lnTo>
                    <a:pt x="23337" y="46213"/>
                  </a:lnTo>
                  <a:lnTo>
                    <a:pt x="23548" y="45906"/>
                  </a:lnTo>
                  <a:lnTo>
                    <a:pt x="23721" y="45579"/>
                  </a:lnTo>
                  <a:lnTo>
                    <a:pt x="23721" y="45541"/>
                  </a:lnTo>
                  <a:lnTo>
                    <a:pt x="23721" y="45503"/>
                  </a:lnTo>
                  <a:lnTo>
                    <a:pt x="23702" y="45407"/>
                  </a:lnTo>
                  <a:lnTo>
                    <a:pt x="23664" y="45368"/>
                  </a:lnTo>
                  <a:lnTo>
                    <a:pt x="23625" y="45349"/>
                  </a:lnTo>
                  <a:lnTo>
                    <a:pt x="23587" y="45349"/>
                  </a:lnTo>
                  <a:lnTo>
                    <a:pt x="23529" y="45368"/>
                  </a:lnTo>
                  <a:lnTo>
                    <a:pt x="23145" y="45522"/>
                  </a:lnTo>
                  <a:lnTo>
                    <a:pt x="22761" y="45733"/>
                  </a:lnTo>
                  <a:lnTo>
                    <a:pt x="22569" y="45848"/>
                  </a:lnTo>
                  <a:lnTo>
                    <a:pt x="22396" y="45983"/>
                  </a:lnTo>
                  <a:lnTo>
                    <a:pt x="22223" y="46117"/>
                  </a:lnTo>
                  <a:lnTo>
                    <a:pt x="22050" y="46271"/>
                  </a:lnTo>
                  <a:lnTo>
                    <a:pt x="22953" y="43908"/>
                  </a:lnTo>
                  <a:lnTo>
                    <a:pt x="23875" y="41546"/>
                  </a:lnTo>
                  <a:lnTo>
                    <a:pt x="24682" y="41027"/>
                  </a:lnTo>
                  <a:lnTo>
                    <a:pt x="25527" y="40528"/>
                  </a:lnTo>
                  <a:lnTo>
                    <a:pt x="26391" y="40048"/>
                  </a:lnTo>
                  <a:lnTo>
                    <a:pt x="27255" y="39625"/>
                  </a:lnTo>
                  <a:lnTo>
                    <a:pt x="27294" y="39664"/>
                  </a:lnTo>
                  <a:lnTo>
                    <a:pt x="27351" y="39664"/>
                  </a:lnTo>
                  <a:lnTo>
                    <a:pt x="27524" y="39644"/>
                  </a:lnTo>
                  <a:lnTo>
                    <a:pt x="27716" y="39664"/>
                  </a:lnTo>
                  <a:lnTo>
                    <a:pt x="27889" y="39702"/>
                  </a:lnTo>
                  <a:lnTo>
                    <a:pt x="28081" y="39760"/>
                  </a:lnTo>
                  <a:lnTo>
                    <a:pt x="28273" y="39817"/>
                  </a:lnTo>
                  <a:lnTo>
                    <a:pt x="28465" y="39913"/>
                  </a:lnTo>
                  <a:lnTo>
                    <a:pt x="28619" y="39990"/>
                  </a:lnTo>
                  <a:lnTo>
                    <a:pt x="28792" y="40105"/>
                  </a:lnTo>
                  <a:lnTo>
                    <a:pt x="28600" y="40163"/>
                  </a:lnTo>
                  <a:lnTo>
                    <a:pt x="28408" y="40240"/>
                  </a:lnTo>
                  <a:lnTo>
                    <a:pt x="28216" y="40278"/>
                  </a:lnTo>
                  <a:lnTo>
                    <a:pt x="28004" y="40297"/>
                  </a:lnTo>
                  <a:lnTo>
                    <a:pt x="27851" y="40297"/>
                  </a:lnTo>
                  <a:lnTo>
                    <a:pt x="27716" y="40278"/>
                  </a:lnTo>
                  <a:lnTo>
                    <a:pt x="27582" y="40240"/>
                  </a:lnTo>
                  <a:lnTo>
                    <a:pt x="27447" y="40201"/>
                  </a:lnTo>
                  <a:lnTo>
                    <a:pt x="27198" y="40086"/>
                  </a:lnTo>
                  <a:lnTo>
                    <a:pt x="26929" y="39971"/>
                  </a:lnTo>
                  <a:lnTo>
                    <a:pt x="26852" y="39971"/>
                  </a:lnTo>
                  <a:lnTo>
                    <a:pt x="26794" y="39990"/>
                  </a:lnTo>
                  <a:lnTo>
                    <a:pt x="26775" y="40029"/>
                  </a:lnTo>
                  <a:lnTo>
                    <a:pt x="26756" y="40048"/>
                  </a:lnTo>
                  <a:lnTo>
                    <a:pt x="26756" y="40086"/>
                  </a:lnTo>
                  <a:lnTo>
                    <a:pt x="26775" y="40125"/>
                  </a:lnTo>
                  <a:lnTo>
                    <a:pt x="26890" y="40259"/>
                  </a:lnTo>
                  <a:lnTo>
                    <a:pt x="27006" y="40355"/>
                  </a:lnTo>
                  <a:lnTo>
                    <a:pt x="27140" y="40432"/>
                  </a:lnTo>
                  <a:lnTo>
                    <a:pt x="27275" y="40509"/>
                  </a:lnTo>
                  <a:lnTo>
                    <a:pt x="27428" y="40547"/>
                  </a:lnTo>
                  <a:lnTo>
                    <a:pt x="27582" y="40586"/>
                  </a:lnTo>
                  <a:lnTo>
                    <a:pt x="27736" y="40605"/>
                  </a:lnTo>
                  <a:lnTo>
                    <a:pt x="27908" y="40605"/>
                  </a:lnTo>
                  <a:lnTo>
                    <a:pt x="28081" y="40586"/>
                  </a:lnTo>
                  <a:lnTo>
                    <a:pt x="28235" y="40566"/>
                  </a:lnTo>
                  <a:lnTo>
                    <a:pt x="28561" y="40490"/>
                  </a:lnTo>
                  <a:lnTo>
                    <a:pt x="28869" y="40394"/>
                  </a:lnTo>
                  <a:lnTo>
                    <a:pt x="29138" y="40259"/>
                  </a:lnTo>
                  <a:lnTo>
                    <a:pt x="29176" y="40221"/>
                  </a:lnTo>
                  <a:lnTo>
                    <a:pt x="29215" y="40144"/>
                  </a:lnTo>
                  <a:lnTo>
                    <a:pt x="29195" y="40086"/>
                  </a:lnTo>
                  <a:lnTo>
                    <a:pt x="29157" y="40029"/>
                  </a:lnTo>
                  <a:lnTo>
                    <a:pt x="29022" y="39913"/>
                  </a:lnTo>
                  <a:lnTo>
                    <a:pt x="28850" y="39798"/>
                  </a:lnTo>
                  <a:lnTo>
                    <a:pt x="28657" y="39702"/>
                  </a:lnTo>
                  <a:lnTo>
                    <a:pt x="28465" y="39606"/>
                  </a:lnTo>
                  <a:lnTo>
                    <a:pt x="28273" y="39548"/>
                  </a:lnTo>
                  <a:lnTo>
                    <a:pt x="28062" y="39491"/>
                  </a:lnTo>
                  <a:lnTo>
                    <a:pt x="27851" y="39452"/>
                  </a:lnTo>
                  <a:lnTo>
                    <a:pt x="27659" y="39433"/>
                  </a:lnTo>
                  <a:lnTo>
                    <a:pt x="28312" y="39145"/>
                  </a:lnTo>
                  <a:lnTo>
                    <a:pt x="29003" y="38876"/>
                  </a:lnTo>
                  <a:lnTo>
                    <a:pt x="29695" y="38626"/>
                  </a:lnTo>
                  <a:lnTo>
                    <a:pt x="30386" y="38396"/>
                  </a:lnTo>
                  <a:lnTo>
                    <a:pt x="31193" y="38146"/>
                  </a:lnTo>
                  <a:lnTo>
                    <a:pt x="32019" y="37916"/>
                  </a:lnTo>
                  <a:lnTo>
                    <a:pt x="32384" y="37916"/>
                  </a:lnTo>
                  <a:lnTo>
                    <a:pt x="32768" y="37935"/>
                  </a:lnTo>
                  <a:lnTo>
                    <a:pt x="33536" y="38012"/>
                  </a:lnTo>
                  <a:lnTo>
                    <a:pt x="35034" y="38204"/>
                  </a:lnTo>
                  <a:lnTo>
                    <a:pt x="35918" y="38338"/>
                  </a:lnTo>
                  <a:lnTo>
                    <a:pt x="36763" y="38473"/>
                  </a:lnTo>
                  <a:lnTo>
                    <a:pt x="37589" y="38646"/>
                  </a:lnTo>
                  <a:lnTo>
                    <a:pt x="38415" y="38819"/>
                  </a:lnTo>
                  <a:lnTo>
                    <a:pt x="39241" y="39049"/>
                  </a:lnTo>
                  <a:lnTo>
                    <a:pt x="40047" y="39299"/>
                  </a:lnTo>
                  <a:lnTo>
                    <a:pt x="40854" y="39587"/>
                  </a:lnTo>
                  <a:lnTo>
                    <a:pt x="41680" y="39913"/>
                  </a:lnTo>
                  <a:lnTo>
                    <a:pt x="41757" y="39913"/>
                  </a:lnTo>
                  <a:lnTo>
                    <a:pt x="41795" y="39875"/>
                  </a:lnTo>
                  <a:lnTo>
                    <a:pt x="41795" y="39817"/>
                  </a:lnTo>
                  <a:lnTo>
                    <a:pt x="41795" y="39779"/>
                  </a:lnTo>
                  <a:lnTo>
                    <a:pt x="41757" y="39760"/>
                  </a:lnTo>
                  <a:lnTo>
                    <a:pt x="41353" y="39529"/>
                  </a:lnTo>
                  <a:lnTo>
                    <a:pt x="40931" y="39337"/>
                  </a:lnTo>
                  <a:lnTo>
                    <a:pt x="40489" y="39145"/>
                  </a:lnTo>
                  <a:lnTo>
                    <a:pt x="40067" y="38972"/>
                  </a:lnTo>
                  <a:lnTo>
                    <a:pt x="39625" y="38819"/>
                  </a:lnTo>
                  <a:lnTo>
                    <a:pt x="39183" y="38703"/>
                  </a:lnTo>
                  <a:lnTo>
                    <a:pt x="38741" y="38569"/>
                  </a:lnTo>
                  <a:lnTo>
                    <a:pt x="38299" y="38473"/>
                  </a:lnTo>
                  <a:lnTo>
                    <a:pt x="37397" y="38300"/>
                  </a:lnTo>
                  <a:lnTo>
                    <a:pt x="36475" y="38146"/>
                  </a:lnTo>
                  <a:lnTo>
                    <a:pt x="35553" y="38031"/>
                  </a:lnTo>
                  <a:lnTo>
                    <a:pt x="34612" y="37935"/>
                  </a:lnTo>
                  <a:lnTo>
                    <a:pt x="33709" y="37820"/>
                  </a:lnTo>
                  <a:lnTo>
                    <a:pt x="33229" y="37762"/>
                  </a:lnTo>
                  <a:lnTo>
                    <a:pt x="32768" y="37724"/>
                  </a:lnTo>
                  <a:lnTo>
                    <a:pt x="32787" y="37705"/>
                  </a:lnTo>
                  <a:lnTo>
                    <a:pt x="33325" y="37724"/>
                  </a:lnTo>
                  <a:lnTo>
                    <a:pt x="33843" y="37724"/>
                  </a:lnTo>
                  <a:lnTo>
                    <a:pt x="34919" y="37685"/>
                  </a:lnTo>
                  <a:lnTo>
                    <a:pt x="35975" y="37628"/>
                  </a:lnTo>
                  <a:lnTo>
                    <a:pt x="36494" y="37608"/>
                  </a:lnTo>
                  <a:lnTo>
                    <a:pt x="37339" y="37608"/>
                  </a:lnTo>
                  <a:lnTo>
                    <a:pt x="37666" y="37628"/>
                  </a:lnTo>
                  <a:lnTo>
                    <a:pt x="37973" y="37666"/>
                  </a:lnTo>
                  <a:lnTo>
                    <a:pt x="38280" y="37724"/>
                  </a:lnTo>
                  <a:lnTo>
                    <a:pt x="38568" y="37781"/>
                  </a:lnTo>
                  <a:lnTo>
                    <a:pt x="38876" y="37858"/>
                  </a:lnTo>
                  <a:lnTo>
                    <a:pt x="39471" y="38031"/>
                  </a:lnTo>
                  <a:lnTo>
                    <a:pt x="40047" y="38262"/>
                  </a:lnTo>
                  <a:lnTo>
                    <a:pt x="40624" y="38511"/>
                  </a:lnTo>
                  <a:lnTo>
                    <a:pt x="41181" y="38780"/>
                  </a:lnTo>
                  <a:lnTo>
                    <a:pt x="41718" y="39068"/>
                  </a:lnTo>
                  <a:lnTo>
                    <a:pt x="42698" y="39587"/>
                  </a:lnTo>
                  <a:lnTo>
                    <a:pt x="43332" y="39952"/>
                  </a:lnTo>
                  <a:lnTo>
                    <a:pt x="43639" y="40144"/>
                  </a:lnTo>
                  <a:lnTo>
                    <a:pt x="43927" y="40336"/>
                  </a:lnTo>
                  <a:lnTo>
                    <a:pt x="44177" y="40528"/>
                  </a:lnTo>
                  <a:lnTo>
                    <a:pt x="44388" y="40720"/>
                  </a:lnTo>
                  <a:lnTo>
                    <a:pt x="44542" y="40874"/>
                  </a:lnTo>
                  <a:lnTo>
                    <a:pt x="44580" y="40970"/>
                  </a:lnTo>
                  <a:lnTo>
                    <a:pt x="44599" y="41027"/>
                  </a:lnTo>
                  <a:lnTo>
                    <a:pt x="44599" y="41104"/>
                  </a:lnTo>
                  <a:lnTo>
                    <a:pt x="44580" y="41162"/>
                  </a:lnTo>
                  <a:lnTo>
                    <a:pt x="44542" y="41219"/>
                  </a:lnTo>
                  <a:lnTo>
                    <a:pt x="44465" y="41277"/>
                  </a:lnTo>
                  <a:lnTo>
                    <a:pt x="44369" y="41315"/>
                  </a:lnTo>
                  <a:lnTo>
                    <a:pt x="44234" y="41354"/>
                  </a:lnTo>
                  <a:lnTo>
                    <a:pt x="44081" y="41373"/>
                  </a:lnTo>
                  <a:lnTo>
                    <a:pt x="43889" y="41392"/>
                  </a:lnTo>
                  <a:lnTo>
                    <a:pt x="43351" y="41412"/>
                  </a:lnTo>
                  <a:lnTo>
                    <a:pt x="42832" y="41412"/>
                  </a:lnTo>
                  <a:lnTo>
                    <a:pt x="42333" y="41392"/>
                  </a:lnTo>
                  <a:lnTo>
                    <a:pt x="41834" y="41354"/>
                  </a:lnTo>
                  <a:lnTo>
                    <a:pt x="41353" y="41296"/>
                  </a:lnTo>
                  <a:lnTo>
                    <a:pt x="40892" y="41239"/>
                  </a:lnTo>
                  <a:lnTo>
                    <a:pt x="40431" y="41143"/>
                  </a:lnTo>
                  <a:lnTo>
                    <a:pt x="39970" y="41047"/>
                  </a:lnTo>
                  <a:lnTo>
                    <a:pt x="39529" y="40912"/>
                  </a:lnTo>
                  <a:lnTo>
                    <a:pt x="39068" y="40778"/>
                  </a:lnTo>
                  <a:lnTo>
                    <a:pt x="38626" y="40624"/>
                  </a:lnTo>
                  <a:lnTo>
                    <a:pt x="38184" y="40451"/>
                  </a:lnTo>
                  <a:lnTo>
                    <a:pt x="37723" y="40259"/>
                  </a:lnTo>
                  <a:lnTo>
                    <a:pt x="37262" y="40067"/>
                  </a:lnTo>
                  <a:lnTo>
                    <a:pt x="36340" y="39606"/>
                  </a:lnTo>
                  <a:lnTo>
                    <a:pt x="35707" y="39299"/>
                  </a:lnTo>
                  <a:lnTo>
                    <a:pt x="35092" y="39011"/>
                  </a:lnTo>
                  <a:lnTo>
                    <a:pt x="34458" y="38780"/>
                  </a:lnTo>
                  <a:lnTo>
                    <a:pt x="33824" y="38569"/>
                  </a:lnTo>
                  <a:lnTo>
                    <a:pt x="33517" y="38492"/>
                  </a:lnTo>
                  <a:lnTo>
                    <a:pt x="33190" y="38415"/>
                  </a:lnTo>
                  <a:lnTo>
                    <a:pt x="32864" y="38358"/>
                  </a:lnTo>
                  <a:lnTo>
                    <a:pt x="32537" y="38300"/>
                  </a:lnTo>
                  <a:lnTo>
                    <a:pt x="32192" y="38262"/>
                  </a:lnTo>
                  <a:lnTo>
                    <a:pt x="31846" y="38242"/>
                  </a:lnTo>
                  <a:lnTo>
                    <a:pt x="31519" y="38223"/>
                  </a:lnTo>
                  <a:lnTo>
                    <a:pt x="31154" y="38242"/>
                  </a:lnTo>
                  <a:lnTo>
                    <a:pt x="31135" y="38242"/>
                  </a:lnTo>
                  <a:lnTo>
                    <a:pt x="31116" y="38262"/>
                  </a:lnTo>
                  <a:lnTo>
                    <a:pt x="31097" y="38300"/>
                  </a:lnTo>
                  <a:lnTo>
                    <a:pt x="31097" y="38358"/>
                  </a:lnTo>
                  <a:lnTo>
                    <a:pt x="31116" y="38377"/>
                  </a:lnTo>
                  <a:lnTo>
                    <a:pt x="31154" y="38377"/>
                  </a:lnTo>
                  <a:lnTo>
                    <a:pt x="31692" y="38454"/>
                  </a:lnTo>
                  <a:lnTo>
                    <a:pt x="32211" y="38550"/>
                  </a:lnTo>
                  <a:lnTo>
                    <a:pt x="32729" y="38684"/>
                  </a:lnTo>
                  <a:lnTo>
                    <a:pt x="33248" y="38819"/>
                  </a:lnTo>
                  <a:lnTo>
                    <a:pt x="33728" y="38972"/>
                  </a:lnTo>
                  <a:lnTo>
                    <a:pt x="34228" y="39126"/>
                  </a:lnTo>
                  <a:lnTo>
                    <a:pt x="34708" y="39318"/>
                  </a:lnTo>
                  <a:lnTo>
                    <a:pt x="35188" y="39510"/>
                  </a:lnTo>
                  <a:lnTo>
                    <a:pt x="36129" y="39913"/>
                  </a:lnTo>
                  <a:lnTo>
                    <a:pt x="37089" y="40355"/>
                  </a:lnTo>
                  <a:lnTo>
                    <a:pt x="38050" y="40797"/>
                  </a:lnTo>
                  <a:lnTo>
                    <a:pt x="39029" y="41239"/>
                  </a:lnTo>
                  <a:lnTo>
                    <a:pt x="39394" y="41373"/>
                  </a:lnTo>
                  <a:lnTo>
                    <a:pt x="39778" y="41508"/>
                  </a:lnTo>
                  <a:lnTo>
                    <a:pt x="40182" y="41584"/>
                  </a:lnTo>
                  <a:lnTo>
                    <a:pt x="40566" y="41661"/>
                  </a:lnTo>
                  <a:lnTo>
                    <a:pt x="40969" y="41719"/>
                  </a:lnTo>
                  <a:lnTo>
                    <a:pt x="41392" y="41738"/>
                  </a:lnTo>
                  <a:lnTo>
                    <a:pt x="41795" y="41757"/>
                  </a:lnTo>
                  <a:lnTo>
                    <a:pt x="42218" y="41776"/>
                  </a:lnTo>
                  <a:lnTo>
                    <a:pt x="43044" y="41757"/>
                  </a:lnTo>
                  <a:lnTo>
                    <a:pt x="43870" y="41700"/>
                  </a:lnTo>
                  <a:lnTo>
                    <a:pt x="44676" y="41661"/>
                  </a:lnTo>
                  <a:lnTo>
                    <a:pt x="45464" y="41642"/>
                  </a:lnTo>
                  <a:lnTo>
                    <a:pt x="45521" y="41642"/>
                  </a:lnTo>
                  <a:lnTo>
                    <a:pt x="45560" y="41604"/>
                  </a:lnTo>
                  <a:lnTo>
                    <a:pt x="45598" y="41584"/>
                  </a:lnTo>
                  <a:lnTo>
                    <a:pt x="45617" y="41546"/>
                  </a:lnTo>
                  <a:lnTo>
                    <a:pt x="45617" y="41488"/>
                  </a:lnTo>
                  <a:lnTo>
                    <a:pt x="45617" y="41450"/>
                  </a:lnTo>
                  <a:lnTo>
                    <a:pt x="45617" y="41392"/>
                  </a:lnTo>
                  <a:lnTo>
                    <a:pt x="45579" y="41373"/>
                  </a:lnTo>
                  <a:lnTo>
                    <a:pt x="44849" y="40816"/>
                  </a:lnTo>
                  <a:lnTo>
                    <a:pt x="44119" y="40278"/>
                  </a:lnTo>
                  <a:lnTo>
                    <a:pt x="43389" y="39760"/>
                  </a:lnTo>
                  <a:lnTo>
                    <a:pt x="42640" y="39260"/>
                  </a:lnTo>
                  <a:lnTo>
                    <a:pt x="41872" y="38819"/>
                  </a:lnTo>
                  <a:lnTo>
                    <a:pt x="41469" y="38607"/>
                  </a:lnTo>
                  <a:lnTo>
                    <a:pt x="41084" y="38396"/>
                  </a:lnTo>
                  <a:lnTo>
                    <a:pt x="40662" y="38204"/>
                  </a:lnTo>
                  <a:lnTo>
                    <a:pt x="40259" y="38031"/>
                  </a:lnTo>
                  <a:lnTo>
                    <a:pt x="39836" y="37858"/>
                  </a:lnTo>
                  <a:lnTo>
                    <a:pt x="39394" y="37705"/>
                  </a:lnTo>
                  <a:lnTo>
                    <a:pt x="39068" y="37589"/>
                  </a:lnTo>
                  <a:lnTo>
                    <a:pt x="38722" y="37512"/>
                  </a:lnTo>
                  <a:lnTo>
                    <a:pt x="38376" y="37436"/>
                  </a:lnTo>
                  <a:lnTo>
                    <a:pt x="38011" y="37397"/>
                  </a:lnTo>
                  <a:lnTo>
                    <a:pt x="37666" y="37359"/>
                  </a:lnTo>
                  <a:lnTo>
                    <a:pt x="37320" y="37340"/>
                  </a:lnTo>
                  <a:lnTo>
                    <a:pt x="36590" y="37320"/>
                  </a:lnTo>
                  <a:lnTo>
                    <a:pt x="35879" y="37340"/>
                  </a:lnTo>
                  <a:lnTo>
                    <a:pt x="35169" y="37397"/>
                  </a:lnTo>
                  <a:lnTo>
                    <a:pt x="33728" y="37493"/>
                  </a:lnTo>
                  <a:lnTo>
                    <a:pt x="33728" y="37493"/>
                  </a:lnTo>
                  <a:lnTo>
                    <a:pt x="35764" y="36994"/>
                  </a:lnTo>
                  <a:lnTo>
                    <a:pt x="36782" y="36744"/>
                  </a:lnTo>
                  <a:lnTo>
                    <a:pt x="37781" y="36494"/>
                  </a:lnTo>
                  <a:lnTo>
                    <a:pt x="38780" y="36245"/>
                  </a:lnTo>
                  <a:lnTo>
                    <a:pt x="39759" y="35995"/>
                  </a:lnTo>
                  <a:lnTo>
                    <a:pt x="40739" y="35784"/>
                  </a:lnTo>
                  <a:lnTo>
                    <a:pt x="41718" y="35611"/>
                  </a:lnTo>
                  <a:lnTo>
                    <a:pt x="41968" y="35861"/>
                  </a:lnTo>
                  <a:lnTo>
                    <a:pt x="42218" y="36110"/>
                  </a:lnTo>
                  <a:lnTo>
                    <a:pt x="42352" y="36226"/>
                  </a:lnTo>
                  <a:lnTo>
                    <a:pt x="42487" y="36322"/>
                  </a:lnTo>
                  <a:lnTo>
                    <a:pt x="42640" y="36398"/>
                  </a:lnTo>
                  <a:lnTo>
                    <a:pt x="42813" y="36475"/>
                  </a:lnTo>
                  <a:lnTo>
                    <a:pt x="42909" y="36514"/>
                  </a:lnTo>
                  <a:lnTo>
                    <a:pt x="43024" y="36533"/>
                  </a:lnTo>
                  <a:lnTo>
                    <a:pt x="43159" y="36533"/>
                  </a:lnTo>
                  <a:lnTo>
                    <a:pt x="43293" y="36514"/>
                  </a:lnTo>
                  <a:lnTo>
                    <a:pt x="43409" y="36494"/>
                  </a:lnTo>
                  <a:lnTo>
                    <a:pt x="43524" y="36437"/>
                  </a:lnTo>
                  <a:lnTo>
                    <a:pt x="43620" y="36360"/>
                  </a:lnTo>
                  <a:lnTo>
                    <a:pt x="43677" y="36264"/>
                  </a:lnTo>
                  <a:lnTo>
                    <a:pt x="43697" y="36168"/>
                  </a:lnTo>
                  <a:lnTo>
                    <a:pt x="43677" y="36053"/>
                  </a:lnTo>
                  <a:lnTo>
                    <a:pt x="43639" y="35957"/>
                  </a:lnTo>
                  <a:lnTo>
                    <a:pt x="43601" y="35861"/>
                  </a:lnTo>
                  <a:lnTo>
                    <a:pt x="43447" y="35688"/>
                  </a:lnTo>
                  <a:lnTo>
                    <a:pt x="43313" y="35534"/>
                  </a:lnTo>
                  <a:lnTo>
                    <a:pt x="43159" y="35400"/>
                  </a:lnTo>
                  <a:lnTo>
                    <a:pt x="43735" y="35342"/>
                  </a:lnTo>
                  <a:lnTo>
                    <a:pt x="44292" y="35284"/>
                  </a:lnTo>
                  <a:lnTo>
                    <a:pt x="44868" y="35246"/>
                  </a:lnTo>
                  <a:lnTo>
                    <a:pt x="45425" y="35227"/>
                  </a:lnTo>
                  <a:lnTo>
                    <a:pt x="45464" y="35304"/>
                  </a:lnTo>
                  <a:lnTo>
                    <a:pt x="45521" y="35361"/>
                  </a:lnTo>
                  <a:lnTo>
                    <a:pt x="45656" y="35419"/>
                  </a:lnTo>
                  <a:lnTo>
                    <a:pt x="45733" y="35553"/>
                  </a:lnTo>
                  <a:lnTo>
                    <a:pt x="45809" y="35688"/>
                  </a:lnTo>
                  <a:lnTo>
                    <a:pt x="45905" y="35803"/>
                  </a:lnTo>
                  <a:lnTo>
                    <a:pt x="46002" y="35918"/>
                  </a:lnTo>
                  <a:lnTo>
                    <a:pt x="46040" y="35957"/>
                  </a:lnTo>
                  <a:lnTo>
                    <a:pt x="46136" y="35957"/>
                  </a:lnTo>
                  <a:lnTo>
                    <a:pt x="46194" y="35995"/>
                  </a:lnTo>
                  <a:lnTo>
                    <a:pt x="46270" y="36053"/>
                  </a:lnTo>
                  <a:lnTo>
                    <a:pt x="46290" y="36437"/>
                  </a:lnTo>
                  <a:lnTo>
                    <a:pt x="46309" y="36840"/>
                  </a:lnTo>
                  <a:lnTo>
                    <a:pt x="46347" y="37224"/>
                  </a:lnTo>
                  <a:lnTo>
                    <a:pt x="46424" y="37608"/>
                  </a:lnTo>
                  <a:lnTo>
                    <a:pt x="46501" y="38012"/>
                  </a:lnTo>
                  <a:lnTo>
                    <a:pt x="46597" y="38377"/>
                  </a:lnTo>
                  <a:lnTo>
                    <a:pt x="46712" y="38761"/>
                  </a:lnTo>
                  <a:lnTo>
                    <a:pt x="46847" y="39126"/>
                  </a:lnTo>
                  <a:lnTo>
                    <a:pt x="47000" y="39472"/>
                  </a:lnTo>
                  <a:lnTo>
                    <a:pt x="47173" y="39817"/>
                  </a:lnTo>
                  <a:lnTo>
                    <a:pt x="47384" y="40125"/>
                  </a:lnTo>
                  <a:lnTo>
                    <a:pt x="47615" y="40432"/>
                  </a:lnTo>
                  <a:lnTo>
                    <a:pt x="47884" y="40720"/>
                  </a:lnTo>
                  <a:lnTo>
                    <a:pt x="48172" y="40989"/>
                  </a:lnTo>
                  <a:lnTo>
                    <a:pt x="48479" y="41219"/>
                  </a:lnTo>
                  <a:lnTo>
                    <a:pt x="48825" y="41431"/>
                  </a:lnTo>
                  <a:lnTo>
                    <a:pt x="48863" y="41450"/>
                  </a:lnTo>
                  <a:lnTo>
                    <a:pt x="48902" y="41450"/>
                  </a:lnTo>
                  <a:lnTo>
                    <a:pt x="48979" y="41431"/>
                  </a:lnTo>
                  <a:lnTo>
                    <a:pt x="49017" y="41373"/>
                  </a:lnTo>
                  <a:lnTo>
                    <a:pt x="49036" y="41296"/>
                  </a:lnTo>
                  <a:lnTo>
                    <a:pt x="49075" y="40951"/>
                  </a:lnTo>
                  <a:lnTo>
                    <a:pt x="49094" y="40624"/>
                  </a:lnTo>
                  <a:lnTo>
                    <a:pt x="49094" y="40297"/>
                  </a:lnTo>
                  <a:lnTo>
                    <a:pt x="49075" y="39971"/>
                  </a:lnTo>
                  <a:lnTo>
                    <a:pt x="49036" y="39644"/>
                  </a:lnTo>
                  <a:lnTo>
                    <a:pt x="48979" y="39318"/>
                  </a:lnTo>
                  <a:lnTo>
                    <a:pt x="48883" y="39011"/>
                  </a:lnTo>
                  <a:lnTo>
                    <a:pt x="48787" y="38703"/>
                  </a:lnTo>
                  <a:lnTo>
                    <a:pt x="49113" y="38876"/>
                  </a:lnTo>
                  <a:lnTo>
                    <a:pt x="49459" y="39030"/>
                  </a:lnTo>
                  <a:lnTo>
                    <a:pt x="49805" y="39164"/>
                  </a:lnTo>
                  <a:lnTo>
                    <a:pt x="50150" y="39260"/>
                  </a:lnTo>
                  <a:lnTo>
                    <a:pt x="50477" y="39337"/>
                  </a:lnTo>
                  <a:lnTo>
                    <a:pt x="50803" y="39376"/>
                  </a:lnTo>
                  <a:lnTo>
                    <a:pt x="51130" y="39376"/>
                  </a:lnTo>
                  <a:lnTo>
                    <a:pt x="51437" y="39356"/>
                  </a:lnTo>
                  <a:lnTo>
                    <a:pt x="51476" y="39337"/>
                  </a:lnTo>
                  <a:lnTo>
                    <a:pt x="51514" y="39299"/>
                  </a:lnTo>
                  <a:lnTo>
                    <a:pt x="51533" y="39222"/>
                  </a:lnTo>
                  <a:lnTo>
                    <a:pt x="51533" y="38991"/>
                  </a:lnTo>
                  <a:lnTo>
                    <a:pt x="51514" y="38780"/>
                  </a:lnTo>
                  <a:lnTo>
                    <a:pt x="51456" y="38588"/>
                  </a:lnTo>
                  <a:lnTo>
                    <a:pt x="51399" y="38396"/>
                  </a:lnTo>
                  <a:lnTo>
                    <a:pt x="51303" y="38204"/>
                  </a:lnTo>
                  <a:lnTo>
                    <a:pt x="51187" y="38012"/>
                  </a:lnTo>
                  <a:lnTo>
                    <a:pt x="51072" y="37839"/>
                  </a:lnTo>
                  <a:lnTo>
                    <a:pt x="50919" y="37666"/>
                  </a:lnTo>
                  <a:lnTo>
                    <a:pt x="50765" y="37512"/>
                  </a:lnTo>
                  <a:lnTo>
                    <a:pt x="50592" y="37359"/>
                  </a:lnTo>
                  <a:lnTo>
                    <a:pt x="50400" y="37205"/>
                  </a:lnTo>
                  <a:lnTo>
                    <a:pt x="50208" y="37071"/>
                  </a:lnTo>
                  <a:lnTo>
                    <a:pt x="49805" y="36821"/>
                  </a:lnTo>
                  <a:lnTo>
                    <a:pt x="49363" y="36591"/>
                  </a:lnTo>
                  <a:lnTo>
                    <a:pt x="49363" y="36591"/>
                  </a:lnTo>
                  <a:lnTo>
                    <a:pt x="49881" y="36648"/>
                  </a:lnTo>
                  <a:lnTo>
                    <a:pt x="50554" y="36706"/>
                  </a:lnTo>
                  <a:lnTo>
                    <a:pt x="50957" y="36725"/>
                  </a:lnTo>
                  <a:lnTo>
                    <a:pt x="51341" y="36706"/>
                  </a:lnTo>
                  <a:lnTo>
                    <a:pt x="51533" y="36687"/>
                  </a:lnTo>
                  <a:lnTo>
                    <a:pt x="51725" y="36667"/>
                  </a:lnTo>
                  <a:lnTo>
                    <a:pt x="51917" y="36629"/>
                  </a:lnTo>
                  <a:lnTo>
                    <a:pt x="52090" y="36552"/>
                  </a:lnTo>
                  <a:lnTo>
                    <a:pt x="52244" y="36475"/>
                  </a:lnTo>
                  <a:lnTo>
                    <a:pt x="52378" y="36398"/>
                  </a:lnTo>
                  <a:lnTo>
                    <a:pt x="52494" y="36283"/>
                  </a:lnTo>
                  <a:lnTo>
                    <a:pt x="52609" y="36130"/>
                  </a:lnTo>
                  <a:lnTo>
                    <a:pt x="52686" y="35957"/>
                  </a:lnTo>
                  <a:lnTo>
                    <a:pt x="52724" y="35803"/>
                  </a:lnTo>
                  <a:lnTo>
                    <a:pt x="52705" y="35649"/>
                  </a:lnTo>
                  <a:lnTo>
                    <a:pt x="52666" y="35496"/>
                  </a:lnTo>
                  <a:lnTo>
                    <a:pt x="52570" y="35361"/>
                  </a:lnTo>
                  <a:lnTo>
                    <a:pt x="52455" y="35227"/>
                  </a:lnTo>
                  <a:lnTo>
                    <a:pt x="52321" y="35112"/>
                  </a:lnTo>
                  <a:lnTo>
                    <a:pt x="52167" y="35016"/>
                  </a:lnTo>
                  <a:lnTo>
                    <a:pt x="51994" y="34919"/>
                  </a:lnTo>
                  <a:lnTo>
                    <a:pt x="51802" y="34823"/>
                  </a:lnTo>
                  <a:lnTo>
                    <a:pt x="51456" y="34689"/>
                  </a:lnTo>
                  <a:lnTo>
                    <a:pt x="51111" y="34593"/>
                  </a:lnTo>
                  <a:lnTo>
                    <a:pt x="50861" y="34535"/>
                  </a:lnTo>
                  <a:lnTo>
                    <a:pt x="50458" y="34478"/>
                  </a:lnTo>
                  <a:lnTo>
                    <a:pt x="50016" y="34459"/>
                  </a:lnTo>
                  <a:lnTo>
                    <a:pt x="50342" y="34324"/>
                  </a:lnTo>
                  <a:lnTo>
                    <a:pt x="50669" y="34170"/>
                  </a:lnTo>
                  <a:lnTo>
                    <a:pt x="50995" y="33998"/>
                  </a:lnTo>
                  <a:lnTo>
                    <a:pt x="51303" y="33805"/>
                  </a:lnTo>
                  <a:lnTo>
                    <a:pt x="51591" y="33575"/>
                  </a:lnTo>
                  <a:lnTo>
                    <a:pt x="51879" y="33345"/>
                  </a:lnTo>
                  <a:lnTo>
                    <a:pt x="52167" y="33076"/>
                  </a:lnTo>
                  <a:lnTo>
                    <a:pt x="52436" y="32787"/>
                  </a:lnTo>
                  <a:lnTo>
                    <a:pt x="52455" y="32730"/>
                  </a:lnTo>
                  <a:lnTo>
                    <a:pt x="52455" y="32672"/>
                  </a:lnTo>
                  <a:lnTo>
                    <a:pt x="52436" y="32615"/>
                  </a:lnTo>
                  <a:lnTo>
                    <a:pt x="52397" y="32576"/>
                  </a:lnTo>
                  <a:lnTo>
                    <a:pt x="52186" y="32480"/>
                  </a:lnTo>
                  <a:lnTo>
                    <a:pt x="51975" y="32403"/>
                  </a:lnTo>
                  <a:lnTo>
                    <a:pt x="51783" y="32346"/>
                  </a:lnTo>
                  <a:lnTo>
                    <a:pt x="51572" y="32288"/>
                  </a:lnTo>
                  <a:lnTo>
                    <a:pt x="51360" y="32269"/>
                  </a:lnTo>
                  <a:lnTo>
                    <a:pt x="50957" y="32269"/>
                  </a:lnTo>
                  <a:lnTo>
                    <a:pt x="50765" y="32307"/>
                  </a:lnTo>
                  <a:lnTo>
                    <a:pt x="50573" y="32346"/>
                  </a:lnTo>
                  <a:lnTo>
                    <a:pt x="50362" y="32384"/>
                  </a:lnTo>
                  <a:lnTo>
                    <a:pt x="49977" y="32519"/>
                  </a:lnTo>
                  <a:lnTo>
                    <a:pt x="49593" y="32711"/>
                  </a:lnTo>
                  <a:lnTo>
                    <a:pt x="49228" y="32922"/>
                  </a:lnTo>
                  <a:lnTo>
                    <a:pt x="49382" y="32730"/>
                  </a:lnTo>
                  <a:lnTo>
                    <a:pt x="49497" y="32519"/>
                  </a:lnTo>
                  <a:lnTo>
                    <a:pt x="49612" y="32307"/>
                  </a:lnTo>
                  <a:lnTo>
                    <a:pt x="49708" y="32096"/>
                  </a:lnTo>
                  <a:lnTo>
                    <a:pt x="49805" y="31885"/>
                  </a:lnTo>
                  <a:lnTo>
                    <a:pt x="49881" y="31654"/>
                  </a:lnTo>
                  <a:lnTo>
                    <a:pt x="49939" y="31405"/>
                  </a:lnTo>
                  <a:lnTo>
                    <a:pt x="49997" y="31174"/>
                  </a:lnTo>
                  <a:lnTo>
                    <a:pt x="50035" y="30924"/>
                  </a:lnTo>
                  <a:lnTo>
                    <a:pt x="50073" y="30675"/>
                  </a:lnTo>
                  <a:lnTo>
                    <a:pt x="50073" y="30406"/>
                  </a:lnTo>
                  <a:lnTo>
                    <a:pt x="50093" y="30137"/>
                  </a:lnTo>
                  <a:lnTo>
                    <a:pt x="50054" y="29599"/>
                  </a:lnTo>
                  <a:lnTo>
                    <a:pt x="49997" y="29042"/>
                  </a:lnTo>
                  <a:lnTo>
                    <a:pt x="49977" y="28965"/>
                  </a:lnTo>
                  <a:lnTo>
                    <a:pt x="49920" y="28927"/>
                  </a:lnTo>
                  <a:lnTo>
                    <a:pt x="49862" y="28908"/>
                  </a:lnTo>
                  <a:lnTo>
                    <a:pt x="49824" y="28908"/>
                  </a:lnTo>
                  <a:lnTo>
                    <a:pt x="49785" y="28927"/>
                  </a:lnTo>
                  <a:lnTo>
                    <a:pt x="49478" y="29157"/>
                  </a:lnTo>
                  <a:lnTo>
                    <a:pt x="49190" y="29426"/>
                  </a:lnTo>
                  <a:lnTo>
                    <a:pt x="48921" y="29676"/>
                  </a:lnTo>
                  <a:lnTo>
                    <a:pt x="48671" y="29964"/>
                  </a:lnTo>
                  <a:lnTo>
                    <a:pt x="48441" y="30233"/>
                  </a:lnTo>
                  <a:lnTo>
                    <a:pt x="48210" y="30540"/>
                  </a:lnTo>
                  <a:lnTo>
                    <a:pt x="47980" y="30828"/>
                  </a:lnTo>
                  <a:lnTo>
                    <a:pt x="47788" y="31136"/>
                  </a:lnTo>
                  <a:lnTo>
                    <a:pt x="47788" y="30732"/>
                  </a:lnTo>
                  <a:lnTo>
                    <a:pt x="47788" y="30310"/>
                  </a:lnTo>
                  <a:lnTo>
                    <a:pt x="47788" y="30271"/>
                  </a:lnTo>
                  <a:lnTo>
                    <a:pt x="47769" y="30214"/>
                  </a:lnTo>
                  <a:lnTo>
                    <a:pt x="47692" y="30156"/>
                  </a:lnTo>
                  <a:lnTo>
                    <a:pt x="47673" y="30118"/>
                  </a:lnTo>
                  <a:lnTo>
                    <a:pt x="47634" y="30079"/>
                  </a:lnTo>
                  <a:lnTo>
                    <a:pt x="47557" y="30041"/>
                  </a:lnTo>
                  <a:lnTo>
                    <a:pt x="47423" y="30041"/>
                  </a:lnTo>
                  <a:lnTo>
                    <a:pt x="47384" y="30079"/>
                  </a:lnTo>
                  <a:lnTo>
                    <a:pt x="47154" y="30291"/>
                  </a:lnTo>
                  <a:lnTo>
                    <a:pt x="46943" y="30540"/>
                  </a:lnTo>
                  <a:lnTo>
                    <a:pt x="46731" y="30790"/>
                  </a:lnTo>
                  <a:lnTo>
                    <a:pt x="46520" y="31059"/>
                  </a:lnTo>
                  <a:lnTo>
                    <a:pt x="46309" y="31347"/>
                  </a:lnTo>
                  <a:lnTo>
                    <a:pt x="46136" y="31635"/>
                  </a:lnTo>
                  <a:lnTo>
                    <a:pt x="45963" y="31923"/>
                  </a:lnTo>
                  <a:lnTo>
                    <a:pt x="45809" y="32230"/>
                  </a:lnTo>
                  <a:lnTo>
                    <a:pt x="45694" y="32557"/>
                  </a:lnTo>
                  <a:lnTo>
                    <a:pt x="45579" y="32884"/>
                  </a:lnTo>
                  <a:lnTo>
                    <a:pt x="45502" y="33191"/>
                  </a:lnTo>
                  <a:lnTo>
                    <a:pt x="45464" y="33517"/>
                  </a:lnTo>
                  <a:lnTo>
                    <a:pt x="45445" y="33844"/>
                  </a:lnTo>
                  <a:lnTo>
                    <a:pt x="45464" y="34170"/>
                  </a:lnTo>
                  <a:lnTo>
                    <a:pt x="45502" y="34497"/>
                  </a:lnTo>
                  <a:lnTo>
                    <a:pt x="45598" y="34823"/>
                  </a:lnTo>
                  <a:lnTo>
                    <a:pt x="45560" y="34900"/>
                  </a:lnTo>
                  <a:lnTo>
                    <a:pt x="45541" y="34977"/>
                  </a:lnTo>
                  <a:lnTo>
                    <a:pt x="44830" y="34958"/>
                  </a:lnTo>
                  <a:lnTo>
                    <a:pt x="44100" y="34958"/>
                  </a:lnTo>
                  <a:lnTo>
                    <a:pt x="43389" y="34996"/>
                  </a:lnTo>
                  <a:lnTo>
                    <a:pt x="42659" y="35054"/>
                  </a:lnTo>
                  <a:lnTo>
                    <a:pt x="42525" y="35035"/>
                  </a:lnTo>
                  <a:lnTo>
                    <a:pt x="42410" y="35016"/>
                  </a:lnTo>
                  <a:lnTo>
                    <a:pt x="42352" y="35054"/>
                  </a:lnTo>
                  <a:lnTo>
                    <a:pt x="42333" y="35092"/>
                  </a:lnTo>
                  <a:lnTo>
                    <a:pt x="41738" y="35169"/>
                  </a:lnTo>
                  <a:lnTo>
                    <a:pt x="41123" y="35265"/>
                  </a:lnTo>
                  <a:lnTo>
                    <a:pt x="40527" y="35361"/>
                  </a:lnTo>
                  <a:lnTo>
                    <a:pt x="39932" y="35476"/>
                  </a:lnTo>
                  <a:lnTo>
                    <a:pt x="39932" y="35476"/>
                  </a:lnTo>
                  <a:lnTo>
                    <a:pt x="40163" y="35323"/>
                  </a:lnTo>
                  <a:lnTo>
                    <a:pt x="40393" y="35150"/>
                  </a:lnTo>
                  <a:lnTo>
                    <a:pt x="40585" y="34958"/>
                  </a:lnTo>
                  <a:lnTo>
                    <a:pt x="40758" y="34766"/>
                  </a:lnTo>
                  <a:lnTo>
                    <a:pt x="40912" y="34535"/>
                  </a:lnTo>
                  <a:lnTo>
                    <a:pt x="41027" y="34305"/>
                  </a:lnTo>
                  <a:lnTo>
                    <a:pt x="41065" y="34190"/>
                  </a:lnTo>
                  <a:lnTo>
                    <a:pt x="41104" y="34055"/>
                  </a:lnTo>
                  <a:lnTo>
                    <a:pt x="41123" y="33921"/>
                  </a:lnTo>
                  <a:lnTo>
                    <a:pt x="41123" y="33786"/>
                  </a:lnTo>
                  <a:lnTo>
                    <a:pt x="41104" y="33748"/>
                  </a:lnTo>
                  <a:lnTo>
                    <a:pt x="41065" y="33690"/>
                  </a:lnTo>
                  <a:lnTo>
                    <a:pt x="41027" y="33671"/>
                  </a:lnTo>
                  <a:lnTo>
                    <a:pt x="40969" y="33671"/>
                  </a:lnTo>
                  <a:lnTo>
                    <a:pt x="40681" y="33786"/>
                  </a:lnTo>
                  <a:lnTo>
                    <a:pt x="40412" y="33940"/>
                  </a:lnTo>
                  <a:lnTo>
                    <a:pt x="40163" y="34132"/>
                  </a:lnTo>
                  <a:lnTo>
                    <a:pt x="39932" y="34324"/>
                  </a:lnTo>
                  <a:lnTo>
                    <a:pt x="39721" y="34574"/>
                  </a:lnTo>
                  <a:lnTo>
                    <a:pt x="39567" y="34823"/>
                  </a:lnTo>
                  <a:lnTo>
                    <a:pt x="39433" y="35092"/>
                  </a:lnTo>
                  <a:lnTo>
                    <a:pt x="39375" y="35246"/>
                  </a:lnTo>
                  <a:lnTo>
                    <a:pt x="39337" y="35400"/>
                  </a:lnTo>
                  <a:lnTo>
                    <a:pt x="39202" y="35496"/>
                  </a:lnTo>
                  <a:lnTo>
                    <a:pt x="39068" y="35592"/>
                  </a:lnTo>
                  <a:lnTo>
                    <a:pt x="39049" y="35630"/>
                  </a:lnTo>
                  <a:lnTo>
                    <a:pt x="39049" y="35649"/>
                  </a:lnTo>
                  <a:lnTo>
                    <a:pt x="38165" y="35861"/>
                  </a:lnTo>
                  <a:lnTo>
                    <a:pt x="37281" y="36072"/>
                  </a:lnTo>
                  <a:lnTo>
                    <a:pt x="35534" y="36533"/>
                  </a:lnTo>
                  <a:lnTo>
                    <a:pt x="32153" y="37493"/>
                  </a:lnTo>
                  <a:lnTo>
                    <a:pt x="32000" y="37493"/>
                  </a:lnTo>
                  <a:lnTo>
                    <a:pt x="31980" y="37512"/>
                  </a:lnTo>
                  <a:lnTo>
                    <a:pt x="31961" y="37551"/>
                  </a:lnTo>
                  <a:lnTo>
                    <a:pt x="31135" y="37781"/>
                  </a:lnTo>
                  <a:lnTo>
                    <a:pt x="30905" y="37820"/>
                  </a:lnTo>
                  <a:lnTo>
                    <a:pt x="30655" y="37877"/>
                  </a:lnTo>
                  <a:lnTo>
                    <a:pt x="30425" y="37954"/>
                  </a:lnTo>
                  <a:lnTo>
                    <a:pt x="30194" y="38050"/>
                  </a:lnTo>
                  <a:lnTo>
                    <a:pt x="29541" y="38242"/>
                  </a:lnTo>
                  <a:lnTo>
                    <a:pt x="29541" y="38242"/>
                  </a:lnTo>
                  <a:lnTo>
                    <a:pt x="30079" y="37877"/>
                  </a:lnTo>
                  <a:lnTo>
                    <a:pt x="30597" y="37493"/>
                  </a:lnTo>
                  <a:lnTo>
                    <a:pt x="31097" y="37071"/>
                  </a:lnTo>
                  <a:lnTo>
                    <a:pt x="31596" y="36648"/>
                  </a:lnTo>
                  <a:lnTo>
                    <a:pt x="32076" y="36206"/>
                  </a:lnTo>
                  <a:lnTo>
                    <a:pt x="32537" y="35745"/>
                  </a:lnTo>
                  <a:lnTo>
                    <a:pt x="33440" y="34804"/>
                  </a:lnTo>
                  <a:lnTo>
                    <a:pt x="34439" y="33748"/>
                  </a:lnTo>
                  <a:lnTo>
                    <a:pt x="35457" y="32672"/>
                  </a:lnTo>
                  <a:lnTo>
                    <a:pt x="35610" y="32711"/>
                  </a:lnTo>
                  <a:lnTo>
                    <a:pt x="35764" y="32711"/>
                  </a:lnTo>
                  <a:lnTo>
                    <a:pt x="35918" y="32691"/>
                  </a:lnTo>
                  <a:lnTo>
                    <a:pt x="36071" y="32653"/>
                  </a:lnTo>
                  <a:lnTo>
                    <a:pt x="36398" y="32576"/>
                  </a:lnTo>
                  <a:lnTo>
                    <a:pt x="36686" y="32461"/>
                  </a:lnTo>
                  <a:lnTo>
                    <a:pt x="36821" y="32403"/>
                  </a:lnTo>
                  <a:lnTo>
                    <a:pt x="36955" y="32327"/>
                  </a:lnTo>
                  <a:lnTo>
                    <a:pt x="37089" y="32250"/>
                  </a:lnTo>
                  <a:lnTo>
                    <a:pt x="37205" y="32154"/>
                  </a:lnTo>
                  <a:lnTo>
                    <a:pt x="37320" y="32058"/>
                  </a:lnTo>
                  <a:lnTo>
                    <a:pt x="37416" y="31942"/>
                  </a:lnTo>
                  <a:lnTo>
                    <a:pt x="37512" y="31808"/>
                  </a:lnTo>
                  <a:lnTo>
                    <a:pt x="37589" y="31673"/>
                  </a:lnTo>
                  <a:lnTo>
                    <a:pt x="37589" y="31597"/>
                  </a:lnTo>
                  <a:lnTo>
                    <a:pt x="37570" y="31539"/>
                  </a:lnTo>
                  <a:lnTo>
                    <a:pt x="37531" y="31481"/>
                  </a:lnTo>
                  <a:lnTo>
                    <a:pt x="37454" y="31462"/>
                  </a:lnTo>
                  <a:lnTo>
                    <a:pt x="37301" y="31481"/>
                  </a:lnTo>
                  <a:lnTo>
                    <a:pt x="37147" y="31501"/>
                  </a:lnTo>
                  <a:lnTo>
                    <a:pt x="36821" y="31577"/>
                  </a:lnTo>
                  <a:lnTo>
                    <a:pt x="36513" y="31693"/>
                  </a:lnTo>
                  <a:lnTo>
                    <a:pt x="36225" y="31827"/>
                  </a:lnTo>
                  <a:lnTo>
                    <a:pt x="36897" y="31059"/>
                  </a:lnTo>
                  <a:lnTo>
                    <a:pt x="37531" y="30271"/>
                  </a:lnTo>
                  <a:lnTo>
                    <a:pt x="37838" y="29887"/>
                  </a:lnTo>
                  <a:lnTo>
                    <a:pt x="38127" y="29484"/>
                  </a:lnTo>
                  <a:lnTo>
                    <a:pt x="38415" y="29061"/>
                  </a:lnTo>
                  <a:lnTo>
                    <a:pt x="38684" y="28639"/>
                  </a:lnTo>
                  <a:lnTo>
                    <a:pt x="38722" y="28696"/>
                  </a:lnTo>
                  <a:lnTo>
                    <a:pt x="38780" y="28716"/>
                  </a:lnTo>
                  <a:lnTo>
                    <a:pt x="38856" y="28735"/>
                  </a:lnTo>
                  <a:lnTo>
                    <a:pt x="38914" y="28716"/>
                  </a:lnTo>
                  <a:lnTo>
                    <a:pt x="39241" y="28543"/>
                  </a:lnTo>
                  <a:lnTo>
                    <a:pt x="39625" y="28312"/>
                  </a:lnTo>
                  <a:lnTo>
                    <a:pt x="39970" y="28370"/>
                  </a:lnTo>
                  <a:lnTo>
                    <a:pt x="40355" y="28408"/>
                  </a:lnTo>
                  <a:lnTo>
                    <a:pt x="40720" y="28408"/>
                  </a:lnTo>
                  <a:lnTo>
                    <a:pt x="41104" y="28389"/>
                  </a:lnTo>
                  <a:lnTo>
                    <a:pt x="41488" y="28312"/>
                  </a:lnTo>
                  <a:lnTo>
                    <a:pt x="41872" y="28235"/>
                  </a:lnTo>
                  <a:lnTo>
                    <a:pt x="42237" y="28101"/>
                  </a:lnTo>
                  <a:lnTo>
                    <a:pt x="42602" y="27966"/>
                  </a:lnTo>
                  <a:lnTo>
                    <a:pt x="42948" y="27794"/>
                  </a:lnTo>
                  <a:lnTo>
                    <a:pt x="43255" y="27582"/>
                  </a:lnTo>
                  <a:lnTo>
                    <a:pt x="43543" y="27352"/>
                  </a:lnTo>
                  <a:lnTo>
                    <a:pt x="43793" y="27083"/>
                  </a:lnTo>
                  <a:lnTo>
                    <a:pt x="43908" y="26949"/>
                  </a:lnTo>
                  <a:lnTo>
                    <a:pt x="44023" y="26795"/>
                  </a:lnTo>
                  <a:lnTo>
                    <a:pt x="44100" y="26641"/>
                  </a:lnTo>
                  <a:lnTo>
                    <a:pt x="44196" y="26488"/>
                  </a:lnTo>
                  <a:lnTo>
                    <a:pt x="44254" y="26334"/>
                  </a:lnTo>
                  <a:lnTo>
                    <a:pt x="44311" y="26161"/>
                  </a:lnTo>
                  <a:lnTo>
                    <a:pt x="44369" y="25969"/>
                  </a:lnTo>
                  <a:lnTo>
                    <a:pt x="44407" y="25796"/>
                  </a:lnTo>
                  <a:lnTo>
                    <a:pt x="44388" y="25758"/>
                  </a:lnTo>
                  <a:lnTo>
                    <a:pt x="44388" y="25719"/>
                  </a:lnTo>
                  <a:lnTo>
                    <a:pt x="44350" y="25700"/>
                  </a:lnTo>
                  <a:lnTo>
                    <a:pt x="44311" y="25681"/>
                  </a:lnTo>
                  <a:lnTo>
                    <a:pt x="44254" y="25681"/>
                  </a:lnTo>
                  <a:lnTo>
                    <a:pt x="44234" y="25719"/>
                  </a:lnTo>
                  <a:lnTo>
                    <a:pt x="44215" y="25758"/>
                  </a:lnTo>
                  <a:lnTo>
                    <a:pt x="44177" y="25911"/>
                  </a:lnTo>
                  <a:lnTo>
                    <a:pt x="44138" y="26084"/>
                  </a:lnTo>
                  <a:lnTo>
                    <a:pt x="44081" y="26238"/>
                  </a:lnTo>
                  <a:lnTo>
                    <a:pt x="44023" y="26372"/>
                  </a:lnTo>
                  <a:lnTo>
                    <a:pt x="43870" y="26641"/>
                  </a:lnTo>
                  <a:lnTo>
                    <a:pt x="43677" y="26891"/>
                  </a:lnTo>
                  <a:lnTo>
                    <a:pt x="43447" y="27102"/>
                  </a:lnTo>
                  <a:lnTo>
                    <a:pt x="43216" y="27294"/>
                  </a:lnTo>
                  <a:lnTo>
                    <a:pt x="42948" y="27448"/>
                  </a:lnTo>
                  <a:lnTo>
                    <a:pt x="42659" y="27582"/>
                  </a:lnTo>
                  <a:lnTo>
                    <a:pt x="42352" y="27717"/>
                  </a:lnTo>
                  <a:lnTo>
                    <a:pt x="42045" y="27813"/>
                  </a:lnTo>
                  <a:lnTo>
                    <a:pt x="41718" y="27890"/>
                  </a:lnTo>
                  <a:lnTo>
                    <a:pt x="41392" y="27947"/>
                  </a:lnTo>
                  <a:lnTo>
                    <a:pt x="41046" y="27986"/>
                  </a:lnTo>
                  <a:lnTo>
                    <a:pt x="40720" y="28024"/>
                  </a:lnTo>
                  <a:lnTo>
                    <a:pt x="40047" y="28024"/>
                  </a:lnTo>
                  <a:lnTo>
                    <a:pt x="40585" y="27659"/>
                  </a:lnTo>
                  <a:lnTo>
                    <a:pt x="40662" y="27602"/>
                  </a:lnTo>
                  <a:lnTo>
                    <a:pt x="40758" y="27506"/>
                  </a:lnTo>
                  <a:lnTo>
                    <a:pt x="40777" y="27486"/>
                  </a:lnTo>
                  <a:lnTo>
                    <a:pt x="40796" y="27448"/>
                  </a:lnTo>
                  <a:lnTo>
                    <a:pt x="41084" y="27409"/>
                  </a:lnTo>
                  <a:lnTo>
                    <a:pt x="41392" y="27333"/>
                  </a:lnTo>
                  <a:lnTo>
                    <a:pt x="41699" y="27256"/>
                  </a:lnTo>
                  <a:lnTo>
                    <a:pt x="41987" y="27141"/>
                  </a:lnTo>
                  <a:lnTo>
                    <a:pt x="42275" y="27006"/>
                  </a:lnTo>
                  <a:lnTo>
                    <a:pt x="42544" y="26872"/>
                  </a:lnTo>
                  <a:lnTo>
                    <a:pt x="42813" y="26699"/>
                  </a:lnTo>
                  <a:lnTo>
                    <a:pt x="43082" y="26526"/>
                  </a:lnTo>
                  <a:lnTo>
                    <a:pt x="43313" y="26334"/>
                  </a:lnTo>
                  <a:lnTo>
                    <a:pt x="43562" y="26123"/>
                  </a:lnTo>
                  <a:lnTo>
                    <a:pt x="43773" y="25892"/>
                  </a:lnTo>
                  <a:lnTo>
                    <a:pt x="43966" y="25662"/>
                  </a:lnTo>
                  <a:lnTo>
                    <a:pt x="44158" y="25412"/>
                  </a:lnTo>
                  <a:lnTo>
                    <a:pt x="44330" y="25162"/>
                  </a:lnTo>
                  <a:lnTo>
                    <a:pt x="44465" y="24893"/>
                  </a:lnTo>
                  <a:lnTo>
                    <a:pt x="44599" y="24624"/>
                  </a:lnTo>
                  <a:lnTo>
                    <a:pt x="44599" y="24567"/>
                  </a:lnTo>
                  <a:lnTo>
                    <a:pt x="44599" y="24528"/>
                  </a:lnTo>
                  <a:lnTo>
                    <a:pt x="44561" y="24490"/>
                  </a:lnTo>
                  <a:lnTo>
                    <a:pt x="44523" y="24452"/>
                  </a:lnTo>
                  <a:lnTo>
                    <a:pt x="44311" y="24413"/>
                  </a:lnTo>
                  <a:lnTo>
                    <a:pt x="44100" y="24394"/>
                  </a:lnTo>
                  <a:lnTo>
                    <a:pt x="43908" y="24413"/>
                  </a:lnTo>
                  <a:lnTo>
                    <a:pt x="43716" y="24432"/>
                  </a:lnTo>
                  <a:lnTo>
                    <a:pt x="43524" y="24490"/>
                  </a:lnTo>
                  <a:lnTo>
                    <a:pt x="43351" y="24548"/>
                  </a:lnTo>
                  <a:lnTo>
                    <a:pt x="43159" y="24624"/>
                  </a:lnTo>
                  <a:lnTo>
                    <a:pt x="42986" y="24720"/>
                  </a:lnTo>
                  <a:lnTo>
                    <a:pt x="43216" y="24317"/>
                  </a:lnTo>
                  <a:lnTo>
                    <a:pt x="43428" y="23914"/>
                  </a:lnTo>
                  <a:lnTo>
                    <a:pt x="43793" y="23184"/>
                  </a:lnTo>
                  <a:lnTo>
                    <a:pt x="43812" y="23126"/>
                  </a:lnTo>
                  <a:lnTo>
                    <a:pt x="43812" y="23069"/>
                  </a:lnTo>
                  <a:lnTo>
                    <a:pt x="43773" y="23030"/>
                  </a:lnTo>
                  <a:lnTo>
                    <a:pt x="43716" y="23011"/>
                  </a:lnTo>
                  <a:lnTo>
                    <a:pt x="43389" y="22992"/>
                  </a:lnTo>
                  <a:lnTo>
                    <a:pt x="43063" y="23011"/>
                  </a:lnTo>
                  <a:lnTo>
                    <a:pt x="42756" y="23069"/>
                  </a:lnTo>
                  <a:lnTo>
                    <a:pt x="42467" y="23165"/>
                  </a:lnTo>
                  <a:lnTo>
                    <a:pt x="42179" y="23299"/>
                  </a:lnTo>
                  <a:lnTo>
                    <a:pt x="41910" y="23453"/>
                  </a:lnTo>
                  <a:lnTo>
                    <a:pt x="41642" y="23645"/>
                  </a:lnTo>
                  <a:lnTo>
                    <a:pt x="41411" y="23875"/>
                  </a:lnTo>
                  <a:lnTo>
                    <a:pt x="41411" y="23645"/>
                  </a:lnTo>
                  <a:lnTo>
                    <a:pt x="41373" y="23357"/>
                  </a:lnTo>
                  <a:lnTo>
                    <a:pt x="41315" y="23011"/>
                  </a:lnTo>
                  <a:lnTo>
                    <a:pt x="41219" y="22685"/>
                  </a:lnTo>
                  <a:lnTo>
                    <a:pt x="41161" y="22550"/>
                  </a:lnTo>
                  <a:lnTo>
                    <a:pt x="41104" y="22416"/>
                  </a:lnTo>
                  <a:lnTo>
                    <a:pt x="41027" y="22300"/>
                  </a:lnTo>
                  <a:lnTo>
                    <a:pt x="40950" y="22224"/>
                  </a:lnTo>
                  <a:lnTo>
                    <a:pt x="40854" y="22166"/>
                  </a:lnTo>
                  <a:lnTo>
                    <a:pt x="40758" y="22166"/>
                  </a:lnTo>
                  <a:lnTo>
                    <a:pt x="40643" y="22185"/>
                  </a:lnTo>
                  <a:lnTo>
                    <a:pt x="40527" y="22281"/>
                  </a:lnTo>
                  <a:lnTo>
                    <a:pt x="40585" y="22051"/>
                  </a:lnTo>
                  <a:lnTo>
                    <a:pt x="40643" y="21859"/>
                  </a:lnTo>
                  <a:lnTo>
                    <a:pt x="40662" y="21782"/>
                  </a:lnTo>
                  <a:lnTo>
                    <a:pt x="40643" y="21705"/>
                  </a:lnTo>
                  <a:lnTo>
                    <a:pt x="40566" y="21667"/>
                  </a:lnTo>
                  <a:lnTo>
                    <a:pt x="40527" y="21647"/>
                  </a:lnTo>
                  <a:lnTo>
                    <a:pt x="40489" y="21667"/>
                  </a:lnTo>
                  <a:lnTo>
                    <a:pt x="40355" y="21705"/>
                  </a:lnTo>
                  <a:lnTo>
                    <a:pt x="40201" y="21743"/>
                  </a:lnTo>
                  <a:lnTo>
                    <a:pt x="40067" y="21820"/>
                  </a:lnTo>
                  <a:lnTo>
                    <a:pt x="39932" y="21897"/>
                  </a:lnTo>
                  <a:lnTo>
                    <a:pt x="39663" y="22089"/>
                  </a:lnTo>
                  <a:lnTo>
                    <a:pt x="39394" y="22320"/>
                  </a:lnTo>
                  <a:lnTo>
                    <a:pt x="39145" y="22608"/>
                  </a:lnTo>
                  <a:lnTo>
                    <a:pt x="38914" y="22915"/>
                  </a:lnTo>
                  <a:lnTo>
                    <a:pt x="38722" y="23242"/>
                  </a:lnTo>
                  <a:lnTo>
                    <a:pt x="38530" y="23587"/>
                  </a:lnTo>
                  <a:lnTo>
                    <a:pt x="38376" y="23952"/>
                  </a:lnTo>
                  <a:lnTo>
                    <a:pt x="38242" y="24336"/>
                  </a:lnTo>
                  <a:lnTo>
                    <a:pt x="38146" y="24701"/>
                  </a:lnTo>
                  <a:lnTo>
                    <a:pt x="38088" y="25085"/>
                  </a:lnTo>
                  <a:lnTo>
                    <a:pt x="38069" y="25450"/>
                  </a:lnTo>
                  <a:lnTo>
                    <a:pt x="38069" y="25623"/>
                  </a:lnTo>
                  <a:lnTo>
                    <a:pt x="38088" y="25796"/>
                  </a:lnTo>
                  <a:lnTo>
                    <a:pt x="38127" y="25969"/>
                  </a:lnTo>
                  <a:lnTo>
                    <a:pt x="38165" y="26123"/>
                  </a:lnTo>
                  <a:lnTo>
                    <a:pt x="38223" y="26276"/>
                  </a:lnTo>
                  <a:lnTo>
                    <a:pt x="38280" y="26430"/>
                  </a:lnTo>
                  <a:lnTo>
                    <a:pt x="38107" y="26257"/>
                  </a:lnTo>
                  <a:lnTo>
                    <a:pt x="37954" y="26084"/>
                  </a:lnTo>
                  <a:lnTo>
                    <a:pt x="37819" y="25892"/>
                  </a:lnTo>
                  <a:lnTo>
                    <a:pt x="37685" y="25681"/>
                  </a:lnTo>
                  <a:lnTo>
                    <a:pt x="37570" y="25489"/>
                  </a:lnTo>
                  <a:lnTo>
                    <a:pt x="37454" y="25258"/>
                  </a:lnTo>
                  <a:lnTo>
                    <a:pt x="37358" y="25047"/>
                  </a:lnTo>
                  <a:lnTo>
                    <a:pt x="37281" y="24817"/>
                  </a:lnTo>
                  <a:lnTo>
                    <a:pt x="37243" y="24644"/>
                  </a:lnTo>
                  <a:lnTo>
                    <a:pt x="37224" y="24490"/>
                  </a:lnTo>
                  <a:lnTo>
                    <a:pt x="37205" y="24336"/>
                  </a:lnTo>
                  <a:lnTo>
                    <a:pt x="37205" y="24163"/>
                  </a:lnTo>
                  <a:lnTo>
                    <a:pt x="37224" y="24010"/>
                  </a:lnTo>
                  <a:lnTo>
                    <a:pt x="37243" y="23837"/>
                  </a:lnTo>
                  <a:lnTo>
                    <a:pt x="37301" y="23683"/>
                  </a:lnTo>
                  <a:lnTo>
                    <a:pt x="37339" y="23530"/>
                  </a:lnTo>
                  <a:lnTo>
                    <a:pt x="37435" y="23357"/>
                  </a:lnTo>
                  <a:lnTo>
                    <a:pt x="37531" y="23203"/>
                  </a:lnTo>
                  <a:lnTo>
                    <a:pt x="37666" y="23069"/>
                  </a:lnTo>
                  <a:lnTo>
                    <a:pt x="37800" y="22953"/>
                  </a:lnTo>
                  <a:lnTo>
                    <a:pt x="38107" y="22742"/>
                  </a:lnTo>
                  <a:lnTo>
                    <a:pt x="38434" y="22550"/>
                  </a:lnTo>
                  <a:lnTo>
                    <a:pt x="38453" y="22512"/>
                  </a:lnTo>
                  <a:lnTo>
                    <a:pt x="38453" y="22473"/>
                  </a:lnTo>
                  <a:lnTo>
                    <a:pt x="38434" y="22435"/>
                  </a:lnTo>
                  <a:lnTo>
                    <a:pt x="38396" y="22416"/>
                  </a:lnTo>
                  <a:lnTo>
                    <a:pt x="38223" y="22454"/>
                  </a:lnTo>
                  <a:lnTo>
                    <a:pt x="38050" y="22492"/>
                  </a:lnTo>
                  <a:lnTo>
                    <a:pt x="37896" y="22550"/>
                  </a:lnTo>
                  <a:lnTo>
                    <a:pt x="37762" y="22627"/>
                  </a:lnTo>
                  <a:lnTo>
                    <a:pt x="37627" y="22723"/>
                  </a:lnTo>
                  <a:lnTo>
                    <a:pt x="37512" y="22838"/>
                  </a:lnTo>
                  <a:lnTo>
                    <a:pt x="37397" y="22953"/>
                  </a:lnTo>
                  <a:lnTo>
                    <a:pt x="37301" y="23069"/>
                  </a:lnTo>
                  <a:lnTo>
                    <a:pt x="37205" y="23203"/>
                  </a:lnTo>
                  <a:lnTo>
                    <a:pt x="37128" y="23357"/>
                  </a:lnTo>
                  <a:lnTo>
                    <a:pt x="37070" y="23510"/>
                  </a:lnTo>
                  <a:lnTo>
                    <a:pt x="37013" y="23664"/>
                  </a:lnTo>
                  <a:lnTo>
                    <a:pt x="36974" y="23818"/>
                  </a:lnTo>
                  <a:lnTo>
                    <a:pt x="36955" y="23991"/>
                  </a:lnTo>
                  <a:lnTo>
                    <a:pt x="36936" y="24144"/>
                  </a:lnTo>
                  <a:lnTo>
                    <a:pt x="36917" y="24317"/>
                  </a:lnTo>
                  <a:lnTo>
                    <a:pt x="36936" y="24509"/>
                  </a:lnTo>
                  <a:lnTo>
                    <a:pt x="36955" y="24682"/>
                  </a:lnTo>
                  <a:lnTo>
                    <a:pt x="36993" y="24874"/>
                  </a:lnTo>
                  <a:lnTo>
                    <a:pt x="37051" y="25047"/>
                  </a:lnTo>
                  <a:lnTo>
                    <a:pt x="37109" y="25220"/>
                  </a:lnTo>
                  <a:lnTo>
                    <a:pt x="37185" y="25393"/>
                  </a:lnTo>
                  <a:lnTo>
                    <a:pt x="37262" y="25546"/>
                  </a:lnTo>
                  <a:lnTo>
                    <a:pt x="37358" y="25719"/>
                  </a:lnTo>
                  <a:lnTo>
                    <a:pt x="37589" y="26007"/>
                  </a:lnTo>
                  <a:lnTo>
                    <a:pt x="37838" y="26295"/>
                  </a:lnTo>
                  <a:lnTo>
                    <a:pt x="38107" y="26526"/>
                  </a:lnTo>
                  <a:lnTo>
                    <a:pt x="38415" y="26737"/>
                  </a:lnTo>
                  <a:lnTo>
                    <a:pt x="38453" y="26756"/>
                  </a:lnTo>
                  <a:lnTo>
                    <a:pt x="38492" y="26737"/>
                  </a:lnTo>
                  <a:lnTo>
                    <a:pt x="38568" y="26833"/>
                  </a:lnTo>
                  <a:lnTo>
                    <a:pt x="38664" y="26929"/>
                  </a:lnTo>
                  <a:lnTo>
                    <a:pt x="38588" y="27179"/>
                  </a:lnTo>
                  <a:lnTo>
                    <a:pt x="38511" y="27429"/>
                  </a:lnTo>
                  <a:lnTo>
                    <a:pt x="38338" y="27928"/>
                  </a:lnTo>
                  <a:lnTo>
                    <a:pt x="38338" y="27986"/>
                  </a:lnTo>
                  <a:lnTo>
                    <a:pt x="38338" y="28043"/>
                  </a:lnTo>
                  <a:lnTo>
                    <a:pt x="38357" y="28082"/>
                  </a:lnTo>
                  <a:lnTo>
                    <a:pt x="38396" y="28120"/>
                  </a:lnTo>
                  <a:lnTo>
                    <a:pt x="38434" y="28139"/>
                  </a:lnTo>
                  <a:lnTo>
                    <a:pt x="38492" y="28159"/>
                  </a:lnTo>
                  <a:lnTo>
                    <a:pt x="38530" y="28139"/>
                  </a:lnTo>
                  <a:lnTo>
                    <a:pt x="38588" y="28101"/>
                  </a:lnTo>
                  <a:lnTo>
                    <a:pt x="38607" y="28082"/>
                  </a:lnTo>
                  <a:lnTo>
                    <a:pt x="38645" y="28101"/>
                  </a:lnTo>
                  <a:lnTo>
                    <a:pt x="38703" y="28101"/>
                  </a:lnTo>
                  <a:lnTo>
                    <a:pt x="38165" y="28869"/>
                  </a:lnTo>
                  <a:lnTo>
                    <a:pt x="37608" y="29657"/>
                  </a:lnTo>
                  <a:lnTo>
                    <a:pt x="37032" y="30444"/>
                  </a:lnTo>
                  <a:lnTo>
                    <a:pt x="36417" y="31213"/>
                  </a:lnTo>
                  <a:lnTo>
                    <a:pt x="35783" y="31981"/>
                  </a:lnTo>
                  <a:lnTo>
                    <a:pt x="35130" y="32730"/>
                  </a:lnTo>
                  <a:lnTo>
                    <a:pt x="34458" y="33479"/>
                  </a:lnTo>
                  <a:lnTo>
                    <a:pt x="33767" y="34190"/>
                  </a:lnTo>
                  <a:lnTo>
                    <a:pt x="33978" y="33902"/>
                  </a:lnTo>
                  <a:lnTo>
                    <a:pt x="34170" y="33613"/>
                  </a:lnTo>
                  <a:lnTo>
                    <a:pt x="34343" y="33287"/>
                  </a:lnTo>
                  <a:lnTo>
                    <a:pt x="34516" y="32980"/>
                  </a:lnTo>
                  <a:lnTo>
                    <a:pt x="34689" y="32653"/>
                  </a:lnTo>
                  <a:lnTo>
                    <a:pt x="34842" y="32327"/>
                  </a:lnTo>
                  <a:lnTo>
                    <a:pt x="34977" y="31981"/>
                  </a:lnTo>
                  <a:lnTo>
                    <a:pt x="35111" y="31635"/>
                  </a:lnTo>
                  <a:lnTo>
                    <a:pt x="35226" y="31232"/>
                  </a:lnTo>
                  <a:lnTo>
                    <a:pt x="35303" y="30848"/>
                  </a:lnTo>
                  <a:lnTo>
                    <a:pt x="35342" y="30483"/>
                  </a:lnTo>
                  <a:lnTo>
                    <a:pt x="35361" y="30098"/>
                  </a:lnTo>
                  <a:lnTo>
                    <a:pt x="35322" y="29734"/>
                  </a:lnTo>
                  <a:lnTo>
                    <a:pt x="35284" y="29369"/>
                  </a:lnTo>
                  <a:lnTo>
                    <a:pt x="35226" y="29004"/>
                  </a:lnTo>
                  <a:lnTo>
                    <a:pt x="35150" y="28639"/>
                  </a:lnTo>
                  <a:lnTo>
                    <a:pt x="34977" y="27928"/>
                  </a:lnTo>
                  <a:lnTo>
                    <a:pt x="34804" y="27198"/>
                  </a:lnTo>
                  <a:lnTo>
                    <a:pt x="34746" y="26833"/>
                  </a:lnTo>
                  <a:lnTo>
                    <a:pt x="34689" y="26449"/>
                  </a:lnTo>
                  <a:lnTo>
                    <a:pt x="34650" y="26065"/>
                  </a:lnTo>
                  <a:lnTo>
                    <a:pt x="34650" y="25681"/>
                  </a:lnTo>
                  <a:lnTo>
                    <a:pt x="34631" y="25642"/>
                  </a:lnTo>
                  <a:lnTo>
                    <a:pt x="34612" y="25623"/>
                  </a:lnTo>
                  <a:lnTo>
                    <a:pt x="34592" y="25604"/>
                  </a:lnTo>
                  <a:lnTo>
                    <a:pt x="34554" y="25585"/>
                  </a:lnTo>
                  <a:lnTo>
                    <a:pt x="34516" y="25585"/>
                  </a:lnTo>
                  <a:lnTo>
                    <a:pt x="34477" y="25604"/>
                  </a:lnTo>
                  <a:lnTo>
                    <a:pt x="34458" y="25623"/>
                  </a:lnTo>
                  <a:lnTo>
                    <a:pt x="34439" y="25662"/>
                  </a:lnTo>
                  <a:lnTo>
                    <a:pt x="34324" y="26065"/>
                  </a:lnTo>
                  <a:lnTo>
                    <a:pt x="34208" y="26449"/>
                  </a:lnTo>
                  <a:lnTo>
                    <a:pt x="34074" y="26814"/>
                  </a:lnTo>
                  <a:lnTo>
                    <a:pt x="33920" y="27198"/>
                  </a:lnTo>
                  <a:lnTo>
                    <a:pt x="33594" y="27928"/>
                  </a:lnTo>
                  <a:lnTo>
                    <a:pt x="33248" y="28658"/>
                  </a:lnTo>
                  <a:lnTo>
                    <a:pt x="32518" y="30098"/>
                  </a:lnTo>
                  <a:lnTo>
                    <a:pt x="32172" y="30828"/>
                  </a:lnTo>
                  <a:lnTo>
                    <a:pt x="31865" y="31577"/>
                  </a:lnTo>
                  <a:lnTo>
                    <a:pt x="31711" y="31981"/>
                  </a:lnTo>
                  <a:lnTo>
                    <a:pt x="31596" y="32384"/>
                  </a:lnTo>
                  <a:lnTo>
                    <a:pt x="31481" y="32768"/>
                  </a:lnTo>
                  <a:lnTo>
                    <a:pt x="31385" y="33172"/>
                  </a:lnTo>
                  <a:lnTo>
                    <a:pt x="31193" y="33959"/>
                  </a:lnTo>
                  <a:lnTo>
                    <a:pt x="31020" y="34747"/>
                  </a:lnTo>
                  <a:lnTo>
                    <a:pt x="30905" y="35131"/>
                  </a:lnTo>
                  <a:lnTo>
                    <a:pt x="30789" y="35515"/>
                  </a:lnTo>
                  <a:lnTo>
                    <a:pt x="30674" y="35880"/>
                  </a:lnTo>
                  <a:lnTo>
                    <a:pt x="30521" y="36264"/>
                  </a:lnTo>
                  <a:lnTo>
                    <a:pt x="30348" y="36648"/>
                  </a:lnTo>
                  <a:lnTo>
                    <a:pt x="30156" y="37013"/>
                  </a:lnTo>
                  <a:lnTo>
                    <a:pt x="29925" y="37378"/>
                  </a:lnTo>
                  <a:lnTo>
                    <a:pt x="29675" y="37724"/>
                  </a:lnTo>
                  <a:lnTo>
                    <a:pt x="28907" y="38262"/>
                  </a:lnTo>
                  <a:lnTo>
                    <a:pt x="28158" y="38742"/>
                  </a:lnTo>
                  <a:lnTo>
                    <a:pt x="27640" y="38972"/>
                  </a:lnTo>
                  <a:lnTo>
                    <a:pt x="27121" y="39203"/>
                  </a:lnTo>
                  <a:lnTo>
                    <a:pt x="26602" y="39433"/>
                  </a:lnTo>
                  <a:lnTo>
                    <a:pt x="26103" y="39683"/>
                  </a:lnTo>
                  <a:lnTo>
                    <a:pt x="25604" y="39952"/>
                  </a:lnTo>
                  <a:lnTo>
                    <a:pt x="25123" y="40221"/>
                  </a:lnTo>
                  <a:lnTo>
                    <a:pt x="24643" y="40509"/>
                  </a:lnTo>
                  <a:lnTo>
                    <a:pt x="24163" y="40797"/>
                  </a:lnTo>
                  <a:lnTo>
                    <a:pt x="25104" y="38473"/>
                  </a:lnTo>
                  <a:lnTo>
                    <a:pt x="26065" y="36130"/>
                  </a:lnTo>
                  <a:lnTo>
                    <a:pt x="26353" y="35976"/>
                  </a:lnTo>
                  <a:lnTo>
                    <a:pt x="26641" y="35803"/>
                  </a:lnTo>
                  <a:lnTo>
                    <a:pt x="26890" y="35573"/>
                  </a:lnTo>
                  <a:lnTo>
                    <a:pt x="27121" y="35342"/>
                  </a:lnTo>
                  <a:lnTo>
                    <a:pt x="27332" y="35073"/>
                  </a:lnTo>
                  <a:lnTo>
                    <a:pt x="27524" y="34804"/>
                  </a:lnTo>
                  <a:lnTo>
                    <a:pt x="27659" y="34516"/>
                  </a:lnTo>
                  <a:lnTo>
                    <a:pt x="27774" y="34228"/>
                  </a:lnTo>
                  <a:lnTo>
                    <a:pt x="27774" y="34190"/>
                  </a:lnTo>
                  <a:lnTo>
                    <a:pt x="27774" y="34151"/>
                  </a:lnTo>
                  <a:lnTo>
                    <a:pt x="27736" y="34094"/>
                  </a:lnTo>
                  <a:lnTo>
                    <a:pt x="27678" y="34055"/>
                  </a:lnTo>
                  <a:lnTo>
                    <a:pt x="27601" y="34055"/>
                  </a:lnTo>
                  <a:lnTo>
                    <a:pt x="27409" y="34113"/>
                  </a:lnTo>
                  <a:lnTo>
                    <a:pt x="27217" y="34190"/>
                  </a:lnTo>
                  <a:lnTo>
                    <a:pt x="27006" y="34286"/>
                  </a:lnTo>
                  <a:lnTo>
                    <a:pt x="26814" y="34420"/>
                  </a:lnTo>
                  <a:lnTo>
                    <a:pt x="27409" y="33018"/>
                  </a:lnTo>
                  <a:lnTo>
                    <a:pt x="28043" y="31635"/>
                  </a:lnTo>
                  <a:lnTo>
                    <a:pt x="28677" y="30252"/>
                  </a:lnTo>
                  <a:lnTo>
                    <a:pt x="29330" y="28888"/>
                  </a:lnTo>
                  <a:lnTo>
                    <a:pt x="30021" y="27563"/>
                  </a:lnTo>
                  <a:lnTo>
                    <a:pt x="30194" y="27506"/>
                  </a:lnTo>
                  <a:lnTo>
                    <a:pt x="30367" y="27448"/>
                  </a:lnTo>
                  <a:lnTo>
                    <a:pt x="30521" y="27371"/>
                  </a:lnTo>
                  <a:lnTo>
                    <a:pt x="30693" y="27275"/>
                  </a:lnTo>
                  <a:lnTo>
                    <a:pt x="31020" y="27064"/>
                  </a:lnTo>
                  <a:lnTo>
                    <a:pt x="31308" y="26814"/>
                  </a:lnTo>
                  <a:lnTo>
                    <a:pt x="31596" y="26545"/>
                  </a:lnTo>
                  <a:lnTo>
                    <a:pt x="31827" y="26257"/>
                  </a:lnTo>
                  <a:lnTo>
                    <a:pt x="32038" y="25950"/>
                  </a:lnTo>
                  <a:lnTo>
                    <a:pt x="32211" y="25642"/>
                  </a:lnTo>
                  <a:lnTo>
                    <a:pt x="32230" y="25604"/>
                  </a:lnTo>
                  <a:lnTo>
                    <a:pt x="32230" y="25566"/>
                  </a:lnTo>
                  <a:lnTo>
                    <a:pt x="32192" y="25489"/>
                  </a:lnTo>
                  <a:lnTo>
                    <a:pt x="32134" y="25450"/>
                  </a:lnTo>
                  <a:lnTo>
                    <a:pt x="32057" y="25450"/>
                  </a:lnTo>
                  <a:lnTo>
                    <a:pt x="31884" y="25508"/>
                  </a:lnTo>
                  <a:lnTo>
                    <a:pt x="31692" y="25585"/>
                  </a:lnTo>
                  <a:lnTo>
                    <a:pt x="31519" y="25662"/>
                  </a:lnTo>
                  <a:lnTo>
                    <a:pt x="31346" y="25738"/>
                  </a:lnTo>
                  <a:lnTo>
                    <a:pt x="31039" y="25950"/>
                  </a:lnTo>
                  <a:lnTo>
                    <a:pt x="30751" y="26199"/>
                  </a:lnTo>
                  <a:lnTo>
                    <a:pt x="31231" y="25335"/>
                  </a:lnTo>
                  <a:lnTo>
                    <a:pt x="31731" y="24490"/>
                  </a:lnTo>
                  <a:lnTo>
                    <a:pt x="31769" y="24471"/>
                  </a:lnTo>
                  <a:lnTo>
                    <a:pt x="32153" y="23856"/>
                  </a:lnTo>
                  <a:lnTo>
                    <a:pt x="32576" y="23280"/>
                  </a:lnTo>
                  <a:lnTo>
                    <a:pt x="33018" y="22723"/>
                  </a:lnTo>
                  <a:lnTo>
                    <a:pt x="33498" y="22204"/>
                  </a:lnTo>
                  <a:lnTo>
                    <a:pt x="33997" y="21686"/>
                  </a:lnTo>
                  <a:lnTo>
                    <a:pt x="34516" y="21186"/>
                  </a:lnTo>
                  <a:lnTo>
                    <a:pt x="35053" y="20725"/>
                  </a:lnTo>
                  <a:lnTo>
                    <a:pt x="35630" y="20264"/>
                  </a:lnTo>
                  <a:lnTo>
                    <a:pt x="36187" y="19842"/>
                  </a:lnTo>
                  <a:lnTo>
                    <a:pt x="36782" y="19419"/>
                  </a:lnTo>
                  <a:lnTo>
                    <a:pt x="37378" y="19016"/>
                  </a:lnTo>
                  <a:lnTo>
                    <a:pt x="37992" y="18632"/>
                  </a:lnTo>
                  <a:lnTo>
                    <a:pt x="38607" y="18248"/>
                  </a:lnTo>
                  <a:lnTo>
                    <a:pt x="39241" y="17883"/>
                  </a:lnTo>
                  <a:lnTo>
                    <a:pt x="40489" y="17191"/>
                  </a:lnTo>
                  <a:lnTo>
                    <a:pt x="40969" y="16961"/>
                  </a:lnTo>
                  <a:lnTo>
                    <a:pt x="41449" y="16730"/>
                  </a:lnTo>
                  <a:lnTo>
                    <a:pt x="42410" y="16289"/>
                  </a:lnTo>
                  <a:lnTo>
                    <a:pt x="43409" y="15866"/>
                  </a:lnTo>
                  <a:lnTo>
                    <a:pt x="44388" y="15443"/>
                  </a:lnTo>
                  <a:lnTo>
                    <a:pt x="45348" y="15002"/>
                  </a:lnTo>
                  <a:lnTo>
                    <a:pt x="45809" y="14771"/>
                  </a:lnTo>
                  <a:lnTo>
                    <a:pt x="46290" y="14521"/>
                  </a:lnTo>
                  <a:lnTo>
                    <a:pt x="46731" y="14253"/>
                  </a:lnTo>
                  <a:lnTo>
                    <a:pt x="47192" y="13964"/>
                  </a:lnTo>
                  <a:lnTo>
                    <a:pt x="47615" y="13657"/>
                  </a:lnTo>
                  <a:lnTo>
                    <a:pt x="48037" y="13311"/>
                  </a:lnTo>
                  <a:lnTo>
                    <a:pt x="47903" y="13619"/>
                  </a:lnTo>
                  <a:lnTo>
                    <a:pt x="47749" y="13888"/>
                  </a:lnTo>
                  <a:lnTo>
                    <a:pt x="47538" y="14118"/>
                  </a:lnTo>
                  <a:lnTo>
                    <a:pt x="47308" y="14349"/>
                  </a:lnTo>
                  <a:lnTo>
                    <a:pt x="46770" y="14906"/>
                  </a:lnTo>
                  <a:lnTo>
                    <a:pt x="46194" y="15443"/>
                  </a:lnTo>
                  <a:lnTo>
                    <a:pt x="45752" y="15828"/>
                  </a:lnTo>
                  <a:lnTo>
                    <a:pt x="45310" y="16212"/>
                  </a:lnTo>
                  <a:lnTo>
                    <a:pt x="44849" y="16557"/>
                  </a:lnTo>
                  <a:lnTo>
                    <a:pt x="44388" y="16903"/>
                  </a:lnTo>
                  <a:lnTo>
                    <a:pt x="43908" y="17230"/>
                  </a:lnTo>
                  <a:lnTo>
                    <a:pt x="43428" y="17537"/>
                  </a:lnTo>
                  <a:lnTo>
                    <a:pt x="42928" y="17844"/>
                  </a:lnTo>
                  <a:lnTo>
                    <a:pt x="42429" y="18132"/>
                  </a:lnTo>
                  <a:lnTo>
                    <a:pt x="42006" y="18363"/>
                  </a:lnTo>
                  <a:lnTo>
                    <a:pt x="41584" y="18574"/>
                  </a:lnTo>
                  <a:lnTo>
                    <a:pt x="41142" y="18766"/>
                  </a:lnTo>
                  <a:lnTo>
                    <a:pt x="40700" y="18958"/>
                  </a:lnTo>
                  <a:lnTo>
                    <a:pt x="39798" y="19304"/>
                  </a:lnTo>
                  <a:lnTo>
                    <a:pt x="38876" y="19611"/>
                  </a:lnTo>
                  <a:lnTo>
                    <a:pt x="37973" y="19919"/>
                  </a:lnTo>
                  <a:lnTo>
                    <a:pt x="37051" y="20226"/>
                  </a:lnTo>
                  <a:lnTo>
                    <a:pt x="36148" y="20572"/>
                  </a:lnTo>
                  <a:lnTo>
                    <a:pt x="35707" y="20745"/>
                  </a:lnTo>
                  <a:lnTo>
                    <a:pt x="35265" y="20937"/>
                  </a:lnTo>
                  <a:lnTo>
                    <a:pt x="35226" y="20956"/>
                  </a:lnTo>
                  <a:lnTo>
                    <a:pt x="35226" y="20975"/>
                  </a:lnTo>
                  <a:lnTo>
                    <a:pt x="35226" y="21033"/>
                  </a:lnTo>
                  <a:lnTo>
                    <a:pt x="35265" y="21090"/>
                  </a:lnTo>
                  <a:lnTo>
                    <a:pt x="35322" y="21090"/>
                  </a:lnTo>
                  <a:lnTo>
                    <a:pt x="36302" y="20802"/>
                  </a:lnTo>
                  <a:lnTo>
                    <a:pt x="37281" y="20514"/>
                  </a:lnTo>
                  <a:lnTo>
                    <a:pt x="38261" y="20188"/>
                  </a:lnTo>
                  <a:lnTo>
                    <a:pt x="39221" y="19842"/>
                  </a:lnTo>
                  <a:lnTo>
                    <a:pt x="40182" y="19458"/>
                  </a:lnTo>
                  <a:lnTo>
                    <a:pt x="41123" y="19054"/>
                  </a:lnTo>
                  <a:lnTo>
                    <a:pt x="42045" y="18613"/>
                  </a:lnTo>
                  <a:lnTo>
                    <a:pt x="42948" y="18132"/>
                  </a:lnTo>
                  <a:lnTo>
                    <a:pt x="43389" y="17883"/>
                  </a:lnTo>
                  <a:lnTo>
                    <a:pt x="43812" y="17633"/>
                  </a:lnTo>
                  <a:lnTo>
                    <a:pt x="44234" y="17345"/>
                  </a:lnTo>
                  <a:lnTo>
                    <a:pt x="44657" y="17076"/>
                  </a:lnTo>
                  <a:lnTo>
                    <a:pt x="45060" y="16769"/>
                  </a:lnTo>
                  <a:lnTo>
                    <a:pt x="45464" y="16461"/>
                  </a:lnTo>
                  <a:lnTo>
                    <a:pt x="45867" y="16154"/>
                  </a:lnTo>
                  <a:lnTo>
                    <a:pt x="46251" y="15828"/>
                  </a:lnTo>
                  <a:lnTo>
                    <a:pt x="46616" y="15482"/>
                  </a:lnTo>
                  <a:lnTo>
                    <a:pt x="46981" y="15117"/>
                  </a:lnTo>
                  <a:lnTo>
                    <a:pt x="47327" y="14752"/>
                  </a:lnTo>
                  <a:lnTo>
                    <a:pt x="47673" y="14368"/>
                  </a:lnTo>
                  <a:lnTo>
                    <a:pt x="47999" y="13984"/>
                  </a:lnTo>
                  <a:lnTo>
                    <a:pt x="48326" y="13561"/>
                  </a:lnTo>
                  <a:lnTo>
                    <a:pt x="48614" y="13139"/>
                  </a:lnTo>
                  <a:lnTo>
                    <a:pt x="48921" y="12697"/>
                  </a:lnTo>
                  <a:lnTo>
                    <a:pt x="48921" y="12658"/>
                  </a:lnTo>
                  <a:lnTo>
                    <a:pt x="48921" y="12620"/>
                  </a:lnTo>
                  <a:lnTo>
                    <a:pt x="48902" y="12562"/>
                  </a:lnTo>
                  <a:lnTo>
                    <a:pt x="48825" y="12505"/>
                  </a:lnTo>
                  <a:lnTo>
                    <a:pt x="48748" y="12505"/>
                  </a:lnTo>
                  <a:lnTo>
                    <a:pt x="48268" y="12697"/>
                  </a:lnTo>
                  <a:lnTo>
                    <a:pt x="47769" y="12870"/>
                  </a:lnTo>
                  <a:lnTo>
                    <a:pt x="46770" y="13196"/>
                  </a:lnTo>
                  <a:lnTo>
                    <a:pt x="45771" y="13484"/>
                  </a:lnTo>
                  <a:lnTo>
                    <a:pt x="44753" y="13772"/>
                  </a:lnTo>
                  <a:lnTo>
                    <a:pt x="43754" y="14061"/>
                  </a:lnTo>
                  <a:lnTo>
                    <a:pt x="42736" y="14368"/>
                  </a:lnTo>
                  <a:lnTo>
                    <a:pt x="42256" y="14541"/>
                  </a:lnTo>
                  <a:lnTo>
                    <a:pt x="41757" y="14714"/>
                  </a:lnTo>
                  <a:lnTo>
                    <a:pt x="41257" y="14906"/>
                  </a:lnTo>
                  <a:lnTo>
                    <a:pt x="40777" y="15117"/>
                  </a:lnTo>
                  <a:lnTo>
                    <a:pt x="40316" y="15347"/>
                  </a:lnTo>
                  <a:lnTo>
                    <a:pt x="39855" y="15578"/>
                  </a:lnTo>
                  <a:lnTo>
                    <a:pt x="39394" y="15847"/>
                  </a:lnTo>
                  <a:lnTo>
                    <a:pt x="38953" y="16135"/>
                  </a:lnTo>
                  <a:lnTo>
                    <a:pt x="38530" y="16442"/>
                  </a:lnTo>
                  <a:lnTo>
                    <a:pt x="38107" y="16750"/>
                  </a:lnTo>
                  <a:lnTo>
                    <a:pt x="37704" y="17095"/>
                  </a:lnTo>
                  <a:lnTo>
                    <a:pt x="37301" y="17441"/>
                  </a:lnTo>
                  <a:lnTo>
                    <a:pt x="36917" y="17806"/>
                  </a:lnTo>
                  <a:lnTo>
                    <a:pt x="36552" y="18190"/>
                  </a:lnTo>
                  <a:lnTo>
                    <a:pt x="36187" y="18574"/>
                  </a:lnTo>
                  <a:lnTo>
                    <a:pt x="35841" y="18958"/>
                  </a:lnTo>
                  <a:lnTo>
                    <a:pt x="35495" y="19362"/>
                  </a:lnTo>
                  <a:lnTo>
                    <a:pt x="35169" y="19784"/>
                  </a:lnTo>
                  <a:lnTo>
                    <a:pt x="34861" y="20188"/>
                  </a:lnTo>
                  <a:lnTo>
                    <a:pt x="34573" y="20610"/>
                  </a:lnTo>
                  <a:lnTo>
                    <a:pt x="34554" y="20649"/>
                  </a:lnTo>
                  <a:lnTo>
                    <a:pt x="34554" y="20668"/>
                  </a:lnTo>
                  <a:lnTo>
                    <a:pt x="34592" y="20725"/>
                  </a:lnTo>
                  <a:lnTo>
                    <a:pt x="34266" y="21014"/>
                  </a:lnTo>
                  <a:lnTo>
                    <a:pt x="33939" y="21321"/>
                  </a:lnTo>
                  <a:lnTo>
                    <a:pt x="33632" y="21628"/>
                  </a:lnTo>
                  <a:lnTo>
                    <a:pt x="33325" y="21955"/>
                  </a:lnTo>
                  <a:lnTo>
                    <a:pt x="34035" y="20879"/>
                  </a:lnTo>
                  <a:lnTo>
                    <a:pt x="34746" y="19823"/>
                  </a:lnTo>
                  <a:lnTo>
                    <a:pt x="36206" y="17691"/>
                  </a:lnTo>
                  <a:lnTo>
                    <a:pt x="39183" y="13484"/>
                  </a:lnTo>
                  <a:lnTo>
                    <a:pt x="39471" y="13388"/>
                  </a:lnTo>
                  <a:lnTo>
                    <a:pt x="39759" y="13254"/>
                  </a:lnTo>
                  <a:lnTo>
                    <a:pt x="40028" y="13100"/>
                  </a:lnTo>
                  <a:lnTo>
                    <a:pt x="40297" y="12927"/>
                  </a:lnTo>
                  <a:lnTo>
                    <a:pt x="40566" y="12735"/>
                  </a:lnTo>
                  <a:lnTo>
                    <a:pt x="40796" y="12524"/>
                  </a:lnTo>
                  <a:lnTo>
                    <a:pt x="41008" y="12293"/>
                  </a:lnTo>
                  <a:lnTo>
                    <a:pt x="41200" y="12063"/>
                  </a:lnTo>
                  <a:lnTo>
                    <a:pt x="41219" y="12025"/>
                  </a:lnTo>
                  <a:lnTo>
                    <a:pt x="41219" y="12005"/>
                  </a:lnTo>
                  <a:lnTo>
                    <a:pt x="41200" y="11929"/>
                  </a:lnTo>
                  <a:lnTo>
                    <a:pt x="41142" y="11890"/>
                  </a:lnTo>
                  <a:lnTo>
                    <a:pt x="41084" y="11871"/>
                  </a:lnTo>
                  <a:lnTo>
                    <a:pt x="40835" y="11890"/>
                  </a:lnTo>
                  <a:lnTo>
                    <a:pt x="40585" y="11948"/>
                  </a:lnTo>
                  <a:lnTo>
                    <a:pt x="40355" y="12025"/>
                  </a:lnTo>
                  <a:lnTo>
                    <a:pt x="40124" y="12140"/>
                  </a:lnTo>
                  <a:lnTo>
                    <a:pt x="40854" y="11064"/>
                  </a:lnTo>
                  <a:lnTo>
                    <a:pt x="41584" y="9969"/>
                  </a:lnTo>
                  <a:lnTo>
                    <a:pt x="41661" y="9950"/>
                  </a:lnTo>
                  <a:lnTo>
                    <a:pt x="41680" y="9931"/>
                  </a:lnTo>
                  <a:lnTo>
                    <a:pt x="41699" y="9893"/>
                  </a:lnTo>
                  <a:lnTo>
                    <a:pt x="41738" y="9758"/>
                  </a:lnTo>
                  <a:lnTo>
                    <a:pt x="41872" y="9547"/>
                  </a:lnTo>
                  <a:lnTo>
                    <a:pt x="42160" y="9585"/>
                  </a:lnTo>
                  <a:lnTo>
                    <a:pt x="42448" y="9566"/>
                  </a:lnTo>
                  <a:lnTo>
                    <a:pt x="42756" y="9528"/>
                  </a:lnTo>
                  <a:lnTo>
                    <a:pt x="43044" y="9451"/>
                  </a:lnTo>
                  <a:lnTo>
                    <a:pt x="43313" y="9336"/>
                  </a:lnTo>
                  <a:lnTo>
                    <a:pt x="43562" y="9201"/>
                  </a:lnTo>
                  <a:lnTo>
                    <a:pt x="43793" y="9009"/>
                  </a:lnTo>
                  <a:lnTo>
                    <a:pt x="44004" y="8817"/>
                  </a:lnTo>
                  <a:lnTo>
                    <a:pt x="44158" y="8836"/>
                  </a:lnTo>
                  <a:lnTo>
                    <a:pt x="44234" y="9009"/>
                  </a:lnTo>
                  <a:lnTo>
                    <a:pt x="44330" y="9182"/>
                  </a:lnTo>
                  <a:lnTo>
                    <a:pt x="44446" y="9316"/>
                  </a:lnTo>
                  <a:lnTo>
                    <a:pt x="44561" y="9470"/>
                  </a:lnTo>
                  <a:lnTo>
                    <a:pt x="44676" y="9604"/>
                  </a:lnTo>
                  <a:lnTo>
                    <a:pt x="44811" y="9720"/>
                  </a:lnTo>
                  <a:lnTo>
                    <a:pt x="45118" y="9931"/>
                  </a:lnTo>
                  <a:lnTo>
                    <a:pt x="45425" y="10104"/>
                  </a:lnTo>
                  <a:lnTo>
                    <a:pt x="45771" y="10277"/>
                  </a:lnTo>
                  <a:lnTo>
                    <a:pt x="46136" y="10411"/>
                  </a:lnTo>
                  <a:lnTo>
                    <a:pt x="46501" y="10526"/>
                  </a:lnTo>
                  <a:lnTo>
                    <a:pt x="47269" y="10738"/>
                  </a:lnTo>
                  <a:lnTo>
                    <a:pt x="48018" y="10968"/>
                  </a:lnTo>
                  <a:lnTo>
                    <a:pt x="48383" y="11083"/>
                  </a:lnTo>
                  <a:lnTo>
                    <a:pt x="48748" y="11218"/>
                  </a:lnTo>
                  <a:lnTo>
                    <a:pt x="49075" y="11372"/>
                  </a:lnTo>
                  <a:lnTo>
                    <a:pt x="49382" y="11564"/>
                  </a:lnTo>
                  <a:lnTo>
                    <a:pt x="49420" y="11583"/>
                  </a:lnTo>
                  <a:lnTo>
                    <a:pt x="49440" y="11583"/>
                  </a:lnTo>
                  <a:lnTo>
                    <a:pt x="49516" y="11564"/>
                  </a:lnTo>
                  <a:lnTo>
                    <a:pt x="49574" y="11525"/>
                  </a:lnTo>
                  <a:lnTo>
                    <a:pt x="49612" y="11448"/>
                  </a:lnTo>
                  <a:lnTo>
                    <a:pt x="49651" y="11256"/>
                  </a:lnTo>
                  <a:lnTo>
                    <a:pt x="49689" y="11045"/>
                  </a:lnTo>
                  <a:lnTo>
                    <a:pt x="49670" y="10853"/>
                  </a:lnTo>
                  <a:lnTo>
                    <a:pt x="49651" y="10661"/>
                  </a:lnTo>
                  <a:lnTo>
                    <a:pt x="49593" y="10488"/>
                  </a:lnTo>
                  <a:lnTo>
                    <a:pt x="49516" y="10315"/>
                  </a:lnTo>
                  <a:lnTo>
                    <a:pt x="49420" y="10161"/>
                  </a:lnTo>
                  <a:lnTo>
                    <a:pt x="49324" y="9989"/>
                  </a:lnTo>
                  <a:lnTo>
                    <a:pt x="49190" y="9854"/>
                  </a:lnTo>
                  <a:lnTo>
                    <a:pt x="49055" y="9720"/>
                  </a:lnTo>
                  <a:lnTo>
                    <a:pt x="48902" y="9585"/>
                  </a:lnTo>
                  <a:lnTo>
                    <a:pt x="48748" y="9451"/>
                  </a:lnTo>
                  <a:lnTo>
                    <a:pt x="48402" y="9240"/>
                  </a:lnTo>
                  <a:lnTo>
                    <a:pt x="48057" y="9067"/>
                  </a:lnTo>
                  <a:lnTo>
                    <a:pt x="48287" y="9028"/>
                  </a:lnTo>
                  <a:lnTo>
                    <a:pt x="48498" y="8971"/>
                  </a:lnTo>
                  <a:lnTo>
                    <a:pt x="48921" y="8836"/>
                  </a:lnTo>
                  <a:lnTo>
                    <a:pt x="49324" y="8683"/>
                  </a:lnTo>
                  <a:lnTo>
                    <a:pt x="49708" y="8471"/>
                  </a:lnTo>
                  <a:lnTo>
                    <a:pt x="50093" y="8260"/>
                  </a:lnTo>
                  <a:lnTo>
                    <a:pt x="50458" y="8029"/>
                  </a:lnTo>
                  <a:lnTo>
                    <a:pt x="51226" y="7549"/>
                  </a:lnTo>
                  <a:lnTo>
                    <a:pt x="51245" y="7530"/>
                  </a:lnTo>
                  <a:lnTo>
                    <a:pt x="51283" y="7492"/>
                  </a:lnTo>
                  <a:lnTo>
                    <a:pt x="51283" y="7415"/>
                  </a:lnTo>
                  <a:lnTo>
                    <a:pt x="51264" y="7357"/>
                  </a:lnTo>
                  <a:lnTo>
                    <a:pt x="51207" y="7300"/>
                  </a:lnTo>
                  <a:lnTo>
                    <a:pt x="50880" y="7088"/>
                  </a:lnTo>
                  <a:lnTo>
                    <a:pt x="50554" y="6896"/>
                  </a:lnTo>
                  <a:lnTo>
                    <a:pt x="50208" y="6723"/>
                  </a:lnTo>
                  <a:lnTo>
                    <a:pt x="49862" y="6570"/>
                  </a:lnTo>
                  <a:lnTo>
                    <a:pt x="49497" y="6454"/>
                  </a:lnTo>
                  <a:lnTo>
                    <a:pt x="49324" y="6416"/>
                  </a:lnTo>
                  <a:lnTo>
                    <a:pt x="49151" y="6397"/>
                  </a:lnTo>
                  <a:lnTo>
                    <a:pt x="48959" y="6378"/>
                  </a:lnTo>
                  <a:lnTo>
                    <a:pt x="48787" y="6378"/>
                  </a:lnTo>
                  <a:lnTo>
                    <a:pt x="48594" y="6397"/>
                  </a:lnTo>
                  <a:lnTo>
                    <a:pt x="48402" y="6416"/>
                  </a:lnTo>
                  <a:lnTo>
                    <a:pt x="48402" y="6416"/>
                  </a:lnTo>
                  <a:lnTo>
                    <a:pt x="48594" y="6224"/>
                  </a:lnTo>
                  <a:lnTo>
                    <a:pt x="48767" y="6013"/>
                  </a:lnTo>
                  <a:lnTo>
                    <a:pt x="48921" y="5801"/>
                  </a:lnTo>
                  <a:lnTo>
                    <a:pt x="49075" y="5590"/>
                  </a:lnTo>
                  <a:lnTo>
                    <a:pt x="49209" y="5360"/>
                  </a:lnTo>
                  <a:lnTo>
                    <a:pt x="49324" y="5129"/>
                  </a:lnTo>
                  <a:lnTo>
                    <a:pt x="49420" y="4899"/>
                  </a:lnTo>
                  <a:lnTo>
                    <a:pt x="49497" y="4668"/>
                  </a:lnTo>
                  <a:lnTo>
                    <a:pt x="49497" y="4611"/>
                  </a:lnTo>
                  <a:lnTo>
                    <a:pt x="49478" y="4572"/>
                  </a:lnTo>
                  <a:lnTo>
                    <a:pt x="49440" y="4553"/>
                  </a:lnTo>
                  <a:lnTo>
                    <a:pt x="49401" y="4534"/>
                  </a:lnTo>
                  <a:lnTo>
                    <a:pt x="49209" y="4572"/>
                  </a:lnTo>
                  <a:lnTo>
                    <a:pt x="49228" y="4553"/>
                  </a:lnTo>
                  <a:lnTo>
                    <a:pt x="49324" y="4457"/>
                  </a:lnTo>
                  <a:lnTo>
                    <a:pt x="49401" y="4380"/>
                  </a:lnTo>
                  <a:lnTo>
                    <a:pt x="49555" y="4284"/>
                  </a:lnTo>
                  <a:lnTo>
                    <a:pt x="49708" y="4169"/>
                  </a:lnTo>
                  <a:lnTo>
                    <a:pt x="49766" y="4111"/>
                  </a:lnTo>
                  <a:lnTo>
                    <a:pt x="49805" y="4015"/>
                  </a:lnTo>
                  <a:lnTo>
                    <a:pt x="49824" y="3977"/>
                  </a:lnTo>
                  <a:lnTo>
                    <a:pt x="49824" y="3938"/>
                  </a:lnTo>
                  <a:lnTo>
                    <a:pt x="49805" y="3881"/>
                  </a:lnTo>
                  <a:lnTo>
                    <a:pt x="49785" y="3842"/>
                  </a:lnTo>
                  <a:lnTo>
                    <a:pt x="49612" y="3708"/>
                  </a:lnTo>
                  <a:lnTo>
                    <a:pt x="49420" y="3593"/>
                  </a:lnTo>
                  <a:lnTo>
                    <a:pt x="49248" y="3497"/>
                  </a:lnTo>
                  <a:lnTo>
                    <a:pt x="49075" y="3439"/>
                  </a:lnTo>
                  <a:lnTo>
                    <a:pt x="48883" y="3381"/>
                  </a:lnTo>
                  <a:lnTo>
                    <a:pt x="48710" y="3362"/>
                  </a:lnTo>
                  <a:lnTo>
                    <a:pt x="48518" y="3362"/>
                  </a:lnTo>
                  <a:lnTo>
                    <a:pt x="48326" y="3381"/>
                  </a:lnTo>
                  <a:lnTo>
                    <a:pt x="48153" y="3401"/>
                  </a:lnTo>
                  <a:lnTo>
                    <a:pt x="47961" y="3458"/>
                  </a:lnTo>
                  <a:lnTo>
                    <a:pt x="47769" y="3516"/>
                  </a:lnTo>
                  <a:lnTo>
                    <a:pt x="47596" y="3593"/>
                  </a:lnTo>
                  <a:lnTo>
                    <a:pt x="47231" y="3765"/>
                  </a:lnTo>
                  <a:lnTo>
                    <a:pt x="46885" y="3996"/>
                  </a:lnTo>
                  <a:lnTo>
                    <a:pt x="47058" y="3458"/>
                  </a:lnTo>
                  <a:lnTo>
                    <a:pt x="47212" y="2920"/>
                  </a:lnTo>
                  <a:lnTo>
                    <a:pt x="47384" y="2383"/>
                  </a:lnTo>
                  <a:lnTo>
                    <a:pt x="47557" y="1845"/>
                  </a:lnTo>
                  <a:lnTo>
                    <a:pt x="47557" y="1787"/>
                  </a:lnTo>
                  <a:lnTo>
                    <a:pt x="47538" y="1730"/>
                  </a:lnTo>
                  <a:lnTo>
                    <a:pt x="47500" y="1691"/>
                  </a:lnTo>
                  <a:lnTo>
                    <a:pt x="47442" y="1672"/>
                  </a:lnTo>
                  <a:lnTo>
                    <a:pt x="47192" y="1614"/>
                  </a:lnTo>
                  <a:lnTo>
                    <a:pt x="46731" y="1614"/>
                  </a:lnTo>
                  <a:lnTo>
                    <a:pt x="46520" y="1653"/>
                  </a:lnTo>
                  <a:lnTo>
                    <a:pt x="46309" y="1710"/>
                  </a:lnTo>
                  <a:lnTo>
                    <a:pt x="46117" y="1806"/>
                  </a:lnTo>
                  <a:lnTo>
                    <a:pt x="45925" y="1902"/>
                  </a:lnTo>
                  <a:lnTo>
                    <a:pt x="45752" y="2018"/>
                  </a:lnTo>
                  <a:lnTo>
                    <a:pt x="45579" y="2152"/>
                  </a:lnTo>
                  <a:lnTo>
                    <a:pt x="45425" y="2306"/>
                  </a:lnTo>
                  <a:lnTo>
                    <a:pt x="45272" y="2459"/>
                  </a:lnTo>
                  <a:lnTo>
                    <a:pt x="45118" y="2632"/>
                  </a:lnTo>
                  <a:lnTo>
                    <a:pt x="44849" y="3016"/>
                  </a:lnTo>
                  <a:lnTo>
                    <a:pt x="44599" y="3401"/>
                  </a:lnTo>
                  <a:lnTo>
                    <a:pt x="44638" y="2997"/>
                  </a:lnTo>
                  <a:lnTo>
                    <a:pt x="44638" y="2575"/>
                  </a:lnTo>
                  <a:lnTo>
                    <a:pt x="44619" y="2152"/>
                  </a:lnTo>
                  <a:lnTo>
                    <a:pt x="44599" y="1730"/>
                  </a:lnTo>
                  <a:lnTo>
                    <a:pt x="44542" y="1326"/>
                  </a:lnTo>
                  <a:lnTo>
                    <a:pt x="44465" y="904"/>
                  </a:lnTo>
                  <a:lnTo>
                    <a:pt x="44388" y="500"/>
                  </a:lnTo>
                  <a:lnTo>
                    <a:pt x="44273" y="97"/>
                  </a:lnTo>
                  <a:lnTo>
                    <a:pt x="44234" y="39"/>
                  </a:lnTo>
                  <a:lnTo>
                    <a:pt x="44177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18800" y="1787025"/>
              <a:ext cx="76350" cy="40350"/>
            </a:xfrm>
            <a:custGeom>
              <a:avLst/>
              <a:gdLst/>
              <a:ahLst/>
              <a:cxnLst/>
              <a:rect l="l" t="t" r="r" b="b"/>
              <a:pathLst>
                <a:path w="3054" h="1614" extrusionOk="0">
                  <a:moveTo>
                    <a:pt x="2958" y="0"/>
                  </a:moveTo>
                  <a:lnTo>
                    <a:pt x="2574" y="135"/>
                  </a:lnTo>
                  <a:lnTo>
                    <a:pt x="2190" y="288"/>
                  </a:lnTo>
                  <a:lnTo>
                    <a:pt x="1806" y="461"/>
                  </a:lnTo>
                  <a:lnTo>
                    <a:pt x="1441" y="653"/>
                  </a:lnTo>
                  <a:lnTo>
                    <a:pt x="1076" y="845"/>
                  </a:lnTo>
                  <a:lnTo>
                    <a:pt x="730" y="1057"/>
                  </a:lnTo>
                  <a:lnTo>
                    <a:pt x="19" y="1498"/>
                  </a:lnTo>
                  <a:lnTo>
                    <a:pt x="0" y="1518"/>
                  </a:lnTo>
                  <a:lnTo>
                    <a:pt x="0" y="1537"/>
                  </a:lnTo>
                  <a:lnTo>
                    <a:pt x="0" y="1575"/>
                  </a:lnTo>
                  <a:lnTo>
                    <a:pt x="38" y="1614"/>
                  </a:lnTo>
                  <a:lnTo>
                    <a:pt x="96" y="1614"/>
                  </a:lnTo>
                  <a:lnTo>
                    <a:pt x="461" y="1422"/>
                  </a:lnTo>
                  <a:lnTo>
                    <a:pt x="826" y="1230"/>
                  </a:lnTo>
                  <a:lnTo>
                    <a:pt x="1575" y="903"/>
                  </a:lnTo>
                  <a:lnTo>
                    <a:pt x="1940" y="730"/>
                  </a:lnTo>
                  <a:lnTo>
                    <a:pt x="2324" y="538"/>
                  </a:lnTo>
                  <a:lnTo>
                    <a:pt x="2670" y="346"/>
                  </a:lnTo>
                  <a:lnTo>
                    <a:pt x="3016" y="135"/>
                  </a:lnTo>
                  <a:lnTo>
                    <a:pt x="3054" y="96"/>
                  </a:lnTo>
                  <a:lnTo>
                    <a:pt x="3054" y="39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785175" y="1666025"/>
              <a:ext cx="20650" cy="51875"/>
            </a:xfrm>
            <a:custGeom>
              <a:avLst/>
              <a:gdLst/>
              <a:ahLst/>
              <a:cxnLst/>
              <a:rect l="l" t="t" r="r" b="b"/>
              <a:pathLst>
                <a:path w="826" h="2075" extrusionOk="0">
                  <a:moveTo>
                    <a:pt x="38" y="0"/>
                  </a:moveTo>
                  <a:lnTo>
                    <a:pt x="0" y="38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192" y="576"/>
                  </a:lnTo>
                  <a:lnTo>
                    <a:pt x="346" y="1076"/>
                  </a:lnTo>
                  <a:lnTo>
                    <a:pt x="519" y="1556"/>
                  </a:lnTo>
                  <a:lnTo>
                    <a:pt x="711" y="2036"/>
                  </a:lnTo>
                  <a:lnTo>
                    <a:pt x="749" y="2074"/>
                  </a:lnTo>
                  <a:lnTo>
                    <a:pt x="788" y="2074"/>
                  </a:lnTo>
                  <a:lnTo>
                    <a:pt x="826" y="2055"/>
                  </a:lnTo>
                  <a:lnTo>
                    <a:pt x="826" y="1998"/>
                  </a:lnTo>
                  <a:lnTo>
                    <a:pt x="768" y="1748"/>
                  </a:lnTo>
                  <a:lnTo>
                    <a:pt x="711" y="1498"/>
                  </a:lnTo>
                  <a:lnTo>
                    <a:pt x="538" y="1018"/>
                  </a:lnTo>
                  <a:lnTo>
                    <a:pt x="134" y="58"/>
                  </a:lnTo>
                  <a:lnTo>
                    <a:pt x="115" y="19"/>
                  </a:lnTo>
                  <a:lnTo>
                    <a:pt x="9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508125" y="1456175"/>
              <a:ext cx="21150" cy="86450"/>
            </a:xfrm>
            <a:custGeom>
              <a:avLst/>
              <a:gdLst/>
              <a:ahLst/>
              <a:cxnLst/>
              <a:rect l="l" t="t" r="r" b="b"/>
              <a:pathLst>
                <a:path w="846" h="3458" extrusionOk="0">
                  <a:moveTo>
                    <a:pt x="481" y="654"/>
                  </a:moveTo>
                  <a:lnTo>
                    <a:pt x="519" y="980"/>
                  </a:lnTo>
                  <a:lnTo>
                    <a:pt x="519" y="1307"/>
                  </a:lnTo>
                  <a:lnTo>
                    <a:pt x="519" y="1614"/>
                  </a:lnTo>
                  <a:lnTo>
                    <a:pt x="481" y="1940"/>
                  </a:lnTo>
                  <a:lnTo>
                    <a:pt x="423" y="2305"/>
                  </a:lnTo>
                  <a:lnTo>
                    <a:pt x="385" y="2670"/>
                  </a:lnTo>
                  <a:lnTo>
                    <a:pt x="327" y="2421"/>
                  </a:lnTo>
                  <a:lnTo>
                    <a:pt x="289" y="2171"/>
                  </a:lnTo>
                  <a:lnTo>
                    <a:pt x="289" y="1921"/>
                  </a:lnTo>
                  <a:lnTo>
                    <a:pt x="289" y="1672"/>
                  </a:lnTo>
                  <a:lnTo>
                    <a:pt x="327" y="1403"/>
                  </a:lnTo>
                  <a:lnTo>
                    <a:pt x="365" y="1153"/>
                  </a:lnTo>
                  <a:lnTo>
                    <a:pt x="423" y="903"/>
                  </a:lnTo>
                  <a:lnTo>
                    <a:pt x="481" y="654"/>
                  </a:lnTo>
                  <a:close/>
                  <a:moveTo>
                    <a:pt x="442" y="1"/>
                  </a:moveTo>
                  <a:lnTo>
                    <a:pt x="404" y="20"/>
                  </a:lnTo>
                  <a:lnTo>
                    <a:pt x="385" y="77"/>
                  </a:lnTo>
                  <a:lnTo>
                    <a:pt x="250" y="442"/>
                  </a:lnTo>
                  <a:lnTo>
                    <a:pt x="135" y="846"/>
                  </a:lnTo>
                  <a:lnTo>
                    <a:pt x="39" y="1268"/>
                  </a:lnTo>
                  <a:lnTo>
                    <a:pt x="1" y="1710"/>
                  </a:lnTo>
                  <a:lnTo>
                    <a:pt x="1" y="1921"/>
                  </a:lnTo>
                  <a:lnTo>
                    <a:pt x="1" y="2133"/>
                  </a:lnTo>
                  <a:lnTo>
                    <a:pt x="39" y="2344"/>
                  </a:lnTo>
                  <a:lnTo>
                    <a:pt x="77" y="2555"/>
                  </a:lnTo>
                  <a:lnTo>
                    <a:pt x="135" y="2747"/>
                  </a:lnTo>
                  <a:lnTo>
                    <a:pt x="212" y="2939"/>
                  </a:lnTo>
                  <a:lnTo>
                    <a:pt x="308" y="3112"/>
                  </a:lnTo>
                  <a:lnTo>
                    <a:pt x="423" y="3285"/>
                  </a:lnTo>
                  <a:lnTo>
                    <a:pt x="442" y="3400"/>
                  </a:lnTo>
                  <a:lnTo>
                    <a:pt x="481" y="3439"/>
                  </a:lnTo>
                  <a:lnTo>
                    <a:pt x="519" y="3458"/>
                  </a:lnTo>
                  <a:lnTo>
                    <a:pt x="558" y="3458"/>
                  </a:lnTo>
                  <a:lnTo>
                    <a:pt x="596" y="3419"/>
                  </a:lnTo>
                  <a:lnTo>
                    <a:pt x="596" y="3400"/>
                  </a:lnTo>
                  <a:lnTo>
                    <a:pt x="634" y="3381"/>
                  </a:lnTo>
                  <a:lnTo>
                    <a:pt x="654" y="3343"/>
                  </a:lnTo>
                  <a:lnTo>
                    <a:pt x="654" y="3304"/>
                  </a:lnTo>
                  <a:lnTo>
                    <a:pt x="634" y="3266"/>
                  </a:lnTo>
                  <a:lnTo>
                    <a:pt x="692" y="3093"/>
                  </a:lnTo>
                  <a:lnTo>
                    <a:pt x="711" y="2901"/>
                  </a:lnTo>
                  <a:lnTo>
                    <a:pt x="769" y="2536"/>
                  </a:lnTo>
                  <a:lnTo>
                    <a:pt x="826" y="1825"/>
                  </a:lnTo>
                  <a:lnTo>
                    <a:pt x="846" y="1383"/>
                  </a:lnTo>
                  <a:lnTo>
                    <a:pt x="846" y="942"/>
                  </a:lnTo>
                  <a:lnTo>
                    <a:pt x="807" y="730"/>
                  </a:lnTo>
                  <a:lnTo>
                    <a:pt x="769" y="519"/>
                  </a:lnTo>
                  <a:lnTo>
                    <a:pt x="730" y="308"/>
                  </a:lnTo>
                  <a:lnTo>
                    <a:pt x="654" y="97"/>
                  </a:lnTo>
                  <a:lnTo>
                    <a:pt x="634" y="58"/>
                  </a:lnTo>
                  <a:lnTo>
                    <a:pt x="596" y="3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78350" y="692700"/>
              <a:ext cx="35550" cy="55225"/>
            </a:xfrm>
            <a:custGeom>
              <a:avLst/>
              <a:gdLst/>
              <a:ahLst/>
              <a:cxnLst/>
              <a:rect l="l" t="t" r="r" b="b"/>
              <a:pathLst>
                <a:path w="1422" h="2209" extrusionOk="0">
                  <a:moveTo>
                    <a:pt x="58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0" y="135"/>
                  </a:lnTo>
                  <a:lnTo>
                    <a:pt x="327" y="653"/>
                  </a:lnTo>
                  <a:lnTo>
                    <a:pt x="653" y="1172"/>
                  </a:lnTo>
                  <a:lnTo>
                    <a:pt x="980" y="1671"/>
                  </a:lnTo>
                  <a:lnTo>
                    <a:pt x="1326" y="2190"/>
                  </a:lnTo>
                  <a:lnTo>
                    <a:pt x="1345" y="2209"/>
                  </a:lnTo>
                  <a:lnTo>
                    <a:pt x="1383" y="2209"/>
                  </a:lnTo>
                  <a:lnTo>
                    <a:pt x="1422" y="2190"/>
                  </a:lnTo>
                  <a:lnTo>
                    <a:pt x="1422" y="2151"/>
                  </a:lnTo>
                  <a:lnTo>
                    <a:pt x="1306" y="1863"/>
                  </a:lnTo>
                  <a:lnTo>
                    <a:pt x="1153" y="1594"/>
                  </a:lnTo>
                  <a:lnTo>
                    <a:pt x="999" y="1325"/>
                  </a:lnTo>
                  <a:lnTo>
                    <a:pt x="845" y="1076"/>
                  </a:lnTo>
                  <a:lnTo>
                    <a:pt x="481" y="557"/>
                  </a:lnTo>
                  <a:lnTo>
                    <a:pt x="308" y="307"/>
                  </a:lnTo>
                  <a:lnTo>
                    <a:pt x="154" y="39"/>
                  </a:lnTo>
                  <a:lnTo>
                    <a:pt x="135" y="1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325" y="502050"/>
              <a:ext cx="44675" cy="11550"/>
            </a:xfrm>
            <a:custGeom>
              <a:avLst/>
              <a:gdLst/>
              <a:ahLst/>
              <a:cxnLst/>
              <a:rect l="l" t="t" r="r" b="b"/>
              <a:pathLst>
                <a:path w="1787" h="462" extrusionOk="0">
                  <a:moveTo>
                    <a:pt x="1422" y="1"/>
                  </a:moveTo>
                  <a:lnTo>
                    <a:pt x="1095" y="78"/>
                  </a:lnTo>
                  <a:lnTo>
                    <a:pt x="865" y="97"/>
                  </a:lnTo>
                  <a:lnTo>
                    <a:pt x="634" y="116"/>
                  </a:lnTo>
                  <a:lnTo>
                    <a:pt x="404" y="97"/>
                  </a:lnTo>
                  <a:lnTo>
                    <a:pt x="289" y="59"/>
                  </a:lnTo>
                  <a:lnTo>
                    <a:pt x="173" y="20"/>
                  </a:lnTo>
                  <a:lnTo>
                    <a:pt x="77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8" y="251"/>
                  </a:lnTo>
                  <a:lnTo>
                    <a:pt x="269" y="366"/>
                  </a:lnTo>
                  <a:lnTo>
                    <a:pt x="481" y="423"/>
                  </a:lnTo>
                  <a:lnTo>
                    <a:pt x="711" y="462"/>
                  </a:lnTo>
                  <a:lnTo>
                    <a:pt x="942" y="462"/>
                  </a:lnTo>
                  <a:lnTo>
                    <a:pt x="1153" y="443"/>
                  </a:lnTo>
                  <a:lnTo>
                    <a:pt x="1383" y="423"/>
                  </a:lnTo>
                  <a:lnTo>
                    <a:pt x="1499" y="385"/>
                  </a:lnTo>
                  <a:lnTo>
                    <a:pt x="1595" y="347"/>
                  </a:lnTo>
                  <a:lnTo>
                    <a:pt x="1691" y="289"/>
                  </a:lnTo>
                  <a:lnTo>
                    <a:pt x="1768" y="231"/>
                  </a:lnTo>
                  <a:lnTo>
                    <a:pt x="1787" y="174"/>
                  </a:lnTo>
                  <a:lnTo>
                    <a:pt x="1787" y="135"/>
                  </a:lnTo>
                  <a:lnTo>
                    <a:pt x="1768" y="97"/>
                  </a:lnTo>
                  <a:lnTo>
                    <a:pt x="1729" y="59"/>
                  </a:lnTo>
                  <a:lnTo>
                    <a:pt x="1652" y="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371750" y="588000"/>
              <a:ext cx="26425" cy="26450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96" y="1"/>
                  </a:moveTo>
                  <a:lnTo>
                    <a:pt x="77" y="20"/>
                  </a:lnTo>
                  <a:lnTo>
                    <a:pt x="39" y="20"/>
                  </a:lnTo>
                  <a:lnTo>
                    <a:pt x="20" y="59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58" y="289"/>
                  </a:lnTo>
                  <a:lnTo>
                    <a:pt x="135" y="462"/>
                  </a:lnTo>
                  <a:lnTo>
                    <a:pt x="212" y="635"/>
                  </a:lnTo>
                  <a:lnTo>
                    <a:pt x="327" y="788"/>
                  </a:lnTo>
                  <a:lnTo>
                    <a:pt x="461" y="923"/>
                  </a:lnTo>
                  <a:lnTo>
                    <a:pt x="538" y="981"/>
                  </a:lnTo>
                  <a:lnTo>
                    <a:pt x="615" y="1019"/>
                  </a:lnTo>
                  <a:lnTo>
                    <a:pt x="711" y="1038"/>
                  </a:lnTo>
                  <a:lnTo>
                    <a:pt x="788" y="1057"/>
                  </a:lnTo>
                  <a:lnTo>
                    <a:pt x="884" y="1057"/>
                  </a:lnTo>
                  <a:lnTo>
                    <a:pt x="980" y="1019"/>
                  </a:lnTo>
                  <a:lnTo>
                    <a:pt x="1038" y="1000"/>
                  </a:lnTo>
                  <a:lnTo>
                    <a:pt x="1057" y="942"/>
                  </a:lnTo>
                  <a:lnTo>
                    <a:pt x="1038" y="885"/>
                  </a:lnTo>
                  <a:lnTo>
                    <a:pt x="999" y="846"/>
                  </a:lnTo>
                  <a:lnTo>
                    <a:pt x="884" y="769"/>
                  </a:lnTo>
                  <a:lnTo>
                    <a:pt x="769" y="712"/>
                  </a:lnTo>
                  <a:lnTo>
                    <a:pt x="653" y="654"/>
                  </a:lnTo>
                  <a:lnTo>
                    <a:pt x="538" y="577"/>
                  </a:lnTo>
                  <a:lnTo>
                    <a:pt x="423" y="481"/>
                  </a:lnTo>
                  <a:lnTo>
                    <a:pt x="327" y="347"/>
                  </a:lnTo>
                  <a:lnTo>
                    <a:pt x="250" y="212"/>
                  </a:lnTo>
                  <a:lnTo>
                    <a:pt x="192" y="78"/>
                  </a:lnTo>
                  <a:lnTo>
                    <a:pt x="173" y="39"/>
                  </a:lnTo>
                  <a:lnTo>
                    <a:pt x="135" y="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9725" y="1147425"/>
              <a:ext cx="17775" cy="34125"/>
            </a:xfrm>
            <a:custGeom>
              <a:avLst/>
              <a:gdLst/>
              <a:ahLst/>
              <a:cxnLst/>
              <a:rect l="l" t="t" r="r" b="b"/>
              <a:pathLst>
                <a:path w="711" h="1365" extrusionOk="0">
                  <a:moveTo>
                    <a:pt x="58" y="0"/>
                  </a:moveTo>
                  <a:lnTo>
                    <a:pt x="39" y="39"/>
                  </a:lnTo>
                  <a:lnTo>
                    <a:pt x="19" y="77"/>
                  </a:lnTo>
                  <a:lnTo>
                    <a:pt x="0" y="269"/>
                  </a:lnTo>
                  <a:lnTo>
                    <a:pt x="19" y="442"/>
                  </a:lnTo>
                  <a:lnTo>
                    <a:pt x="39" y="634"/>
                  </a:lnTo>
                  <a:lnTo>
                    <a:pt x="96" y="807"/>
                  </a:lnTo>
                  <a:lnTo>
                    <a:pt x="173" y="980"/>
                  </a:lnTo>
                  <a:lnTo>
                    <a:pt x="269" y="1153"/>
                  </a:lnTo>
                  <a:lnTo>
                    <a:pt x="346" y="1230"/>
                  </a:lnTo>
                  <a:lnTo>
                    <a:pt x="423" y="1287"/>
                  </a:lnTo>
                  <a:lnTo>
                    <a:pt x="500" y="1345"/>
                  </a:lnTo>
                  <a:lnTo>
                    <a:pt x="576" y="1364"/>
                  </a:lnTo>
                  <a:lnTo>
                    <a:pt x="634" y="1364"/>
                  </a:lnTo>
                  <a:lnTo>
                    <a:pt x="673" y="1345"/>
                  </a:lnTo>
                  <a:lnTo>
                    <a:pt x="692" y="1326"/>
                  </a:lnTo>
                  <a:lnTo>
                    <a:pt x="711" y="1268"/>
                  </a:lnTo>
                  <a:lnTo>
                    <a:pt x="692" y="1191"/>
                  </a:lnTo>
                  <a:lnTo>
                    <a:pt x="673" y="1134"/>
                  </a:lnTo>
                  <a:lnTo>
                    <a:pt x="576" y="999"/>
                  </a:lnTo>
                  <a:lnTo>
                    <a:pt x="500" y="865"/>
                  </a:lnTo>
                  <a:lnTo>
                    <a:pt x="404" y="749"/>
                  </a:lnTo>
                  <a:lnTo>
                    <a:pt x="327" y="596"/>
                  </a:lnTo>
                  <a:lnTo>
                    <a:pt x="269" y="423"/>
                  </a:lnTo>
                  <a:lnTo>
                    <a:pt x="250" y="269"/>
                  </a:lnTo>
                  <a:lnTo>
                    <a:pt x="231" y="96"/>
                  </a:lnTo>
                  <a:lnTo>
                    <a:pt x="231" y="58"/>
                  </a:lnTo>
                  <a:lnTo>
                    <a:pt x="212" y="2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343900" y="640350"/>
              <a:ext cx="37000" cy="51875"/>
            </a:xfrm>
            <a:custGeom>
              <a:avLst/>
              <a:gdLst/>
              <a:ahLst/>
              <a:cxnLst/>
              <a:rect l="l" t="t" r="r" b="b"/>
              <a:pathLst>
                <a:path w="1480" h="2075" extrusionOk="0">
                  <a:moveTo>
                    <a:pt x="1326" y="1"/>
                  </a:moveTo>
                  <a:lnTo>
                    <a:pt x="1095" y="97"/>
                  </a:lnTo>
                  <a:lnTo>
                    <a:pt x="884" y="212"/>
                  </a:lnTo>
                  <a:lnTo>
                    <a:pt x="673" y="385"/>
                  </a:lnTo>
                  <a:lnTo>
                    <a:pt x="481" y="577"/>
                  </a:lnTo>
                  <a:lnTo>
                    <a:pt x="308" y="788"/>
                  </a:lnTo>
                  <a:lnTo>
                    <a:pt x="192" y="1019"/>
                  </a:lnTo>
                  <a:lnTo>
                    <a:pt x="96" y="1268"/>
                  </a:lnTo>
                  <a:lnTo>
                    <a:pt x="58" y="1383"/>
                  </a:lnTo>
                  <a:lnTo>
                    <a:pt x="58" y="1518"/>
                  </a:lnTo>
                  <a:lnTo>
                    <a:pt x="58" y="1556"/>
                  </a:lnTo>
                  <a:lnTo>
                    <a:pt x="77" y="1576"/>
                  </a:lnTo>
                  <a:lnTo>
                    <a:pt x="116" y="1595"/>
                  </a:lnTo>
                  <a:lnTo>
                    <a:pt x="135" y="1614"/>
                  </a:lnTo>
                  <a:lnTo>
                    <a:pt x="173" y="1595"/>
                  </a:lnTo>
                  <a:lnTo>
                    <a:pt x="212" y="1595"/>
                  </a:lnTo>
                  <a:lnTo>
                    <a:pt x="231" y="1576"/>
                  </a:lnTo>
                  <a:lnTo>
                    <a:pt x="250" y="1537"/>
                  </a:lnTo>
                  <a:lnTo>
                    <a:pt x="288" y="1364"/>
                  </a:lnTo>
                  <a:lnTo>
                    <a:pt x="365" y="1172"/>
                  </a:lnTo>
                  <a:lnTo>
                    <a:pt x="442" y="1019"/>
                  </a:lnTo>
                  <a:lnTo>
                    <a:pt x="557" y="846"/>
                  </a:lnTo>
                  <a:lnTo>
                    <a:pt x="692" y="692"/>
                  </a:lnTo>
                  <a:lnTo>
                    <a:pt x="826" y="558"/>
                  </a:lnTo>
                  <a:lnTo>
                    <a:pt x="980" y="442"/>
                  </a:lnTo>
                  <a:lnTo>
                    <a:pt x="1153" y="346"/>
                  </a:lnTo>
                  <a:lnTo>
                    <a:pt x="1038" y="558"/>
                  </a:lnTo>
                  <a:lnTo>
                    <a:pt x="903" y="788"/>
                  </a:lnTo>
                  <a:lnTo>
                    <a:pt x="615" y="1191"/>
                  </a:lnTo>
                  <a:lnTo>
                    <a:pt x="308" y="1576"/>
                  </a:lnTo>
                  <a:lnTo>
                    <a:pt x="0" y="1979"/>
                  </a:lnTo>
                  <a:lnTo>
                    <a:pt x="0" y="2017"/>
                  </a:lnTo>
                  <a:lnTo>
                    <a:pt x="20" y="2056"/>
                  </a:lnTo>
                  <a:lnTo>
                    <a:pt x="58" y="2075"/>
                  </a:lnTo>
                  <a:lnTo>
                    <a:pt x="96" y="2075"/>
                  </a:lnTo>
                  <a:lnTo>
                    <a:pt x="346" y="1902"/>
                  </a:lnTo>
                  <a:lnTo>
                    <a:pt x="577" y="1710"/>
                  </a:lnTo>
                  <a:lnTo>
                    <a:pt x="769" y="1480"/>
                  </a:lnTo>
                  <a:lnTo>
                    <a:pt x="961" y="1230"/>
                  </a:lnTo>
                  <a:lnTo>
                    <a:pt x="1134" y="980"/>
                  </a:lnTo>
                  <a:lnTo>
                    <a:pt x="1268" y="711"/>
                  </a:lnTo>
                  <a:lnTo>
                    <a:pt x="1383" y="442"/>
                  </a:lnTo>
                  <a:lnTo>
                    <a:pt x="1479" y="154"/>
                  </a:lnTo>
                  <a:lnTo>
                    <a:pt x="1479" y="77"/>
                  </a:lnTo>
                  <a:lnTo>
                    <a:pt x="1441" y="3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75" y="500150"/>
              <a:ext cx="23075" cy="64350"/>
            </a:xfrm>
            <a:custGeom>
              <a:avLst/>
              <a:gdLst/>
              <a:ahLst/>
              <a:cxnLst/>
              <a:rect l="l" t="t" r="r" b="b"/>
              <a:pathLst>
                <a:path w="923" h="2574" extrusionOk="0">
                  <a:moveTo>
                    <a:pt x="481" y="269"/>
                  </a:moveTo>
                  <a:lnTo>
                    <a:pt x="539" y="327"/>
                  </a:lnTo>
                  <a:lnTo>
                    <a:pt x="596" y="384"/>
                  </a:lnTo>
                  <a:lnTo>
                    <a:pt x="616" y="442"/>
                  </a:lnTo>
                  <a:lnTo>
                    <a:pt x="654" y="519"/>
                  </a:lnTo>
                  <a:lnTo>
                    <a:pt x="673" y="672"/>
                  </a:lnTo>
                  <a:lnTo>
                    <a:pt x="654" y="845"/>
                  </a:lnTo>
                  <a:lnTo>
                    <a:pt x="616" y="1037"/>
                  </a:lnTo>
                  <a:lnTo>
                    <a:pt x="558" y="1249"/>
                  </a:lnTo>
                  <a:lnTo>
                    <a:pt x="404" y="1652"/>
                  </a:lnTo>
                  <a:lnTo>
                    <a:pt x="347" y="1306"/>
                  </a:lnTo>
                  <a:lnTo>
                    <a:pt x="347" y="960"/>
                  </a:lnTo>
                  <a:lnTo>
                    <a:pt x="347" y="788"/>
                  </a:lnTo>
                  <a:lnTo>
                    <a:pt x="385" y="615"/>
                  </a:lnTo>
                  <a:lnTo>
                    <a:pt x="423" y="442"/>
                  </a:lnTo>
                  <a:lnTo>
                    <a:pt x="481" y="269"/>
                  </a:lnTo>
                  <a:close/>
                  <a:moveTo>
                    <a:pt x="443" y="0"/>
                  </a:moveTo>
                  <a:lnTo>
                    <a:pt x="404" y="19"/>
                  </a:lnTo>
                  <a:lnTo>
                    <a:pt x="366" y="19"/>
                  </a:lnTo>
                  <a:lnTo>
                    <a:pt x="327" y="58"/>
                  </a:lnTo>
                  <a:lnTo>
                    <a:pt x="251" y="288"/>
                  </a:lnTo>
                  <a:lnTo>
                    <a:pt x="174" y="519"/>
                  </a:lnTo>
                  <a:lnTo>
                    <a:pt x="155" y="749"/>
                  </a:lnTo>
                  <a:lnTo>
                    <a:pt x="135" y="980"/>
                  </a:lnTo>
                  <a:lnTo>
                    <a:pt x="155" y="1210"/>
                  </a:lnTo>
                  <a:lnTo>
                    <a:pt x="174" y="1441"/>
                  </a:lnTo>
                  <a:lnTo>
                    <a:pt x="231" y="1671"/>
                  </a:lnTo>
                  <a:lnTo>
                    <a:pt x="270" y="1902"/>
                  </a:lnTo>
                  <a:lnTo>
                    <a:pt x="116" y="2228"/>
                  </a:lnTo>
                  <a:lnTo>
                    <a:pt x="1" y="2478"/>
                  </a:lnTo>
                  <a:lnTo>
                    <a:pt x="1" y="2535"/>
                  </a:lnTo>
                  <a:lnTo>
                    <a:pt x="39" y="2574"/>
                  </a:lnTo>
                  <a:lnTo>
                    <a:pt x="78" y="2574"/>
                  </a:lnTo>
                  <a:lnTo>
                    <a:pt x="116" y="2535"/>
                  </a:lnTo>
                  <a:lnTo>
                    <a:pt x="404" y="2113"/>
                  </a:lnTo>
                  <a:lnTo>
                    <a:pt x="443" y="2113"/>
                  </a:lnTo>
                  <a:lnTo>
                    <a:pt x="462" y="2094"/>
                  </a:lnTo>
                  <a:lnTo>
                    <a:pt x="481" y="2055"/>
                  </a:lnTo>
                  <a:lnTo>
                    <a:pt x="481" y="2017"/>
                  </a:lnTo>
                  <a:lnTo>
                    <a:pt x="481" y="1998"/>
                  </a:lnTo>
                  <a:lnTo>
                    <a:pt x="616" y="1729"/>
                  </a:lnTo>
                  <a:lnTo>
                    <a:pt x="750" y="1441"/>
                  </a:lnTo>
                  <a:lnTo>
                    <a:pt x="846" y="1133"/>
                  </a:lnTo>
                  <a:lnTo>
                    <a:pt x="884" y="999"/>
                  </a:lnTo>
                  <a:lnTo>
                    <a:pt x="923" y="864"/>
                  </a:lnTo>
                  <a:lnTo>
                    <a:pt x="923" y="730"/>
                  </a:lnTo>
                  <a:lnTo>
                    <a:pt x="923" y="596"/>
                  </a:lnTo>
                  <a:lnTo>
                    <a:pt x="904" y="461"/>
                  </a:lnTo>
                  <a:lnTo>
                    <a:pt x="865" y="346"/>
                  </a:lnTo>
                  <a:lnTo>
                    <a:pt x="808" y="250"/>
                  </a:lnTo>
                  <a:lnTo>
                    <a:pt x="712" y="154"/>
                  </a:lnTo>
                  <a:lnTo>
                    <a:pt x="616" y="77"/>
                  </a:lnTo>
                  <a:lnTo>
                    <a:pt x="481" y="1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7186000" y="2358488"/>
            <a:ext cx="1320975" cy="2478700"/>
            <a:chOff x="-4350975" y="145300"/>
            <a:chExt cx="1320975" cy="2478700"/>
          </a:xfrm>
        </p:grpSpPr>
        <p:sp>
          <p:nvSpPr>
            <p:cNvPr id="24" name="Google Shape;24;p2"/>
            <p:cNvSpPr/>
            <p:nvPr/>
          </p:nvSpPr>
          <p:spPr>
            <a:xfrm>
              <a:off x="-4350975" y="145300"/>
              <a:ext cx="1270075" cy="2478700"/>
            </a:xfrm>
            <a:custGeom>
              <a:avLst/>
              <a:gdLst/>
              <a:ahLst/>
              <a:cxnLst/>
              <a:rect l="l" t="t" r="r" b="b"/>
              <a:pathLst>
                <a:path w="50803" h="99148" extrusionOk="0">
                  <a:moveTo>
                    <a:pt x="11179" y="10487"/>
                  </a:moveTo>
                  <a:lnTo>
                    <a:pt x="11294" y="10526"/>
                  </a:lnTo>
                  <a:lnTo>
                    <a:pt x="11390" y="10583"/>
                  </a:lnTo>
                  <a:lnTo>
                    <a:pt x="11428" y="10622"/>
                  </a:lnTo>
                  <a:lnTo>
                    <a:pt x="11467" y="10679"/>
                  </a:lnTo>
                  <a:lnTo>
                    <a:pt x="11505" y="10833"/>
                  </a:lnTo>
                  <a:lnTo>
                    <a:pt x="11524" y="11025"/>
                  </a:lnTo>
                  <a:lnTo>
                    <a:pt x="11524" y="11198"/>
                  </a:lnTo>
                  <a:lnTo>
                    <a:pt x="11467" y="11543"/>
                  </a:lnTo>
                  <a:lnTo>
                    <a:pt x="11428" y="11716"/>
                  </a:lnTo>
                  <a:lnTo>
                    <a:pt x="11371" y="11870"/>
                  </a:lnTo>
                  <a:lnTo>
                    <a:pt x="11332" y="11947"/>
                  </a:lnTo>
                  <a:lnTo>
                    <a:pt x="11313" y="11870"/>
                  </a:lnTo>
                  <a:lnTo>
                    <a:pt x="11294" y="11832"/>
                  </a:lnTo>
                  <a:lnTo>
                    <a:pt x="11255" y="11812"/>
                  </a:lnTo>
                  <a:lnTo>
                    <a:pt x="11179" y="11812"/>
                  </a:lnTo>
                  <a:lnTo>
                    <a:pt x="11140" y="11832"/>
                  </a:lnTo>
                  <a:lnTo>
                    <a:pt x="11121" y="11851"/>
                  </a:lnTo>
                  <a:lnTo>
                    <a:pt x="11102" y="11889"/>
                  </a:lnTo>
                  <a:lnTo>
                    <a:pt x="11102" y="11947"/>
                  </a:lnTo>
                  <a:lnTo>
                    <a:pt x="11159" y="12062"/>
                  </a:lnTo>
                  <a:lnTo>
                    <a:pt x="11063" y="12024"/>
                  </a:lnTo>
                  <a:lnTo>
                    <a:pt x="10967" y="11966"/>
                  </a:lnTo>
                  <a:lnTo>
                    <a:pt x="10794" y="11812"/>
                  </a:lnTo>
                  <a:lnTo>
                    <a:pt x="10641" y="11640"/>
                  </a:lnTo>
                  <a:lnTo>
                    <a:pt x="10526" y="11467"/>
                  </a:lnTo>
                  <a:lnTo>
                    <a:pt x="10391" y="11294"/>
                  </a:lnTo>
                  <a:lnTo>
                    <a:pt x="10257" y="11102"/>
                  </a:lnTo>
                  <a:lnTo>
                    <a:pt x="10276" y="11006"/>
                  </a:lnTo>
                  <a:lnTo>
                    <a:pt x="10314" y="10929"/>
                  </a:lnTo>
                  <a:lnTo>
                    <a:pt x="10353" y="10852"/>
                  </a:lnTo>
                  <a:lnTo>
                    <a:pt x="10410" y="10775"/>
                  </a:lnTo>
                  <a:lnTo>
                    <a:pt x="10526" y="10679"/>
                  </a:lnTo>
                  <a:lnTo>
                    <a:pt x="10641" y="10602"/>
                  </a:lnTo>
                  <a:lnTo>
                    <a:pt x="10794" y="10545"/>
                  </a:lnTo>
                  <a:lnTo>
                    <a:pt x="10948" y="10487"/>
                  </a:lnTo>
                  <a:close/>
                  <a:moveTo>
                    <a:pt x="12581" y="21531"/>
                  </a:moveTo>
                  <a:lnTo>
                    <a:pt x="12715" y="21570"/>
                  </a:lnTo>
                  <a:lnTo>
                    <a:pt x="12850" y="21627"/>
                  </a:lnTo>
                  <a:lnTo>
                    <a:pt x="12984" y="21723"/>
                  </a:lnTo>
                  <a:lnTo>
                    <a:pt x="13080" y="21819"/>
                  </a:lnTo>
                  <a:lnTo>
                    <a:pt x="13176" y="21915"/>
                  </a:lnTo>
                  <a:lnTo>
                    <a:pt x="13234" y="22031"/>
                  </a:lnTo>
                  <a:lnTo>
                    <a:pt x="13272" y="22146"/>
                  </a:lnTo>
                  <a:lnTo>
                    <a:pt x="13272" y="22261"/>
                  </a:lnTo>
                  <a:lnTo>
                    <a:pt x="13253" y="22319"/>
                  </a:lnTo>
                  <a:lnTo>
                    <a:pt x="13214" y="22376"/>
                  </a:lnTo>
                  <a:lnTo>
                    <a:pt x="13176" y="22434"/>
                  </a:lnTo>
                  <a:lnTo>
                    <a:pt x="13118" y="22472"/>
                  </a:lnTo>
                  <a:lnTo>
                    <a:pt x="12946" y="22549"/>
                  </a:lnTo>
                  <a:lnTo>
                    <a:pt x="12715" y="22415"/>
                  </a:lnTo>
                  <a:lnTo>
                    <a:pt x="12677" y="22396"/>
                  </a:lnTo>
                  <a:lnTo>
                    <a:pt x="12561" y="22396"/>
                  </a:lnTo>
                  <a:lnTo>
                    <a:pt x="12504" y="22415"/>
                  </a:lnTo>
                  <a:lnTo>
                    <a:pt x="12465" y="22453"/>
                  </a:lnTo>
                  <a:lnTo>
                    <a:pt x="12427" y="22492"/>
                  </a:lnTo>
                  <a:lnTo>
                    <a:pt x="12389" y="22549"/>
                  </a:lnTo>
                  <a:lnTo>
                    <a:pt x="12369" y="22607"/>
                  </a:lnTo>
                  <a:lnTo>
                    <a:pt x="12273" y="22549"/>
                  </a:lnTo>
                  <a:lnTo>
                    <a:pt x="12197" y="22472"/>
                  </a:lnTo>
                  <a:lnTo>
                    <a:pt x="12139" y="22415"/>
                  </a:lnTo>
                  <a:lnTo>
                    <a:pt x="12100" y="22319"/>
                  </a:lnTo>
                  <a:lnTo>
                    <a:pt x="12081" y="22223"/>
                  </a:lnTo>
                  <a:lnTo>
                    <a:pt x="12081" y="22127"/>
                  </a:lnTo>
                  <a:lnTo>
                    <a:pt x="12081" y="22011"/>
                  </a:lnTo>
                  <a:lnTo>
                    <a:pt x="12120" y="21896"/>
                  </a:lnTo>
                  <a:lnTo>
                    <a:pt x="12139" y="21800"/>
                  </a:lnTo>
                  <a:lnTo>
                    <a:pt x="12158" y="21742"/>
                  </a:lnTo>
                  <a:lnTo>
                    <a:pt x="12197" y="21685"/>
                  </a:lnTo>
                  <a:lnTo>
                    <a:pt x="12235" y="21627"/>
                  </a:lnTo>
                  <a:lnTo>
                    <a:pt x="12293" y="21589"/>
                  </a:lnTo>
                  <a:lnTo>
                    <a:pt x="12350" y="21570"/>
                  </a:lnTo>
                  <a:lnTo>
                    <a:pt x="12465" y="21531"/>
                  </a:lnTo>
                  <a:close/>
                  <a:moveTo>
                    <a:pt x="23106" y="2017"/>
                  </a:moveTo>
                  <a:lnTo>
                    <a:pt x="23452" y="2228"/>
                  </a:lnTo>
                  <a:lnTo>
                    <a:pt x="23778" y="2459"/>
                  </a:lnTo>
                  <a:lnTo>
                    <a:pt x="24086" y="2708"/>
                  </a:lnTo>
                  <a:lnTo>
                    <a:pt x="24393" y="2977"/>
                  </a:lnTo>
                  <a:lnTo>
                    <a:pt x="24700" y="3265"/>
                  </a:lnTo>
                  <a:lnTo>
                    <a:pt x="24988" y="3553"/>
                  </a:lnTo>
                  <a:lnTo>
                    <a:pt x="25277" y="3861"/>
                  </a:lnTo>
                  <a:lnTo>
                    <a:pt x="25545" y="4187"/>
                  </a:lnTo>
                  <a:lnTo>
                    <a:pt x="25814" y="4514"/>
                  </a:lnTo>
                  <a:lnTo>
                    <a:pt x="26064" y="4859"/>
                  </a:lnTo>
                  <a:lnTo>
                    <a:pt x="26314" y="5205"/>
                  </a:lnTo>
                  <a:lnTo>
                    <a:pt x="26544" y="5570"/>
                  </a:lnTo>
                  <a:lnTo>
                    <a:pt x="27005" y="6338"/>
                  </a:lnTo>
                  <a:lnTo>
                    <a:pt x="27428" y="7107"/>
                  </a:lnTo>
                  <a:lnTo>
                    <a:pt x="27812" y="7913"/>
                  </a:lnTo>
                  <a:lnTo>
                    <a:pt x="28158" y="8720"/>
                  </a:lnTo>
                  <a:lnTo>
                    <a:pt x="28484" y="9527"/>
                  </a:lnTo>
                  <a:lnTo>
                    <a:pt x="28753" y="10333"/>
                  </a:lnTo>
                  <a:lnTo>
                    <a:pt x="29003" y="11140"/>
                  </a:lnTo>
                  <a:lnTo>
                    <a:pt x="29214" y="11928"/>
                  </a:lnTo>
                  <a:lnTo>
                    <a:pt x="29387" y="12696"/>
                  </a:lnTo>
                  <a:lnTo>
                    <a:pt x="29541" y="13426"/>
                  </a:lnTo>
                  <a:lnTo>
                    <a:pt x="29617" y="14079"/>
                  </a:lnTo>
                  <a:lnTo>
                    <a:pt x="29675" y="14713"/>
                  </a:lnTo>
                  <a:lnTo>
                    <a:pt x="29694" y="15347"/>
                  </a:lnTo>
                  <a:lnTo>
                    <a:pt x="29675" y="15980"/>
                  </a:lnTo>
                  <a:lnTo>
                    <a:pt x="29617" y="16614"/>
                  </a:lnTo>
                  <a:lnTo>
                    <a:pt x="29541" y="17248"/>
                  </a:lnTo>
                  <a:lnTo>
                    <a:pt x="29445" y="17882"/>
                  </a:lnTo>
                  <a:lnTo>
                    <a:pt x="29329" y="18516"/>
                  </a:lnTo>
                  <a:lnTo>
                    <a:pt x="29195" y="19130"/>
                  </a:lnTo>
                  <a:lnTo>
                    <a:pt x="29041" y="19764"/>
                  </a:lnTo>
                  <a:lnTo>
                    <a:pt x="28734" y="21013"/>
                  </a:lnTo>
                  <a:lnTo>
                    <a:pt x="28388" y="22261"/>
                  </a:lnTo>
                  <a:lnTo>
                    <a:pt x="28062" y="23510"/>
                  </a:lnTo>
                  <a:lnTo>
                    <a:pt x="28062" y="21915"/>
                  </a:lnTo>
                  <a:lnTo>
                    <a:pt x="28004" y="20340"/>
                  </a:lnTo>
                  <a:lnTo>
                    <a:pt x="27927" y="18746"/>
                  </a:lnTo>
                  <a:lnTo>
                    <a:pt x="27812" y="17152"/>
                  </a:lnTo>
                  <a:lnTo>
                    <a:pt x="27658" y="15577"/>
                  </a:lnTo>
                  <a:lnTo>
                    <a:pt x="27485" y="14021"/>
                  </a:lnTo>
                  <a:lnTo>
                    <a:pt x="27274" y="12485"/>
                  </a:lnTo>
                  <a:lnTo>
                    <a:pt x="27024" y="10948"/>
                  </a:lnTo>
                  <a:lnTo>
                    <a:pt x="26928" y="10372"/>
                  </a:lnTo>
                  <a:lnTo>
                    <a:pt x="26794" y="9776"/>
                  </a:lnTo>
                  <a:lnTo>
                    <a:pt x="26679" y="9162"/>
                  </a:lnTo>
                  <a:lnTo>
                    <a:pt x="26525" y="8566"/>
                  </a:lnTo>
                  <a:lnTo>
                    <a:pt x="26352" y="7952"/>
                  </a:lnTo>
                  <a:lnTo>
                    <a:pt x="26179" y="7356"/>
                  </a:lnTo>
                  <a:lnTo>
                    <a:pt x="25968" y="6742"/>
                  </a:lnTo>
                  <a:lnTo>
                    <a:pt x="25757" y="6165"/>
                  </a:lnTo>
                  <a:lnTo>
                    <a:pt x="25507" y="5570"/>
                  </a:lnTo>
                  <a:lnTo>
                    <a:pt x="25238" y="5013"/>
                  </a:lnTo>
                  <a:lnTo>
                    <a:pt x="24950" y="4456"/>
                  </a:lnTo>
                  <a:lnTo>
                    <a:pt x="24643" y="3918"/>
                  </a:lnTo>
                  <a:lnTo>
                    <a:pt x="24297" y="3419"/>
                  </a:lnTo>
                  <a:lnTo>
                    <a:pt x="23932" y="2919"/>
                  </a:lnTo>
                  <a:lnTo>
                    <a:pt x="23529" y="2459"/>
                  </a:lnTo>
                  <a:lnTo>
                    <a:pt x="23106" y="2017"/>
                  </a:lnTo>
                  <a:close/>
                  <a:moveTo>
                    <a:pt x="44829" y="23529"/>
                  </a:moveTo>
                  <a:lnTo>
                    <a:pt x="44906" y="23567"/>
                  </a:lnTo>
                  <a:lnTo>
                    <a:pt x="44983" y="23625"/>
                  </a:lnTo>
                  <a:lnTo>
                    <a:pt x="45194" y="23778"/>
                  </a:lnTo>
                  <a:lnTo>
                    <a:pt x="45290" y="24220"/>
                  </a:lnTo>
                  <a:lnTo>
                    <a:pt x="45367" y="24662"/>
                  </a:lnTo>
                  <a:lnTo>
                    <a:pt x="45233" y="24374"/>
                  </a:lnTo>
                  <a:lnTo>
                    <a:pt x="45079" y="24105"/>
                  </a:lnTo>
                  <a:lnTo>
                    <a:pt x="44906" y="23836"/>
                  </a:lnTo>
                  <a:lnTo>
                    <a:pt x="44733" y="23567"/>
                  </a:lnTo>
                  <a:lnTo>
                    <a:pt x="44772" y="23548"/>
                  </a:lnTo>
                  <a:lnTo>
                    <a:pt x="44829" y="23529"/>
                  </a:lnTo>
                  <a:close/>
                  <a:moveTo>
                    <a:pt x="22856" y="2459"/>
                  </a:moveTo>
                  <a:lnTo>
                    <a:pt x="23106" y="2708"/>
                  </a:lnTo>
                  <a:lnTo>
                    <a:pt x="23356" y="2958"/>
                  </a:lnTo>
                  <a:lnTo>
                    <a:pt x="23586" y="3208"/>
                  </a:lnTo>
                  <a:lnTo>
                    <a:pt x="23817" y="3476"/>
                  </a:lnTo>
                  <a:lnTo>
                    <a:pt x="24239" y="4034"/>
                  </a:lnTo>
                  <a:lnTo>
                    <a:pt x="24624" y="4610"/>
                  </a:lnTo>
                  <a:lnTo>
                    <a:pt x="24988" y="5205"/>
                  </a:lnTo>
                  <a:lnTo>
                    <a:pt x="25296" y="5839"/>
                  </a:lnTo>
                  <a:lnTo>
                    <a:pt x="25584" y="6473"/>
                  </a:lnTo>
                  <a:lnTo>
                    <a:pt x="25853" y="7126"/>
                  </a:lnTo>
                  <a:lnTo>
                    <a:pt x="26083" y="7817"/>
                  </a:lnTo>
                  <a:lnTo>
                    <a:pt x="26275" y="8509"/>
                  </a:lnTo>
                  <a:lnTo>
                    <a:pt x="26448" y="9219"/>
                  </a:lnTo>
                  <a:lnTo>
                    <a:pt x="26602" y="9930"/>
                  </a:lnTo>
                  <a:lnTo>
                    <a:pt x="26736" y="10660"/>
                  </a:lnTo>
                  <a:lnTo>
                    <a:pt x="26852" y="11409"/>
                  </a:lnTo>
                  <a:lnTo>
                    <a:pt x="26948" y="12177"/>
                  </a:lnTo>
                  <a:lnTo>
                    <a:pt x="27024" y="12926"/>
                  </a:lnTo>
                  <a:lnTo>
                    <a:pt x="27082" y="13695"/>
                  </a:lnTo>
                  <a:lnTo>
                    <a:pt x="27140" y="14463"/>
                  </a:lnTo>
                  <a:lnTo>
                    <a:pt x="27197" y="16038"/>
                  </a:lnTo>
                  <a:lnTo>
                    <a:pt x="27236" y="17594"/>
                  </a:lnTo>
                  <a:lnTo>
                    <a:pt x="27255" y="19150"/>
                  </a:lnTo>
                  <a:lnTo>
                    <a:pt x="27255" y="20686"/>
                  </a:lnTo>
                  <a:lnTo>
                    <a:pt x="27274" y="22203"/>
                  </a:lnTo>
                  <a:lnTo>
                    <a:pt x="27313" y="23682"/>
                  </a:lnTo>
                  <a:lnTo>
                    <a:pt x="27389" y="25104"/>
                  </a:lnTo>
                  <a:lnTo>
                    <a:pt x="26852" y="23471"/>
                  </a:lnTo>
                  <a:lnTo>
                    <a:pt x="26352" y="21839"/>
                  </a:lnTo>
                  <a:lnTo>
                    <a:pt x="25891" y="20187"/>
                  </a:lnTo>
                  <a:lnTo>
                    <a:pt x="25661" y="19380"/>
                  </a:lnTo>
                  <a:lnTo>
                    <a:pt x="25449" y="18535"/>
                  </a:lnTo>
                  <a:lnTo>
                    <a:pt x="25257" y="17709"/>
                  </a:lnTo>
                  <a:lnTo>
                    <a:pt x="25065" y="16864"/>
                  </a:lnTo>
                  <a:lnTo>
                    <a:pt x="24892" y="16019"/>
                  </a:lnTo>
                  <a:lnTo>
                    <a:pt x="24739" y="15174"/>
                  </a:lnTo>
                  <a:lnTo>
                    <a:pt x="24604" y="14309"/>
                  </a:lnTo>
                  <a:lnTo>
                    <a:pt x="24489" y="13445"/>
                  </a:lnTo>
                  <a:lnTo>
                    <a:pt x="24374" y="12581"/>
                  </a:lnTo>
                  <a:lnTo>
                    <a:pt x="24297" y="11697"/>
                  </a:lnTo>
                  <a:lnTo>
                    <a:pt x="24143" y="9527"/>
                  </a:lnTo>
                  <a:lnTo>
                    <a:pt x="24047" y="8355"/>
                  </a:lnTo>
                  <a:lnTo>
                    <a:pt x="23913" y="7145"/>
                  </a:lnTo>
                  <a:lnTo>
                    <a:pt x="23836" y="6530"/>
                  </a:lnTo>
                  <a:lnTo>
                    <a:pt x="23740" y="5935"/>
                  </a:lnTo>
                  <a:lnTo>
                    <a:pt x="23644" y="5320"/>
                  </a:lnTo>
                  <a:lnTo>
                    <a:pt x="23529" y="4725"/>
                  </a:lnTo>
                  <a:lnTo>
                    <a:pt x="23394" y="4149"/>
                  </a:lnTo>
                  <a:lnTo>
                    <a:pt x="23221" y="3573"/>
                  </a:lnTo>
                  <a:lnTo>
                    <a:pt x="23049" y="2996"/>
                  </a:lnTo>
                  <a:lnTo>
                    <a:pt x="22856" y="2459"/>
                  </a:lnTo>
                  <a:close/>
                  <a:moveTo>
                    <a:pt x="21781" y="10199"/>
                  </a:moveTo>
                  <a:lnTo>
                    <a:pt x="22031" y="12273"/>
                  </a:lnTo>
                  <a:lnTo>
                    <a:pt x="22184" y="13311"/>
                  </a:lnTo>
                  <a:lnTo>
                    <a:pt x="22338" y="14348"/>
                  </a:lnTo>
                  <a:lnTo>
                    <a:pt x="22511" y="15366"/>
                  </a:lnTo>
                  <a:lnTo>
                    <a:pt x="22703" y="16384"/>
                  </a:lnTo>
                  <a:lnTo>
                    <a:pt x="22933" y="17402"/>
                  </a:lnTo>
                  <a:lnTo>
                    <a:pt x="23164" y="18400"/>
                  </a:lnTo>
                  <a:lnTo>
                    <a:pt x="23433" y="19399"/>
                  </a:lnTo>
                  <a:lnTo>
                    <a:pt x="23740" y="20379"/>
                  </a:lnTo>
                  <a:lnTo>
                    <a:pt x="24067" y="21339"/>
                  </a:lnTo>
                  <a:lnTo>
                    <a:pt x="24431" y="22300"/>
                  </a:lnTo>
                  <a:lnTo>
                    <a:pt x="24835" y="23221"/>
                  </a:lnTo>
                  <a:lnTo>
                    <a:pt x="25277" y="24143"/>
                  </a:lnTo>
                  <a:lnTo>
                    <a:pt x="25507" y="24604"/>
                  </a:lnTo>
                  <a:lnTo>
                    <a:pt x="25757" y="25046"/>
                  </a:lnTo>
                  <a:lnTo>
                    <a:pt x="26006" y="25488"/>
                  </a:lnTo>
                  <a:lnTo>
                    <a:pt x="26275" y="25930"/>
                  </a:lnTo>
                  <a:lnTo>
                    <a:pt x="25968" y="25622"/>
                  </a:lnTo>
                  <a:lnTo>
                    <a:pt x="25680" y="25296"/>
                  </a:lnTo>
                  <a:lnTo>
                    <a:pt x="25392" y="24969"/>
                  </a:lnTo>
                  <a:lnTo>
                    <a:pt x="25123" y="24624"/>
                  </a:lnTo>
                  <a:lnTo>
                    <a:pt x="24873" y="24278"/>
                  </a:lnTo>
                  <a:lnTo>
                    <a:pt x="24624" y="23932"/>
                  </a:lnTo>
                  <a:lnTo>
                    <a:pt x="24393" y="23586"/>
                  </a:lnTo>
                  <a:lnTo>
                    <a:pt x="24182" y="23221"/>
                  </a:lnTo>
                  <a:lnTo>
                    <a:pt x="23990" y="22837"/>
                  </a:lnTo>
                  <a:lnTo>
                    <a:pt x="23798" y="22472"/>
                  </a:lnTo>
                  <a:lnTo>
                    <a:pt x="23606" y="22088"/>
                  </a:lnTo>
                  <a:lnTo>
                    <a:pt x="23452" y="21704"/>
                  </a:lnTo>
                  <a:lnTo>
                    <a:pt x="23298" y="21301"/>
                  </a:lnTo>
                  <a:lnTo>
                    <a:pt x="23145" y="20897"/>
                  </a:lnTo>
                  <a:lnTo>
                    <a:pt x="22876" y="20091"/>
                  </a:lnTo>
                  <a:lnTo>
                    <a:pt x="22664" y="19265"/>
                  </a:lnTo>
                  <a:lnTo>
                    <a:pt x="22472" y="18420"/>
                  </a:lnTo>
                  <a:lnTo>
                    <a:pt x="22319" y="17555"/>
                  </a:lnTo>
                  <a:lnTo>
                    <a:pt x="22184" y="16672"/>
                  </a:lnTo>
                  <a:lnTo>
                    <a:pt x="22069" y="15788"/>
                  </a:lnTo>
                  <a:lnTo>
                    <a:pt x="21992" y="14886"/>
                  </a:lnTo>
                  <a:lnTo>
                    <a:pt x="21915" y="13983"/>
                  </a:lnTo>
                  <a:lnTo>
                    <a:pt x="21877" y="13080"/>
                  </a:lnTo>
                  <a:lnTo>
                    <a:pt x="21819" y="11640"/>
                  </a:lnTo>
                  <a:lnTo>
                    <a:pt x="21781" y="10199"/>
                  </a:lnTo>
                  <a:close/>
                  <a:moveTo>
                    <a:pt x="21358" y="1306"/>
                  </a:moveTo>
                  <a:lnTo>
                    <a:pt x="21800" y="1594"/>
                  </a:lnTo>
                  <a:lnTo>
                    <a:pt x="22088" y="2324"/>
                  </a:lnTo>
                  <a:lnTo>
                    <a:pt x="22357" y="3092"/>
                  </a:lnTo>
                  <a:lnTo>
                    <a:pt x="22588" y="3841"/>
                  </a:lnTo>
                  <a:lnTo>
                    <a:pt x="22799" y="4610"/>
                  </a:lnTo>
                  <a:lnTo>
                    <a:pt x="22991" y="5378"/>
                  </a:lnTo>
                  <a:lnTo>
                    <a:pt x="23145" y="6165"/>
                  </a:lnTo>
                  <a:lnTo>
                    <a:pt x="23279" y="6953"/>
                  </a:lnTo>
                  <a:lnTo>
                    <a:pt x="23413" y="7740"/>
                  </a:lnTo>
                  <a:lnTo>
                    <a:pt x="23529" y="8528"/>
                  </a:lnTo>
                  <a:lnTo>
                    <a:pt x="23606" y="9335"/>
                  </a:lnTo>
                  <a:lnTo>
                    <a:pt x="23778" y="10929"/>
                  </a:lnTo>
                  <a:lnTo>
                    <a:pt x="23913" y="12523"/>
                  </a:lnTo>
                  <a:lnTo>
                    <a:pt x="24028" y="14117"/>
                  </a:lnTo>
                  <a:lnTo>
                    <a:pt x="24105" y="14943"/>
                  </a:lnTo>
                  <a:lnTo>
                    <a:pt x="24201" y="15750"/>
                  </a:lnTo>
                  <a:lnTo>
                    <a:pt x="24335" y="16557"/>
                  </a:lnTo>
                  <a:lnTo>
                    <a:pt x="24470" y="17363"/>
                  </a:lnTo>
                  <a:lnTo>
                    <a:pt x="24643" y="18170"/>
                  </a:lnTo>
                  <a:lnTo>
                    <a:pt x="24835" y="18977"/>
                  </a:lnTo>
                  <a:lnTo>
                    <a:pt x="25027" y="19764"/>
                  </a:lnTo>
                  <a:lnTo>
                    <a:pt x="25257" y="20571"/>
                  </a:lnTo>
                  <a:lnTo>
                    <a:pt x="25488" y="21358"/>
                  </a:lnTo>
                  <a:lnTo>
                    <a:pt x="25738" y="22165"/>
                  </a:lnTo>
                  <a:lnTo>
                    <a:pt x="26256" y="23740"/>
                  </a:lnTo>
                  <a:lnTo>
                    <a:pt x="26794" y="25315"/>
                  </a:lnTo>
                  <a:lnTo>
                    <a:pt x="27370" y="26871"/>
                  </a:lnTo>
                  <a:lnTo>
                    <a:pt x="27370" y="26871"/>
                  </a:lnTo>
                  <a:lnTo>
                    <a:pt x="27120" y="26660"/>
                  </a:lnTo>
                  <a:lnTo>
                    <a:pt x="26871" y="26467"/>
                  </a:lnTo>
                  <a:lnTo>
                    <a:pt x="26871" y="26410"/>
                  </a:lnTo>
                  <a:lnTo>
                    <a:pt x="26852" y="26352"/>
                  </a:lnTo>
                  <a:lnTo>
                    <a:pt x="26487" y="25603"/>
                  </a:lnTo>
                  <a:lnTo>
                    <a:pt x="26141" y="24854"/>
                  </a:lnTo>
                  <a:lnTo>
                    <a:pt x="25814" y="24105"/>
                  </a:lnTo>
                  <a:lnTo>
                    <a:pt x="25507" y="23356"/>
                  </a:lnTo>
                  <a:lnTo>
                    <a:pt x="25238" y="22588"/>
                  </a:lnTo>
                  <a:lnTo>
                    <a:pt x="24969" y="21839"/>
                  </a:lnTo>
                  <a:lnTo>
                    <a:pt x="24720" y="21070"/>
                  </a:lnTo>
                  <a:lnTo>
                    <a:pt x="24489" y="20302"/>
                  </a:lnTo>
                  <a:lnTo>
                    <a:pt x="24278" y="19534"/>
                  </a:lnTo>
                  <a:lnTo>
                    <a:pt x="24067" y="18765"/>
                  </a:lnTo>
                  <a:lnTo>
                    <a:pt x="23874" y="17997"/>
                  </a:lnTo>
                  <a:lnTo>
                    <a:pt x="23702" y="17229"/>
                  </a:lnTo>
                  <a:lnTo>
                    <a:pt x="23375" y="15692"/>
                  </a:lnTo>
                  <a:lnTo>
                    <a:pt x="23087" y="14136"/>
                  </a:lnTo>
                  <a:lnTo>
                    <a:pt x="22837" y="12581"/>
                  </a:lnTo>
                  <a:lnTo>
                    <a:pt x="22607" y="11006"/>
                  </a:lnTo>
                  <a:lnTo>
                    <a:pt x="22146" y="7875"/>
                  </a:lnTo>
                  <a:lnTo>
                    <a:pt x="21915" y="6281"/>
                  </a:lnTo>
                  <a:lnTo>
                    <a:pt x="21666" y="4706"/>
                  </a:lnTo>
                  <a:lnTo>
                    <a:pt x="21397" y="3112"/>
                  </a:lnTo>
                  <a:lnTo>
                    <a:pt x="21109" y="1517"/>
                  </a:lnTo>
                  <a:lnTo>
                    <a:pt x="21128" y="1421"/>
                  </a:lnTo>
                  <a:lnTo>
                    <a:pt x="21185" y="1364"/>
                  </a:lnTo>
                  <a:lnTo>
                    <a:pt x="21243" y="1325"/>
                  </a:lnTo>
                  <a:lnTo>
                    <a:pt x="21358" y="1306"/>
                  </a:lnTo>
                  <a:close/>
                  <a:moveTo>
                    <a:pt x="17805" y="35015"/>
                  </a:moveTo>
                  <a:lnTo>
                    <a:pt x="17901" y="35034"/>
                  </a:lnTo>
                  <a:lnTo>
                    <a:pt x="18112" y="35091"/>
                  </a:lnTo>
                  <a:lnTo>
                    <a:pt x="18362" y="35187"/>
                  </a:lnTo>
                  <a:lnTo>
                    <a:pt x="18477" y="35245"/>
                  </a:lnTo>
                  <a:lnTo>
                    <a:pt x="18573" y="35322"/>
                  </a:lnTo>
                  <a:lnTo>
                    <a:pt x="18669" y="35399"/>
                  </a:lnTo>
                  <a:lnTo>
                    <a:pt x="18746" y="35476"/>
                  </a:lnTo>
                  <a:lnTo>
                    <a:pt x="18804" y="35572"/>
                  </a:lnTo>
                  <a:lnTo>
                    <a:pt x="18861" y="35668"/>
                  </a:lnTo>
                  <a:lnTo>
                    <a:pt x="18900" y="35783"/>
                  </a:lnTo>
                  <a:lnTo>
                    <a:pt x="18919" y="35879"/>
                  </a:lnTo>
                  <a:lnTo>
                    <a:pt x="18919" y="35975"/>
                  </a:lnTo>
                  <a:lnTo>
                    <a:pt x="18900" y="36071"/>
                  </a:lnTo>
                  <a:lnTo>
                    <a:pt x="18881" y="36148"/>
                  </a:lnTo>
                  <a:lnTo>
                    <a:pt x="18823" y="36225"/>
                  </a:lnTo>
                  <a:lnTo>
                    <a:pt x="18765" y="36302"/>
                  </a:lnTo>
                  <a:lnTo>
                    <a:pt x="18669" y="36340"/>
                  </a:lnTo>
                  <a:lnTo>
                    <a:pt x="18573" y="36378"/>
                  </a:lnTo>
                  <a:lnTo>
                    <a:pt x="18439" y="36417"/>
                  </a:lnTo>
                  <a:lnTo>
                    <a:pt x="18189" y="36417"/>
                  </a:lnTo>
                  <a:lnTo>
                    <a:pt x="18132" y="36436"/>
                  </a:lnTo>
                  <a:lnTo>
                    <a:pt x="18055" y="36474"/>
                  </a:lnTo>
                  <a:lnTo>
                    <a:pt x="18016" y="36513"/>
                  </a:lnTo>
                  <a:lnTo>
                    <a:pt x="17997" y="36494"/>
                  </a:lnTo>
                  <a:lnTo>
                    <a:pt x="17863" y="36455"/>
                  </a:lnTo>
                  <a:lnTo>
                    <a:pt x="17747" y="36398"/>
                  </a:lnTo>
                  <a:lnTo>
                    <a:pt x="17632" y="36321"/>
                  </a:lnTo>
                  <a:lnTo>
                    <a:pt x="17517" y="36244"/>
                  </a:lnTo>
                  <a:lnTo>
                    <a:pt x="17421" y="36167"/>
                  </a:lnTo>
                  <a:lnTo>
                    <a:pt x="17344" y="36052"/>
                  </a:lnTo>
                  <a:lnTo>
                    <a:pt x="17248" y="35937"/>
                  </a:lnTo>
                  <a:lnTo>
                    <a:pt x="17190" y="35821"/>
                  </a:lnTo>
                  <a:lnTo>
                    <a:pt x="17229" y="35552"/>
                  </a:lnTo>
                  <a:lnTo>
                    <a:pt x="17306" y="35341"/>
                  </a:lnTo>
                  <a:lnTo>
                    <a:pt x="17363" y="35264"/>
                  </a:lnTo>
                  <a:lnTo>
                    <a:pt x="17421" y="35187"/>
                  </a:lnTo>
                  <a:lnTo>
                    <a:pt x="17478" y="35130"/>
                  </a:lnTo>
                  <a:lnTo>
                    <a:pt x="17555" y="35091"/>
                  </a:lnTo>
                  <a:lnTo>
                    <a:pt x="17632" y="35053"/>
                  </a:lnTo>
                  <a:lnTo>
                    <a:pt x="17709" y="35034"/>
                  </a:lnTo>
                  <a:lnTo>
                    <a:pt x="17805" y="35015"/>
                  </a:lnTo>
                  <a:close/>
                  <a:moveTo>
                    <a:pt x="44561" y="24720"/>
                  </a:moveTo>
                  <a:lnTo>
                    <a:pt x="44618" y="25200"/>
                  </a:lnTo>
                  <a:lnTo>
                    <a:pt x="44637" y="25680"/>
                  </a:lnTo>
                  <a:lnTo>
                    <a:pt x="44637" y="26141"/>
                  </a:lnTo>
                  <a:lnTo>
                    <a:pt x="44618" y="26602"/>
                  </a:lnTo>
                  <a:lnTo>
                    <a:pt x="44580" y="27044"/>
                  </a:lnTo>
                  <a:lnTo>
                    <a:pt x="44522" y="27505"/>
                  </a:lnTo>
                  <a:lnTo>
                    <a:pt x="44445" y="27927"/>
                  </a:lnTo>
                  <a:lnTo>
                    <a:pt x="44368" y="28369"/>
                  </a:lnTo>
                  <a:lnTo>
                    <a:pt x="44253" y="28792"/>
                  </a:lnTo>
                  <a:lnTo>
                    <a:pt x="44138" y="29214"/>
                  </a:lnTo>
                  <a:lnTo>
                    <a:pt x="44003" y="29637"/>
                  </a:lnTo>
                  <a:lnTo>
                    <a:pt x="43850" y="30059"/>
                  </a:lnTo>
                  <a:lnTo>
                    <a:pt x="43677" y="30463"/>
                  </a:lnTo>
                  <a:lnTo>
                    <a:pt x="43504" y="30866"/>
                  </a:lnTo>
                  <a:lnTo>
                    <a:pt x="43312" y="31269"/>
                  </a:lnTo>
                  <a:lnTo>
                    <a:pt x="43120" y="31673"/>
                  </a:lnTo>
                  <a:lnTo>
                    <a:pt x="42697" y="32460"/>
                  </a:lnTo>
                  <a:lnTo>
                    <a:pt x="42236" y="33228"/>
                  </a:lnTo>
                  <a:lnTo>
                    <a:pt x="41756" y="33997"/>
                  </a:lnTo>
                  <a:lnTo>
                    <a:pt x="41238" y="34746"/>
                  </a:lnTo>
                  <a:lnTo>
                    <a:pt x="40719" y="35495"/>
                  </a:lnTo>
                  <a:lnTo>
                    <a:pt x="40181" y="36244"/>
                  </a:lnTo>
                  <a:lnTo>
                    <a:pt x="39086" y="37742"/>
                  </a:lnTo>
                  <a:lnTo>
                    <a:pt x="38587" y="38472"/>
                  </a:lnTo>
                  <a:lnTo>
                    <a:pt x="38107" y="39221"/>
                  </a:lnTo>
                  <a:lnTo>
                    <a:pt x="37896" y="39586"/>
                  </a:lnTo>
                  <a:lnTo>
                    <a:pt x="37684" y="39970"/>
                  </a:lnTo>
                  <a:lnTo>
                    <a:pt x="37492" y="40373"/>
                  </a:lnTo>
                  <a:lnTo>
                    <a:pt x="37319" y="40758"/>
                  </a:lnTo>
                  <a:lnTo>
                    <a:pt x="37166" y="41161"/>
                  </a:lnTo>
                  <a:lnTo>
                    <a:pt x="37012" y="41564"/>
                  </a:lnTo>
                  <a:lnTo>
                    <a:pt x="36897" y="41968"/>
                  </a:lnTo>
                  <a:lnTo>
                    <a:pt x="36782" y="42390"/>
                  </a:lnTo>
                  <a:lnTo>
                    <a:pt x="36686" y="42794"/>
                  </a:lnTo>
                  <a:lnTo>
                    <a:pt x="36609" y="43216"/>
                  </a:lnTo>
                  <a:lnTo>
                    <a:pt x="36570" y="43658"/>
                  </a:lnTo>
                  <a:lnTo>
                    <a:pt x="36551" y="44080"/>
                  </a:lnTo>
                  <a:lnTo>
                    <a:pt x="36436" y="43735"/>
                  </a:lnTo>
                  <a:lnTo>
                    <a:pt x="36359" y="43370"/>
                  </a:lnTo>
                  <a:lnTo>
                    <a:pt x="36301" y="43005"/>
                  </a:lnTo>
                  <a:lnTo>
                    <a:pt x="36263" y="42640"/>
                  </a:lnTo>
                  <a:lnTo>
                    <a:pt x="36263" y="42256"/>
                  </a:lnTo>
                  <a:lnTo>
                    <a:pt x="36263" y="41891"/>
                  </a:lnTo>
                  <a:lnTo>
                    <a:pt x="36301" y="41507"/>
                  </a:lnTo>
                  <a:lnTo>
                    <a:pt x="36359" y="41123"/>
                  </a:lnTo>
                  <a:lnTo>
                    <a:pt x="36436" y="40738"/>
                  </a:lnTo>
                  <a:lnTo>
                    <a:pt x="36532" y="40354"/>
                  </a:lnTo>
                  <a:lnTo>
                    <a:pt x="36628" y="39970"/>
                  </a:lnTo>
                  <a:lnTo>
                    <a:pt x="36762" y="39586"/>
                  </a:lnTo>
                  <a:lnTo>
                    <a:pt x="36897" y="39202"/>
                  </a:lnTo>
                  <a:lnTo>
                    <a:pt x="37051" y="38818"/>
                  </a:lnTo>
                  <a:lnTo>
                    <a:pt x="37377" y="38049"/>
                  </a:lnTo>
                  <a:lnTo>
                    <a:pt x="37742" y="37300"/>
                  </a:lnTo>
                  <a:lnTo>
                    <a:pt x="38145" y="36551"/>
                  </a:lnTo>
                  <a:lnTo>
                    <a:pt x="38568" y="35841"/>
                  </a:lnTo>
                  <a:lnTo>
                    <a:pt x="38990" y="35130"/>
                  </a:lnTo>
                  <a:lnTo>
                    <a:pt x="39836" y="33805"/>
                  </a:lnTo>
                  <a:lnTo>
                    <a:pt x="40585" y="32595"/>
                  </a:lnTo>
                  <a:lnTo>
                    <a:pt x="41391" y="31269"/>
                  </a:lnTo>
                  <a:lnTo>
                    <a:pt x="42198" y="29925"/>
                  </a:lnTo>
                  <a:lnTo>
                    <a:pt x="42582" y="29252"/>
                  </a:lnTo>
                  <a:lnTo>
                    <a:pt x="42947" y="28580"/>
                  </a:lnTo>
                  <a:lnTo>
                    <a:pt x="43312" y="27889"/>
                  </a:lnTo>
                  <a:lnTo>
                    <a:pt x="43658" y="27197"/>
                  </a:lnTo>
                  <a:lnTo>
                    <a:pt x="43907" y="26640"/>
                  </a:lnTo>
                  <a:lnTo>
                    <a:pt x="44138" y="26064"/>
                  </a:lnTo>
                  <a:lnTo>
                    <a:pt x="44349" y="25507"/>
                  </a:lnTo>
                  <a:lnTo>
                    <a:pt x="44522" y="24931"/>
                  </a:lnTo>
                  <a:lnTo>
                    <a:pt x="44561" y="24720"/>
                  </a:lnTo>
                  <a:close/>
                  <a:moveTo>
                    <a:pt x="1594" y="31673"/>
                  </a:moveTo>
                  <a:lnTo>
                    <a:pt x="2266" y="31845"/>
                  </a:lnTo>
                  <a:lnTo>
                    <a:pt x="2900" y="32057"/>
                  </a:lnTo>
                  <a:lnTo>
                    <a:pt x="3534" y="32287"/>
                  </a:lnTo>
                  <a:lnTo>
                    <a:pt x="4130" y="32537"/>
                  </a:lnTo>
                  <a:lnTo>
                    <a:pt x="4706" y="32806"/>
                  </a:lnTo>
                  <a:lnTo>
                    <a:pt x="5263" y="33094"/>
                  </a:lnTo>
                  <a:lnTo>
                    <a:pt x="5820" y="33401"/>
                  </a:lnTo>
                  <a:lnTo>
                    <a:pt x="6338" y="33728"/>
                  </a:lnTo>
                  <a:lnTo>
                    <a:pt x="6838" y="34073"/>
                  </a:lnTo>
                  <a:lnTo>
                    <a:pt x="7318" y="34438"/>
                  </a:lnTo>
                  <a:lnTo>
                    <a:pt x="7798" y="34823"/>
                  </a:lnTo>
                  <a:lnTo>
                    <a:pt x="8259" y="35207"/>
                  </a:lnTo>
                  <a:lnTo>
                    <a:pt x="8701" y="35610"/>
                  </a:lnTo>
                  <a:lnTo>
                    <a:pt x="9123" y="36033"/>
                  </a:lnTo>
                  <a:lnTo>
                    <a:pt x="9546" y="36455"/>
                  </a:lnTo>
                  <a:lnTo>
                    <a:pt x="9949" y="36916"/>
                  </a:lnTo>
                  <a:lnTo>
                    <a:pt x="10353" y="37358"/>
                  </a:lnTo>
                  <a:lnTo>
                    <a:pt x="10737" y="37819"/>
                  </a:lnTo>
                  <a:lnTo>
                    <a:pt x="11505" y="38779"/>
                  </a:lnTo>
                  <a:lnTo>
                    <a:pt x="12235" y="39740"/>
                  </a:lnTo>
                  <a:lnTo>
                    <a:pt x="12965" y="40738"/>
                  </a:lnTo>
                  <a:lnTo>
                    <a:pt x="14386" y="42774"/>
                  </a:lnTo>
                  <a:lnTo>
                    <a:pt x="15116" y="43792"/>
                  </a:lnTo>
                  <a:lnTo>
                    <a:pt x="15846" y="44791"/>
                  </a:lnTo>
                  <a:lnTo>
                    <a:pt x="14693" y="43677"/>
                  </a:lnTo>
                  <a:lnTo>
                    <a:pt x="13560" y="42525"/>
                  </a:lnTo>
                  <a:lnTo>
                    <a:pt x="12446" y="41372"/>
                  </a:lnTo>
                  <a:lnTo>
                    <a:pt x="11332" y="40181"/>
                  </a:lnTo>
                  <a:lnTo>
                    <a:pt x="10295" y="39087"/>
                  </a:lnTo>
                  <a:lnTo>
                    <a:pt x="9239" y="37992"/>
                  </a:lnTo>
                  <a:lnTo>
                    <a:pt x="8163" y="36897"/>
                  </a:lnTo>
                  <a:lnTo>
                    <a:pt x="7625" y="36359"/>
                  </a:lnTo>
                  <a:lnTo>
                    <a:pt x="7049" y="35821"/>
                  </a:lnTo>
                  <a:lnTo>
                    <a:pt x="6492" y="35322"/>
                  </a:lnTo>
                  <a:lnTo>
                    <a:pt x="5897" y="34823"/>
                  </a:lnTo>
                  <a:lnTo>
                    <a:pt x="5320" y="34323"/>
                  </a:lnTo>
                  <a:lnTo>
                    <a:pt x="4706" y="33862"/>
                  </a:lnTo>
                  <a:lnTo>
                    <a:pt x="4091" y="33420"/>
                  </a:lnTo>
                  <a:lnTo>
                    <a:pt x="3457" y="33017"/>
                  </a:lnTo>
                  <a:lnTo>
                    <a:pt x="2804" y="32614"/>
                  </a:lnTo>
                  <a:lnTo>
                    <a:pt x="2132" y="32249"/>
                  </a:lnTo>
                  <a:lnTo>
                    <a:pt x="1594" y="31673"/>
                  </a:lnTo>
                  <a:close/>
                  <a:moveTo>
                    <a:pt x="44925" y="24681"/>
                  </a:moveTo>
                  <a:lnTo>
                    <a:pt x="45194" y="25277"/>
                  </a:lnTo>
                  <a:lnTo>
                    <a:pt x="45329" y="25584"/>
                  </a:lnTo>
                  <a:lnTo>
                    <a:pt x="45444" y="25891"/>
                  </a:lnTo>
                  <a:lnTo>
                    <a:pt x="45425" y="26295"/>
                  </a:lnTo>
                  <a:lnTo>
                    <a:pt x="45406" y="26698"/>
                  </a:lnTo>
                  <a:lnTo>
                    <a:pt x="45348" y="27101"/>
                  </a:lnTo>
                  <a:lnTo>
                    <a:pt x="45290" y="27505"/>
                  </a:lnTo>
                  <a:lnTo>
                    <a:pt x="45194" y="27908"/>
                  </a:lnTo>
                  <a:lnTo>
                    <a:pt x="45098" y="28311"/>
                  </a:lnTo>
                  <a:lnTo>
                    <a:pt x="44983" y="28715"/>
                  </a:lnTo>
                  <a:lnTo>
                    <a:pt x="44868" y="29118"/>
                  </a:lnTo>
                  <a:lnTo>
                    <a:pt x="44580" y="29944"/>
                  </a:lnTo>
                  <a:lnTo>
                    <a:pt x="44253" y="30731"/>
                  </a:lnTo>
                  <a:lnTo>
                    <a:pt x="43907" y="31538"/>
                  </a:lnTo>
                  <a:lnTo>
                    <a:pt x="43523" y="32345"/>
                  </a:lnTo>
                  <a:lnTo>
                    <a:pt x="43120" y="33113"/>
                  </a:lnTo>
                  <a:lnTo>
                    <a:pt x="42697" y="33901"/>
                  </a:lnTo>
                  <a:lnTo>
                    <a:pt x="41852" y="35418"/>
                  </a:lnTo>
                  <a:lnTo>
                    <a:pt x="41046" y="36878"/>
                  </a:lnTo>
                  <a:lnTo>
                    <a:pt x="40681" y="37569"/>
                  </a:lnTo>
                  <a:lnTo>
                    <a:pt x="40335" y="38261"/>
                  </a:lnTo>
                  <a:lnTo>
                    <a:pt x="39932" y="39067"/>
                  </a:lnTo>
                  <a:lnTo>
                    <a:pt x="39509" y="39874"/>
                  </a:lnTo>
                  <a:lnTo>
                    <a:pt x="38645" y="41545"/>
                  </a:lnTo>
                  <a:lnTo>
                    <a:pt x="38203" y="42390"/>
                  </a:lnTo>
                  <a:lnTo>
                    <a:pt x="37761" y="43255"/>
                  </a:lnTo>
                  <a:lnTo>
                    <a:pt x="37358" y="44119"/>
                  </a:lnTo>
                  <a:lnTo>
                    <a:pt x="36954" y="45002"/>
                  </a:lnTo>
                  <a:lnTo>
                    <a:pt x="36878" y="44849"/>
                  </a:lnTo>
                  <a:lnTo>
                    <a:pt x="36858" y="44445"/>
                  </a:lnTo>
                  <a:lnTo>
                    <a:pt x="36878" y="44042"/>
                  </a:lnTo>
                  <a:lnTo>
                    <a:pt x="36897" y="43658"/>
                  </a:lnTo>
                  <a:lnTo>
                    <a:pt x="36954" y="43274"/>
                  </a:lnTo>
                  <a:lnTo>
                    <a:pt x="37012" y="42890"/>
                  </a:lnTo>
                  <a:lnTo>
                    <a:pt x="37089" y="42525"/>
                  </a:lnTo>
                  <a:lnTo>
                    <a:pt x="37185" y="42160"/>
                  </a:lnTo>
                  <a:lnTo>
                    <a:pt x="37300" y="41814"/>
                  </a:lnTo>
                  <a:lnTo>
                    <a:pt x="37435" y="41468"/>
                  </a:lnTo>
                  <a:lnTo>
                    <a:pt x="37569" y="41123"/>
                  </a:lnTo>
                  <a:lnTo>
                    <a:pt x="37723" y="40777"/>
                  </a:lnTo>
                  <a:lnTo>
                    <a:pt x="37876" y="40450"/>
                  </a:lnTo>
                  <a:lnTo>
                    <a:pt x="38241" y="39797"/>
                  </a:lnTo>
                  <a:lnTo>
                    <a:pt x="38626" y="39144"/>
                  </a:lnTo>
                  <a:lnTo>
                    <a:pt x="39048" y="38510"/>
                  </a:lnTo>
                  <a:lnTo>
                    <a:pt x="39490" y="37896"/>
                  </a:lnTo>
                  <a:lnTo>
                    <a:pt x="40412" y="36666"/>
                  </a:lnTo>
                  <a:lnTo>
                    <a:pt x="41334" y="35418"/>
                  </a:lnTo>
                  <a:lnTo>
                    <a:pt x="41775" y="34803"/>
                  </a:lnTo>
                  <a:lnTo>
                    <a:pt x="42198" y="34170"/>
                  </a:lnTo>
                  <a:lnTo>
                    <a:pt x="42544" y="33632"/>
                  </a:lnTo>
                  <a:lnTo>
                    <a:pt x="42851" y="33094"/>
                  </a:lnTo>
                  <a:lnTo>
                    <a:pt x="43158" y="32537"/>
                  </a:lnTo>
                  <a:lnTo>
                    <a:pt x="43466" y="31980"/>
                  </a:lnTo>
                  <a:lnTo>
                    <a:pt x="43735" y="31404"/>
                  </a:lnTo>
                  <a:lnTo>
                    <a:pt x="43984" y="30827"/>
                  </a:lnTo>
                  <a:lnTo>
                    <a:pt x="44215" y="30232"/>
                  </a:lnTo>
                  <a:lnTo>
                    <a:pt x="44426" y="29637"/>
                  </a:lnTo>
                  <a:lnTo>
                    <a:pt x="44618" y="29022"/>
                  </a:lnTo>
                  <a:lnTo>
                    <a:pt x="44753" y="28427"/>
                  </a:lnTo>
                  <a:lnTo>
                    <a:pt x="44887" y="27812"/>
                  </a:lnTo>
                  <a:lnTo>
                    <a:pt x="44964" y="27178"/>
                  </a:lnTo>
                  <a:lnTo>
                    <a:pt x="45002" y="26563"/>
                  </a:lnTo>
                  <a:lnTo>
                    <a:pt x="45021" y="25930"/>
                  </a:lnTo>
                  <a:lnTo>
                    <a:pt x="44983" y="25315"/>
                  </a:lnTo>
                  <a:lnTo>
                    <a:pt x="44925" y="24681"/>
                  </a:lnTo>
                  <a:close/>
                  <a:moveTo>
                    <a:pt x="45751" y="24297"/>
                  </a:moveTo>
                  <a:lnTo>
                    <a:pt x="45982" y="24508"/>
                  </a:lnTo>
                  <a:lnTo>
                    <a:pt x="46174" y="24739"/>
                  </a:lnTo>
                  <a:lnTo>
                    <a:pt x="46366" y="24969"/>
                  </a:lnTo>
                  <a:lnTo>
                    <a:pt x="46558" y="25200"/>
                  </a:lnTo>
                  <a:lnTo>
                    <a:pt x="46904" y="25699"/>
                  </a:lnTo>
                  <a:lnTo>
                    <a:pt x="47211" y="26218"/>
                  </a:lnTo>
                  <a:lnTo>
                    <a:pt x="47480" y="26756"/>
                  </a:lnTo>
                  <a:lnTo>
                    <a:pt x="47710" y="27293"/>
                  </a:lnTo>
                  <a:lnTo>
                    <a:pt x="47903" y="27870"/>
                  </a:lnTo>
                  <a:lnTo>
                    <a:pt x="48056" y="28446"/>
                  </a:lnTo>
                  <a:lnTo>
                    <a:pt x="48171" y="29041"/>
                  </a:lnTo>
                  <a:lnTo>
                    <a:pt x="48267" y="29656"/>
                  </a:lnTo>
                  <a:lnTo>
                    <a:pt x="48325" y="30270"/>
                  </a:lnTo>
                  <a:lnTo>
                    <a:pt x="48364" y="30885"/>
                  </a:lnTo>
                  <a:lnTo>
                    <a:pt x="48364" y="31519"/>
                  </a:lnTo>
                  <a:lnTo>
                    <a:pt x="48325" y="32134"/>
                  </a:lnTo>
                  <a:lnTo>
                    <a:pt x="48267" y="32767"/>
                  </a:lnTo>
                  <a:lnTo>
                    <a:pt x="48171" y="33401"/>
                  </a:lnTo>
                  <a:lnTo>
                    <a:pt x="48056" y="34016"/>
                  </a:lnTo>
                  <a:lnTo>
                    <a:pt x="47903" y="34630"/>
                  </a:lnTo>
                  <a:lnTo>
                    <a:pt x="47730" y="35245"/>
                  </a:lnTo>
                  <a:lnTo>
                    <a:pt x="47538" y="35860"/>
                  </a:lnTo>
                  <a:lnTo>
                    <a:pt x="47326" y="36455"/>
                  </a:lnTo>
                  <a:lnTo>
                    <a:pt x="47077" y="37031"/>
                  </a:lnTo>
                  <a:lnTo>
                    <a:pt x="46808" y="37608"/>
                  </a:lnTo>
                  <a:lnTo>
                    <a:pt x="46520" y="38145"/>
                  </a:lnTo>
                  <a:lnTo>
                    <a:pt x="46212" y="38683"/>
                  </a:lnTo>
                  <a:lnTo>
                    <a:pt x="45867" y="39202"/>
                  </a:lnTo>
                  <a:lnTo>
                    <a:pt x="45521" y="39701"/>
                  </a:lnTo>
                  <a:lnTo>
                    <a:pt x="45156" y="40162"/>
                  </a:lnTo>
                  <a:lnTo>
                    <a:pt x="44753" y="40604"/>
                  </a:lnTo>
                  <a:lnTo>
                    <a:pt x="44349" y="41026"/>
                  </a:lnTo>
                  <a:lnTo>
                    <a:pt x="43927" y="41411"/>
                  </a:lnTo>
                  <a:lnTo>
                    <a:pt x="43485" y="41756"/>
                  </a:lnTo>
                  <a:lnTo>
                    <a:pt x="42909" y="42179"/>
                  </a:lnTo>
                  <a:lnTo>
                    <a:pt x="42294" y="42582"/>
                  </a:lnTo>
                  <a:lnTo>
                    <a:pt x="41641" y="42966"/>
                  </a:lnTo>
                  <a:lnTo>
                    <a:pt x="40950" y="43370"/>
                  </a:lnTo>
                  <a:lnTo>
                    <a:pt x="40277" y="43773"/>
                  </a:lnTo>
                  <a:lnTo>
                    <a:pt x="39605" y="44196"/>
                  </a:lnTo>
                  <a:lnTo>
                    <a:pt x="38952" y="44637"/>
                  </a:lnTo>
                  <a:lnTo>
                    <a:pt x="38626" y="44868"/>
                  </a:lnTo>
                  <a:lnTo>
                    <a:pt x="38318" y="45098"/>
                  </a:lnTo>
                  <a:lnTo>
                    <a:pt x="38318" y="45098"/>
                  </a:lnTo>
                  <a:lnTo>
                    <a:pt x="38837" y="44541"/>
                  </a:lnTo>
                  <a:lnTo>
                    <a:pt x="39355" y="44004"/>
                  </a:lnTo>
                  <a:lnTo>
                    <a:pt x="40412" y="42909"/>
                  </a:lnTo>
                  <a:lnTo>
                    <a:pt x="41449" y="41795"/>
                  </a:lnTo>
                  <a:lnTo>
                    <a:pt x="41968" y="41238"/>
                  </a:lnTo>
                  <a:lnTo>
                    <a:pt x="42486" y="40681"/>
                  </a:lnTo>
                  <a:lnTo>
                    <a:pt x="42966" y="40105"/>
                  </a:lnTo>
                  <a:lnTo>
                    <a:pt x="43446" y="39509"/>
                  </a:lnTo>
                  <a:lnTo>
                    <a:pt x="43888" y="38914"/>
                  </a:lnTo>
                  <a:lnTo>
                    <a:pt x="44292" y="38299"/>
                  </a:lnTo>
                  <a:lnTo>
                    <a:pt x="44676" y="37646"/>
                  </a:lnTo>
                  <a:lnTo>
                    <a:pt x="45021" y="36993"/>
                  </a:lnTo>
                  <a:lnTo>
                    <a:pt x="45175" y="36647"/>
                  </a:lnTo>
                  <a:lnTo>
                    <a:pt x="45329" y="36302"/>
                  </a:lnTo>
                  <a:lnTo>
                    <a:pt x="45463" y="35956"/>
                  </a:lnTo>
                  <a:lnTo>
                    <a:pt x="45578" y="35591"/>
                  </a:lnTo>
                  <a:lnTo>
                    <a:pt x="45751" y="35053"/>
                  </a:lnTo>
                  <a:lnTo>
                    <a:pt x="45905" y="34477"/>
                  </a:lnTo>
                  <a:lnTo>
                    <a:pt x="46039" y="33901"/>
                  </a:lnTo>
                  <a:lnTo>
                    <a:pt x="46155" y="33305"/>
                  </a:lnTo>
                  <a:lnTo>
                    <a:pt x="46270" y="32691"/>
                  </a:lnTo>
                  <a:lnTo>
                    <a:pt x="46347" y="32076"/>
                  </a:lnTo>
                  <a:lnTo>
                    <a:pt x="46404" y="31442"/>
                  </a:lnTo>
                  <a:lnTo>
                    <a:pt x="46462" y="30808"/>
                  </a:lnTo>
                  <a:lnTo>
                    <a:pt x="46481" y="30174"/>
                  </a:lnTo>
                  <a:lnTo>
                    <a:pt x="46462" y="29541"/>
                  </a:lnTo>
                  <a:lnTo>
                    <a:pt x="46443" y="28926"/>
                  </a:lnTo>
                  <a:lnTo>
                    <a:pt x="46385" y="28292"/>
                  </a:lnTo>
                  <a:lnTo>
                    <a:pt x="46308" y="27678"/>
                  </a:lnTo>
                  <a:lnTo>
                    <a:pt x="46193" y="27063"/>
                  </a:lnTo>
                  <a:lnTo>
                    <a:pt x="46039" y="26467"/>
                  </a:lnTo>
                  <a:lnTo>
                    <a:pt x="45867" y="25872"/>
                  </a:lnTo>
                  <a:lnTo>
                    <a:pt x="45867" y="25526"/>
                  </a:lnTo>
                  <a:lnTo>
                    <a:pt x="45867" y="25181"/>
                  </a:lnTo>
                  <a:lnTo>
                    <a:pt x="46001" y="25565"/>
                  </a:lnTo>
                  <a:lnTo>
                    <a:pt x="46135" y="25949"/>
                  </a:lnTo>
                  <a:lnTo>
                    <a:pt x="46270" y="26333"/>
                  </a:lnTo>
                  <a:lnTo>
                    <a:pt x="46366" y="26717"/>
                  </a:lnTo>
                  <a:lnTo>
                    <a:pt x="46462" y="27101"/>
                  </a:lnTo>
                  <a:lnTo>
                    <a:pt x="46558" y="27485"/>
                  </a:lnTo>
                  <a:lnTo>
                    <a:pt x="46616" y="27870"/>
                  </a:lnTo>
                  <a:lnTo>
                    <a:pt x="46673" y="28254"/>
                  </a:lnTo>
                  <a:lnTo>
                    <a:pt x="46731" y="28638"/>
                  </a:lnTo>
                  <a:lnTo>
                    <a:pt x="46769" y="29041"/>
                  </a:lnTo>
                  <a:lnTo>
                    <a:pt x="46789" y="29809"/>
                  </a:lnTo>
                  <a:lnTo>
                    <a:pt x="46789" y="30578"/>
                  </a:lnTo>
                  <a:lnTo>
                    <a:pt x="46731" y="31365"/>
                  </a:lnTo>
                  <a:lnTo>
                    <a:pt x="46654" y="32134"/>
                  </a:lnTo>
                  <a:lnTo>
                    <a:pt x="46520" y="32921"/>
                  </a:lnTo>
                  <a:lnTo>
                    <a:pt x="46366" y="33689"/>
                  </a:lnTo>
                  <a:lnTo>
                    <a:pt x="46174" y="34477"/>
                  </a:lnTo>
                  <a:lnTo>
                    <a:pt x="45963" y="35245"/>
                  </a:lnTo>
                  <a:lnTo>
                    <a:pt x="45713" y="36013"/>
                  </a:lnTo>
                  <a:lnTo>
                    <a:pt x="45444" y="36782"/>
                  </a:lnTo>
                  <a:lnTo>
                    <a:pt x="45137" y="37569"/>
                  </a:lnTo>
                  <a:lnTo>
                    <a:pt x="45137" y="37608"/>
                  </a:lnTo>
                  <a:lnTo>
                    <a:pt x="45137" y="37646"/>
                  </a:lnTo>
                  <a:lnTo>
                    <a:pt x="45156" y="37684"/>
                  </a:lnTo>
                  <a:lnTo>
                    <a:pt x="45194" y="37704"/>
                  </a:lnTo>
                  <a:lnTo>
                    <a:pt x="45233" y="37723"/>
                  </a:lnTo>
                  <a:lnTo>
                    <a:pt x="45271" y="37704"/>
                  </a:lnTo>
                  <a:lnTo>
                    <a:pt x="45310" y="37704"/>
                  </a:lnTo>
                  <a:lnTo>
                    <a:pt x="45329" y="37665"/>
                  </a:lnTo>
                  <a:lnTo>
                    <a:pt x="45559" y="37281"/>
                  </a:lnTo>
                  <a:lnTo>
                    <a:pt x="45751" y="36897"/>
                  </a:lnTo>
                  <a:lnTo>
                    <a:pt x="45963" y="36494"/>
                  </a:lnTo>
                  <a:lnTo>
                    <a:pt x="46135" y="36109"/>
                  </a:lnTo>
                  <a:lnTo>
                    <a:pt x="46308" y="35706"/>
                  </a:lnTo>
                  <a:lnTo>
                    <a:pt x="46462" y="35303"/>
                  </a:lnTo>
                  <a:lnTo>
                    <a:pt x="46596" y="34880"/>
                  </a:lnTo>
                  <a:lnTo>
                    <a:pt x="46712" y="34477"/>
                  </a:lnTo>
                  <a:lnTo>
                    <a:pt x="46827" y="34054"/>
                  </a:lnTo>
                  <a:lnTo>
                    <a:pt x="46942" y="33632"/>
                  </a:lnTo>
                  <a:lnTo>
                    <a:pt x="47019" y="33209"/>
                  </a:lnTo>
                  <a:lnTo>
                    <a:pt x="47096" y="32767"/>
                  </a:lnTo>
                  <a:lnTo>
                    <a:pt x="47153" y="32345"/>
                  </a:lnTo>
                  <a:lnTo>
                    <a:pt x="47192" y="31922"/>
                  </a:lnTo>
                  <a:lnTo>
                    <a:pt x="47230" y="31481"/>
                  </a:lnTo>
                  <a:lnTo>
                    <a:pt x="47249" y="31058"/>
                  </a:lnTo>
                  <a:lnTo>
                    <a:pt x="47269" y="30616"/>
                  </a:lnTo>
                  <a:lnTo>
                    <a:pt x="47249" y="30194"/>
                  </a:lnTo>
                  <a:lnTo>
                    <a:pt x="47230" y="29752"/>
                  </a:lnTo>
                  <a:lnTo>
                    <a:pt x="47192" y="29310"/>
                  </a:lnTo>
                  <a:lnTo>
                    <a:pt x="47153" y="28888"/>
                  </a:lnTo>
                  <a:lnTo>
                    <a:pt x="47096" y="28465"/>
                  </a:lnTo>
                  <a:lnTo>
                    <a:pt x="47019" y="28042"/>
                  </a:lnTo>
                  <a:lnTo>
                    <a:pt x="46942" y="27601"/>
                  </a:lnTo>
                  <a:lnTo>
                    <a:pt x="46827" y="27178"/>
                  </a:lnTo>
                  <a:lnTo>
                    <a:pt x="46731" y="26775"/>
                  </a:lnTo>
                  <a:lnTo>
                    <a:pt x="46596" y="26352"/>
                  </a:lnTo>
                  <a:lnTo>
                    <a:pt x="46462" y="25949"/>
                  </a:lnTo>
                  <a:lnTo>
                    <a:pt x="46308" y="25546"/>
                  </a:lnTo>
                  <a:lnTo>
                    <a:pt x="46135" y="25142"/>
                  </a:lnTo>
                  <a:lnTo>
                    <a:pt x="45963" y="24739"/>
                  </a:lnTo>
                  <a:lnTo>
                    <a:pt x="45771" y="24355"/>
                  </a:lnTo>
                  <a:lnTo>
                    <a:pt x="45751" y="24297"/>
                  </a:lnTo>
                  <a:close/>
                  <a:moveTo>
                    <a:pt x="32018" y="39740"/>
                  </a:moveTo>
                  <a:lnTo>
                    <a:pt x="32287" y="40469"/>
                  </a:lnTo>
                  <a:lnTo>
                    <a:pt x="32575" y="41219"/>
                  </a:lnTo>
                  <a:lnTo>
                    <a:pt x="32825" y="41968"/>
                  </a:lnTo>
                  <a:lnTo>
                    <a:pt x="33075" y="42755"/>
                  </a:lnTo>
                  <a:lnTo>
                    <a:pt x="33171" y="43139"/>
                  </a:lnTo>
                  <a:lnTo>
                    <a:pt x="33248" y="43523"/>
                  </a:lnTo>
                  <a:lnTo>
                    <a:pt x="33324" y="43908"/>
                  </a:lnTo>
                  <a:lnTo>
                    <a:pt x="33401" y="44311"/>
                  </a:lnTo>
                  <a:lnTo>
                    <a:pt x="33440" y="44695"/>
                  </a:lnTo>
                  <a:lnTo>
                    <a:pt x="33459" y="45079"/>
                  </a:lnTo>
                  <a:lnTo>
                    <a:pt x="33459" y="45463"/>
                  </a:lnTo>
                  <a:lnTo>
                    <a:pt x="33440" y="45847"/>
                  </a:lnTo>
                  <a:lnTo>
                    <a:pt x="32940" y="44810"/>
                  </a:lnTo>
                  <a:lnTo>
                    <a:pt x="32422" y="43792"/>
                  </a:lnTo>
                  <a:lnTo>
                    <a:pt x="31884" y="42774"/>
                  </a:lnTo>
                  <a:lnTo>
                    <a:pt x="31327" y="41776"/>
                  </a:lnTo>
                  <a:lnTo>
                    <a:pt x="31673" y="40758"/>
                  </a:lnTo>
                  <a:lnTo>
                    <a:pt x="32018" y="39740"/>
                  </a:lnTo>
                  <a:close/>
                  <a:moveTo>
                    <a:pt x="45771" y="27005"/>
                  </a:moveTo>
                  <a:lnTo>
                    <a:pt x="45905" y="27639"/>
                  </a:lnTo>
                  <a:lnTo>
                    <a:pt x="46001" y="28273"/>
                  </a:lnTo>
                  <a:lnTo>
                    <a:pt x="46059" y="28926"/>
                  </a:lnTo>
                  <a:lnTo>
                    <a:pt x="46097" y="29598"/>
                  </a:lnTo>
                  <a:lnTo>
                    <a:pt x="46097" y="30251"/>
                  </a:lnTo>
                  <a:lnTo>
                    <a:pt x="46078" y="30924"/>
                  </a:lnTo>
                  <a:lnTo>
                    <a:pt x="46020" y="31596"/>
                  </a:lnTo>
                  <a:lnTo>
                    <a:pt x="45943" y="32249"/>
                  </a:lnTo>
                  <a:lnTo>
                    <a:pt x="45828" y="32921"/>
                  </a:lnTo>
                  <a:lnTo>
                    <a:pt x="45694" y="33555"/>
                  </a:lnTo>
                  <a:lnTo>
                    <a:pt x="45540" y="34208"/>
                  </a:lnTo>
                  <a:lnTo>
                    <a:pt x="45367" y="34823"/>
                  </a:lnTo>
                  <a:lnTo>
                    <a:pt x="45175" y="35437"/>
                  </a:lnTo>
                  <a:lnTo>
                    <a:pt x="44964" y="36013"/>
                  </a:lnTo>
                  <a:lnTo>
                    <a:pt x="44733" y="36590"/>
                  </a:lnTo>
                  <a:lnTo>
                    <a:pt x="44484" y="37127"/>
                  </a:lnTo>
                  <a:lnTo>
                    <a:pt x="44311" y="37473"/>
                  </a:lnTo>
                  <a:lnTo>
                    <a:pt x="44119" y="37800"/>
                  </a:lnTo>
                  <a:lnTo>
                    <a:pt x="43735" y="38434"/>
                  </a:lnTo>
                  <a:lnTo>
                    <a:pt x="43312" y="39048"/>
                  </a:lnTo>
                  <a:lnTo>
                    <a:pt x="42870" y="39663"/>
                  </a:lnTo>
                  <a:lnTo>
                    <a:pt x="42390" y="40239"/>
                  </a:lnTo>
                  <a:lnTo>
                    <a:pt x="41891" y="40815"/>
                  </a:lnTo>
                  <a:lnTo>
                    <a:pt x="41372" y="41391"/>
                  </a:lnTo>
                  <a:lnTo>
                    <a:pt x="40854" y="41948"/>
                  </a:lnTo>
                  <a:lnTo>
                    <a:pt x="39797" y="43043"/>
                  </a:lnTo>
                  <a:lnTo>
                    <a:pt x="38760" y="44157"/>
                  </a:lnTo>
                  <a:lnTo>
                    <a:pt x="38261" y="44733"/>
                  </a:lnTo>
                  <a:lnTo>
                    <a:pt x="37761" y="45310"/>
                  </a:lnTo>
                  <a:lnTo>
                    <a:pt x="37300" y="45886"/>
                  </a:lnTo>
                  <a:lnTo>
                    <a:pt x="36858" y="46501"/>
                  </a:lnTo>
                  <a:lnTo>
                    <a:pt x="36839" y="46539"/>
                  </a:lnTo>
                  <a:lnTo>
                    <a:pt x="36839" y="46577"/>
                  </a:lnTo>
                  <a:lnTo>
                    <a:pt x="36839" y="46635"/>
                  </a:lnTo>
                  <a:lnTo>
                    <a:pt x="36878" y="46673"/>
                  </a:lnTo>
                  <a:lnTo>
                    <a:pt x="36647" y="47038"/>
                  </a:lnTo>
                  <a:lnTo>
                    <a:pt x="36551" y="47230"/>
                  </a:lnTo>
                  <a:lnTo>
                    <a:pt x="36455" y="47422"/>
                  </a:lnTo>
                  <a:lnTo>
                    <a:pt x="36666" y="46673"/>
                  </a:lnTo>
                  <a:lnTo>
                    <a:pt x="36916" y="45924"/>
                  </a:lnTo>
                  <a:lnTo>
                    <a:pt x="37204" y="45194"/>
                  </a:lnTo>
                  <a:lnTo>
                    <a:pt x="37511" y="44445"/>
                  </a:lnTo>
                  <a:lnTo>
                    <a:pt x="37838" y="43715"/>
                  </a:lnTo>
                  <a:lnTo>
                    <a:pt x="38184" y="42986"/>
                  </a:lnTo>
                  <a:lnTo>
                    <a:pt x="38529" y="42256"/>
                  </a:lnTo>
                  <a:lnTo>
                    <a:pt x="38914" y="41526"/>
                  </a:lnTo>
                  <a:lnTo>
                    <a:pt x="39682" y="40124"/>
                  </a:lnTo>
                  <a:lnTo>
                    <a:pt x="40450" y="38760"/>
                  </a:lnTo>
                  <a:lnTo>
                    <a:pt x="41199" y="37435"/>
                  </a:lnTo>
                  <a:lnTo>
                    <a:pt x="41891" y="36167"/>
                  </a:lnTo>
                  <a:lnTo>
                    <a:pt x="43043" y="34093"/>
                  </a:lnTo>
                  <a:lnTo>
                    <a:pt x="43619" y="32979"/>
                  </a:lnTo>
                  <a:lnTo>
                    <a:pt x="43907" y="32402"/>
                  </a:lnTo>
                  <a:lnTo>
                    <a:pt x="44196" y="31826"/>
                  </a:lnTo>
                  <a:lnTo>
                    <a:pt x="44464" y="31231"/>
                  </a:lnTo>
                  <a:lnTo>
                    <a:pt x="44714" y="30635"/>
                  </a:lnTo>
                  <a:lnTo>
                    <a:pt x="44945" y="30040"/>
                  </a:lnTo>
                  <a:lnTo>
                    <a:pt x="45175" y="29425"/>
                  </a:lnTo>
                  <a:lnTo>
                    <a:pt x="45367" y="28830"/>
                  </a:lnTo>
                  <a:lnTo>
                    <a:pt x="45521" y="28215"/>
                  </a:lnTo>
                  <a:lnTo>
                    <a:pt x="45675" y="27601"/>
                  </a:lnTo>
                  <a:lnTo>
                    <a:pt x="45771" y="27005"/>
                  </a:lnTo>
                  <a:close/>
                  <a:moveTo>
                    <a:pt x="48056" y="46059"/>
                  </a:moveTo>
                  <a:lnTo>
                    <a:pt x="48210" y="46097"/>
                  </a:lnTo>
                  <a:lnTo>
                    <a:pt x="48364" y="46155"/>
                  </a:lnTo>
                  <a:lnTo>
                    <a:pt x="48498" y="46212"/>
                  </a:lnTo>
                  <a:lnTo>
                    <a:pt x="48632" y="46289"/>
                  </a:lnTo>
                  <a:lnTo>
                    <a:pt x="48748" y="46385"/>
                  </a:lnTo>
                  <a:lnTo>
                    <a:pt x="48844" y="46481"/>
                  </a:lnTo>
                  <a:lnTo>
                    <a:pt x="48921" y="46597"/>
                  </a:lnTo>
                  <a:lnTo>
                    <a:pt x="48959" y="46712"/>
                  </a:lnTo>
                  <a:lnTo>
                    <a:pt x="48959" y="46846"/>
                  </a:lnTo>
                  <a:lnTo>
                    <a:pt x="48959" y="46981"/>
                  </a:lnTo>
                  <a:lnTo>
                    <a:pt x="48901" y="47115"/>
                  </a:lnTo>
                  <a:lnTo>
                    <a:pt x="48844" y="47269"/>
                  </a:lnTo>
                  <a:lnTo>
                    <a:pt x="48728" y="47442"/>
                  </a:lnTo>
                  <a:lnTo>
                    <a:pt x="48594" y="47557"/>
                  </a:lnTo>
                  <a:lnTo>
                    <a:pt x="48460" y="47615"/>
                  </a:lnTo>
                  <a:lnTo>
                    <a:pt x="48325" y="47653"/>
                  </a:lnTo>
                  <a:lnTo>
                    <a:pt x="48191" y="47634"/>
                  </a:lnTo>
                  <a:lnTo>
                    <a:pt x="48037" y="47576"/>
                  </a:lnTo>
                  <a:lnTo>
                    <a:pt x="47903" y="47499"/>
                  </a:lnTo>
                  <a:lnTo>
                    <a:pt x="47768" y="47403"/>
                  </a:lnTo>
                  <a:lnTo>
                    <a:pt x="47787" y="47365"/>
                  </a:lnTo>
                  <a:lnTo>
                    <a:pt x="47826" y="47288"/>
                  </a:lnTo>
                  <a:lnTo>
                    <a:pt x="47826" y="47230"/>
                  </a:lnTo>
                  <a:lnTo>
                    <a:pt x="47787" y="47173"/>
                  </a:lnTo>
                  <a:lnTo>
                    <a:pt x="47749" y="47115"/>
                  </a:lnTo>
                  <a:lnTo>
                    <a:pt x="47691" y="47077"/>
                  </a:lnTo>
                  <a:lnTo>
                    <a:pt x="47634" y="47058"/>
                  </a:lnTo>
                  <a:lnTo>
                    <a:pt x="47557" y="47058"/>
                  </a:lnTo>
                  <a:lnTo>
                    <a:pt x="47480" y="47096"/>
                  </a:lnTo>
                  <a:lnTo>
                    <a:pt x="47384" y="46923"/>
                  </a:lnTo>
                  <a:lnTo>
                    <a:pt x="47307" y="46769"/>
                  </a:lnTo>
                  <a:lnTo>
                    <a:pt x="47288" y="46597"/>
                  </a:lnTo>
                  <a:lnTo>
                    <a:pt x="47288" y="46424"/>
                  </a:lnTo>
                  <a:lnTo>
                    <a:pt x="47326" y="46308"/>
                  </a:lnTo>
                  <a:lnTo>
                    <a:pt x="47365" y="46232"/>
                  </a:lnTo>
                  <a:lnTo>
                    <a:pt x="47442" y="46155"/>
                  </a:lnTo>
                  <a:lnTo>
                    <a:pt x="47499" y="46116"/>
                  </a:lnTo>
                  <a:lnTo>
                    <a:pt x="47634" y="46078"/>
                  </a:lnTo>
                  <a:lnTo>
                    <a:pt x="47768" y="46059"/>
                  </a:lnTo>
                  <a:close/>
                  <a:moveTo>
                    <a:pt x="1671" y="31500"/>
                  </a:moveTo>
                  <a:lnTo>
                    <a:pt x="2132" y="31557"/>
                  </a:lnTo>
                  <a:lnTo>
                    <a:pt x="2574" y="31653"/>
                  </a:lnTo>
                  <a:lnTo>
                    <a:pt x="3016" y="31730"/>
                  </a:lnTo>
                  <a:lnTo>
                    <a:pt x="3476" y="31845"/>
                  </a:lnTo>
                  <a:lnTo>
                    <a:pt x="3918" y="31961"/>
                  </a:lnTo>
                  <a:lnTo>
                    <a:pt x="4341" y="32076"/>
                  </a:lnTo>
                  <a:lnTo>
                    <a:pt x="5224" y="32364"/>
                  </a:lnTo>
                  <a:lnTo>
                    <a:pt x="6069" y="32691"/>
                  </a:lnTo>
                  <a:lnTo>
                    <a:pt x="6915" y="33056"/>
                  </a:lnTo>
                  <a:lnTo>
                    <a:pt x="7721" y="33459"/>
                  </a:lnTo>
                  <a:lnTo>
                    <a:pt x="8528" y="33901"/>
                  </a:lnTo>
                  <a:lnTo>
                    <a:pt x="9315" y="34362"/>
                  </a:lnTo>
                  <a:lnTo>
                    <a:pt x="10084" y="34880"/>
                  </a:lnTo>
                  <a:lnTo>
                    <a:pt x="10833" y="35399"/>
                  </a:lnTo>
                  <a:lnTo>
                    <a:pt x="11563" y="35956"/>
                  </a:lnTo>
                  <a:lnTo>
                    <a:pt x="12273" y="36532"/>
                  </a:lnTo>
                  <a:lnTo>
                    <a:pt x="12965" y="37147"/>
                  </a:lnTo>
                  <a:lnTo>
                    <a:pt x="13618" y="37761"/>
                  </a:lnTo>
                  <a:lnTo>
                    <a:pt x="14252" y="38414"/>
                  </a:lnTo>
                  <a:lnTo>
                    <a:pt x="14501" y="38683"/>
                  </a:lnTo>
                  <a:lnTo>
                    <a:pt x="14732" y="38952"/>
                  </a:lnTo>
                  <a:lnTo>
                    <a:pt x="14943" y="39221"/>
                  </a:lnTo>
                  <a:lnTo>
                    <a:pt x="15154" y="39509"/>
                  </a:lnTo>
                  <a:lnTo>
                    <a:pt x="15539" y="40085"/>
                  </a:lnTo>
                  <a:lnTo>
                    <a:pt x="15903" y="40681"/>
                  </a:lnTo>
                  <a:lnTo>
                    <a:pt x="16230" y="41295"/>
                  </a:lnTo>
                  <a:lnTo>
                    <a:pt x="16537" y="41929"/>
                  </a:lnTo>
                  <a:lnTo>
                    <a:pt x="16825" y="42582"/>
                  </a:lnTo>
                  <a:lnTo>
                    <a:pt x="17114" y="43216"/>
                  </a:lnTo>
                  <a:lnTo>
                    <a:pt x="17671" y="44522"/>
                  </a:lnTo>
                  <a:lnTo>
                    <a:pt x="17939" y="45156"/>
                  </a:lnTo>
                  <a:lnTo>
                    <a:pt x="18228" y="45809"/>
                  </a:lnTo>
                  <a:lnTo>
                    <a:pt x="18535" y="46424"/>
                  </a:lnTo>
                  <a:lnTo>
                    <a:pt x="18861" y="47038"/>
                  </a:lnTo>
                  <a:lnTo>
                    <a:pt x="19226" y="47634"/>
                  </a:lnTo>
                  <a:lnTo>
                    <a:pt x="19610" y="48210"/>
                  </a:lnTo>
                  <a:lnTo>
                    <a:pt x="19073" y="47749"/>
                  </a:lnTo>
                  <a:lnTo>
                    <a:pt x="18535" y="47269"/>
                  </a:lnTo>
                  <a:lnTo>
                    <a:pt x="18074" y="46693"/>
                  </a:lnTo>
                  <a:lnTo>
                    <a:pt x="17613" y="46097"/>
                  </a:lnTo>
                  <a:lnTo>
                    <a:pt x="16729" y="44906"/>
                  </a:lnTo>
                  <a:lnTo>
                    <a:pt x="15846" y="43677"/>
                  </a:lnTo>
                  <a:lnTo>
                    <a:pt x="14982" y="42467"/>
                  </a:lnTo>
                  <a:lnTo>
                    <a:pt x="14098" y="41257"/>
                  </a:lnTo>
                  <a:lnTo>
                    <a:pt x="13214" y="40047"/>
                  </a:lnTo>
                  <a:lnTo>
                    <a:pt x="12312" y="38875"/>
                  </a:lnTo>
                  <a:lnTo>
                    <a:pt x="11851" y="38299"/>
                  </a:lnTo>
                  <a:lnTo>
                    <a:pt x="11371" y="37742"/>
                  </a:lnTo>
                  <a:lnTo>
                    <a:pt x="10890" y="37204"/>
                  </a:lnTo>
                  <a:lnTo>
                    <a:pt x="10391" y="36666"/>
                  </a:lnTo>
                  <a:lnTo>
                    <a:pt x="9892" y="36148"/>
                  </a:lnTo>
                  <a:lnTo>
                    <a:pt x="9373" y="35648"/>
                  </a:lnTo>
                  <a:lnTo>
                    <a:pt x="8835" y="35168"/>
                  </a:lnTo>
                  <a:lnTo>
                    <a:pt x="8278" y="34707"/>
                  </a:lnTo>
                  <a:lnTo>
                    <a:pt x="7721" y="34266"/>
                  </a:lnTo>
                  <a:lnTo>
                    <a:pt x="7126" y="33843"/>
                  </a:lnTo>
                  <a:lnTo>
                    <a:pt x="6530" y="33459"/>
                  </a:lnTo>
                  <a:lnTo>
                    <a:pt x="5897" y="33094"/>
                  </a:lnTo>
                  <a:lnTo>
                    <a:pt x="5263" y="32748"/>
                  </a:lnTo>
                  <a:lnTo>
                    <a:pt x="4591" y="32441"/>
                  </a:lnTo>
                  <a:lnTo>
                    <a:pt x="3899" y="32153"/>
                  </a:lnTo>
                  <a:lnTo>
                    <a:pt x="3188" y="31903"/>
                  </a:lnTo>
                  <a:lnTo>
                    <a:pt x="2439" y="31673"/>
                  </a:lnTo>
                  <a:lnTo>
                    <a:pt x="1671" y="31500"/>
                  </a:lnTo>
                  <a:close/>
                  <a:moveTo>
                    <a:pt x="2708" y="32883"/>
                  </a:moveTo>
                  <a:lnTo>
                    <a:pt x="3265" y="33228"/>
                  </a:lnTo>
                  <a:lnTo>
                    <a:pt x="3803" y="33593"/>
                  </a:lnTo>
                  <a:lnTo>
                    <a:pt x="4341" y="33977"/>
                  </a:lnTo>
                  <a:lnTo>
                    <a:pt x="4859" y="34362"/>
                  </a:lnTo>
                  <a:lnTo>
                    <a:pt x="5378" y="34765"/>
                  </a:lnTo>
                  <a:lnTo>
                    <a:pt x="5897" y="35168"/>
                  </a:lnTo>
                  <a:lnTo>
                    <a:pt x="6396" y="35591"/>
                  </a:lnTo>
                  <a:lnTo>
                    <a:pt x="6895" y="36033"/>
                  </a:lnTo>
                  <a:lnTo>
                    <a:pt x="7875" y="36916"/>
                  </a:lnTo>
                  <a:lnTo>
                    <a:pt x="8854" y="37838"/>
                  </a:lnTo>
                  <a:lnTo>
                    <a:pt x="9796" y="38779"/>
                  </a:lnTo>
                  <a:lnTo>
                    <a:pt x="10718" y="39740"/>
                  </a:lnTo>
                  <a:lnTo>
                    <a:pt x="11640" y="40719"/>
                  </a:lnTo>
                  <a:lnTo>
                    <a:pt x="12561" y="41718"/>
                  </a:lnTo>
                  <a:lnTo>
                    <a:pt x="14386" y="43696"/>
                  </a:lnTo>
                  <a:lnTo>
                    <a:pt x="15289" y="44676"/>
                  </a:lnTo>
                  <a:lnTo>
                    <a:pt x="16211" y="45655"/>
                  </a:lnTo>
                  <a:lnTo>
                    <a:pt x="17152" y="46616"/>
                  </a:lnTo>
                  <a:lnTo>
                    <a:pt x="18093" y="47538"/>
                  </a:lnTo>
                  <a:lnTo>
                    <a:pt x="18708" y="48210"/>
                  </a:lnTo>
                  <a:lnTo>
                    <a:pt x="19361" y="48844"/>
                  </a:lnTo>
                  <a:lnTo>
                    <a:pt x="19361" y="48844"/>
                  </a:lnTo>
                  <a:lnTo>
                    <a:pt x="18689" y="48517"/>
                  </a:lnTo>
                  <a:lnTo>
                    <a:pt x="18016" y="48229"/>
                  </a:lnTo>
                  <a:lnTo>
                    <a:pt x="17344" y="47941"/>
                  </a:lnTo>
                  <a:lnTo>
                    <a:pt x="16653" y="47672"/>
                  </a:lnTo>
                  <a:lnTo>
                    <a:pt x="15270" y="47154"/>
                  </a:lnTo>
                  <a:lnTo>
                    <a:pt x="13906" y="46616"/>
                  </a:lnTo>
                  <a:lnTo>
                    <a:pt x="13214" y="46347"/>
                  </a:lnTo>
                  <a:lnTo>
                    <a:pt x="12561" y="46040"/>
                  </a:lnTo>
                  <a:lnTo>
                    <a:pt x="11889" y="45713"/>
                  </a:lnTo>
                  <a:lnTo>
                    <a:pt x="11255" y="45367"/>
                  </a:lnTo>
                  <a:lnTo>
                    <a:pt x="10622" y="44983"/>
                  </a:lnTo>
                  <a:lnTo>
                    <a:pt x="10007" y="44561"/>
                  </a:lnTo>
                  <a:lnTo>
                    <a:pt x="9719" y="44330"/>
                  </a:lnTo>
                  <a:lnTo>
                    <a:pt x="9431" y="44100"/>
                  </a:lnTo>
                  <a:lnTo>
                    <a:pt x="9143" y="43850"/>
                  </a:lnTo>
                  <a:lnTo>
                    <a:pt x="8854" y="43581"/>
                  </a:lnTo>
                  <a:lnTo>
                    <a:pt x="8490" y="43197"/>
                  </a:lnTo>
                  <a:lnTo>
                    <a:pt x="8125" y="42794"/>
                  </a:lnTo>
                  <a:lnTo>
                    <a:pt x="7779" y="42371"/>
                  </a:lnTo>
                  <a:lnTo>
                    <a:pt x="7452" y="41948"/>
                  </a:lnTo>
                  <a:lnTo>
                    <a:pt x="7145" y="41487"/>
                  </a:lnTo>
                  <a:lnTo>
                    <a:pt x="6838" y="41046"/>
                  </a:lnTo>
                  <a:lnTo>
                    <a:pt x="6550" y="40566"/>
                  </a:lnTo>
                  <a:lnTo>
                    <a:pt x="6281" y="40105"/>
                  </a:lnTo>
                  <a:lnTo>
                    <a:pt x="5743" y="39125"/>
                  </a:lnTo>
                  <a:lnTo>
                    <a:pt x="5244" y="38165"/>
                  </a:lnTo>
                  <a:lnTo>
                    <a:pt x="4264" y="36244"/>
                  </a:lnTo>
                  <a:lnTo>
                    <a:pt x="3745" y="35187"/>
                  </a:lnTo>
                  <a:lnTo>
                    <a:pt x="3342" y="34419"/>
                  </a:lnTo>
                  <a:lnTo>
                    <a:pt x="2900" y="33613"/>
                  </a:lnTo>
                  <a:lnTo>
                    <a:pt x="4629" y="35629"/>
                  </a:lnTo>
                  <a:lnTo>
                    <a:pt x="5493" y="36628"/>
                  </a:lnTo>
                  <a:lnTo>
                    <a:pt x="6377" y="37646"/>
                  </a:lnTo>
                  <a:lnTo>
                    <a:pt x="7279" y="38645"/>
                  </a:lnTo>
                  <a:lnTo>
                    <a:pt x="8201" y="39624"/>
                  </a:lnTo>
                  <a:lnTo>
                    <a:pt x="9123" y="40604"/>
                  </a:lnTo>
                  <a:lnTo>
                    <a:pt x="10065" y="41564"/>
                  </a:lnTo>
                  <a:lnTo>
                    <a:pt x="11025" y="42486"/>
                  </a:lnTo>
                  <a:lnTo>
                    <a:pt x="12004" y="43408"/>
                  </a:lnTo>
                  <a:lnTo>
                    <a:pt x="13003" y="44292"/>
                  </a:lnTo>
                  <a:lnTo>
                    <a:pt x="14021" y="45137"/>
                  </a:lnTo>
                  <a:lnTo>
                    <a:pt x="15039" y="45944"/>
                  </a:lnTo>
                  <a:lnTo>
                    <a:pt x="16096" y="46712"/>
                  </a:lnTo>
                  <a:lnTo>
                    <a:pt x="16633" y="47096"/>
                  </a:lnTo>
                  <a:lnTo>
                    <a:pt x="17171" y="47461"/>
                  </a:lnTo>
                  <a:lnTo>
                    <a:pt x="17728" y="47807"/>
                  </a:lnTo>
                  <a:lnTo>
                    <a:pt x="18266" y="48133"/>
                  </a:lnTo>
                  <a:lnTo>
                    <a:pt x="18304" y="48152"/>
                  </a:lnTo>
                  <a:lnTo>
                    <a:pt x="18343" y="48152"/>
                  </a:lnTo>
                  <a:lnTo>
                    <a:pt x="18381" y="48133"/>
                  </a:lnTo>
                  <a:lnTo>
                    <a:pt x="18400" y="48095"/>
                  </a:lnTo>
                  <a:lnTo>
                    <a:pt x="18420" y="48056"/>
                  </a:lnTo>
                  <a:lnTo>
                    <a:pt x="18439" y="48018"/>
                  </a:lnTo>
                  <a:lnTo>
                    <a:pt x="18420" y="47999"/>
                  </a:lnTo>
                  <a:lnTo>
                    <a:pt x="18400" y="47960"/>
                  </a:lnTo>
                  <a:lnTo>
                    <a:pt x="17229" y="46961"/>
                  </a:lnTo>
                  <a:lnTo>
                    <a:pt x="16076" y="45982"/>
                  </a:lnTo>
                  <a:lnTo>
                    <a:pt x="13733" y="44023"/>
                  </a:lnTo>
                  <a:lnTo>
                    <a:pt x="12600" y="43024"/>
                  </a:lnTo>
                  <a:lnTo>
                    <a:pt x="11447" y="42025"/>
                  </a:lnTo>
                  <a:lnTo>
                    <a:pt x="10333" y="40988"/>
                  </a:lnTo>
                  <a:lnTo>
                    <a:pt x="9239" y="39912"/>
                  </a:lnTo>
                  <a:lnTo>
                    <a:pt x="8394" y="39048"/>
                  </a:lnTo>
                  <a:lnTo>
                    <a:pt x="7568" y="38184"/>
                  </a:lnTo>
                  <a:lnTo>
                    <a:pt x="5935" y="36436"/>
                  </a:lnTo>
                  <a:lnTo>
                    <a:pt x="2708" y="32883"/>
                  </a:lnTo>
                  <a:close/>
                  <a:moveTo>
                    <a:pt x="32959" y="28465"/>
                  </a:moveTo>
                  <a:lnTo>
                    <a:pt x="32537" y="28945"/>
                  </a:lnTo>
                  <a:lnTo>
                    <a:pt x="32114" y="29445"/>
                  </a:lnTo>
                  <a:lnTo>
                    <a:pt x="31692" y="29963"/>
                  </a:lnTo>
                  <a:lnTo>
                    <a:pt x="31250" y="30501"/>
                  </a:lnTo>
                  <a:lnTo>
                    <a:pt x="30827" y="31058"/>
                  </a:lnTo>
                  <a:lnTo>
                    <a:pt x="30405" y="31634"/>
                  </a:lnTo>
                  <a:lnTo>
                    <a:pt x="30002" y="32230"/>
                  </a:lnTo>
                  <a:lnTo>
                    <a:pt x="29579" y="32844"/>
                  </a:lnTo>
                  <a:lnTo>
                    <a:pt x="29176" y="33478"/>
                  </a:lnTo>
                  <a:lnTo>
                    <a:pt x="28791" y="34112"/>
                  </a:lnTo>
                  <a:lnTo>
                    <a:pt x="28407" y="34765"/>
                  </a:lnTo>
                  <a:lnTo>
                    <a:pt x="28042" y="35437"/>
                  </a:lnTo>
                  <a:lnTo>
                    <a:pt x="27697" y="36109"/>
                  </a:lnTo>
                  <a:lnTo>
                    <a:pt x="27370" y="36782"/>
                  </a:lnTo>
                  <a:lnTo>
                    <a:pt x="27063" y="37473"/>
                  </a:lnTo>
                  <a:lnTo>
                    <a:pt x="26775" y="38165"/>
                  </a:lnTo>
                  <a:lnTo>
                    <a:pt x="26506" y="38875"/>
                  </a:lnTo>
                  <a:lnTo>
                    <a:pt x="26275" y="39586"/>
                  </a:lnTo>
                  <a:lnTo>
                    <a:pt x="26064" y="40277"/>
                  </a:lnTo>
                  <a:lnTo>
                    <a:pt x="25872" y="40988"/>
                  </a:lnTo>
                  <a:lnTo>
                    <a:pt x="25718" y="41699"/>
                  </a:lnTo>
                  <a:lnTo>
                    <a:pt x="25603" y="42409"/>
                  </a:lnTo>
                  <a:lnTo>
                    <a:pt x="25526" y="43101"/>
                  </a:lnTo>
                  <a:lnTo>
                    <a:pt x="25469" y="43812"/>
                  </a:lnTo>
                  <a:lnTo>
                    <a:pt x="25449" y="44503"/>
                  </a:lnTo>
                  <a:lnTo>
                    <a:pt x="25488" y="45194"/>
                  </a:lnTo>
                  <a:lnTo>
                    <a:pt x="25565" y="45867"/>
                  </a:lnTo>
                  <a:lnTo>
                    <a:pt x="25680" y="46539"/>
                  </a:lnTo>
                  <a:lnTo>
                    <a:pt x="25738" y="46865"/>
                  </a:lnTo>
                  <a:lnTo>
                    <a:pt x="25834" y="47211"/>
                  </a:lnTo>
                  <a:lnTo>
                    <a:pt x="25930" y="47538"/>
                  </a:lnTo>
                  <a:lnTo>
                    <a:pt x="26045" y="47864"/>
                  </a:lnTo>
                  <a:lnTo>
                    <a:pt x="26160" y="48172"/>
                  </a:lnTo>
                  <a:lnTo>
                    <a:pt x="26295" y="48498"/>
                  </a:lnTo>
                  <a:lnTo>
                    <a:pt x="26448" y="48805"/>
                  </a:lnTo>
                  <a:lnTo>
                    <a:pt x="26602" y="49113"/>
                  </a:lnTo>
                  <a:lnTo>
                    <a:pt x="26621" y="49420"/>
                  </a:lnTo>
                  <a:lnTo>
                    <a:pt x="26410" y="49036"/>
                  </a:lnTo>
                  <a:lnTo>
                    <a:pt x="26218" y="48671"/>
                  </a:lnTo>
                  <a:lnTo>
                    <a:pt x="26045" y="48287"/>
                  </a:lnTo>
                  <a:lnTo>
                    <a:pt x="25891" y="47903"/>
                  </a:lnTo>
                  <a:lnTo>
                    <a:pt x="25738" y="47518"/>
                  </a:lnTo>
                  <a:lnTo>
                    <a:pt x="25603" y="47134"/>
                  </a:lnTo>
                  <a:lnTo>
                    <a:pt x="25488" y="46750"/>
                  </a:lnTo>
                  <a:lnTo>
                    <a:pt x="25373" y="46347"/>
                  </a:lnTo>
                  <a:lnTo>
                    <a:pt x="25277" y="45963"/>
                  </a:lnTo>
                  <a:lnTo>
                    <a:pt x="25200" y="45579"/>
                  </a:lnTo>
                  <a:lnTo>
                    <a:pt x="25123" y="45175"/>
                  </a:lnTo>
                  <a:lnTo>
                    <a:pt x="25065" y="44772"/>
                  </a:lnTo>
                  <a:lnTo>
                    <a:pt x="25027" y="44388"/>
                  </a:lnTo>
                  <a:lnTo>
                    <a:pt x="24988" y="43984"/>
                  </a:lnTo>
                  <a:lnTo>
                    <a:pt x="24969" y="43581"/>
                  </a:lnTo>
                  <a:lnTo>
                    <a:pt x="24969" y="43178"/>
                  </a:lnTo>
                  <a:lnTo>
                    <a:pt x="24969" y="42774"/>
                  </a:lnTo>
                  <a:lnTo>
                    <a:pt x="24969" y="42371"/>
                  </a:lnTo>
                  <a:lnTo>
                    <a:pt x="25046" y="41564"/>
                  </a:lnTo>
                  <a:lnTo>
                    <a:pt x="25142" y="40758"/>
                  </a:lnTo>
                  <a:lnTo>
                    <a:pt x="25296" y="39951"/>
                  </a:lnTo>
                  <a:lnTo>
                    <a:pt x="25488" y="39144"/>
                  </a:lnTo>
                  <a:lnTo>
                    <a:pt x="25718" y="38337"/>
                  </a:lnTo>
                  <a:lnTo>
                    <a:pt x="25987" y="37531"/>
                  </a:lnTo>
                  <a:lnTo>
                    <a:pt x="26295" y="36724"/>
                  </a:lnTo>
                  <a:lnTo>
                    <a:pt x="26602" y="36013"/>
                  </a:lnTo>
                  <a:lnTo>
                    <a:pt x="26948" y="35341"/>
                  </a:lnTo>
                  <a:lnTo>
                    <a:pt x="27332" y="34650"/>
                  </a:lnTo>
                  <a:lnTo>
                    <a:pt x="27735" y="33997"/>
                  </a:lnTo>
                  <a:lnTo>
                    <a:pt x="28158" y="33363"/>
                  </a:lnTo>
                  <a:lnTo>
                    <a:pt x="28619" y="32729"/>
                  </a:lnTo>
                  <a:lnTo>
                    <a:pt x="29080" y="32114"/>
                  </a:lnTo>
                  <a:lnTo>
                    <a:pt x="29560" y="31519"/>
                  </a:lnTo>
                  <a:lnTo>
                    <a:pt x="29733" y="31327"/>
                  </a:lnTo>
                  <a:lnTo>
                    <a:pt x="30021" y="31020"/>
                  </a:lnTo>
                  <a:lnTo>
                    <a:pt x="30405" y="30635"/>
                  </a:lnTo>
                  <a:lnTo>
                    <a:pt x="30866" y="30213"/>
                  </a:lnTo>
                  <a:lnTo>
                    <a:pt x="31365" y="29752"/>
                  </a:lnTo>
                  <a:lnTo>
                    <a:pt x="31884" y="29291"/>
                  </a:lnTo>
                  <a:lnTo>
                    <a:pt x="32422" y="28849"/>
                  </a:lnTo>
                  <a:lnTo>
                    <a:pt x="32959" y="28465"/>
                  </a:lnTo>
                  <a:close/>
                  <a:moveTo>
                    <a:pt x="33708" y="28004"/>
                  </a:moveTo>
                  <a:lnTo>
                    <a:pt x="33612" y="28868"/>
                  </a:lnTo>
                  <a:lnTo>
                    <a:pt x="33478" y="29713"/>
                  </a:lnTo>
                  <a:lnTo>
                    <a:pt x="33324" y="30539"/>
                  </a:lnTo>
                  <a:lnTo>
                    <a:pt x="33132" y="31346"/>
                  </a:lnTo>
                  <a:lnTo>
                    <a:pt x="32921" y="32134"/>
                  </a:lnTo>
                  <a:lnTo>
                    <a:pt x="32671" y="32921"/>
                  </a:lnTo>
                  <a:lnTo>
                    <a:pt x="32402" y="33689"/>
                  </a:lnTo>
                  <a:lnTo>
                    <a:pt x="32114" y="34458"/>
                  </a:lnTo>
                  <a:lnTo>
                    <a:pt x="31807" y="35207"/>
                  </a:lnTo>
                  <a:lnTo>
                    <a:pt x="31480" y="35956"/>
                  </a:lnTo>
                  <a:lnTo>
                    <a:pt x="31135" y="36724"/>
                  </a:lnTo>
                  <a:lnTo>
                    <a:pt x="30789" y="37473"/>
                  </a:lnTo>
                  <a:lnTo>
                    <a:pt x="30040" y="38991"/>
                  </a:lnTo>
                  <a:lnTo>
                    <a:pt x="29272" y="40546"/>
                  </a:lnTo>
                  <a:lnTo>
                    <a:pt x="28772" y="41622"/>
                  </a:lnTo>
                  <a:lnTo>
                    <a:pt x="28523" y="42160"/>
                  </a:lnTo>
                  <a:lnTo>
                    <a:pt x="28292" y="42697"/>
                  </a:lnTo>
                  <a:lnTo>
                    <a:pt x="28081" y="43255"/>
                  </a:lnTo>
                  <a:lnTo>
                    <a:pt x="27889" y="43812"/>
                  </a:lnTo>
                  <a:lnTo>
                    <a:pt x="27697" y="44369"/>
                  </a:lnTo>
                  <a:lnTo>
                    <a:pt x="27543" y="44926"/>
                  </a:lnTo>
                  <a:lnTo>
                    <a:pt x="27409" y="45483"/>
                  </a:lnTo>
                  <a:lnTo>
                    <a:pt x="27274" y="46059"/>
                  </a:lnTo>
                  <a:lnTo>
                    <a:pt x="27178" y="46635"/>
                  </a:lnTo>
                  <a:lnTo>
                    <a:pt x="27120" y="47211"/>
                  </a:lnTo>
                  <a:lnTo>
                    <a:pt x="27063" y="47787"/>
                  </a:lnTo>
                  <a:lnTo>
                    <a:pt x="27063" y="48383"/>
                  </a:lnTo>
                  <a:lnTo>
                    <a:pt x="27063" y="48959"/>
                  </a:lnTo>
                  <a:lnTo>
                    <a:pt x="27120" y="49554"/>
                  </a:lnTo>
                  <a:lnTo>
                    <a:pt x="27120" y="49554"/>
                  </a:lnTo>
                  <a:lnTo>
                    <a:pt x="27024" y="49362"/>
                  </a:lnTo>
                  <a:lnTo>
                    <a:pt x="26986" y="48709"/>
                  </a:lnTo>
                  <a:lnTo>
                    <a:pt x="26948" y="48056"/>
                  </a:lnTo>
                  <a:lnTo>
                    <a:pt x="26948" y="47384"/>
                  </a:lnTo>
                  <a:lnTo>
                    <a:pt x="26948" y="46731"/>
                  </a:lnTo>
                  <a:lnTo>
                    <a:pt x="26967" y="46078"/>
                  </a:lnTo>
                  <a:lnTo>
                    <a:pt x="27024" y="45406"/>
                  </a:lnTo>
                  <a:lnTo>
                    <a:pt x="27082" y="44733"/>
                  </a:lnTo>
                  <a:lnTo>
                    <a:pt x="27159" y="44061"/>
                  </a:lnTo>
                  <a:lnTo>
                    <a:pt x="27293" y="43216"/>
                  </a:lnTo>
                  <a:lnTo>
                    <a:pt x="27447" y="42390"/>
                  </a:lnTo>
                  <a:lnTo>
                    <a:pt x="27658" y="41603"/>
                  </a:lnTo>
                  <a:lnTo>
                    <a:pt x="27889" y="40815"/>
                  </a:lnTo>
                  <a:lnTo>
                    <a:pt x="28158" y="40047"/>
                  </a:lnTo>
                  <a:lnTo>
                    <a:pt x="28446" y="39279"/>
                  </a:lnTo>
                  <a:lnTo>
                    <a:pt x="28772" y="38549"/>
                  </a:lnTo>
                  <a:lnTo>
                    <a:pt x="29118" y="37819"/>
                  </a:lnTo>
                  <a:lnTo>
                    <a:pt x="29502" y="37089"/>
                  </a:lnTo>
                  <a:lnTo>
                    <a:pt x="29886" y="36378"/>
                  </a:lnTo>
                  <a:lnTo>
                    <a:pt x="30309" y="35687"/>
                  </a:lnTo>
                  <a:lnTo>
                    <a:pt x="30731" y="34995"/>
                  </a:lnTo>
                  <a:lnTo>
                    <a:pt x="31192" y="34304"/>
                  </a:lnTo>
                  <a:lnTo>
                    <a:pt x="31653" y="33613"/>
                  </a:lnTo>
                  <a:lnTo>
                    <a:pt x="32614" y="32249"/>
                  </a:lnTo>
                  <a:lnTo>
                    <a:pt x="32633" y="32210"/>
                  </a:lnTo>
                  <a:lnTo>
                    <a:pt x="32633" y="32153"/>
                  </a:lnTo>
                  <a:lnTo>
                    <a:pt x="32633" y="32114"/>
                  </a:lnTo>
                  <a:lnTo>
                    <a:pt x="32594" y="32076"/>
                  </a:lnTo>
                  <a:lnTo>
                    <a:pt x="32556" y="32038"/>
                  </a:lnTo>
                  <a:lnTo>
                    <a:pt x="32460" y="32038"/>
                  </a:lnTo>
                  <a:lnTo>
                    <a:pt x="32422" y="32076"/>
                  </a:lnTo>
                  <a:lnTo>
                    <a:pt x="32018" y="32479"/>
                  </a:lnTo>
                  <a:lnTo>
                    <a:pt x="31653" y="32863"/>
                  </a:lnTo>
                  <a:lnTo>
                    <a:pt x="31288" y="33286"/>
                  </a:lnTo>
                  <a:lnTo>
                    <a:pt x="30943" y="33709"/>
                  </a:lnTo>
                  <a:lnTo>
                    <a:pt x="30597" y="34150"/>
                  </a:lnTo>
                  <a:lnTo>
                    <a:pt x="30270" y="34592"/>
                  </a:lnTo>
                  <a:lnTo>
                    <a:pt x="29963" y="35034"/>
                  </a:lnTo>
                  <a:lnTo>
                    <a:pt x="29675" y="35495"/>
                  </a:lnTo>
                  <a:lnTo>
                    <a:pt x="29406" y="35975"/>
                  </a:lnTo>
                  <a:lnTo>
                    <a:pt x="29137" y="36455"/>
                  </a:lnTo>
                  <a:lnTo>
                    <a:pt x="28888" y="36935"/>
                  </a:lnTo>
                  <a:lnTo>
                    <a:pt x="28638" y="37416"/>
                  </a:lnTo>
                  <a:lnTo>
                    <a:pt x="28427" y="37915"/>
                  </a:lnTo>
                  <a:lnTo>
                    <a:pt x="28215" y="38434"/>
                  </a:lnTo>
                  <a:lnTo>
                    <a:pt x="28004" y="38933"/>
                  </a:lnTo>
                  <a:lnTo>
                    <a:pt x="27831" y="39451"/>
                  </a:lnTo>
                  <a:lnTo>
                    <a:pt x="27658" y="39970"/>
                  </a:lnTo>
                  <a:lnTo>
                    <a:pt x="27485" y="40508"/>
                  </a:lnTo>
                  <a:lnTo>
                    <a:pt x="27351" y="41046"/>
                  </a:lnTo>
                  <a:lnTo>
                    <a:pt x="27216" y="41583"/>
                  </a:lnTo>
                  <a:lnTo>
                    <a:pt x="27101" y="42121"/>
                  </a:lnTo>
                  <a:lnTo>
                    <a:pt x="26986" y="42659"/>
                  </a:lnTo>
                  <a:lnTo>
                    <a:pt x="26890" y="43197"/>
                  </a:lnTo>
                  <a:lnTo>
                    <a:pt x="26813" y="43754"/>
                  </a:lnTo>
                  <a:lnTo>
                    <a:pt x="26736" y="44311"/>
                  </a:lnTo>
                  <a:lnTo>
                    <a:pt x="26679" y="44849"/>
                  </a:lnTo>
                  <a:lnTo>
                    <a:pt x="26621" y="45406"/>
                  </a:lnTo>
                  <a:lnTo>
                    <a:pt x="26583" y="45963"/>
                  </a:lnTo>
                  <a:lnTo>
                    <a:pt x="26563" y="46520"/>
                  </a:lnTo>
                  <a:lnTo>
                    <a:pt x="26544" y="47077"/>
                  </a:lnTo>
                  <a:lnTo>
                    <a:pt x="26563" y="48191"/>
                  </a:lnTo>
                  <a:lnTo>
                    <a:pt x="26352" y="47538"/>
                  </a:lnTo>
                  <a:lnTo>
                    <a:pt x="26199" y="46885"/>
                  </a:lnTo>
                  <a:lnTo>
                    <a:pt x="26083" y="46232"/>
                  </a:lnTo>
                  <a:lnTo>
                    <a:pt x="26006" y="45559"/>
                  </a:lnTo>
                  <a:lnTo>
                    <a:pt x="25968" y="44906"/>
                  </a:lnTo>
                  <a:lnTo>
                    <a:pt x="25949" y="44234"/>
                  </a:lnTo>
                  <a:lnTo>
                    <a:pt x="25987" y="43581"/>
                  </a:lnTo>
                  <a:lnTo>
                    <a:pt x="26045" y="42909"/>
                  </a:lnTo>
                  <a:lnTo>
                    <a:pt x="26141" y="42256"/>
                  </a:lnTo>
                  <a:lnTo>
                    <a:pt x="26256" y="41583"/>
                  </a:lnTo>
                  <a:lnTo>
                    <a:pt x="26410" y="40930"/>
                  </a:lnTo>
                  <a:lnTo>
                    <a:pt x="26583" y="40277"/>
                  </a:lnTo>
                  <a:lnTo>
                    <a:pt x="26794" y="39624"/>
                  </a:lnTo>
                  <a:lnTo>
                    <a:pt x="27024" y="38971"/>
                  </a:lnTo>
                  <a:lnTo>
                    <a:pt x="27274" y="38318"/>
                  </a:lnTo>
                  <a:lnTo>
                    <a:pt x="27543" y="37684"/>
                  </a:lnTo>
                  <a:lnTo>
                    <a:pt x="27831" y="37051"/>
                  </a:lnTo>
                  <a:lnTo>
                    <a:pt x="28138" y="36417"/>
                  </a:lnTo>
                  <a:lnTo>
                    <a:pt x="28465" y="35783"/>
                  </a:lnTo>
                  <a:lnTo>
                    <a:pt x="28791" y="35168"/>
                  </a:lnTo>
                  <a:lnTo>
                    <a:pt x="29137" y="34554"/>
                  </a:lnTo>
                  <a:lnTo>
                    <a:pt x="29502" y="33958"/>
                  </a:lnTo>
                  <a:lnTo>
                    <a:pt x="29886" y="33363"/>
                  </a:lnTo>
                  <a:lnTo>
                    <a:pt x="30270" y="32767"/>
                  </a:lnTo>
                  <a:lnTo>
                    <a:pt x="31058" y="31615"/>
                  </a:lnTo>
                  <a:lnTo>
                    <a:pt x="31865" y="30520"/>
                  </a:lnTo>
                  <a:lnTo>
                    <a:pt x="32671" y="29445"/>
                  </a:lnTo>
                  <a:lnTo>
                    <a:pt x="33478" y="28446"/>
                  </a:lnTo>
                  <a:lnTo>
                    <a:pt x="33516" y="28369"/>
                  </a:lnTo>
                  <a:lnTo>
                    <a:pt x="33516" y="28273"/>
                  </a:lnTo>
                  <a:lnTo>
                    <a:pt x="33478" y="28215"/>
                  </a:lnTo>
                  <a:lnTo>
                    <a:pt x="33420" y="28158"/>
                  </a:lnTo>
                  <a:lnTo>
                    <a:pt x="33708" y="28004"/>
                  </a:lnTo>
                  <a:close/>
                  <a:moveTo>
                    <a:pt x="34381" y="27831"/>
                  </a:moveTo>
                  <a:lnTo>
                    <a:pt x="34458" y="27870"/>
                  </a:lnTo>
                  <a:lnTo>
                    <a:pt x="34534" y="27908"/>
                  </a:lnTo>
                  <a:lnTo>
                    <a:pt x="34573" y="27985"/>
                  </a:lnTo>
                  <a:lnTo>
                    <a:pt x="34611" y="28062"/>
                  </a:lnTo>
                  <a:lnTo>
                    <a:pt x="34650" y="28177"/>
                  </a:lnTo>
                  <a:lnTo>
                    <a:pt x="34669" y="28542"/>
                  </a:lnTo>
                  <a:lnTo>
                    <a:pt x="34688" y="28907"/>
                  </a:lnTo>
                  <a:lnTo>
                    <a:pt x="34688" y="29272"/>
                  </a:lnTo>
                  <a:lnTo>
                    <a:pt x="34688" y="29637"/>
                  </a:lnTo>
                  <a:lnTo>
                    <a:pt x="34650" y="30021"/>
                  </a:lnTo>
                  <a:lnTo>
                    <a:pt x="34611" y="30386"/>
                  </a:lnTo>
                  <a:lnTo>
                    <a:pt x="34573" y="30770"/>
                  </a:lnTo>
                  <a:lnTo>
                    <a:pt x="34496" y="31135"/>
                  </a:lnTo>
                  <a:lnTo>
                    <a:pt x="34342" y="31903"/>
                  </a:lnTo>
                  <a:lnTo>
                    <a:pt x="34131" y="32652"/>
                  </a:lnTo>
                  <a:lnTo>
                    <a:pt x="33901" y="33401"/>
                  </a:lnTo>
                  <a:lnTo>
                    <a:pt x="33632" y="34150"/>
                  </a:lnTo>
                  <a:lnTo>
                    <a:pt x="33344" y="34899"/>
                  </a:lnTo>
                  <a:lnTo>
                    <a:pt x="33055" y="35648"/>
                  </a:lnTo>
                  <a:lnTo>
                    <a:pt x="32441" y="37108"/>
                  </a:lnTo>
                  <a:lnTo>
                    <a:pt x="31845" y="38530"/>
                  </a:lnTo>
                  <a:lnTo>
                    <a:pt x="31557" y="39202"/>
                  </a:lnTo>
                  <a:lnTo>
                    <a:pt x="31308" y="39874"/>
                  </a:lnTo>
                  <a:lnTo>
                    <a:pt x="31039" y="40585"/>
                  </a:lnTo>
                  <a:lnTo>
                    <a:pt x="30789" y="41315"/>
                  </a:lnTo>
                  <a:lnTo>
                    <a:pt x="30789" y="41334"/>
                  </a:lnTo>
                  <a:lnTo>
                    <a:pt x="30405" y="42448"/>
                  </a:lnTo>
                  <a:lnTo>
                    <a:pt x="30040" y="43581"/>
                  </a:lnTo>
                  <a:lnTo>
                    <a:pt x="29675" y="44695"/>
                  </a:lnTo>
                  <a:lnTo>
                    <a:pt x="29291" y="45809"/>
                  </a:lnTo>
                  <a:lnTo>
                    <a:pt x="28888" y="46923"/>
                  </a:lnTo>
                  <a:lnTo>
                    <a:pt x="28676" y="47461"/>
                  </a:lnTo>
                  <a:lnTo>
                    <a:pt x="28446" y="47999"/>
                  </a:lnTo>
                  <a:lnTo>
                    <a:pt x="28215" y="48536"/>
                  </a:lnTo>
                  <a:lnTo>
                    <a:pt x="27966" y="49074"/>
                  </a:lnTo>
                  <a:lnTo>
                    <a:pt x="27697" y="49593"/>
                  </a:lnTo>
                  <a:lnTo>
                    <a:pt x="27409" y="50131"/>
                  </a:lnTo>
                  <a:lnTo>
                    <a:pt x="27389" y="49747"/>
                  </a:lnTo>
                  <a:lnTo>
                    <a:pt x="27370" y="49362"/>
                  </a:lnTo>
                  <a:lnTo>
                    <a:pt x="27351" y="48997"/>
                  </a:lnTo>
                  <a:lnTo>
                    <a:pt x="27370" y="48613"/>
                  </a:lnTo>
                  <a:lnTo>
                    <a:pt x="27389" y="48248"/>
                  </a:lnTo>
                  <a:lnTo>
                    <a:pt x="27409" y="47883"/>
                  </a:lnTo>
                  <a:lnTo>
                    <a:pt x="27505" y="47154"/>
                  </a:lnTo>
                  <a:lnTo>
                    <a:pt x="27639" y="46443"/>
                  </a:lnTo>
                  <a:lnTo>
                    <a:pt x="27812" y="45732"/>
                  </a:lnTo>
                  <a:lnTo>
                    <a:pt x="28004" y="45022"/>
                  </a:lnTo>
                  <a:lnTo>
                    <a:pt x="28254" y="44330"/>
                  </a:lnTo>
                  <a:lnTo>
                    <a:pt x="28503" y="43639"/>
                  </a:lnTo>
                  <a:lnTo>
                    <a:pt x="28791" y="42947"/>
                  </a:lnTo>
                  <a:lnTo>
                    <a:pt x="29099" y="42275"/>
                  </a:lnTo>
                  <a:lnTo>
                    <a:pt x="29406" y="41603"/>
                  </a:lnTo>
                  <a:lnTo>
                    <a:pt x="30078" y="40239"/>
                  </a:lnTo>
                  <a:lnTo>
                    <a:pt x="30789" y="38914"/>
                  </a:lnTo>
                  <a:lnTo>
                    <a:pt x="31480" y="37569"/>
                  </a:lnTo>
                  <a:lnTo>
                    <a:pt x="32153" y="36244"/>
                  </a:lnTo>
                  <a:lnTo>
                    <a:pt x="32479" y="35572"/>
                  </a:lnTo>
                  <a:lnTo>
                    <a:pt x="32767" y="34899"/>
                  </a:lnTo>
                  <a:lnTo>
                    <a:pt x="33055" y="34208"/>
                  </a:lnTo>
                  <a:lnTo>
                    <a:pt x="33305" y="33536"/>
                  </a:lnTo>
                  <a:lnTo>
                    <a:pt x="33536" y="32844"/>
                  </a:lnTo>
                  <a:lnTo>
                    <a:pt x="33728" y="32153"/>
                  </a:lnTo>
                  <a:lnTo>
                    <a:pt x="33881" y="31461"/>
                  </a:lnTo>
                  <a:lnTo>
                    <a:pt x="34016" y="30751"/>
                  </a:lnTo>
                  <a:lnTo>
                    <a:pt x="34093" y="30040"/>
                  </a:lnTo>
                  <a:lnTo>
                    <a:pt x="34112" y="29694"/>
                  </a:lnTo>
                  <a:lnTo>
                    <a:pt x="34131" y="29329"/>
                  </a:lnTo>
                  <a:lnTo>
                    <a:pt x="34131" y="28964"/>
                  </a:lnTo>
                  <a:lnTo>
                    <a:pt x="34112" y="28599"/>
                  </a:lnTo>
                  <a:lnTo>
                    <a:pt x="34093" y="28235"/>
                  </a:lnTo>
                  <a:lnTo>
                    <a:pt x="34054" y="27870"/>
                  </a:lnTo>
                  <a:lnTo>
                    <a:pt x="34169" y="27831"/>
                  </a:lnTo>
                  <a:close/>
                  <a:moveTo>
                    <a:pt x="49631" y="50496"/>
                  </a:moveTo>
                  <a:lnTo>
                    <a:pt x="49766" y="50515"/>
                  </a:lnTo>
                  <a:lnTo>
                    <a:pt x="49862" y="50572"/>
                  </a:lnTo>
                  <a:lnTo>
                    <a:pt x="49938" y="50649"/>
                  </a:lnTo>
                  <a:lnTo>
                    <a:pt x="49977" y="50745"/>
                  </a:lnTo>
                  <a:lnTo>
                    <a:pt x="49977" y="50880"/>
                  </a:lnTo>
                  <a:lnTo>
                    <a:pt x="49958" y="51014"/>
                  </a:lnTo>
                  <a:lnTo>
                    <a:pt x="49900" y="51149"/>
                  </a:lnTo>
                  <a:lnTo>
                    <a:pt x="49842" y="51283"/>
                  </a:lnTo>
                  <a:lnTo>
                    <a:pt x="49746" y="51418"/>
                  </a:lnTo>
                  <a:lnTo>
                    <a:pt x="49631" y="51533"/>
                  </a:lnTo>
                  <a:lnTo>
                    <a:pt x="49478" y="51610"/>
                  </a:lnTo>
                  <a:lnTo>
                    <a:pt x="49324" y="51648"/>
                  </a:lnTo>
                  <a:lnTo>
                    <a:pt x="49305" y="51590"/>
                  </a:lnTo>
                  <a:lnTo>
                    <a:pt x="49285" y="51533"/>
                  </a:lnTo>
                  <a:lnTo>
                    <a:pt x="49247" y="51494"/>
                  </a:lnTo>
                  <a:lnTo>
                    <a:pt x="49132" y="51418"/>
                  </a:lnTo>
                  <a:lnTo>
                    <a:pt x="49170" y="51264"/>
                  </a:lnTo>
                  <a:lnTo>
                    <a:pt x="49189" y="51129"/>
                  </a:lnTo>
                  <a:lnTo>
                    <a:pt x="49228" y="50822"/>
                  </a:lnTo>
                  <a:lnTo>
                    <a:pt x="49266" y="50726"/>
                  </a:lnTo>
                  <a:lnTo>
                    <a:pt x="49305" y="50649"/>
                  </a:lnTo>
                  <a:lnTo>
                    <a:pt x="49343" y="50592"/>
                  </a:lnTo>
                  <a:lnTo>
                    <a:pt x="49381" y="50553"/>
                  </a:lnTo>
                  <a:lnTo>
                    <a:pt x="49439" y="50515"/>
                  </a:lnTo>
                  <a:lnTo>
                    <a:pt x="49497" y="50496"/>
                  </a:lnTo>
                  <a:close/>
                  <a:moveTo>
                    <a:pt x="41218" y="50150"/>
                  </a:moveTo>
                  <a:lnTo>
                    <a:pt x="41334" y="50188"/>
                  </a:lnTo>
                  <a:lnTo>
                    <a:pt x="41430" y="50227"/>
                  </a:lnTo>
                  <a:lnTo>
                    <a:pt x="41507" y="50284"/>
                  </a:lnTo>
                  <a:lnTo>
                    <a:pt x="41564" y="50361"/>
                  </a:lnTo>
                  <a:lnTo>
                    <a:pt x="41603" y="50438"/>
                  </a:lnTo>
                  <a:lnTo>
                    <a:pt x="41641" y="50534"/>
                  </a:lnTo>
                  <a:lnTo>
                    <a:pt x="41660" y="50630"/>
                  </a:lnTo>
                  <a:lnTo>
                    <a:pt x="41660" y="50726"/>
                  </a:lnTo>
                  <a:lnTo>
                    <a:pt x="41641" y="50957"/>
                  </a:lnTo>
                  <a:lnTo>
                    <a:pt x="41603" y="51187"/>
                  </a:lnTo>
                  <a:lnTo>
                    <a:pt x="41545" y="51379"/>
                  </a:lnTo>
                  <a:lnTo>
                    <a:pt x="41468" y="51571"/>
                  </a:lnTo>
                  <a:lnTo>
                    <a:pt x="41391" y="51706"/>
                  </a:lnTo>
                  <a:lnTo>
                    <a:pt x="41315" y="51782"/>
                  </a:lnTo>
                  <a:lnTo>
                    <a:pt x="41238" y="51859"/>
                  </a:lnTo>
                  <a:lnTo>
                    <a:pt x="41142" y="51898"/>
                  </a:lnTo>
                  <a:lnTo>
                    <a:pt x="41046" y="51936"/>
                  </a:lnTo>
                  <a:lnTo>
                    <a:pt x="40834" y="51936"/>
                  </a:lnTo>
                  <a:lnTo>
                    <a:pt x="40719" y="51917"/>
                  </a:lnTo>
                  <a:lnTo>
                    <a:pt x="40604" y="51879"/>
                  </a:lnTo>
                  <a:lnTo>
                    <a:pt x="40489" y="51821"/>
                  </a:lnTo>
                  <a:lnTo>
                    <a:pt x="40373" y="51725"/>
                  </a:lnTo>
                  <a:lnTo>
                    <a:pt x="40277" y="51629"/>
                  </a:lnTo>
                  <a:lnTo>
                    <a:pt x="40200" y="51533"/>
                  </a:lnTo>
                  <a:lnTo>
                    <a:pt x="40124" y="51418"/>
                  </a:lnTo>
                  <a:lnTo>
                    <a:pt x="40066" y="51283"/>
                  </a:lnTo>
                  <a:lnTo>
                    <a:pt x="39989" y="51033"/>
                  </a:lnTo>
                  <a:lnTo>
                    <a:pt x="39989" y="51033"/>
                  </a:lnTo>
                  <a:lnTo>
                    <a:pt x="40124" y="51129"/>
                  </a:lnTo>
                  <a:lnTo>
                    <a:pt x="40200" y="51168"/>
                  </a:lnTo>
                  <a:lnTo>
                    <a:pt x="40297" y="51206"/>
                  </a:lnTo>
                  <a:lnTo>
                    <a:pt x="40354" y="51206"/>
                  </a:lnTo>
                  <a:lnTo>
                    <a:pt x="40393" y="51187"/>
                  </a:lnTo>
                  <a:lnTo>
                    <a:pt x="40431" y="51168"/>
                  </a:lnTo>
                  <a:lnTo>
                    <a:pt x="40469" y="51149"/>
                  </a:lnTo>
                  <a:lnTo>
                    <a:pt x="40508" y="51110"/>
                  </a:lnTo>
                  <a:lnTo>
                    <a:pt x="40527" y="51053"/>
                  </a:lnTo>
                  <a:lnTo>
                    <a:pt x="40527" y="51014"/>
                  </a:lnTo>
                  <a:lnTo>
                    <a:pt x="40508" y="50957"/>
                  </a:lnTo>
                  <a:lnTo>
                    <a:pt x="40431" y="50764"/>
                  </a:lnTo>
                  <a:lnTo>
                    <a:pt x="40412" y="50688"/>
                  </a:lnTo>
                  <a:lnTo>
                    <a:pt x="40393" y="50611"/>
                  </a:lnTo>
                  <a:lnTo>
                    <a:pt x="40412" y="50534"/>
                  </a:lnTo>
                  <a:lnTo>
                    <a:pt x="40431" y="50457"/>
                  </a:lnTo>
                  <a:lnTo>
                    <a:pt x="40489" y="50380"/>
                  </a:lnTo>
                  <a:lnTo>
                    <a:pt x="40585" y="50304"/>
                  </a:lnTo>
                  <a:lnTo>
                    <a:pt x="40681" y="50246"/>
                  </a:lnTo>
                  <a:lnTo>
                    <a:pt x="40777" y="50207"/>
                  </a:lnTo>
                  <a:lnTo>
                    <a:pt x="40892" y="50169"/>
                  </a:lnTo>
                  <a:lnTo>
                    <a:pt x="41007" y="50150"/>
                  </a:lnTo>
                  <a:close/>
                  <a:moveTo>
                    <a:pt x="15961" y="54260"/>
                  </a:moveTo>
                  <a:lnTo>
                    <a:pt x="16537" y="54471"/>
                  </a:lnTo>
                  <a:lnTo>
                    <a:pt x="17094" y="54702"/>
                  </a:lnTo>
                  <a:lnTo>
                    <a:pt x="17671" y="54971"/>
                  </a:lnTo>
                  <a:lnTo>
                    <a:pt x="18228" y="55278"/>
                  </a:lnTo>
                  <a:lnTo>
                    <a:pt x="18785" y="55605"/>
                  </a:lnTo>
                  <a:lnTo>
                    <a:pt x="19342" y="55989"/>
                  </a:lnTo>
                  <a:lnTo>
                    <a:pt x="19918" y="56392"/>
                  </a:lnTo>
                  <a:lnTo>
                    <a:pt x="20494" y="56853"/>
                  </a:lnTo>
                  <a:lnTo>
                    <a:pt x="21243" y="57487"/>
                  </a:lnTo>
                  <a:lnTo>
                    <a:pt x="21992" y="58140"/>
                  </a:lnTo>
                  <a:lnTo>
                    <a:pt x="22760" y="58793"/>
                  </a:lnTo>
                  <a:lnTo>
                    <a:pt x="23548" y="59446"/>
                  </a:lnTo>
                  <a:lnTo>
                    <a:pt x="22914" y="59062"/>
                  </a:lnTo>
                  <a:lnTo>
                    <a:pt x="22280" y="58697"/>
                  </a:lnTo>
                  <a:lnTo>
                    <a:pt x="21646" y="58294"/>
                  </a:lnTo>
                  <a:lnTo>
                    <a:pt x="21051" y="57871"/>
                  </a:lnTo>
                  <a:lnTo>
                    <a:pt x="19822" y="56968"/>
                  </a:lnTo>
                  <a:lnTo>
                    <a:pt x="18573" y="56027"/>
                  </a:lnTo>
                  <a:lnTo>
                    <a:pt x="17939" y="55566"/>
                  </a:lnTo>
                  <a:lnTo>
                    <a:pt x="17286" y="55105"/>
                  </a:lnTo>
                  <a:lnTo>
                    <a:pt x="16633" y="54664"/>
                  </a:lnTo>
                  <a:lnTo>
                    <a:pt x="15961" y="54260"/>
                  </a:lnTo>
                  <a:close/>
                  <a:moveTo>
                    <a:pt x="12754" y="52378"/>
                  </a:moveTo>
                  <a:lnTo>
                    <a:pt x="13407" y="52416"/>
                  </a:lnTo>
                  <a:lnTo>
                    <a:pt x="14060" y="52493"/>
                  </a:lnTo>
                  <a:lnTo>
                    <a:pt x="14674" y="52589"/>
                  </a:lnTo>
                  <a:lnTo>
                    <a:pt x="15308" y="52724"/>
                  </a:lnTo>
                  <a:lnTo>
                    <a:pt x="15923" y="52877"/>
                  </a:lnTo>
                  <a:lnTo>
                    <a:pt x="16518" y="53069"/>
                  </a:lnTo>
                  <a:lnTo>
                    <a:pt x="17133" y="53281"/>
                  </a:lnTo>
                  <a:lnTo>
                    <a:pt x="17728" y="53511"/>
                  </a:lnTo>
                  <a:lnTo>
                    <a:pt x="18324" y="53780"/>
                  </a:lnTo>
                  <a:lnTo>
                    <a:pt x="18919" y="54068"/>
                  </a:lnTo>
                  <a:lnTo>
                    <a:pt x="19514" y="54395"/>
                  </a:lnTo>
                  <a:lnTo>
                    <a:pt x="20110" y="54721"/>
                  </a:lnTo>
                  <a:lnTo>
                    <a:pt x="20705" y="55086"/>
                  </a:lnTo>
                  <a:lnTo>
                    <a:pt x="21166" y="55413"/>
                  </a:lnTo>
                  <a:lnTo>
                    <a:pt x="21627" y="55758"/>
                  </a:lnTo>
                  <a:lnTo>
                    <a:pt x="22069" y="56123"/>
                  </a:lnTo>
                  <a:lnTo>
                    <a:pt x="22511" y="56488"/>
                  </a:lnTo>
                  <a:lnTo>
                    <a:pt x="22914" y="56892"/>
                  </a:lnTo>
                  <a:lnTo>
                    <a:pt x="23317" y="57276"/>
                  </a:lnTo>
                  <a:lnTo>
                    <a:pt x="24105" y="58102"/>
                  </a:lnTo>
                  <a:lnTo>
                    <a:pt x="24892" y="58947"/>
                  </a:lnTo>
                  <a:lnTo>
                    <a:pt x="25661" y="59773"/>
                  </a:lnTo>
                  <a:lnTo>
                    <a:pt x="26064" y="60195"/>
                  </a:lnTo>
                  <a:lnTo>
                    <a:pt x="26467" y="60579"/>
                  </a:lnTo>
                  <a:lnTo>
                    <a:pt x="26871" y="60983"/>
                  </a:lnTo>
                  <a:lnTo>
                    <a:pt x="27313" y="61348"/>
                  </a:lnTo>
                  <a:lnTo>
                    <a:pt x="26736" y="61002"/>
                  </a:lnTo>
                  <a:lnTo>
                    <a:pt x="26160" y="60637"/>
                  </a:lnTo>
                  <a:lnTo>
                    <a:pt x="25622" y="60253"/>
                  </a:lnTo>
                  <a:lnTo>
                    <a:pt x="25084" y="59869"/>
                  </a:lnTo>
                  <a:lnTo>
                    <a:pt x="24028" y="59062"/>
                  </a:lnTo>
                  <a:lnTo>
                    <a:pt x="22991" y="58236"/>
                  </a:lnTo>
                  <a:lnTo>
                    <a:pt x="21954" y="57410"/>
                  </a:lnTo>
                  <a:lnTo>
                    <a:pt x="20917" y="56584"/>
                  </a:lnTo>
                  <a:lnTo>
                    <a:pt x="19860" y="55797"/>
                  </a:lnTo>
                  <a:lnTo>
                    <a:pt x="19322" y="55413"/>
                  </a:lnTo>
                  <a:lnTo>
                    <a:pt x="18765" y="55028"/>
                  </a:lnTo>
                  <a:lnTo>
                    <a:pt x="18170" y="54664"/>
                  </a:lnTo>
                  <a:lnTo>
                    <a:pt x="17555" y="54356"/>
                  </a:lnTo>
                  <a:lnTo>
                    <a:pt x="16960" y="54068"/>
                  </a:lnTo>
                  <a:lnTo>
                    <a:pt x="16345" y="53838"/>
                  </a:lnTo>
                  <a:lnTo>
                    <a:pt x="15731" y="53626"/>
                  </a:lnTo>
                  <a:lnTo>
                    <a:pt x="15097" y="53453"/>
                  </a:lnTo>
                  <a:lnTo>
                    <a:pt x="14463" y="53319"/>
                  </a:lnTo>
                  <a:lnTo>
                    <a:pt x="13829" y="53204"/>
                  </a:lnTo>
                  <a:lnTo>
                    <a:pt x="13426" y="53050"/>
                  </a:lnTo>
                  <a:lnTo>
                    <a:pt x="13003" y="52916"/>
                  </a:lnTo>
                  <a:lnTo>
                    <a:pt x="12600" y="52800"/>
                  </a:lnTo>
                  <a:lnTo>
                    <a:pt x="12177" y="52704"/>
                  </a:lnTo>
                  <a:lnTo>
                    <a:pt x="11755" y="52628"/>
                  </a:lnTo>
                  <a:lnTo>
                    <a:pt x="11313" y="52589"/>
                  </a:lnTo>
                  <a:lnTo>
                    <a:pt x="10871" y="52570"/>
                  </a:lnTo>
                  <a:lnTo>
                    <a:pt x="10449" y="52570"/>
                  </a:lnTo>
                  <a:lnTo>
                    <a:pt x="10718" y="52436"/>
                  </a:lnTo>
                  <a:lnTo>
                    <a:pt x="11409" y="52397"/>
                  </a:lnTo>
                  <a:lnTo>
                    <a:pt x="12100" y="52378"/>
                  </a:lnTo>
                  <a:close/>
                  <a:moveTo>
                    <a:pt x="9508" y="53069"/>
                  </a:moveTo>
                  <a:lnTo>
                    <a:pt x="9546" y="53127"/>
                  </a:lnTo>
                  <a:lnTo>
                    <a:pt x="9584" y="53146"/>
                  </a:lnTo>
                  <a:lnTo>
                    <a:pt x="9623" y="53165"/>
                  </a:lnTo>
                  <a:lnTo>
                    <a:pt x="10814" y="53261"/>
                  </a:lnTo>
                  <a:lnTo>
                    <a:pt x="11947" y="53396"/>
                  </a:lnTo>
                  <a:lnTo>
                    <a:pt x="13042" y="53530"/>
                  </a:lnTo>
                  <a:lnTo>
                    <a:pt x="13560" y="53626"/>
                  </a:lnTo>
                  <a:lnTo>
                    <a:pt x="14079" y="53722"/>
                  </a:lnTo>
                  <a:lnTo>
                    <a:pt x="14559" y="53953"/>
                  </a:lnTo>
                  <a:lnTo>
                    <a:pt x="15058" y="54203"/>
                  </a:lnTo>
                  <a:lnTo>
                    <a:pt x="15539" y="54471"/>
                  </a:lnTo>
                  <a:lnTo>
                    <a:pt x="16000" y="54740"/>
                  </a:lnTo>
                  <a:lnTo>
                    <a:pt x="16480" y="55048"/>
                  </a:lnTo>
                  <a:lnTo>
                    <a:pt x="16941" y="55355"/>
                  </a:lnTo>
                  <a:lnTo>
                    <a:pt x="17863" y="56008"/>
                  </a:lnTo>
                  <a:lnTo>
                    <a:pt x="18746" y="56661"/>
                  </a:lnTo>
                  <a:lnTo>
                    <a:pt x="19649" y="57333"/>
                  </a:lnTo>
                  <a:lnTo>
                    <a:pt x="20513" y="57986"/>
                  </a:lnTo>
                  <a:lnTo>
                    <a:pt x="21378" y="58601"/>
                  </a:lnTo>
                  <a:lnTo>
                    <a:pt x="22088" y="59062"/>
                  </a:lnTo>
                  <a:lnTo>
                    <a:pt x="22799" y="59504"/>
                  </a:lnTo>
                  <a:lnTo>
                    <a:pt x="23529" y="59926"/>
                  </a:lnTo>
                  <a:lnTo>
                    <a:pt x="24278" y="60330"/>
                  </a:lnTo>
                  <a:lnTo>
                    <a:pt x="25776" y="61136"/>
                  </a:lnTo>
                  <a:lnTo>
                    <a:pt x="27274" y="61905"/>
                  </a:lnTo>
                  <a:lnTo>
                    <a:pt x="26563" y="61789"/>
                  </a:lnTo>
                  <a:lnTo>
                    <a:pt x="25872" y="61655"/>
                  </a:lnTo>
                  <a:lnTo>
                    <a:pt x="25200" y="61501"/>
                  </a:lnTo>
                  <a:lnTo>
                    <a:pt x="24547" y="61328"/>
                  </a:lnTo>
                  <a:lnTo>
                    <a:pt x="23894" y="61117"/>
                  </a:lnTo>
                  <a:lnTo>
                    <a:pt x="23279" y="60906"/>
                  </a:lnTo>
                  <a:lnTo>
                    <a:pt x="22664" y="60656"/>
                  </a:lnTo>
                  <a:lnTo>
                    <a:pt x="22050" y="60387"/>
                  </a:lnTo>
                  <a:lnTo>
                    <a:pt x="21454" y="60099"/>
                  </a:lnTo>
                  <a:lnTo>
                    <a:pt x="20859" y="59792"/>
                  </a:lnTo>
                  <a:lnTo>
                    <a:pt x="20264" y="59465"/>
                  </a:lnTo>
                  <a:lnTo>
                    <a:pt x="19668" y="59120"/>
                  </a:lnTo>
                  <a:lnTo>
                    <a:pt x="19092" y="58774"/>
                  </a:lnTo>
                  <a:lnTo>
                    <a:pt x="18496" y="58390"/>
                  </a:lnTo>
                  <a:lnTo>
                    <a:pt x="17306" y="57583"/>
                  </a:lnTo>
                  <a:lnTo>
                    <a:pt x="15443" y="56277"/>
                  </a:lnTo>
                  <a:lnTo>
                    <a:pt x="14501" y="55643"/>
                  </a:lnTo>
                  <a:lnTo>
                    <a:pt x="13541" y="55048"/>
                  </a:lnTo>
                  <a:lnTo>
                    <a:pt x="13042" y="54760"/>
                  </a:lnTo>
                  <a:lnTo>
                    <a:pt x="12542" y="54471"/>
                  </a:lnTo>
                  <a:lnTo>
                    <a:pt x="12043" y="54222"/>
                  </a:lnTo>
                  <a:lnTo>
                    <a:pt x="11543" y="53972"/>
                  </a:lnTo>
                  <a:lnTo>
                    <a:pt x="11025" y="53742"/>
                  </a:lnTo>
                  <a:lnTo>
                    <a:pt x="10487" y="53530"/>
                  </a:lnTo>
                  <a:lnTo>
                    <a:pt x="9949" y="53357"/>
                  </a:lnTo>
                  <a:lnTo>
                    <a:pt x="9411" y="53185"/>
                  </a:lnTo>
                  <a:lnTo>
                    <a:pt x="9373" y="53204"/>
                  </a:lnTo>
                  <a:lnTo>
                    <a:pt x="9335" y="53165"/>
                  </a:lnTo>
                  <a:lnTo>
                    <a:pt x="9508" y="53069"/>
                  </a:lnTo>
                  <a:close/>
                  <a:moveTo>
                    <a:pt x="14021" y="51763"/>
                  </a:moveTo>
                  <a:lnTo>
                    <a:pt x="14578" y="51782"/>
                  </a:lnTo>
                  <a:lnTo>
                    <a:pt x="15154" y="51840"/>
                  </a:lnTo>
                  <a:lnTo>
                    <a:pt x="15711" y="51936"/>
                  </a:lnTo>
                  <a:lnTo>
                    <a:pt x="16268" y="52071"/>
                  </a:lnTo>
                  <a:lnTo>
                    <a:pt x="16825" y="52243"/>
                  </a:lnTo>
                  <a:lnTo>
                    <a:pt x="17363" y="52436"/>
                  </a:lnTo>
                  <a:lnTo>
                    <a:pt x="17920" y="52666"/>
                  </a:lnTo>
                  <a:lnTo>
                    <a:pt x="18458" y="52916"/>
                  </a:lnTo>
                  <a:lnTo>
                    <a:pt x="18977" y="53204"/>
                  </a:lnTo>
                  <a:lnTo>
                    <a:pt x="19514" y="53511"/>
                  </a:lnTo>
                  <a:lnTo>
                    <a:pt x="20033" y="53838"/>
                  </a:lnTo>
                  <a:lnTo>
                    <a:pt x="20552" y="54183"/>
                  </a:lnTo>
                  <a:lnTo>
                    <a:pt x="21051" y="54548"/>
                  </a:lnTo>
                  <a:lnTo>
                    <a:pt x="21550" y="54932"/>
                  </a:lnTo>
                  <a:lnTo>
                    <a:pt x="22050" y="55317"/>
                  </a:lnTo>
                  <a:lnTo>
                    <a:pt x="22549" y="55739"/>
                  </a:lnTo>
                  <a:lnTo>
                    <a:pt x="23029" y="56162"/>
                  </a:lnTo>
                  <a:lnTo>
                    <a:pt x="23510" y="56584"/>
                  </a:lnTo>
                  <a:lnTo>
                    <a:pt x="24431" y="57468"/>
                  </a:lnTo>
                  <a:lnTo>
                    <a:pt x="25315" y="58371"/>
                  </a:lnTo>
                  <a:lnTo>
                    <a:pt x="26179" y="59273"/>
                  </a:lnTo>
                  <a:lnTo>
                    <a:pt x="27812" y="61021"/>
                  </a:lnTo>
                  <a:lnTo>
                    <a:pt x="29003" y="62327"/>
                  </a:lnTo>
                  <a:lnTo>
                    <a:pt x="29003" y="62327"/>
                  </a:lnTo>
                  <a:lnTo>
                    <a:pt x="28638" y="62116"/>
                  </a:lnTo>
                  <a:lnTo>
                    <a:pt x="27677" y="61252"/>
                  </a:lnTo>
                  <a:lnTo>
                    <a:pt x="26736" y="60349"/>
                  </a:lnTo>
                  <a:lnTo>
                    <a:pt x="24854" y="58543"/>
                  </a:lnTo>
                  <a:lnTo>
                    <a:pt x="23913" y="57641"/>
                  </a:lnTo>
                  <a:lnTo>
                    <a:pt x="22953" y="56776"/>
                  </a:lnTo>
                  <a:lnTo>
                    <a:pt x="22472" y="56354"/>
                  </a:lnTo>
                  <a:lnTo>
                    <a:pt x="21973" y="55950"/>
                  </a:lnTo>
                  <a:lnTo>
                    <a:pt x="21493" y="55547"/>
                  </a:lnTo>
                  <a:lnTo>
                    <a:pt x="20993" y="55163"/>
                  </a:lnTo>
                  <a:lnTo>
                    <a:pt x="20494" y="54798"/>
                  </a:lnTo>
                  <a:lnTo>
                    <a:pt x="19975" y="54433"/>
                  </a:lnTo>
                  <a:lnTo>
                    <a:pt x="19457" y="54107"/>
                  </a:lnTo>
                  <a:lnTo>
                    <a:pt x="18938" y="53799"/>
                  </a:lnTo>
                  <a:lnTo>
                    <a:pt x="18400" y="53492"/>
                  </a:lnTo>
                  <a:lnTo>
                    <a:pt x="17843" y="53223"/>
                  </a:lnTo>
                  <a:lnTo>
                    <a:pt x="17286" y="52973"/>
                  </a:lnTo>
                  <a:lnTo>
                    <a:pt x="16729" y="52762"/>
                  </a:lnTo>
                  <a:lnTo>
                    <a:pt x="16153" y="52570"/>
                  </a:lnTo>
                  <a:lnTo>
                    <a:pt x="15558" y="52397"/>
                  </a:lnTo>
                  <a:lnTo>
                    <a:pt x="14943" y="52263"/>
                  </a:lnTo>
                  <a:lnTo>
                    <a:pt x="14329" y="52167"/>
                  </a:lnTo>
                  <a:lnTo>
                    <a:pt x="13695" y="52090"/>
                  </a:lnTo>
                  <a:lnTo>
                    <a:pt x="13042" y="52051"/>
                  </a:lnTo>
                  <a:lnTo>
                    <a:pt x="12389" y="52051"/>
                  </a:lnTo>
                  <a:lnTo>
                    <a:pt x="11697" y="52090"/>
                  </a:lnTo>
                  <a:lnTo>
                    <a:pt x="11697" y="52090"/>
                  </a:lnTo>
                  <a:lnTo>
                    <a:pt x="12293" y="51936"/>
                  </a:lnTo>
                  <a:lnTo>
                    <a:pt x="12869" y="51840"/>
                  </a:lnTo>
                  <a:lnTo>
                    <a:pt x="13445" y="51782"/>
                  </a:lnTo>
                  <a:lnTo>
                    <a:pt x="14021" y="51763"/>
                  </a:lnTo>
                  <a:close/>
                  <a:moveTo>
                    <a:pt x="9853" y="53646"/>
                  </a:moveTo>
                  <a:lnTo>
                    <a:pt x="10468" y="53934"/>
                  </a:lnTo>
                  <a:lnTo>
                    <a:pt x="11063" y="54222"/>
                  </a:lnTo>
                  <a:lnTo>
                    <a:pt x="11659" y="54529"/>
                  </a:lnTo>
                  <a:lnTo>
                    <a:pt x="12235" y="54856"/>
                  </a:lnTo>
                  <a:lnTo>
                    <a:pt x="12811" y="55182"/>
                  </a:lnTo>
                  <a:lnTo>
                    <a:pt x="13387" y="55509"/>
                  </a:lnTo>
                  <a:lnTo>
                    <a:pt x="14521" y="56219"/>
                  </a:lnTo>
                  <a:lnTo>
                    <a:pt x="15635" y="56930"/>
                  </a:lnTo>
                  <a:lnTo>
                    <a:pt x="16729" y="57679"/>
                  </a:lnTo>
                  <a:lnTo>
                    <a:pt x="18957" y="59196"/>
                  </a:lnTo>
                  <a:lnTo>
                    <a:pt x="19937" y="59830"/>
                  </a:lnTo>
                  <a:lnTo>
                    <a:pt x="20456" y="60138"/>
                  </a:lnTo>
                  <a:lnTo>
                    <a:pt x="20974" y="60445"/>
                  </a:lnTo>
                  <a:lnTo>
                    <a:pt x="21512" y="60733"/>
                  </a:lnTo>
                  <a:lnTo>
                    <a:pt x="22050" y="61021"/>
                  </a:lnTo>
                  <a:lnTo>
                    <a:pt x="22607" y="61271"/>
                  </a:lnTo>
                  <a:lnTo>
                    <a:pt x="23164" y="61501"/>
                  </a:lnTo>
                  <a:lnTo>
                    <a:pt x="23740" y="61713"/>
                  </a:lnTo>
                  <a:lnTo>
                    <a:pt x="24316" y="61885"/>
                  </a:lnTo>
                  <a:lnTo>
                    <a:pt x="24892" y="62039"/>
                  </a:lnTo>
                  <a:lnTo>
                    <a:pt x="25488" y="62154"/>
                  </a:lnTo>
                  <a:lnTo>
                    <a:pt x="26064" y="62250"/>
                  </a:lnTo>
                  <a:lnTo>
                    <a:pt x="26659" y="62289"/>
                  </a:lnTo>
                  <a:lnTo>
                    <a:pt x="27255" y="62270"/>
                  </a:lnTo>
                  <a:lnTo>
                    <a:pt x="27562" y="62250"/>
                  </a:lnTo>
                  <a:lnTo>
                    <a:pt x="27870" y="62231"/>
                  </a:lnTo>
                  <a:lnTo>
                    <a:pt x="28676" y="62654"/>
                  </a:lnTo>
                  <a:lnTo>
                    <a:pt x="28062" y="62558"/>
                  </a:lnTo>
                  <a:lnTo>
                    <a:pt x="27466" y="62500"/>
                  </a:lnTo>
                  <a:lnTo>
                    <a:pt x="26852" y="62462"/>
                  </a:lnTo>
                  <a:lnTo>
                    <a:pt x="26237" y="62442"/>
                  </a:lnTo>
                  <a:lnTo>
                    <a:pt x="25008" y="62423"/>
                  </a:lnTo>
                  <a:lnTo>
                    <a:pt x="23778" y="62385"/>
                  </a:lnTo>
                  <a:lnTo>
                    <a:pt x="23260" y="62366"/>
                  </a:lnTo>
                  <a:lnTo>
                    <a:pt x="22741" y="62308"/>
                  </a:lnTo>
                  <a:lnTo>
                    <a:pt x="22242" y="62231"/>
                  </a:lnTo>
                  <a:lnTo>
                    <a:pt x="21742" y="62116"/>
                  </a:lnTo>
                  <a:lnTo>
                    <a:pt x="21243" y="62001"/>
                  </a:lnTo>
                  <a:lnTo>
                    <a:pt x="20763" y="61847"/>
                  </a:lnTo>
                  <a:lnTo>
                    <a:pt x="20283" y="61674"/>
                  </a:lnTo>
                  <a:lnTo>
                    <a:pt x="19803" y="61482"/>
                  </a:lnTo>
                  <a:lnTo>
                    <a:pt x="19342" y="61271"/>
                  </a:lnTo>
                  <a:lnTo>
                    <a:pt x="18861" y="61040"/>
                  </a:lnTo>
                  <a:lnTo>
                    <a:pt x="18400" y="60791"/>
                  </a:lnTo>
                  <a:lnTo>
                    <a:pt x="17959" y="60541"/>
                  </a:lnTo>
                  <a:lnTo>
                    <a:pt x="17498" y="60253"/>
                  </a:lnTo>
                  <a:lnTo>
                    <a:pt x="17056" y="59965"/>
                  </a:lnTo>
                  <a:lnTo>
                    <a:pt x="16614" y="59677"/>
                  </a:lnTo>
                  <a:lnTo>
                    <a:pt x="16192" y="59350"/>
                  </a:lnTo>
                  <a:lnTo>
                    <a:pt x="15327" y="58697"/>
                  </a:lnTo>
                  <a:lnTo>
                    <a:pt x="14501" y="58006"/>
                  </a:lnTo>
                  <a:lnTo>
                    <a:pt x="13675" y="57295"/>
                  </a:lnTo>
                  <a:lnTo>
                    <a:pt x="12888" y="56565"/>
                  </a:lnTo>
                  <a:lnTo>
                    <a:pt x="12100" y="55835"/>
                  </a:lnTo>
                  <a:lnTo>
                    <a:pt x="11332" y="55086"/>
                  </a:lnTo>
                  <a:lnTo>
                    <a:pt x="9853" y="53646"/>
                  </a:lnTo>
                  <a:close/>
                  <a:moveTo>
                    <a:pt x="21320" y="0"/>
                  </a:moveTo>
                  <a:lnTo>
                    <a:pt x="21262" y="19"/>
                  </a:lnTo>
                  <a:lnTo>
                    <a:pt x="21224" y="38"/>
                  </a:lnTo>
                  <a:lnTo>
                    <a:pt x="21185" y="96"/>
                  </a:lnTo>
                  <a:lnTo>
                    <a:pt x="21166" y="154"/>
                  </a:lnTo>
                  <a:lnTo>
                    <a:pt x="21166" y="211"/>
                  </a:lnTo>
                  <a:lnTo>
                    <a:pt x="21185" y="269"/>
                  </a:lnTo>
                  <a:lnTo>
                    <a:pt x="21416" y="749"/>
                  </a:lnTo>
                  <a:lnTo>
                    <a:pt x="21416" y="749"/>
                  </a:lnTo>
                  <a:lnTo>
                    <a:pt x="21320" y="730"/>
                  </a:lnTo>
                  <a:lnTo>
                    <a:pt x="20917" y="538"/>
                  </a:lnTo>
                  <a:lnTo>
                    <a:pt x="20878" y="480"/>
                  </a:lnTo>
                  <a:lnTo>
                    <a:pt x="20840" y="461"/>
                  </a:lnTo>
                  <a:lnTo>
                    <a:pt x="20801" y="442"/>
                  </a:lnTo>
                  <a:lnTo>
                    <a:pt x="20744" y="461"/>
                  </a:lnTo>
                  <a:lnTo>
                    <a:pt x="20379" y="307"/>
                  </a:lnTo>
                  <a:lnTo>
                    <a:pt x="20302" y="307"/>
                  </a:lnTo>
                  <a:lnTo>
                    <a:pt x="20244" y="327"/>
                  </a:lnTo>
                  <a:lnTo>
                    <a:pt x="20187" y="365"/>
                  </a:lnTo>
                  <a:lnTo>
                    <a:pt x="20167" y="423"/>
                  </a:lnTo>
                  <a:lnTo>
                    <a:pt x="20148" y="499"/>
                  </a:lnTo>
                  <a:lnTo>
                    <a:pt x="20148" y="557"/>
                  </a:lnTo>
                  <a:lnTo>
                    <a:pt x="20187" y="615"/>
                  </a:lnTo>
                  <a:lnTo>
                    <a:pt x="20244" y="672"/>
                  </a:lnTo>
                  <a:lnTo>
                    <a:pt x="20417" y="768"/>
                  </a:lnTo>
                  <a:lnTo>
                    <a:pt x="20417" y="826"/>
                  </a:lnTo>
                  <a:lnTo>
                    <a:pt x="20417" y="903"/>
                  </a:lnTo>
                  <a:lnTo>
                    <a:pt x="20609" y="1709"/>
                  </a:lnTo>
                  <a:lnTo>
                    <a:pt x="20782" y="2555"/>
                  </a:lnTo>
                  <a:lnTo>
                    <a:pt x="20917" y="3400"/>
                  </a:lnTo>
                  <a:lnTo>
                    <a:pt x="21013" y="4264"/>
                  </a:lnTo>
                  <a:lnTo>
                    <a:pt x="21109" y="5148"/>
                  </a:lnTo>
                  <a:lnTo>
                    <a:pt x="21166" y="6031"/>
                  </a:lnTo>
                  <a:lnTo>
                    <a:pt x="21224" y="6934"/>
                  </a:lnTo>
                  <a:lnTo>
                    <a:pt x="21262" y="7856"/>
                  </a:lnTo>
                  <a:lnTo>
                    <a:pt x="21320" y="9700"/>
                  </a:lnTo>
                  <a:lnTo>
                    <a:pt x="21358" y="11543"/>
                  </a:lnTo>
                  <a:lnTo>
                    <a:pt x="21416" y="13387"/>
                  </a:lnTo>
                  <a:lnTo>
                    <a:pt x="21474" y="14309"/>
                  </a:lnTo>
                  <a:lnTo>
                    <a:pt x="21531" y="15231"/>
                  </a:lnTo>
                  <a:lnTo>
                    <a:pt x="21608" y="16134"/>
                  </a:lnTo>
                  <a:lnTo>
                    <a:pt x="21723" y="17018"/>
                  </a:lnTo>
                  <a:lnTo>
                    <a:pt x="21858" y="17901"/>
                  </a:lnTo>
                  <a:lnTo>
                    <a:pt x="22011" y="18765"/>
                  </a:lnTo>
                  <a:lnTo>
                    <a:pt x="22203" y="19611"/>
                  </a:lnTo>
                  <a:lnTo>
                    <a:pt x="22434" y="20456"/>
                  </a:lnTo>
                  <a:lnTo>
                    <a:pt x="22703" y="21262"/>
                  </a:lnTo>
                  <a:lnTo>
                    <a:pt x="22837" y="21666"/>
                  </a:lnTo>
                  <a:lnTo>
                    <a:pt x="23010" y="22050"/>
                  </a:lnTo>
                  <a:lnTo>
                    <a:pt x="23183" y="22434"/>
                  </a:lnTo>
                  <a:lnTo>
                    <a:pt x="23356" y="22818"/>
                  </a:lnTo>
                  <a:lnTo>
                    <a:pt x="23548" y="23202"/>
                  </a:lnTo>
                  <a:lnTo>
                    <a:pt x="23759" y="23567"/>
                  </a:lnTo>
                  <a:lnTo>
                    <a:pt x="23990" y="23932"/>
                  </a:lnTo>
                  <a:lnTo>
                    <a:pt x="24220" y="24278"/>
                  </a:lnTo>
                  <a:lnTo>
                    <a:pt x="24470" y="24624"/>
                  </a:lnTo>
                  <a:lnTo>
                    <a:pt x="24739" y="24969"/>
                  </a:lnTo>
                  <a:lnTo>
                    <a:pt x="25008" y="25296"/>
                  </a:lnTo>
                  <a:lnTo>
                    <a:pt x="25315" y="25622"/>
                  </a:lnTo>
                  <a:lnTo>
                    <a:pt x="25622" y="25930"/>
                  </a:lnTo>
                  <a:lnTo>
                    <a:pt x="25949" y="26237"/>
                  </a:lnTo>
                  <a:lnTo>
                    <a:pt x="26295" y="26544"/>
                  </a:lnTo>
                  <a:lnTo>
                    <a:pt x="26659" y="26832"/>
                  </a:lnTo>
                  <a:lnTo>
                    <a:pt x="27024" y="27101"/>
                  </a:lnTo>
                  <a:lnTo>
                    <a:pt x="27428" y="27370"/>
                  </a:lnTo>
                  <a:lnTo>
                    <a:pt x="27409" y="27850"/>
                  </a:lnTo>
                  <a:lnTo>
                    <a:pt x="27409" y="28331"/>
                  </a:lnTo>
                  <a:lnTo>
                    <a:pt x="27428" y="28407"/>
                  </a:lnTo>
                  <a:lnTo>
                    <a:pt x="27466" y="28446"/>
                  </a:lnTo>
                  <a:lnTo>
                    <a:pt x="27524" y="28484"/>
                  </a:lnTo>
                  <a:lnTo>
                    <a:pt x="27581" y="28503"/>
                  </a:lnTo>
                  <a:lnTo>
                    <a:pt x="27639" y="28503"/>
                  </a:lnTo>
                  <a:lnTo>
                    <a:pt x="27697" y="28465"/>
                  </a:lnTo>
                  <a:lnTo>
                    <a:pt x="27735" y="28427"/>
                  </a:lnTo>
                  <a:lnTo>
                    <a:pt x="27754" y="28369"/>
                  </a:lnTo>
                  <a:lnTo>
                    <a:pt x="27812" y="28062"/>
                  </a:lnTo>
                  <a:lnTo>
                    <a:pt x="28407" y="29713"/>
                  </a:lnTo>
                  <a:lnTo>
                    <a:pt x="29003" y="31346"/>
                  </a:lnTo>
                  <a:lnTo>
                    <a:pt x="28407" y="32095"/>
                  </a:lnTo>
                  <a:lnTo>
                    <a:pt x="27850" y="32844"/>
                  </a:lnTo>
                  <a:lnTo>
                    <a:pt x="27332" y="33632"/>
                  </a:lnTo>
                  <a:lnTo>
                    <a:pt x="27082" y="34035"/>
                  </a:lnTo>
                  <a:lnTo>
                    <a:pt x="26852" y="34438"/>
                  </a:lnTo>
                  <a:lnTo>
                    <a:pt x="26487" y="33670"/>
                  </a:lnTo>
                  <a:lnTo>
                    <a:pt x="26102" y="32921"/>
                  </a:lnTo>
                  <a:lnTo>
                    <a:pt x="25680" y="32172"/>
                  </a:lnTo>
                  <a:lnTo>
                    <a:pt x="25257" y="31461"/>
                  </a:lnTo>
                  <a:lnTo>
                    <a:pt x="24816" y="30731"/>
                  </a:lnTo>
                  <a:lnTo>
                    <a:pt x="24355" y="30040"/>
                  </a:lnTo>
                  <a:lnTo>
                    <a:pt x="23855" y="29349"/>
                  </a:lnTo>
                  <a:lnTo>
                    <a:pt x="23375" y="28657"/>
                  </a:lnTo>
                  <a:lnTo>
                    <a:pt x="22856" y="27985"/>
                  </a:lnTo>
                  <a:lnTo>
                    <a:pt x="22338" y="27332"/>
                  </a:lnTo>
                  <a:lnTo>
                    <a:pt x="21262" y="26006"/>
                  </a:lnTo>
                  <a:lnTo>
                    <a:pt x="20187" y="24720"/>
                  </a:lnTo>
                  <a:lnTo>
                    <a:pt x="19073" y="23414"/>
                  </a:lnTo>
                  <a:lnTo>
                    <a:pt x="19246" y="23375"/>
                  </a:lnTo>
                  <a:lnTo>
                    <a:pt x="19380" y="23298"/>
                  </a:lnTo>
                  <a:lnTo>
                    <a:pt x="19495" y="23202"/>
                  </a:lnTo>
                  <a:lnTo>
                    <a:pt x="19591" y="23068"/>
                  </a:lnTo>
                  <a:lnTo>
                    <a:pt x="19687" y="22933"/>
                  </a:lnTo>
                  <a:lnTo>
                    <a:pt x="19745" y="22780"/>
                  </a:lnTo>
                  <a:lnTo>
                    <a:pt x="19879" y="22472"/>
                  </a:lnTo>
                  <a:lnTo>
                    <a:pt x="19937" y="22280"/>
                  </a:lnTo>
                  <a:lnTo>
                    <a:pt x="19975" y="22069"/>
                  </a:lnTo>
                  <a:lnTo>
                    <a:pt x="20071" y="21646"/>
                  </a:lnTo>
                  <a:lnTo>
                    <a:pt x="20167" y="21224"/>
                  </a:lnTo>
                  <a:lnTo>
                    <a:pt x="20225" y="21013"/>
                  </a:lnTo>
                  <a:lnTo>
                    <a:pt x="20283" y="20821"/>
                  </a:lnTo>
                  <a:lnTo>
                    <a:pt x="20379" y="20974"/>
                  </a:lnTo>
                  <a:lnTo>
                    <a:pt x="20475" y="21109"/>
                  </a:lnTo>
                  <a:lnTo>
                    <a:pt x="20571" y="21224"/>
                  </a:lnTo>
                  <a:lnTo>
                    <a:pt x="20686" y="21339"/>
                  </a:lnTo>
                  <a:lnTo>
                    <a:pt x="20763" y="21454"/>
                  </a:lnTo>
                  <a:lnTo>
                    <a:pt x="20859" y="21570"/>
                  </a:lnTo>
                  <a:lnTo>
                    <a:pt x="20917" y="21608"/>
                  </a:lnTo>
                  <a:lnTo>
                    <a:pt x="20974" y="21646"/>
                  </a:lnTo>
                  <a:lnTo>
                    <a:pt x="21032" y="21666"/>
                  </a:lnTo>
                  <a:lnTo>
                    <a:pt x="21089" y="21666"/>
                  </a:lnTo>
                  <a:lnTo>
                    <a:pt x="21147" y="21646"/>
                  </a:lnTo>
                  <a:lnTo>
                    <a:pt x="21205" y="21627"/>
                  </a:lnTo>
                  <a:lnTo>
                    <a:pt x="21301" y="21550"/>
                  </a:lnTo>
                  <a:lnTo>
                    <a:pt x="21358" y="21512"/>
                  </a:lnTo>
                  <a:lnTo>
                    <a:pt x="21378" y="21474"/>
                  </a:lnTo>
                  <a:lnTo>
                    <a:pt x="21416" y="21416"/>
                  </a:lnTo>
                  <a:lnTo>
                    <a:pt x="21416" y="21378"/>
                  </a:lnTo>
                  <a:lnTo>
                    <a:pt x="21416" y="21358"/>
                  </a:lnTo>
                  <a:lnTo>
                    <a:pt x="21416" y="21282"/>
                  </a:lnTo>
                  <a:lnTo>
                    <a:pt x="21416" y="21205"/>
                  </a:lnTo>
                  <a:lnTo>
                    <a:pt x="21397" y="21147"/>
                  </a:lnTo>
                  <a:lnTo>
                    <a:pt x="21339" y="20936"/>
                  </a:lnTo>
                  <a:lnTo>
                    <a:pt x="21243" y="20744"/>
                  </a:lnTo>
                  <a:lnTo>
                    <a:pt x="21128" y="20552"/>
                  </a:lnTo>
                  <a:lnTo>
                    <a:pt x="20993" y="20360"/>
                  </a:lnTo>
                  <a:lnTo>
                    <a:pt x="20897" y="20264"/>
                  </a:lnTo>
                  <a:lnTo>
                    <a:pt x="20801" y="20206"/>
                  </a:lnTo>
                  <a:lnTo>
                    <a:pt x="20552" y="19937"/>
                  </a:lnTo>
                  <a:lnTo>
                    <a:pt x="20456" y="19899"/>
                  </a:lnTo>
                  <a:lnTo>
                    <a:pt x="20360" y="19879"/>
                  </a:lnTo>
                  <a:lnTo>
                    <a:pt x="20264" y="19899"/>
                  </a:lnTo>
                  <a:lnTo>
                    <a:pt x="20225" y="19937"/>
                  </a:lnTo>
                  <a:lnTo>
                    <a:pt x="20187" y="19956"/>
                  </a:lnTo>
                  <a:lnTo>
                    <a:pt x="20071" y="20148"/>
                  </a:lnTo>
                  <a:lnTo>
                    <a:pt x="19975" y="20321"/>
                  </a:lnTo>
                  <a:lnTo>
                    <a:pt x="19899" y="20513"/>
                  </a:lnTo>
                  <a:lnTo>
                    <a:pt x="19822" y="20725"/>
                  </a:lnTo>
                  <a:lnTo>
                    <a:pt x="19726" y="21128"/>
                  </a:lnTo>
                  <a:lnTo>
                    <a:pt x="19630" y="21550"/>
                  </a:lnTo>
                  <a:lnTo>
                    <a:pt x="19572" y="21954"/>
                  </a:lnTo>
                  <a:lnTo>
                    <a:pt x="19514" y="22203"/>
                  </a:lnTo>
                  <a:lnTo>
                    <a:pt x="19457" y="22453"/>
                  </a:lnTo>
                  <a:lnTo>
                    <a:pt x="19380" y="22703"/>
                  </a:lnTo>
                  <a:lnTo>
                    <a:pt x="19322" y="22799"/>
                  </a:lnTo>
                  <a:lnTo>
                    <a:pt x="19284" y="22895"/>
                  </a:lnTo>
                  <a:lnTo>
                    <a:pt x="19207" y="22991"/>
                  </a:lnTo>
                  <a:lnTo>
                    <a:pt x="19130" y="23068"/>
                  </a:lnTo>
                  <a:lnTo>
                    <a:pt x="19053" y="23106"/>
                  </a:lnTo>
                  <a:lnTo>
                    <a:pt x="18957" y="23145"/>
                  </a:lnTo>
                  <a:lnTo>
                    <a:pt x="18919" y="23164"/>
                  </a:lnTo>
                  <a:lnTo>
                    <a:pt x="18881" y="23202"/>
                  </a:lnTo>
                  <a:lnTo>
                    <a:pt x="18055" y="22223"/>
                  </a:lnTo>
                  <a:lnTo>
                    <a:pt x="17805" y="21089"/>
                  </a:lnTo>
                  <a:lnTo>
                    <a:pt x="17594" y="19956"/>
                  </a:lnTo>
                  <a:lnTo>
                    <a:pt x="17421" y="18823"/>
                  </a:lnTo>
                  <a:lnTo>
                    <a:pt x="17286" y="17690"/>
                  </a:lnTo>
                  <a:lnTo>
                    <a:pt x="17325" y="17632"/>
                  </a:lnTo>
                  <a:lnTo>
                    <a:pt x="17344" y="17575"/>
                  </a:lnTo>
                  <a:lnTo>
                    <a:pt x="17344" y="17498"/>
                  </a:lnTo>
                  <a:lnTo>
                    <a:pt x="17325" y="17421"/>
                  </a:lnTo>
                  <a:lnTo>
                    <a:pt x="17229" y="17229"/>
                  </a:lnTo>
                  <a:lnTo>
                    <a:pt x="17229" y="17210"/>
                  </a:lnTo>
                  <a:lnTo>
                    <a:pt x="17190" y="17171"/>
                  </a:lnTo>
                  <a:lnTo>
                    <a:pt x="17152" y="17056"/>
                  </a:lnTo>
                  <a:lnTo>
                    <a:pt x="17286" y="16998"/>
                  </a:lnTo>
                  <a:lnTo>
                    <a:pt x="17421" y="16921"/>
                  </a:lnTo>
                  <a:lnTo>
                    <a:pt x="17536" y="16825"/>
                  </a:lnTo>
                  <a:lnTo>
                    <a:pt x="17632" y="16710"/>
                  </a:lnTo>
                  <a:lnTo>
                    <a:pt x="17709" y="16595"/>
                  </a:lnTo>
                  <a:lnTo>
                    <a:pt x="17786" y="16480"/>
                  </a:lnTo>
                  <a:lnTo>
                    <a:pt x="17824" y="16345"/>
                  </a:lnTo>
                  <a:lnTo>
                    <a:pt x="17863" y="16211"/>
                  </a:lnTo>
                  <a:lnTo>
                    <a:pt x="17882" y="16076"/>
                  </a:lnTo>
                  <a:lnTo>
                    <a:pt x="17901" y="15923"/>
                  </a:lnTo>
                  <a:lnTo>
                    <a:pt x="17882" y="15788"/>
                  </a:lnTo>
                  <a:lnTo>
                    <a:pt x="17882" y="15635"/>
                  </a:lnTo>
                  <a:lnTo>
                    <a:pt x="17843" y="15481"/>
                  </a:lnTo>
                  <a:lnTo>
                    <a:pt x="17805" y="15347"/>
                  </a:lnTo>
                  <a:lnTo>
                    <a:pt x="17747" y="15212"/>
                  </a:lnTo>
                  <a:lnTo>
                    <a:pt x="17690" y="15078"/>
                  </a:lnTo>
                  <a:lnTo>
                    <a:pt x="17613" y="14943"/>
                  </a:lnTo>
                  <a:lnTo>
                    <a:pt x="17536" y="14809"/>
                  </a:lnTo>
                  <a:lnTo>
                    <a:pt x="17440" y="14713"/>
                  </a:lnTo>
                  <a:lnTo>
                    <a:pt x="17344" y="14597"/>
                  </a:lnTo>
                  <a:lnTo>
                    <a:pt x="17229" y="14501"/>
                  </a:lnTo>
                  <a:lnTo>
                    <a:pt x="17114" y="14425"/>
                  </a:lnTo>
                  <a:lnTo>
                    <a:pt x="16998" y="14367"/>
                  </a:lnTo>
                  <a:lnTo>
                    <a:pt x="16864" y="14309"/>
                  </a:lnTo>
                  <a:lnTo>
                    <a:pt x="16729" y="14271"/>
                  </a:lnTo>
                  <a:lnTo>
                    <a:pt x="16576" y="14252"/>
                  </a:lnTo>
                  <a:lnTo>
                    <a:pt x="16441" y="14252"/>
                  </a:lnTo>
                  <a:lnTo>
                    <a:pt x="16288" y="14271"/>
                  </a:lnTo>
                  <a:lnTo>
                    <a:pt x="16134" y="14329"/>
                  </a:lnTo>
                  <a:lnTo>
                    <a:pt x="15980" y="14386"/>
                  </a:lnTo>
                  <a:lnTo>
                    <a:pt x="15807" y="14482"/>
                  </a:lnTo>
                  <a:lnTo>
                    <a:pt x="15654" y="14597"/>
                  </a:lnTo>
                  <a:lnTo>
                    <a:pt x="15577" y="14655"/>
                  </a:lnTo>
                  <a:lnTo>
                    <a:pt x="15519" y="14751"/>
                  </a:lnTo>
                  <a:lnTo>
                    <a:pt x="15481" y="14828"/>
                  </a:lnTo>
                  <a:lnTo>
                    <a:pt x="15443" y="14924"/>
                  </a:lnTo>
                  <a:lnTo>
                    <a:pt x="15443" y="15020"/>
                  </a:lnTo>
                  <a:lnTo>
                    <a:pt x="15481" y="15116"/>
                  </a:lnTo>
                  <a:lnTo>
                    <a:pt x="15519" y="15212"/>
                  </a:lnTo>
                  <a:lnTo>
                    <a:pt x="15596" y="15289"/>
                  </a:lnTo>
                  <a:lnTo>
                    <a:pt x="15788" y="15423"/>
                  </a:lnTo>
                  <a:lnTo>
                    <a:pt x="15961" y="15519"/>
                  </a:lnTo>
                  <a:lnTo>
                    <a:pt x="16115" y="15577"/>
                  </a:lnTo>
                  <a:lnTo>
                    <a:pt x="16288" y="15615"/>
                  </a:lnTo>
                  <a:lnTo>
                    <a:pt x="16441" y="15615"/>
                  </a:lnTo>
                  <a:lnTo>
                    <a:pt x="16614" y="15577"/>
                  </a:lnTo>
                  <a:lnTo>
                    <a:pt x="16787" y="15500"/>
                  </a:lnTo>
                  <a:lnTo>
                    <a:pt x="16979" y="15404"/>
                  </a:lnTo>
                  <a:lnTo>
                    <a:pt x="17037" y="15539"/>
                  </a:lnTo>
                  <a:lnTo>
                    <a:pt x="17056" y="15711"/>
                  </a:lnTo>
                  <a:lnTo>
                    <a:pt x="17075" y="15865"/>
                  </a:lnTo>
                  <a:lnTo>
                    <a:pt x="17037" y="16019"/>
                  </a:lnTo>
                  <a:lnTo>
                    <a:pt x="16979" y="16153"/>
                  </a:lnTo>
                  <a:lnTo>
                    <a:pt x="16921" y="16230"/>
                  </a:lnTo>
                  <a:lnTo>
                    <a:pt x="16883" y="16268"/>
                  </a:lnTo>
                  <a:lnTo>
                    <a:pt x="16806" y="16326"/>
                  </a:lnTo>
                  <a:lnTo>
                    <a:pt x="16749" y="16364"/>
                  </a:lnTo>
                  <a:lnTo>
                    <a:pt x="16653" y="16384"/>
                  </a:lnTo>
                  <a:lnTo>
                    <a:pt x="16576" y="16403"/>
                  </a:lnTo>
                  <a:lnTo>
                    <a:pt x="16480" y="16422"/>
                  </a:lnTo>
                  <a:lnTo>
                    <a:pt x="16384" y="16480"/>
                  </a:lnTo>
                  <a:lnTo>
                    <a:pt x="16307" y="16537"/>
                  </a:lnTo>
                  <a:lnTo>
                    <a:pt x="16249" y="16633"/>
                  </a:lnTo>
                  <a:lnTo>
                    <a:pt x="16211" y="16710"/>
                  </a:lnTo>
                  <a:lnTo>
                    <a:pt x="16192" y="16806"/>
                  </a:lnTo>
                  <a:lnTo>
                    <a:pt x="16211" y="16902"/>
                  </a:lnTo>
                  <a:lnTo>
                    <a:pt x="16268" y="16998"/>
                  </a:lnTo>
                  <a:lnTo>
                    <a:pt x="16537" y="17344"/>
                  </a:lnTo>
                  <a:lnTo>
                    <a:pt x="16787" y="17671"/>
                  </a:lnTo>
                  <a:lnTo>
                    <a:pt x="16845" y="17728"/>
                  </a:lnTo>
                  <a:lnTo>
                    <a:pt x="16883" y="17747"/>
                  </a:lnTo>
                  <a:lnTo>
                    <a:pt x="16960" y="17939"/>
                  </a:lnTo>
                  <a:lnTo>
                    <a:pt x="17018" y="18132"/>
                  </a:lnTo>
                  <a:lnTo>
                    <a:pt x="17114" y="18535"/>
                  </a:lnTo>
                  <a:lnTo>
                    <a:pt x="17190" y="18977"/>
                  </a:lnTo>
                  <a:lnTo>
                    <a:pt x="17248" y="19438"/>
                  </a:lnTo>
                  <a:lnTo>
                    <a:pt x="17344" y="20321"/>
                  </a:lnTo>
                  <a:lnTo>
                    <a:pt x="17402" y="20725"/>
                  </a:lnTo>
                  <a:lnTo>
                    <a:pt x="17459" y="21089"/>
                  </a:lnTo>
                  <a:lnTo>
                    <a:pt x="17555" y="21627"/>
                  </a:lnTo>
                  <a:lnTo>
                    <a:pt x="16864" y="20763"/>
                  </a:lnTo>
                  <a:lnTo>
                    <a:pt x="16172" y="19918"/>
                  </a:lnTo>
                  <a:lnTo>
                    <a:pt x="15500" y="19034"/>
                  </a:lnTo>
                  <a:lnTo>
                    <a:pt x="14847" y="18151"/>
                  </a:lnTo>
                  <a:lnTo>
                    <a:pt x="14886" y="18132"/>
                  </a:lnTo>
                  <a:lnTo>
                    <a:pt x="14924" y="18093"/>
                  </a:lnTo>
                  <a:lnTo>
                    <a:pt x="14943" y="18036"/>
                  </a:lnTo>
                  <a:lnTo>
                    <a:pt x="14962" y="17997"/>
                  </a:lnTo>
                  <a:lnTo>
                    <a:pt x="14943" y="17959"/>
                  </a:lnTo>
                  <a:lnTo>
                    <a:pt x="14924" y="17920"/>
                  </a:lnTo>
                  <a:lnTo>
                    <a:pt x="14886" y="17882"/>
                  </a:lnTo>
                  <a:lnTo>
                    <a:pt x="14770" y="17824"/>
                  </a:lnTo>
                  <a:lnTo>
                    <a:pt x="14674" y="17747"/>
                  </a:lnTo>
                  <a:lnTo>
                    <a:pt x="14578" y="17671"/>
                  </a:lnTo>
                  <a:lnTo>
                    <a:pt x="14482" y="17575"/>
                  </a:lnTo>
                  <a:lnTo>
                    <a:pt x="14329" y="17344"/>
                  </a:lnTo>
                  <a:lnTo>
                    <a:pt x="14194" y="17094"/>
                  </a:lnTo>
                  <a:lnTo>
                    <a:pt x="14079" y="16806"/>
                  </a:lnTo>
                  <a:lnTo>
                    <a:pt x="13983" y="16499"/>
                  </a:lnTo>
                  <a:lnTo>
                    <a:pt x="13925" y="16172"/>
                  </a:lnTo>
                  <a:lnTo>
                    <a:pt x="13887" y="15827"/>
                  </a:lnTo>
                  <a:lnTo>
                    <a:pt x="13848" y="15481"/>
                  </a:lnTo>
                  <a:lnTo>
                    <a:pt x="13829" y="15116"/>
                  </a:lnTo>
                  <a:lnTo>
                    <a:pt x="13848" y="14751"/>
                  </a:lnTo>
                  <a:lnTo>
                    <a:pt x="13848" y="14386"/>
                  </a:lnTo>
                  <a:lnTo>
                    <a:pt x="13887" y="14021"/>
                  </a:lnTo>
                  <a:lnTo>
                    <a:pt x="13925" y="13675"/>
                  </a:lnTo>
                  <a:lnTo>
                    <a:pt x="14021" y="13022"/>
                  </a:lnTo>
                  <a:lnTo>
                    <a:pt x="14117" y="12984"/>
                  </a:lnTo>
                  <a:lnTo>
                    <a:pt x="14213" y="12926"/>
                  </a:lnTo>
                  <a:lnTo>
                    <a:pt x="14290" y="12850"/>
                  </a:lnTo>
                  <a:lnTo>
                    <a:pt x="14329" y="12734"/>
                  </a:lnTo>
                  <a:lnTo>
                    <a:pt x="14386" y="12523"/>
                  </a:lnTo>
                  <a:lnTo>
                    <a:pt x="14405" y="12273"/>
                  </a:lnTo>
                  <a:lnTo>
                    <a:pt x="14405" y="12043"/>
                  </a:lnTo>
                  <a:lnTo>
                    <a:pt x="14386" y="11908"/>
                  </a:lnTo>
                  <a:lnTo>
                    <a:pt x="14367" y="11793"/>
                  </a:lnTo>
                  <a:lnTo>
                    <a:pt x="14329" y="11697"/>
                  </a:lnTo>
                  <a:lnTo>
                    <a:pt x="14271" y="11601"/>
                  </a:lnTo>
                  <a:lnTo>
                    <a:pt x="14194" y="11524"/>
                  </a:lnTo>
                  <a:lnTo>
                    <a:pt x="14117" y="11447"/>
                  </a:lnTo>
                  <a:lnTo>
                    <a:pt x="14021" y="11409"/>
                  </a:lnTo>
                  <a:lnTo>
                    <a:pt x="13925" y="11371"/>
                  </a:lnTo>
                  <a:lnTo>
                    <a:pt x="13791" y="11371"/>
                  </a:lnTo>
                  <a:lnTo>
                    <a:pt x="13637" y="11390"/>
                  </a:lnTo>
                  <a:lnTo>
                    <a:pt x="13483" y="11428"/>
                  </a:lnTo>
                  <a:lnTo>
                    <a:pt x="13349" y="11505"/>
                  </a:lnTo>
                  <a:lnTo>
                    <a:pt x="13234" y="11582"/>
                  </a:lnTo>
                  <a:lnTo>
                    <a:pt x="13157" y="11697"/>
                  </a:lnTo>
                  <a:lnTo>
                    <a:pt x="13080" y="11812"/>
                  </a:lnTo>
                  <a:lnTo>
                    <a:pt x="13042" y="11947"/>
                  </a:lnTo>
                  <a:lnTo>
                    <a:pt x="13003" y="12081"/>
                  </a:lnTo>
                  <a:lnTo>
                    <a:pt x="12984" y="12235"/>
                  </a:lnTo>
                  <a:lnTo>
                    <a:pt x="13003" y="12369"/>
                  </a:lnTo>
                  <a:lnTo>
                    <a:pt x="13003" y="12523"/>
                  </a:lnTo>
                  <a:lnTo>
                    <a:pt x="13042" y="12677"/>
                  </a:lnTo>
                  <a:lnTo>
                    <a:pt x="13080" y="12830"/>
                  </a:lnTo>
                  <a:lnTo>
                    <a:pt x="13195" y="13118"/>
                  </a:lnTo>
                  <a:lnTo>
                    <a:pt x="13330" y="13349"/>
                  </a:lnTo>
                  <a:lnTo>
                    <a:pt x="13387" y="13407"/>
                  </a:lnTo>
                  <a:lnTo>
                    <a:pt x="13445" y="13426"/>
                  </a:lnTo>
                  <a:lnTo>
                    <a:pt x="13522" y="13426"/>
                  </a:lnTo>
                  <a:lnTo>
                    <a:pt x="13579" y="13387"/>
                  </a:lnTo>
                  <a:lnTo>
                    <a:pt x="13522" y="14060"/>
                  </a:lnTo>
                  <a:lnTo>
                    <a:pt x="13464" y="14751"/>
                  </a:lnTo>
                  <a:lnTo>
                    <a:pt x="13445" y="15443"/>
                  </a:lnTo>
                  <a:lnTo>
                    <a:pt x="13464" y="15788"/>
                  </a:lnTo>
                  <a:lnTo>
                    <a:pt x="13483" y="16115"/>
                  </a:lnTo>
                  <a:lnTo>
                    <a:pt x="12984" y="15270"/>
                  </a:lnTo>
                  <a:lnTo>
                    <a:pt x="12504" y="14425"/>
                  </a:lnTo>
                  <a:lnTo>
                    <a:pt x="12062" y="13541"/>
                  </a:lnTo>
                  <a:lnTo>
                    <a:pt x="11640" y="12638"/>
                  </a:lnTo>
                  <a:lnTo>
                    <a:pt x="11774" y="12542"/>
                  </a:lnTo>
                  <a:lnTo>
                    <a:pt x="11870" y="12408"/>
                  </a:lnTo>
                  <a:lnTo>
                    <a:pt x="11966" y="12254"/>
                  </a:lnTo>
                  <a:lnTo>
                    <a:pt x="12043" y="12101"/>
                  </a:lnTo>
                  <a:lnTo>
                    <a:pt x="12100" y="11928"/>
                  </a:lnTo>
                  <a:lnTo>
                    <a:pt x="12139" y="11755"/>
                  </a:lnTo>
                  <a:lnTo>
                    <a:pt x="12216" y="11428"/>
                  </a:lnTo>
                  <a:lnTo>
                    <a:pt x="12235" y="11255"/>
                  </a:lnTo>
                  <a:lnTo>
                    <a:pt x="12254" y="11063"/>
                  </a:lnTo>
                  <a:lnTo>
                    <a:pt x="12254" y="10890"/>
                  </a:lnTo>
                  <a:lnTo>
                    <a:pt x="12235" y="10718"/>
                  </a:lnTo>
                  <a:lnTo>
                    <a:pt x="12197" y="10545"/>
                  </a:lnTo>
                  <a:lnTo>
                    <a:pt x="12120" y="10391"/>
                  </a:lnTo>
                  <a:lnTo>
                    <a:pt x="12043" y="10218"/>
                  </a:lnTo>
                  <a:lnTo>
                    <a:pt x="11928" y="10084"/>
                  </a:lnTo>
                  <a:lnTo>
                    <a:pt x="11832" y="9988"/>
                  </a:lnTo>
                  <a:lnTo>
                    <a:pt x="11716" y="9892"/>
                  </a:lnTo>
                  <a:lnTo>
                    <a:pt x="11582" y="9834"/>
                  </a:lnTo>
                  <a:lnTo>
                    <a:pt x="11467" y="9776"/>
                  </a:lnTo>
                  <a:lnTo>
                    <a:pt x="11332" y="9757"/>
                  </a:lnTo>
                  <a:lnTo>
                    <a:pt x="11198" y="9738"/>
                  </a:lnTo>
                  <a:lnTo>
                    <a:pt x="10910" y="9738"/>
                  </a:lnTo>
                  <a:lnTo>
                    <a:pt x="10775" y="9776"/>
                  </a:lnTo>
                  <a:lnTo>
                    <a:pt x="10641" y="9815"/>
                  </a:lnTo>
                  <a:lnTo>
                    <a:pt x="10372" y="9911"/>
                  </a:lnTo>
                  <a:lnTo>
                    <a:pt x="10122" y="10045"/>
                  </a:lnTo>
                  <a:lnTo>
                    <a:pt x="9911" y="10218"/>
                  </a:lnTo>
                  <a:lnTo>
                    <a:pt x="9853" y="10276"/>
                  </a:lnTo>
                  <a:lnTo>
                    <a:pt x="9796" y="10353"/>
                  </a:lnTo>
                  <a:lnTo>
                    <a:pt x="9738" y="10333"/>
                  </a:lnTo>
                  <a:lnTo>
                    <a:pt x="9661" y="10353"/>
                  </a:lnTo>
                  <a:lnTo>
                    <a:pt x="9604" y="10372"/>
                  </a:lnTo>
                  <a:lnTo>
                    <a:pt x="9546" y="10391"/>
                  </a:lnTo>
                  <a:lnTo>
                    <a:pt x="9508" y="10429"/>
                  </a:lnTo>
                  <a:lnTo>
                    <a:pt x="9488" y="10487"/>
                  </a:lnTo>
                  <a:lnTo>
                    <a:pt x="9469" y="10564"/>
                  </a:lnTo>
                  <a:lnTo>
                    <a:pt x="9488" y="10622"/>
                  </a:lnTo>
                  <a:lnTo>
                    <a:pt x="9546" y="10775"/>
                  </a:lnTo>
                  <a:lnTo>
                    <a:pt x="9527" y="10890"/>
                  </a:lnTo>
                  <a:lnTo>
                    <a:pt x="9508" y="11025"/>
                  </a:lnTo>
                  <a:lnTo>
                    <a:pt x="9508" y="11275"/>
                  </a:lnTo>
                  <a:lnTo>
                    <a:pt x="9546" y="11505"/>
                  </a:lnTo>
                  <a:lnTo>
                    <a:pt x="9642" y="11736"/>
                  </a:lnTo>
                  <a:lnTo>
                    <a:pt x="9700" y="11851"/>
                  </a:lnTo>
                  <a:lnTo>
                    <a:pt x="9757" y="11947"/>
                  </a:lnTo>
                  <a:lnTo>
                    <a:pt x="9834" y="12043"/>
                  </a:lnTo>
                  <a:lnTo>
                    <a:pt x="9930" y="12120"/>
                  </a:lnTo>
                  <a:lnTo>
                    <a:pt x="10026" y="12197"/>
                  </a:lnTo>
                  <a:lnTo>
                    <a:pt x="10141" y="12273"/>
                  </a:lnTo>
                  <a:lnTo>
                    <a:pt x="10257" y="12331"/>
                  </a:lnTo>
                  <a:lnTo>
                    <a:pt x="10372" y="12369"/>
                  </a:lnTo>
                  <a:lnTo>
                    <a:pt x="10429" y="12369"/>
                  </a:lnTo>
                  <a:lnTo>
                    <a:pt x="10487" y="12350"/>
                  </a:lnTo>
                  <a:lnTo>
                    <a:pt x="10679" y="12542"/>
                  </a:lnTo>
                  <a:lnTo>
                    <a:pt x="10775" y="12619"/>
                  </a:lnTo>
                  <a:lnTo>
                    <a:pt x="10890" y="12677"/>
                  </a:lnTo>
                  <a:lnTo>
                    <a:pt x="10986" y="12734"/>
                  </a:lnTo>
                  <a:lnTo>
                    <a:pt x="11102" y="12754"/>
                  </a:lnTo>
                  <a:lnTo>
                    <a:pt x="11236" y="12773"/>
                  </a:lnTo>
                  <a:lnTo>
                    <a:pt x="11351" y="12754"/>
                  </a:lnTo>
                  <a:lnTo>
                    <a:pt x="11428" y="12734"/>
                  </a:lnTo>
                  <a:lnTo>
                    <a:pt x="11716" y="13445"/>
                  </a:lnTo>
                  <a:lnTo>
                    <a:pt x="12024" y="14117"/>
                  </a:lnTo>
                  <a:lnTo>
                    <a:pt x="12331" y="14790"/>
                  </a:lnTo>
                  <a:lnTo>
                    <a:pt x="12677" y="15462"/>
                  </a:lnTo>
                  <a:lnTo>
                    <a:pt x="13042" y="16115"/>
                  </a:lnTo>
                  <a:lnTo>
                    <a:pt x="13407" y="16749"/>
                  </a:lnTo>
                  <a:lnTo>
                    <a:pt x="13791" y="17402"/>
                  </a:lnTo>
                  <a:lnTo>
                    <a:pt x="14194" y="18016"/>
                  </a:lnTo>
                  <a:lnTo>
                    <a:pt x="13887" y="18074"/>
                  </a:lnTo>
                  <a:lnTo>
                    <a:pt x="13599" y="18093"/>
                  </a:lnTo>
                  <a:lnTo>
                    <a:pt x="13291" y="18093"/>
                  </a:lnTo>
                  <a:lnTo>
                    <a:pt x="12984" y="18055"/>
                  </a:lnTo>
                  <a:lnTo>
                    <a:pt x="12677" y="17997"/>
                  </a:lnTo>
                  <a:lnTo>
                    <a:pt x="12389" y="17939"/>
                  </a:lnTo>
                  <a:lnTo>
                    <a:pt x="12081" y="17843"/>
                  </a:lnTo>
                  <a:lnTo>
                    <a:pt x="11774" y="17747"/>
                  </a:lnTo>
                  <a:lnTo>
                    <a:pt x="11179" y="17517"/>
                  </a:lnTo>
                  <a:lnTo>
                    <a:pt x="10564" y="17286"/>
                  </a:lnTo>
                  <a:lnTo>
                    <a:pt x="9968" y="17056"/>
                  </a:lnTo>
                  <a:lnTo>
                    <a:pt x="9661" y="16960"/>
                  </a:lnTo>
                  <a:lnTo>
                    <a:pt x="9354" y="16864"/>
                  </a:lnTo>
                  <a:lnTo>
                    <a:pt x="9431" y="16576"/>
                  </a:lnTo>
                  <a:lnTo>
                    <a:pt x="9469" y="16307"/>
                  </a:lnTo>
                  <a:lnTo>
                    <a:pt x="9469" y="16057"/>
                  </a:lnTo>
                  <a:lnTo>
                    <a:pt x="9450" y="15846"/>
                  </a:lnTo>
                  <a:lnTo>
                    <a:pt x="9431" y="15750"/>
                  </a:lnTo>
                  <a:lnTo>
                    <a:pt x="9354" y="15673"/>
                  </a:lnTo>
                  <a:lnTo>
                    <a:pt x="9277" y="15635"/>
                  </a:lnTo>
                  <a:lnTo>
                    <a:pt x="9181" y="15615"/>
                  </a:lnTo>
                  <a:lnTo>
                    <a:pt x="9085" y="15615"/>
                  </a:lnTo>
                  <a:lnTo>
                    <a:pt x="8989" y="15654"/>
                  </a:lnTo>
                  <a:lnTo>
                    <a:pt x="8912" y="15711"/>
                  </a:lnTo>
                  <a:lnTo>
                    <a:pt x="8854" y="15788"/>
                  </a:lnTo>
                  <a:lnTo>
                    <a:pt x="8816" y="15904"/>
                  </a:lnTo>
                  <a:lnTo>
                    <a:pt x="8778" y="16000"/>
                  </a:lnTo>
                  <a:lnTo>
                    <a:pt x="8720" y="16096"/>
                  </a:lnTo>
                  <a:lnTo>
                    <a:pt x="8662" y="16192"/>
                  </a:lnTo>
                  <a:lnTo>
                    <a:pt x="8643" y="16230"/>
                  </a:lnTo>
                  <a:lnTo>
                    <a:pt x="8643" y="16268"/>
                  </a:lnTo>
                  <a:lnTo>
                    <a:pt x="8662" y="16345"/>
                  </a:lnTo>
                  <a:lnTo>
                    <a:pt x="8720" y="16403"/>
                  </a:lnTo>
                  <a:lnTo>
                    <a:pt x="8797" y="16422"/>
                  </a:lnTo>
                  <a:lnTo>
                    <a:pt x="8758" y="16557"/>
                  </a:lnTo>
                  <a:lnTo>
                    <a:pt x="8720" y="16672"/>
                  </a:lnTo>
                  <a:lnTo>
                    <a:pt x="8566" y="16557"/>
                  </a:lnTo>
                  <a:lnTo>
                    <a:pt x="8394" y="16461"/>
                  </a:lnTo>
                  <a:lnTo>
                    <a:pt x="8240" y="16403"/>
                  </a:lnTo>
                  <a:lnTo>
                    <a:pt x="8086" y="16384"/>
                  </a:lnTo>
                  <a:lnTo>
                    <a:pt x="7971" y="16422"/>
                  </a:lnTo>
                  <a:lnTo>
                    <a:pt x="7856" y="16480"/>
                  </a:lnTo>
                  <a:lnTo>
                    <a:pt x="7760" y="16576"/>
                  </a:lnTo>
                  <a:lnTo>
                    <a:pt x="7683" y="16691"/>
                  </a:lnTo>
                  <a:lnTo>
                    <a:pt x="7606" y="16710"/>
                  </a:lnTo>
                  <a:lnTo>
                    <a:pt x="7529" y="16768"/>
                  </a:lnTo>
                  <a:lnTo>
                    <a:pt x="7472" y="16864"/>
                  </a:lnTo>
                  <a:lnTo>
                    <a:pt x="7472" y="16960"/>
                  </a:lnTo>
                  <a:lnTo>
                    <a:pt x="7510" y="17190"/>
                  </a:lnTo>
                  <a:lnTo>
                    <a:pt x="7510" y="17440"/>
                  </a:lnTo>
                  <a:lnTo>
                    <a:pt x="7510" y="17555"/>
                  </a:lnTo>
                  <a:lnTo>
                    <a:pt x="7548" y="17671"/>
                  </a:lnTo>
                  <a:lnTo>
                    <a:pt x="7587" y="17767"/>
                  </a:lnTo>
                  <a:lnTo>
                    <a:pt x="7625" y="17863"/>
                  </a:lnTo>
                  <a:lnTo>
                    <a:pt x="7702" y="17920"/>
                  </a:lnTo>
                  <a:lnTo>
                    <a:pt x="7779" y="17978"/>
                  </a:lnTo>
                  <a:lnTo>
                    <a:pt x="7894" y="18036"/>
                  </a:lnTo>
                  <a:lnTo>
                    <a:pt x="7990" y="18074"/>
                  </a:lnTo>
                  <a:lnTo>
                    <a:pt x="8105" y="18093"/>
                  </a:lnTo>
                  <a:lnTo>
                    <a:pt x="8201" y="18093"/>
                  </a:lnTo>
                  <a:lnTo>
                    <a:pt x="8297" y="18112"/>
                  </a:lnTo>
                  <a:lnTo>
                    <a:pt x="8394" y="18132"/>
                  </a:lnTo>
                  <a:lnTo>
                    <a:pt x="8490" y="18132"/>
                  </a:lnTo>
                  <a:lnTo>
                    <a:pt x="8586" y="18112"/>
                  </a:lnTo>
                  <a:lnTo>
                    <a:pt x="8701" y="18074"/>
                  </a:lnTo>
                  <a:lnTo>
                    <a:pt x="8797" y="18036"/>
                  </a:lnTo>
                  <a:lnTo>
                    <a:pt x="8893" y="17959"/>
                  </a:lnTo>
                  <a:lnTo>
                    <a:pt x="9008" y="17882"/>
                  </a:lnTo>
                  <a:lnTo>
                    <a:pt x="9066" y="17824"/>
                  </a:lnTo>
                  <a:lnTo>
                    <a:pt x="9104" y="17767"/>
                  </a:lnTo>
                  <a:lnTo>
                    <a:pt x="9162" y="17632"/>
                  </a:lnTo>
                  <a:lnTo>
                    <a:pt x="9181" y="17498"/>
                  </a:lnTo>
                  <a:lnTo>
                    <a:pt x="9181" y="17363"/>
                  </a:lnTo>
                  <a:lnTo>
                    <a:pt x="9508" y="17440"/>
                  </a:lnTo>
                  <a:lnTo>
                    <a:pt x="9834" y="17555"/>
                  </a:lnTo>
                  <a:lnTo>
                    <a:pt x="10506" y="17805"/>
                  </a:lnTo>
                  <a:lnTo>
                    <a:pt x="11179" y="18055"/>
                  </a:lnTo>
                  <a:lnTo>
                    <a:pt x="11832" y="18285"/>
                  </a:lnTo>
                  <a:lnTo>
                    <a:pt x="12158" y="18381"/>
                  </a:lnTo>
                  <a:lnTo>
                    <a:pt x="12485" y="18458"/>
                  </a:lnTo>
                  <a:lnTo>
                    <a:pt x="12830" y="18516"/>
                  </a:lnTo>
                  <a:lnTo>
                    <a:pt x="13138" y="18554"/>
                  </a:lnTo>
                  <a:lnTo>
                    <a:pt x="13464" y="18554"/>
                  </a:lnTo>
                  <a:lnTo>
                    <a:pt x="13791" y="18516"/>
                  </a:lnTo>
                  <a:lnTo>
                    <a:pt x="14098" y="18458"/>
                  </a:lnTo>
                  <a:lnTo>
                    <a:pt x="14405" y="18343"/>
                  </a:lnTo>
                  <a:lnTo>
                    <a:pt x="14809" y="18938"/>
                  </a:lnTo>
                  <a:lnTo>
                    <a:pt x="15231" y="19534"/>
                  </a:lnTo>
                  <a:lnTo>
                    <a:pt x="16096" y="20705"/>
                  </a:lnTo>
                  <a:lnTo>
                    <a:pt x="16979" y="21858"/>
                  </a:lnTo>
                  <a:lnTo>
                    <a:pt x="17882" y="22991"/>
                  </a:lnTo>
                  <a:lnTo>
                    <a:pt x="18055" y="23586"/>
                  </a:lnTo>
                  <a:lnTo>
                    <a:pt x="18074" y="23644"/>
                  </a:lnTo>
                  <a:lnTo>
                    <a:pt x="18112" y="23682"/>
                  </a:lnTo>
                  <a:lnTo>
                    <a:pt x="18170" y="23702"/>
                  </a:lnTo>
                  <a:lnTo>
                    <a:pt x="18208" y="23721"/>
                  </a:lnTo>
                  <a:lnTo>
                    <a:pt x="18266" y="23702"/>
                  </a:lnTo>
                  <a:lnTo>
                    <a:pt x="18324" y="23682"/>
                  </a:lnTo>
                  <a:lnTo>
                    <a:pt x="18362" y="23644"/>
                  </a:lnTo>
                  <a:lnTo>
                    <a:pt x="18381" y="23606"/>
                  </a:lnTo>
                  <a:lnTo>
                    <a:pt x="20628" y="26314"/>
                  </a:lnTo>
                  <a:lnTo>
                    <a:pt x="20628" y="26314"/>
                  </a:lnTo>
                  <a:lnTo>
                    <a:pt x="20398" y="26275"/>
                  </a:lnTo>
                  <a:lnTo>
                    <a:pt x="20148" y="26237"/>
                  </a:lnTo>
                  <a:lnTo>
                    <a:pt x="19918" y="26160"/>
                  </a:lnTo>
                  <a:lnTo>
                    <a:pt x="19687" y="26083"/>
                  </a:lnTo>
                  <a:lnTo>
                    <a:pt x="19226" y="25891"/>
                  </a:lnTo>
                  <a:lnTo>
                    <a:pt x="18785" y="25661"/>
                  </a:lnTo>
                  <a:lnTo>
                    <a:pt x="18343" y="25392"/>
                  </a:lnTo>
                  <a:lnTo>
                    <a:pt x="17920" y="25142"/>
                  </a:lnTo>
                  <a:lnTo>
                    <a:pt x="17478" y="24892"/>
                  </a:lnTo>
                  <a:lnTo>
                    <a:pt x="17056" y="24662"/>
                  </a:lnTo>
                  <a:lnTo>
                    <a:pt x="15366" y="23855"/>
                  </a:lnTo>
                  <a:lnTo>
                    <a:pt x="14521" y="23433"/>
                  </a:lnTo>
                  <a:lnTo>
                    <a:pt x="13695" y="23010"/>
                  </a:lnTo>
                  <a:lnTo>
                    <a:pt x="13791" y="22914"/>
                  </a:lnTo>
                  <a:lnTo>
                    <a:pt x="13868" y="22818"/>
                  </a:lnTo>
                  <a:lnTo>
                    <a:pt x="13925" y="22703"/>
                  </a:lnTo>
                  <a:lnTo>
                    <a:pt x="13983" y="22607"/>
                  </a:lnTo>
                  <a:lnTo>
                    <a:pt x="14060" y="22376"/>
                  </a:lnTo>
                  <a:lnTo>
                    <a:pt x="14098" y="22127"/>
                  </a:lnTo>
                  <a:lnTo>
                    <a:pt x="14117" y="21877"/>
                  </a:lnTo>
                  <a:lnTo>
                    <a:pt x="14079" y="21627"/>
                  </a:lnTo>
                  <a:lnTo>
                    <a:pt x="14021" y="21378"/>
                  </a:lnTo>
                  <a:lnTo>
                    <a:pt x="13925" y="21128"/>
                  </a:lnTo>
                  <a:lnTo>
                    <a:pt x="13791" y="20917"/>
                  </a:lnTo>
                  <a:lnTo>
                    <a:pt x="13637" y="20725"/>
                  </a:lnTo>
                  <a:lnTo>
                    <a:pt x="13464" y="20571"/>
                  </a:lnTo>
                  <a:lnTo>
                    <a:pt x="13349" y="20494"/>
                  </a:lnTo>
                  <a:lnTo>
                    <a:pt x="13253" y="20436"/>
                  </a:lnTo>
                  <a:lnTo>
                    <a:pt x="13138" y="20398"/>
                  </a:lnTo>
                  <a:lnTo>
                    <a:pt x="13022" y="20360"/>
                  </a:lnTo>
                  <a:lnTo>
                    <a:pt x="12907" y="20340"/>
                  </a:lnTo>
                  <a:lnTo>
                    <a:pt x="12773" y="20321"/>
                  </a:lnTo>
                  <a:lnTo>
                    <a:pt x="12638" y="20340"/>
                  </a:lnTo>
                  <a:lnTo>
                    <a:pt x="12504" y="20360"/>
                  </a:lnTo>
                  <a:lnTo>
                    <a:pt x="12369" y="20398"/>
                  </a:lnTo>
                  <a:lnTo>
                    <a:pt x="12216" y="20436"/>
                  </a:lnTo>
                  <a:lnTo>
                    <a:pt x="12081" y="20513"/>
                  </a:lnTo>
                  <a:lnTo>
                    <a:pt x="11966" y="20571"/>
                  </a:lnTo>
                  <a:lnTo>
                    <a:pt x="11851" y="20667"/>
                  </a:lnTo>
                  <a:lnTo>
                    <a:pt x="11736" y="20763"/>
                  </a:lnTo>
                  <a:lnTo>
                    <a:pt x="11640" y="20859"/>
                  </a:lnTo>
                  <a:lnTo>
                    <a:pt x="11563" y="20974"/>
                  </a:lnTo>
                  <a:lnTo>
                    <a:pt x="11428" y="21205"/>
                  </a:lnTo>
                  <a:lnTo>
                    <a:pt x="11332" y="21454"/>
                  </a:lnTo>
                  <a:lnTo>
                    <a:pt x="11275" y="21723"/>
                  </a:lnTo>
                  <a:lnTo>
                    <a:pt x="11255" y="21992"/>
                  </a:lnTo>
                  <a:lnTo>
                    <a:pt x="11275" y="22261"/>
                  </a:lnTo>
                  <a:lnTo>
                    <a:pt x="11332" y="22511"/>
                  </a:lnTo>
                  <a:lnTo>
                    <a:pt x="11428" y="22741"/>
                  </a:lnTo>
                  <a:lnTo>
                    <a:pt x="11486" y="22837"/>
                  </a:lnTo>
                  <a:lnTo>
                    <a:pt x="11543" y="22933"/>
                  </a:lnTo>
                  <a:lnTo>
                    <a:pt x="11620" y="23029"/>
                  </a:lnTo>
                  <a:lnTo>
                    <a:pt x="11716" y="23106"/>
                  </a:lnTo>
                  <a:lnTo>
                    <a:pt x="11812" y="23164"/>
                  </a:lnTo>
                  <a:lnTo>
                    <a:pt x="11908" y="23221"/>
                  </a:lnTo>
                  <a:lnTo>
                    <a:pt x="12024" y="23279"/>
                  </a:lnTo>
                  <a:lnTo>
                    <a:pt x="12139" y="23298"/>
                  </a:lnTo>
                  <a:lnTo>
                    <a:pt x="12273" y="23317"/>
                  </a:lnTo>
                  <a:lnTo>
                    <a:pt x="12561" y="23317"/>
                  </a:lnTo>
                  <a:lnTo>
                    <a:pt x="12715" y="23279"/>
                  </a:lnTo>
                  <a:lnTo>
                    <a:pt x="12888" y="23433"/>
                  </a:lnTo>
                  <a:lnTo>
                    <a:pt x="13118" y="23567"/>
                  </a:lnTo>
                  <a:lnTo>
                    <a:pt x="13176" y="23586"/>
                  </a:lnTo>
                  <a:lnTo>
                    <a:pt x="13234" y="23606"/>
                  </a:lnTo>
                  <a:lnTo>
                    <a:pt x="13291" y="23606"/>
                  </a:lnTo>
                  <a:lnTo>
                    <a:pt x="13349" y="23586"/>
                  </a:lnTo>
                  <a:lnTo>
                    <a:pt x="13445" y="23529"/>
                  </a:lnTo>
                  <a:lnTo>
                    <a:pt x="13522" y="23433"/>
                  </a:lnTo>
                  <a:lnTo>
                    <a:pt x="14597" y="23990"/>
                  </a:lnTo>
                  <a:lnTo>
                    <a:pt x="15673" y="24528"/>
                  </a:lnTo>
                  <a:lnTo>
                    <a:pt x="16749" y="25046"/>
                  </a:lnTo>
                  <a:lnTo>
                    <a:pt x="17843" y="25565"/>
                  </a:lnTo>
                  <a:lnTo>
                    <a:pt x="18228" y="25757"/>
                  </a:lnTo>
                  <a:lnTo>
                    <a:pt x="18573" y="25968"/>
                  </a:lnTo>
                  <a:lnTo>
                    <a:pt x="18938" y="26179"/>
                  </a:lnTo>
                  <a:lnTo>
                    <a:pt x="19284" y="26352"/>
                  </a:lnTo>
                  <a:lnTo>
                    <a:pt x="19649" y="26487"/>
                  </a:lnTo>
                  <a:lnTo>
                    <a:pt x="19841" y="26544"/>
                  </a:lnTo>
                  <a:lnTo>
                    <a:pt x="20033" y="26602"/>
                  </a:lnTo>
                  <a:lnTo>
                    <a:pt x="20225" y="26621"/>
                  </a:lnTo>
                  <a:lnTo>
                    <a:pt x="20436" y="26640"/>
                  </a:lnTo>
                  <a:lnTo>
                    <a:pt x="20648" y="26621"/>
                  </a:lnTo>
                  <a:lnTo>
                    <a:pt x="20859" y="26602"/>
                  </a:lnTo>
                  <a:lnTo>
                    <a:pt x="21666" y="27581"/>
                  </a:lnTo>
                  <a:lnTo>
                    <a:pt x="22453" y="28561"/>
                  </a:lnTo>
                  <a:lnTo>
                    <a:pt x="23221" y="29560"/>
                  </a:lnTo>
                  <a:lnTo>
                    <a:pt x="23970" y="30559"/>
                  </a:lnTo>
                  <a:lnTo>
                    <a:pt x="24681" y="31577"/>
                  </a:lnTo>
                  <a:lnTo>
                    <a:pt x="25373" y="32633"/>
                  </a:lnTo>
                  <a:lnTo>
                    <a:pt x="26045" y="33689"/>
                  </a:lnTo>
                  <a:lnTo>
                    <a:pt x="26352" y="34227"/>
                  </a:lnTo>
                  <a:lnTo>
                    <a:pt x="26659" y="34784"/>
                  </a:lnTo>
                  <a:lnTo>
                    <a:pt x="26352" y="35380"/>
                  </a:lnTo>
                  <a:lnTo>
                    <a:pt x="26064" y="35994"/>
                  </a:lnTo>
                  <a:lnTo>
                    <a:pt x="25795" y="36609"/>
                  </a:lnTo>
                  <a:lnTo>
                    <a:pt x="25545" y="37223"/>
                  </a:lnTo>
                  <a:lnTo>
                    <a:pt x="25334" y="37838"/>
                  </a:lnTo>
                  <a:lnTo>
                    <a:pt x="25142" y="38472"/>
                  </a:lnTo>
                  <a:lnTo>
                    <a:pt x="24969" y="39125"/>
                  </a:lnTo>
                  <a:lnTo>
                    <a:pt x="24816" y="39759"/>
                  </a:lnTo>
                  <a:lnTo>
                    <a:pt x="24105" y="39528"/>
                  </a:lnTo>
                  <a:lnTo>
                    <a:pt x="23337" y="39298"/>
                  </a:lnTo>
                  <a:lnTo>
                    <a:pt x="22568" y="39067"/>
                  </a:lnTo>
                  <a:lnTo>
                    <a:pt x="21819" y="38798"/>
                  </a:lnTo>
                  <a:lnTo>
                    <a:pt x="21435" y="38645"/>
                  </a:lnTo>
                  <a:lnTo>
                    <a:pt x="21070" y="38472"/>
                  </a:lnTo>
                  <a:lnTo>
                    <a:pt x="20724" y="38299"/>
                  </a:lnTo>
                  <a:lnTo>
                    <a:pt x="20379" y="38107"/>
                  </a:lnTo>
                  <a:lnTo>
                    <a:pt x="20033" y="37915"/>
                  </a:lnTo>
                  <a:lnTo>
                    <a:pt x="19726" y="37684"/>
                  </a:lnTo>
                  <a:lnTo>
                    <a:pt x="19418" y="37435"/>
                  </a:lnTo>
                  <a:lnTo>
                    <a:pt x="19149" y="37166"/>
                  </a:lnTo>
                  <a:lnTo>
                    <a:pt x="19246" y="37127"/>
                  </a:lnTo>
                  <a:lnTo>
                    <a:pt x="19342" y="37051"/>
                  </a:lnTo>
                  <a:lnTo>
                    <a:pt x="19514" y="36897"/>
                  </a:lnTo>
                  <a:lnTo>
                    <a:pt x="19649" y="36724"/>
                  </a:lnTo>
                  <a:lnTo>
                    <a:pt x="19745" y="36532"/>
                  </a:lnTo>
                  <a:lnTo>
                    <a:pt x="19803" y="36321"/>
                  </a:lnTo>
                  <a:lnTo>
                    <a:pt x="19841" y="36090"/>
                  </a:lnTo>
                  <a:lnTo>
                    <a:pt x="19841" y="35860"/>
                  </a:lnTo>
                  <a:lnTo>
                    <a:pt x="19803" y="35629"/>
                  </a:lnTo>
                  <a:lnTo>
                    <a:pt x="19745" y="35399"/>
                  </a:lnTo>
                  <a:lnTo>
                    <a:pt x="19649" y="35168"/>
                  </a:lnTo>
                  <a:lnTo>
                    <a:pt x="19514" y="34957"/>
                  </a:lnTo>
                  <a:lnTo>
                    <a:pt x="19361" y="34746"/>
                  </a:lnTo>
                  <a:lnTo>
                    <a:pt x="19169" y="34573"/>
                  </a:lnTo>
                  <a:lnTo>
                    <a:pt x="18957" y="34419"/>
                  </a:lnTo>
                  <a:lnTo>
                    <a:pt x="18727" y="34304"/>
                  </a:lnTo>
                  <a:lnTo>
                    <a:pt x="18439" y="34227"/>
                  </a:lnTo>
                  <a:lnTo>
                    <a:pt x="18228" y="34189"/>
                  </a:lnTo>
                  <a:lnTo>
                    <a:pt x="18016" y="34170"/>
                  </a:lnTo>
                  <a:lnTo>
                    <a:pt x="17824" y="34170"/>
                  </a:lnTo>
                  <a:lnTo>
                    <a:pt x="17632" y="34189"/>
                  </a:lnTo>
                  <a:lnTo>
                    <a:pt x="17459" y="34208"/>
                  </a:lnTo>
                  <a:lnTo>
                    <a:pt x="17286" y="34266"/>
                  </a:lnTo>
                  <a:lnTo>
                    <a:pt x="17152" y="34342"/>
                  </a:lnTo>
                  <a:lnTo>
                    <a:pt x="16998" y="34419"/>
                  </a:lnTo>
                  <a:lnTo>
                    <a:pt x="16883" y="34515"/>
                  </a:lnTo>
                  <a:lnTo>
                    <a:pt x="16768" y="34611"/>
                  </a:lnTo>
                  <a:lnTo>
                    <a:pt x="16672" y="34727"/>
                  </a:lnTo>
                  <a:lnTo>
                    <a:pt x="16576" y="34842"/>
                  </a:lnTo>
                  <a:lnTo>
                    <a:pt x="16518" y="34976"/>
                  </a:lnTo>
                  <a:lnTo>
                    <a:pt x="16441" y="35091"/>
                  </a:lnTo>
                  <a:lnTo>
                    <a:pt x="16403" y="35245"/>
                  </a:lnTo>
                  <a:lnTo>
                    <a:pt x="16364" y="35380"/>
                  </a:lnTo>
                  <a:lnTo>
                    <a:pt x="16345" y="35514"/>
                  </a:lnTo>
                  <a:lnTo>
                    <a:pt x="16345" y="35648"/>
                  </a:lnTo>
                  <a:lnTo>
                    <a:pt x="16364" y="35802"/>
                  </a:lnTo>
                  <a:lnTo>
                    <a:pt x="16384" y="35937"/>
                  </a:lnTo>
                  <a:lnTo>
                    <a:pt x="16422" y="36052"/>
                  </a:lnTo>
                  <a:lnTo>
                    <a:pt x="16480" y="36186"/>
                  </a:lnTo>
                  <a:lnTo>
                    <a:pt x="16537" y="36302"/>
                  </a:lnTo>
                  <a:lnTo>
                    <a:pt x="16633" y="36417"/>
                  </a:lnTo>
                  <a:lnTo>
                    <a:pt x="16729" y="36513"/>
                  </a:lnTo>
                  <a:lnTo>
                    <a:pt x="16845" y="36609"/>
                  </a:lnTo>
                  <a:lnTo>
                    <a:pt x="16979" y="36686"/>
                  </a:lnTo>
                  <a:lnTo>
                    <a:pt x="17114" y="36762"/>
                  </a:lnTo>
                  <a:lnTo>
                    <a:pt x="17286" y="36801"/>
                  </a:lnTo>
                  <a:lnTo>
                    <a:pt x="17459" y="36839"/>
                  </a:lnTo>
                  <a:lnTo>
                    <a:pt x="17651" y="36859"/>
                  </a:lnTo>
                  <a:lnTo>
                    <a:pt x="17863" y="36859"/>
                  </a:lnTo>
                  <a:lnTo>
                    <a:pt x="17863" y="36955"/>
                  </a:lnTo>
                  <a:lnTo>
                    <a:pt x="17901" y="37031"/>
                  </a:lnTo>
                  <a:lnTo>
                    <a:pt x="17920" y="37127"/>
                  </a:lnTo>
                  <a:lnTo>
                    <a:pt x="17978" y="37185"/>
                  </a:lnTo>
                  <a:lnTo>
                    <a:pt x="18035" y="37262"/>
                  </a:lnTo>
                  <a:lnTo>
                    <a:pt x="18112" y="37300"/>
                  </a:lnTo>
                  <a:lnTo>
                    <a:pt x="18208" y="37319"/>
                  </a:lnTo>
                  <a:lnTo>
                    <a:pt x="18304" y="37319"/>
                  </a:lnTo>
                  <a:lnTo>
                    <a:pt x="18343" y="37300"/>
                  </a:lnTo>
                  <a:lnTo>
                    <a:pt x="18535" y="37319"/>
                  </a:lnTo>
                  <a:lnTo>
                    <a:pt x="18708" y="37300"/>
                  </a:lnTo>
                  <a:lnTo>
                    <a:pt x="18977" y="37588"/>
                  </a:lnTo>
                  <a:lnTo>
                    <a:pt x="19284" y="37857"/>
                  </a:lnTo>
                  <a:lnTo>
                    <a:pt x="19610" y="38126"/>
                  </a:lnTo>
                  <a:lnTo>
                    <a:pt x="19956" y="38376"/>
                  </a:lnTo>
                  <a:lnTo>
                    <a:pt x="20321" y="38587"/>
                  </a:lnTo>
                  <a:lnTo>
                    <a:pt x="20705" y="38798"/>
                  </a:lnTo>
                  <a:lnTo>
                    <a:pt x="21109" y="39010"/>
                  </a:lnTo>
                  <a:lnTo>
                    <a:pt x="21512" y="39183"/>
                  </a:lnTo>
                  <a:lnTo>
                    <a:pt x="21915" y="39336"/>
                  </a:lnTo>
                  <a:lnTo>
                    <a:pt x="22338" y="39490"/>
                  </a:lnTo>
                  <a:lnTo>
                    <a:pt x="22760" y="39624"/>
                  </a:lnTo>
                  <a:lnTo>
                    <a:pt x="23164" y="39740"/>
                  </a:lnTo>
                  <a:lnTo>
                    <a:pt x="23586" y="39836"/>
                  </a:lnTo>
                  <a:lnTo>
                    <a:pt x="23990" y="39932"/>
                  </a:lnTo>
                  <a:lnTo>
                    <a:pt x="24374" y="39989"/>
                  </a:lnTo>
                  <a:lnTo>
                    <a:pt x="24758" y="40047"/>
                  </a:lnTo>
                  <a:lnTo>
                    <a:pt x="24662" y="40681"/>
                  </a:lnTo>
                  <a:lnTo>
                    <a:pt x="24585" y="41334"/>
                  </a:lnTo>
                  <a:lnTo>
                    <a:pt x="24527" y="41968"/>
                  </a:lnTo>
                  <a:lnTo>
                    <a:pt x="24508" y="42601"/>
                  </a:lnTo>
                  <a:lnTo>
                    <a:pt x="24508" y="43255"/>
                  </a:lnTo>
                  <a:lnTo>
                    <a:pt x="24547" y="43888"/>
                  </a:lnTo>
                  <a:lnTo>
                    <a:pt x="24624" y="44522"/>
                  </a:lnTo>
                  <a:lnTo>
                    <a:pt x="24720" y="45175"/>
                  </a:lnTo>
                  <a:lnTo>
                    <a:pt x="24835" y="45809"/>
                  </a:lnTo>
                  <a:lnTo>
                    <a:pt x="25008" y="46443"/>
                  </a:lnTo>
                  <a:lnTo>
                    <a:pt x="25200" y="47058"/>
                  </a:lnTo>
                  <a:lnTo>
                    <a:pt x="25411" y="47691"/>
                  </a:lnTo>
                  <a:lnTo>
                    <a:pt x="25680" y="48306"/>
                  </a:lnTo>
                  <a:lnTo>
                    <a:pt x="25968" y="48921"/>
                  </a:lnTo>
                  <a:lnTo>
                    <a:pt x="26314" y="49535"/>
                  </a:lnTo>
                  <a:lnTo>
                    <a:pt x="26679" y="50131"/>
                  </a:lnTo>
                  <a:lnTo>
                    <a:pt x="26736" y="50649"/>
                  </a:lnTo>
                  <a:lnTo>
                    <a:pt x="26794" y="51149"/>
                  </a:lnTo>
                  <a:lnTo>
                    <a:pt x="26487" y="51629"/>
                  </a:lnTo>
                  <a:lnTo>
                    <a:pt x="26448" y="51706"/>
                  </a:lnTo>
                  <a:lnTo>
                    <a:pt x="26429" y="51763"/>
                  </a:lnTo>
                  <a:lnTo>
                    <a:pt x="26429" y="51821"/>
                  </a:lnTo>
                  <a:lnTo>
                    <a:pt x="26429" y="51879"/>
                  </a:lnTo>
                  <a:lnTo>
                    <a:pt x="26467" y="51994"/>
                  </a:lnTo>
                  <a:lnTo>
                    <a:pt x="26544" y="52090"/>
                  </a:lnTo>
                  <a:lnTo>
                    <a:pt x="26640" y="52147"/>
                  </a:lnTo>
                  <a:lnTo>
                    <a:pt x="26736" y="52167"/>
                  </a:lnTo>
                  <a:lnTo>
                    <a:pt x="26794" y="52147"/>
                  </a:lnTo>
                  <a:lnTo>
                    <a:pt x="26852" y="52128"/>
                  </a:lnTo>
                  <a:lnTo>
                    <a:pt x="26890" y="52109"/>
                  </a:lnTo>
                  <a:lnTo>
                    <a:pt x="26928" y="52051"/>
                  </a:lnTo>
                  <a:lnTo>
                    <a:pt x="27063" y="52762"/>
                  </a:lnTo>
                  <a:lnTo>
                    <a:pt x="27216" y="53492"/>
                  </a:lnTo>
                  <a:lnTo>
                    <a:pt x="27389" y="54183"/>
                  </a:lnTo>
                  <a:lnTo>
                    <a:pt x="27581" y="54894"/>
                  </a:lnTo>
                  <a:lnTo>
                    <a:pt x="27082" y="54356"/>
                  </a:lnTo>
                  <a:lnTo>
                    <a:pt x="26583" y="53857"/>
                  </a:lnTo>
                  <a:lnTo>
                    <a:pt x="26064" y="53357"/>
                  </a:lnTo>
                  <a:lnTo>
                    <a:pt x="25526" y="52858"/>
                  </a:lnTo>
                  <a:lnTo>
                    <a:pt x="24988" y="52397"/>
                  </a:lnTo>
                  <a:lnTo>
                    <a:pt x="24431" y="51936"/>
                  </a:lnTo>
                  <a:lnTo>
                    <a:pt x="23855" y="51494"/>
                  </a:lnTo>
                  <a:lnTo>
                    <a:pt x="23260" y="51053"/>
                  </a:lnTo>
                  <a:lnTo>
                    <a:pt x="22184" y="50265"/>
                  </a:lnTo>
                  <a:lnTo>
                    <a:pt x="21147" y="49458"/>
                  </a:lnTo>
                  <a:lnTo>
                    <a:pt x="21166" y="49401"/>
                  </a:lnTo>
                  <a:lnTo>
                    <a:pt x="21166" y="49324"/>
                  </a:lnTo>
                  <a:lnTo>
                    <a:pt x="21128" y="49247"/>
                  </a:lnTo>
                  <a:lnTo>
                    <a:pt x="21089" y="49190"/>
                  </a:lnTo>
                  <a:lnTo>
                    <a:pt x="20705" y="48786"/>
                  </a:lnTo>
                  <a:lnTo>
                    <a:pt x="20360" y="48364"/>
                  </a:lnTo>
                  <a:lnTo>
                    <a:pt x="20033" y="47922"/>
                  </a:lnTo>
                  <a:lnTo>
                    <a:pt x="19726" y="47461"/>
                  </a:lnTo>
                  <a:lnTo>
                    <a:pt x="19457" y="47000"/>
                  </a:lnTo>
                  <a:lnTo>
                    <a:pt x="19188" y="46520"/>
                  </a:lnTo>
                  <a:lnTo>
                    <a:pt x="18938" y="46040"/>
                  </a:lnTo>
                  <a:lnTo>
                    <a:pt x="18708" y="45540"/>
                  </a:lnTo>
                  <a:lnTo>
                    <a:pt x="18247" y="44522"/>
                  </a:lnTo>
                  <a:lnTo>
                    <a:pt x="17824" y="43504"/>
                  </a:lnTo>
                  <a:lnTo>
                    <a:pt x="17402" y="42486"/>
                  </a:lnTo>
                  <a:lnTo>
                    <a:pt x="16979" y="41487"/>
                  </a:lnTo>
                  <a:lnTo>
                    <a:pt x="16806" y="41142"/>
                  </a:lnTo>
                  <a:lnTo>
                    <a:pt x="16633" y="40796"/>
                  </a:lnTo>
                  <a:lnTo>
                    <a:pt x="16441" y="40469"/>
                  </a:lnTo>
                  <a:lnTo>
                    <a:pt x="16249" y="40162"/>
                  </a:lnTo>
                  <a:lnTo>
                    <a:pt x="15827" y="39548"/>
                  </a:lnTo>
                  <a:lnTo>
                    <a:pt x="15385" y="38952"/>
                  </a:lnTo>
                  <a:lnTo>
                    <a:pt x="14905" y="38376"/>
                  </a:lnTo>
                  <a:lnTo>
                    <a:pt x="14386" y="37838"/>
                  </a:lnTo>
                  <a:lnTo>
                    <a:pt x="13868" y="37281"/>
                  </a:lnTo>
                  <a:lnTo>
                    <a:pt x="13330" y="36762"/>
                  </a:lnTo>
                  <a:lnTo>
                    <a:pt x="12657" y="36129"/>
                  </a:lnTo>
                  <a:lnTo>
                    <a:pt x="11966" y="35552"/>
                  </a:lnTo>
                  <a:lnTo>
                    <a:pt x="11236" y="34995"/>
                  </a:lnTo>
                  <a:lnTo>
                    <a:pt x="10487" y="34458"/>
                  </a:lnTo>
                  <a:lnTo>
                    <a:pt x="9719" y="33977"/>
                  </a:lnTo>
                  <a:lnTo>
                    <a:pt x="8931" y="33516"/>
                  </a:lnTo>
                  <a:lnTo>
                    <a:pt x="8125" y="33094"/>
                  </a:lnTo>
                  <a:lnTo>
                    <a:pt x="7318" y="32710"/>
                  </a:lnTo>
                  <a:lnTo>
                    <a:pt x="6473" y="32345"/>
                  </a:lnTo>
                  <a:lnTo>
                    <a:pt x="5628" y="32018"/>
                  </a:lnTo>
                  <a:lnTo>
                    <a:pt x="4763" y="31730"/>
                  </a:lnTo>
                  <a:lnTo>
                    <a:pt x="3880" y="31481"/>
                  </a:lnTo>
                  <a:lnTo>
                    <a:pt x="2996" y="31269"/>
                  </a:lnTo>
                  <a:lnTo>
                    <a:pt x="2113" y="31077"/>
                  </a:lnTo>
                  <a:lnTo>
                    <a:pt x="1210" y="30943"/>
                  </a:lnTo>
                  <a:lnTo>
                    <a:pt x="307" y="30827"/>
                  </a:lnTo>
                  <a:lnTo>
                    <a:pt x="211" y="30827"/>
                  </a:lnTo>
                  <a:lnTo>
                    <a:pt x="134" y="30866"/>
                  </a:lnTo>
                  <a:lnTo>
                    <a:pt x="77" y="30904"/>
                  </a:lnTo>
                  <a:lnTo>
                    <a:pt x="19" y="30962"/>
                  </a:lnTo>
                  <a:lnTo>
                    <a:pt x="0" y="31039"/>
                  </a:lnTo>
                  <a:lnTo>
                    <a:pt x="0" y="31116"/>
                  </a:lnTo>
                  <a:lnTo>
                    <a:pt x="19" y="31192"/>
                  </a:lnTo>
                  <a:lnTo>
                    <a:pt x="77" y="31269"/>
                  </a:lnTo>
                  <a:lnTo>
                    <a:pt x="423" y="31615"/>
                  </a:lnTo>
                  <a:lnTo>
                    <a:pt x="749" y="31961"/>
                  </a:lnTo>
                  <a:lnTo>
                    <a:pt x="1076" y="32326"/>
                  </a:lnTo>
                  <a:lnTo>
                    <a:pt x="1364" y="32691"/>
                  </a:lnTo>
                  <a:lnTo>
                    <a:pt x="1671" y="33056"/>
                  </a:lnTo>
                  <a:lnTo>
                    <a:pt x="1940" y="33440"/>
                  </a:lnTo>
                  <a:lnTo>
                    <a:pt x="2478" y="34227"/>
                  </a:lnTo>
                  <a:lnTo>
                    <a:pt x="2996" y="35034"/>
                  </a:lnTo>
                  <a:lnTo>
                    <a:pt x="3476" y="35860"/>
                  </a:lnTo>
                  <a:lnTo>
                    <a:pt x="3937" y="36686"/>
                  </a:lnTo>
                  <a:lnTo>
                    <a:pt x="4398" y="37531"/>
                  </a:lnTo>
                  <a:lnTo>
                    <a:pt x="5301" y="39221"/>
                  </a:lnTo>
                  <a:lnTo>
                    <a:pt x="5781" y="40047"/>
                  </a:lnTo>
                  <a:lnTo>
                    <a:pt x="6262" y="40873"/>
                  </a:lnTo>
                  <a:lnTo>
                    <a:pt x="6780" y="41680"/>
                  </a:lnTo>
                  <a:lnTo>
                    <a:pt x="7318" y="42467"/>
                  </a:lnTo>
                  <a:lnTo>
                    <a:pt x="7606" y="42851"/>
                  </a:lnTo>
                  <a:lnTo>
                    <a:pt x="7894" y="43216"/>
                  </a:lnTo>
                  <a:lnTo>
                    <a:pt x="8201" y="43600"/>
                  </a:lnTo>
                  <a:lnTo>
                    <a:pt x="8528" y="43946"/>
                  </a:lnTo>
                  <a:lnTo>
                    <a:pt x="8835" y="44272"/>
                  </a:lnTo>
                  <a:lnTo>
                    <a:pt x="9143" y="44580"/>
                  </a:lnTo>
                  <a:lnTo>
                    <a:pt x="9469" y="44849"/>
                  </a:lnTo>
                  <a:lnTo>
                    <a:pt x="9796" y="45118"/>
                  </a:lnTo>
                  <a:lnTo>
                    <a:pt x="10141" y="45367"/>
                  </a:lnTo>
                  <a:lnTo>
                    <a:pt x="10506" y="45617"/>
                  </a:lnTo>
                  <a:lnTo>
                    <a:pt x="10852" y="45828"/>
                  </a:lnTo>
                  <a:lnTo>
                    <a:pt x="11236" y="46040"/>
                  </a:lnTo>
                  <a:lnTo>
                    <a:pt x="11601" y="46232"/>
                  </a:lnTo>
                  <a:lnTo>
                    <a:pt x="11985" y="46424"/>
                  </a:lnTo>
                  <a:lnTo>
                    <a:pt x="12754" y="46769"/>
                  </a:lnTo>
                  <a:lnTo>
                    <a:pt x="13541" y="47077"/>
                  </a:lnTo>
                  <a:lnTo>
                    <a:pt x="14348" y="47384"/>
                  </a:lnTo>
                  <a:lnTo>
                    <a:pt x="15980" y="47922"/>
                  </a:lnTo>
                  <a:lnTo>
                    <a:pt x="16806" y="48210"/>
                  </a:lnTo>
                  <a:lnTo>
                    <a:pt x="17613" y="48498"/>
                  </a:lnTo>
                  <a:lnTo>
                    <a:pt x="18420" y="48786"/>
                  </a:lnTo>
                  <a:lnTo>
                    <a:pt x="19207" y="49113"/>
                  </a:lnTo>
                  <a:lnTo>
                    <a:pt x="19975" y="49478"/>
                  </a:lnTo>
                  <a:lnTo>
                    <a:pt x="20340" y="49689"/>
                  </a:lnTo>
                  <a:lnTo>
                    <a:pt x="20724" y="49881"/>
                  </a:lnTo>
                  <a:lnTo>
                    <a:pt x="21109" y="50227"/>
                  </a:lnTo>
                  <a:lnTo>
                    <a:pt x="22511" y="51341"/>
                  </a:lnTo>
                  <a:lnTo>
                    <a:pt x="23855" y="52455"/>
                  </a:lnTo>
                  <a:lnTo>
                    <a:pt x="24489" y="53012"/>
                  </a:lnTo>
                  <a:lnTo>
                    <a:pt x="25123" y="53588"/>
                  </a:lnTo>
                  <a:lnTo>
                    <a:pt x="25757" y="54164"/>
                  </a:lnTo>
                  <a:lnTo>
                    <a:pt x="26352" y="54760"/>
                  </a:lnTo>
                  <a:lnTo>
                    <a:pt x="26948" y="55374"/>
                  </a:lnTo>
                  <a:lnTo>
                    <a:pt x="27543" y="55989"/>
                  </a:lnTo>
                  <a:lnTo>
                    <a:pt x="28100" y="56623"/>
                  </a:lnTo>
                  <a:lnTo>
                    <a:pt x="28657" y="57276"/>
                  </a:lnTo>
                  <a:lnTo>
                    <a:pt x="29195" y="57948"/>
                  </a:lnTo>
                  <a:lnTo>
                    <a:pt x="29733" y="58659"/>
                  </a:lnTo>
                  <a:lnTo>
                    <a:pt x="30251" y="59389"/>
                  </a:lnTo>
                  <a:lnTo>
                    <a:pt x="30770" y="60138"/>
                  </a:lnTo>
                  <a:lnTo>
                    <a:pt x="31192" y="60829"/>
                  </a:lnTo>
                  <a:lnTo>
                    <a:pt x="31615" y="61540"/>
                  </a:lnTo>
                  <a:lnTo>
                    <a:pt x="32037" y="62250"/>
                  </a:lnTo>
                  <a:lnTo>
                    <a:pt x="32422" y="62961"/>
                  </a:lnTo>
                  <a:lnTo>
                    <a:pt x="32806" y="63672"/>
                  </a:lnTo>
                  <a:lnTo>
                    <a:pt x="33190" y="64402"/>
                  </a:lnTo>
                  <a:lnTo>
                    <a:pt x="33536" y="65131"/>
                  </a:lnTo>
                  <a:lnTo>
                    <a:pt x="33901" y="65861"/>
                  </a:lnTo>
                  <a:lnTo>
                    <a:pt x="33901" y="65861"/>
                  </a:lnTo>
                  <a:lnTo>
                    <a:pt x="33536" y="65516"/>
                  </a:lnTo>
                  <a:lnTo>
                    <a:pt x="33151" y="65170"/>
                  </a:lnTo>
                  <a:lnTo>
                    <a:pt x="32767" y="64824"/>
                  </a:lnTo>
                  <a:lnTo>
                    <a:pt x="32383" y="64517"/>
                  </a:lnTo>
                  <a:lnTo>
                    <a:pt x="31980" y="64210"/>
                  </a:lnTo>
                  <a:lnTo>
                    <a:pt x="31557" y="63902"/>
                  </a:lnTo>
                  <a:lnTo>
                    <a:pt x="31154" y="63614"/>
                  </a:lnTo>
                  <a:lnTo>
                    <a:pt x="30712" y="63345"/>
                  </a:lnTo>
                  <a:lnTo>
                    <a:pt x="30693" y="63288"/>
                  </a:lnTo>
                  <a:lnTo>
                    <a:pt x="30655" y="63230"/>
                  </a:lnTo>
                  <a:lnTo>
                    <a:pt x="29598" y="62135"/>
                  </a:lnTo>
                  <a:lnTo>
                    <a:pt x="28503" y="60944"/>
                  </a:lnTo>
                  <a:lnTo>
                    <a:pt x="27370" y="59696"/>
                  </a:lnTo>
                  <a:lnTo>
                    <a:pt x="26179" y="58447"/>
                  </a:lnTo>
                  <a:lnTo>
                    <a:pt x="25565" y="57814"/>
                  </a:lnTo>
                  <a:lnTo>
                    <a:pt x="24931" y="57199"/>
                  </a:lnTo>
                  <a:lnTo>
                    <a:pt x="24297" y="56584"/>
                  </a:lnTo>
                  <a:lnTo>
                    <a:pt x="23663" y="55970"/>
                  </a:lnTo>
                  <a:lnTo>
                    <a:pt x="23010" y="55393"/>
                  </a:lnTo>
                  <a:lnTo>
                    <a:pt x="22338" y="54836"/>
                  </a:lnTo>
                  <a:lnTo>
                    <a:pt x="21666" y="54299"/>
                  </a:lnTo>
                  <a:lnTo>
                    <a:pt x="20974" y="53799"/>
                  </a:lnTo>
                  <a:lnTo>
                    <a:pt x="20283" y="53319"/>
                  </a:lnTo>
                  <a:lnTo>
                    <a:pt x="19572" y="52877"/>
                  </a:lnTo>
                  <a:lnTo>
                    <a:pt x="18861" y="52493"/>
                  </a:lnTo>
                  <a:lnTo>
                    <a:pt x="18151" y="52128"/>
                  </a:lnTo>
                  <a:lnTo>
                    <a:pt x="17786" y="51975"/>
                  </a:lnTo>
                  <a:lnTo>
                    <a:pt x="17421" y="51821"/>
                  </a:lnTo>
                  <a:lnTo>
                    <a:pt x="17037" y="51686"/>
                  </a:lnTo>
                  <a:lnTo>
                    <a:pt x="16672" y="51571"/>
                  </a:lnTo>
                  <a:lnTo>
                    <a:pt x="16307" y="51475"/>
                  </a:lnTo>
                  <a:lnTo>
                    <a:pt x="15923" y="51379"/>
                  </a:lnTo>
                  <a:lnTo>
                    <a:pt x="15558" y="51302"/>
                  </a:lnTo>
                  <a:lnTo>
                    <a:pt x="15174" y="51245"/>
                  </a:lnTo>
                  <a:lnTo>
                    <a:pt x="14789" y="51206"/>
                  </a:lnTo>
                  <a:lnTo>
                    <a:pt x="14425" y="51168"/>
                  </a:lnTo>
                  <a:lnTo>
                    <a:pt x="13656" y="51168"/>
                  </a:lnTo>
                  <a:lnTo>
                    <a:pt x="13272" y="51187"/>
                  </a:lnTo>
                  <a:lnTo>
                    <a:pt x="12869" y="51225"/>
                  </a:lnTo>
                  <a:lnTo>
                    <a:pt x="12485" y="51302"/>
                  </a:lnTo>
                  <a:lnTo>
                    <a:pt x="12100" y="51379"/>
                  </a:lnTo>
                  <a:lnTo>
                    <a:pt x="11697" y="51475"/>
                  </a:lnTo>
                  <a:lnTo>
                    <a:pt x="11313" y="51590"/>
                  </a:lnTo>
                  <a:lnTo>
                    <a:pt x="10910" y="51744"/>
                  </a:lnTo>
                  <a:lnTo>
                    <a:pt x="10526" y="51898"/>
                  </a:lnTo>
                  <a:lnTo>
                    <a:pt x="10122" y="52090"/>
                  </a:lnTo>
                  <a:lnTo>
                    <a:pt x="9719" y="52282"/>
                  </a:lnTo>
                  <a:lnTo>
                    <a:pt x="9315" y="52512"/>
                  </a:lnTo>
                  <a:lnTo>
                    <a:pt x="8931" y="52781"/>
                  </a:lnTo>
                  <a:lnTo>
                    <a:pt x="8893" y="52743"/>
                  </a:lnTo>
                  <a:lnTo>
                    <a:pt x="8854" y="52724"/>
                  </a:lnTo>
                  <a:lnTo>
                    <a:pt x="8797" y="52704"/>
                  </a:lnTo>
                  <a:lnTo>
                    <a:pt x="8758" y="52724"/>
                  </a:lnTo>
                  <a:lnTo>
                    <a:pt x="8720" y="52743"/>
                  </a:lnTo>
                  <a:lnTo>
                    <a:pt x="8701" y="52781"/>
                  </a:lnTo>
                  <a:lnTo>
                    <a:pt x="8682" y="52820"/>
                  </a:lnTo>
                  <a:lnTo>
                    <a:pt x="8682" y="52877"/>
                  </a:lnTo>
                  <a:lnTo>
                    <a:pt x="8701" y="52916"/>
                  </a:lnTo>
                  <a:lnTo>
                    <a:pt x="8374" y="53127"/>
                  </a:lnTo>
                  <a:lnTo>
                    <a:pt x="8336" y="53185"/>
                  </a:lnTo>
                  <a:lnTo>
                    <a:pt x="8297" y="53223"/>
                  </a:lnTo>
                  <a:lnTo>
                    <a:pt x="8278" y="53281"/>
                  </a:lnTo>
                  <a:lnTo>
                    <a:pt x="8259" y="53319"/>
                  </a:lnTo>
                  <a:lnTo>
                    <a:pt x="8278" y="53434"/>
                  </a:lnTo>
                  <a:lnTo>
                    <a:pt x="8317" y="53530"/>
                  </a:lnTo>
                  <a:lnTo>
                    <a:pt x="8394" y="53607"/>
                  </a:lnTo>
                  <a:lnTo>
                    <a:pt x="8470" y="53646"/>
                  </a:lnTo>
                  <a:lnTo>
                    <a:pt x="8528" y="53665"/>
                  </a:lnTo>
                  <a:lnTo>
                    <a:pt x="8586" y="53646"/>
                  </a:lnTo>
                  <a:lnTo>
                    <a:pt x="8624" y="53626"/>
                  </a:lnTo>
                  <a:lnTo>
                    <a:pt x="8682" y="53607"/>
                  </a:lnTo>
                  <a:lnTo>
                    <a:pt x="9066" y="53338"/>
                  </a:lnTo>
                  <a:lnTo>
                    <a:pt x="10141" y="54471"/>
                  </a:lnTo>
                  <a:lnTo>
                    <a:pt x="11236" y="55585"/>
                  </a:lnTo>
                  <a:lnTo>
                    <a:pt x="11793" y="56123"/>
                  </a:lnTo>
                  <a:lnTo>
                    <a:pt x="12369" y="56661"/>
                  </a:lnTo>
                  <a:lnTo>
                    <a:pt x="12946" y="57180"/>
                  </a:lnTo>
                  <a:lnTo>
                    <a:pt x="13522" y="57698"/>
                  </a:lnTo>
                  <a:lnTo>
                    <a:pt x="14117" y="58198"/>
                  </a:lnTo>
                  <a:lnTo>
                    <a:pt x="14713" y="58697"/>
                  </a:lnTo>
                  <a:lnTo>
                    <a:pt x="15327" y="59177"/>
                  </a:lnTo>
                  <a:lnTo>
                    <a:pt x="15961" y="59638"/>
                  </a:lnTo>
                  <a:lnTo>
                    <a:pt x="16576" y="60099"/>
                  </a:lnTo>
                  <a:lnTo>
                    <a:pt x="17229" y="60541"/>
                  </a:lnTo>
                  <a:lnTo>
                    <a:pt x="17863" y="60963"/>
                  </a:lnTo>
                  <a:lnTo>
                    <a:pt x="18535" y="61386"/>
                  </a:lnTo>
                  <a:lnTo>
                    <a:pt x="18881" y="61578"/>
                  </a:lnTo>
                  <a:lnTo>
                    <a:pt x="19226" y="61770"/>
                  </a:lnTo>
                  <a:lnTo>
                    <a:pt x="19591" y="61924"/>
                  </a:lnTo>
                  <a:lnTo>
                    <a:pt x="19956" y="62078"/>
                  </a:lnTo>
                  <a:lnTo>
                    <a:pt x="20302" y="62212"/>
                  </a:lnTo>
                  <a:lnTo>
                    <a:pt x="20667" y="62308"/>
                  </a:lnTo>
                  <a:lnTo>
                    <a:pt x="21032" y="62404"/>
                  </a:lnTo>
                  <a:lnTo>
                    <a:pt x="21397" y="62500"/>
                  </a:lnTo>
                  <a:lnTo>
                    <a:pt x="22127" y="62635"/>
                  </a:lnTo>
                  <a:lnTo>
                    <a:pt x="22876" y="62731"/>
                  </a:lnTo>
                  <a:lnTo>
                    <a:pt x="23625" y="62788"/>
                  </a:lnTo>
                  <a:lnTo>
                    <a:pt x="24374" y="62827"/>
                  </a:lnTo>
                  <a:lnTo>
                    <a:pt x="25872" y="62903"/>
                  </a:lnTo>
                  <a:lnTo>
                    <a:pt x="26621" y="62961"/>
                  </a:lnTo>
                  <a:lnTo>
                    <a:pt x="27370" y="63019"/>
                  </a:lnTo>
                  <a:lnTo>
                    <a:pt x="28100" y="63115"/>
                  </a:lnTo>
                  <a:lnTo>
                    <a:pt x="28484" y="63172"/>
                  </a:lnTo>
                  <a:lnTo>
                    <a:pt x="28849" y="63249"/>
                  </a:lnTo>
                  <a:lnTo>
                    <a:pt x="29214" y="63345"/>
                  </a:lnTo>
                  <a:lnTo>
                    <a:pt x="29598" y="63441"/>
                  </a:lnTo>
                  <a:lnTo>
                    <a:pt x="29963" y="63556"/>
                  </a:lnTo>
                  <a:lnTo>
                    <a:pt x="30328" y="63691"/>
                  </a:lnTo>
                  <a:lnTo>
                    <a:pt x="30424" y="63710"/>
                  </a:lnTo>
                  <a:lnTo>
                    <a:pt x="30501" y="63710"/>
                  </a:lnTo>
                  <a:lnTo>
                    <a:pt x="31000" y="64037"/>
                  </a:lnTo>
                  <a:lnTo>
                    <a:pt x="31519" y="64382"/>
                  </a:lnTo>
                  <a:lnTo>
                    <a:pt x="31999" y="64728"/>
                  </a:lnTo>
                  <a:lnTo>
                    <a:pt x="32498" y="65112"/>
                  </a:lnTo>
                  <a:lnTo>
                    <a:pt x="32959" y="65496"/>
                  </a:lnTo>
                  <a:lnTo>
                    <a:pt x="33420" y="65900"/>
                  </a:lnTo>
                  <a:lnTo>
                    <a:pt x="33881" y="66322"/>
                  </a:lnTo>
                  <a:lnTo>
                    <a:pt x="34304" y="66764"/>
                  </a:lnTo>
                  <a:lnTo>
                    <a:pt x="34688" y="67628"/>
                  </a:lnTo>
                  <a:lnTo>
                    <a:pt x="35053" y="68473"/>
                  </a:lnTo>
                  <a:lnTo>
                    <a:pt x="35399" y="69338"/>
                  </a:lnTo>
                  <a:lnTo>
                    <a:pt x="35725" y="70202"/>
                  </a:lnTo>
                  <a:lnTo>
                    <a:pt x="36378" y="71950"/>
                  </a:lnTo>
                  <a:lnTo>
                    <a:pt x="36993" y="73698"/>
                  </a:lnTo>
                  <a:lnTo>
                    <a:pt x="37051" y="73794"/>
                  </a:lnTo>
                  <a:lnTo>
                    <a:pt x="37127" y="73832"/>
                  </a:lnTo>
                  <a:lnTo>
                    <a:pt x="37204" y="73851"/>
                  </a:lnTo>
                  <a:lnTo>
                    <a:pt x="37300" y="73851"/>
                  </a:lnTo>
                  <a:lnTo>
                    <a:pt x="37377" y="73813"/>
                  </a:lnTo>
                  <a:lnTo>
                    <a:pt x="37435" y="73736"/>
                  </a:lnTo>
                  <a:lnTo>
                    <a:pt x="37454" y="73659"/>
                  </a:lnTo>
                  <a:lnTo>
                    <a:pt x="37454" y="73563"/>
                  </a:lnTo>
                  <a:lnTo>
                    <a:pt x="37051" y="72353"/>
                  </a:lnTo>
                  <a:lnTo>
                    <a:pt x="36647" y="71143"/>
                  </a:lnTo>
                  <a:lnTo>
                    <a:pt x="36205" y="69952"/>
                  </a:lnTo>
                  <a:lnTo>
                    <a:pt x="35764" y="68742"/>
                  </a:lnTo>
                  <a:lnTo>
                    <a:pt x="35283" y="67552"/>
                  </a:lnTo>
                  <a:lnTo>
                    <a:pt x="34765" y="66361"/>
                  </a:lnTo>
                  <a:lnTo>
                    <a:pt x="34246" y="65170"/>
                  </a:lnTo>
                  <a:lnTo>
                    <a:pt x="33670" y="63998"/>
                  </a:lnTo>
                  <a:lnTo>
                    <a:pt x="33094" y="62846"/>
                  </a:lnTo>
                  <a:lnTo>
                    <a:pt x="32460" y="61713"/>
                  </a:lnTo>
                  <a:lnTo>
                    <a:pt x="31807" y="60599"/>
                  </a:lnTo>
                  <a:lnTo>
                    <a:pt x="31135" y="59504"/>
                  </a:lnTo>
                  <a:lnTo>
                    <a:pt x="30405" y="58428"/>
                  </a:lnTo>
                  <a:lnTo>
                    <a:pt x="30040" y="57910"/>
                  </a:lnTo>
                  <a:lnTo>
                    <a:pt x="29656" y="57391"/>
                  </a:lnTo>
                  <a:lnTo>
                    <a:pt x="29272" y="56872"/>
                  </a:lnTo>
                  <a:lnTo>
                    <a:pt x="28868" y="56373"/>
                  </a:lnTo>
                  <a:lnTo>
                    <a:pt x="28465" y="55874"/>
                  </a:lnTo>
                  <a:lnTo>
                    <a:pt x="28042" y="55393"/>
                  </a:lnTo>
                  <a:lnTo>
                    <a:pt x="27812" y="54433"/>
                  </a:lnTo>
                  <a:lnTo>
                    <a:pt x="27601" y="53473"/>
                  </a:lnTo>
                  <a:lnTo>
                    <a:pt x="27409" y="52512"/>
                  </a:lnTo>
                  <a:lnTo>
                    <a:pt x="27255" y="51571"/>
                  </a:lnTo>
                  <a:lnTo>
                    <a:pt x="27601" y="51014"/>
                  </a:lnTo>
                  <a:lnTo>
                    <a:pt x="27927" y="50457"/>
                  </a:lnTo>
                  <a:lnTo>
                    <a:pt x="28234" y="49900"/>
                  </a:lnTo>
                  <a:lnTo>
                    <a:pt x="28523" y="49324"/>
                  </a:lnTo>
                  <a:lnTo>
                    <a:pt x="28791" y="48748"/>
                  </a:lnTo>
                  <a:lnTo>
                    <a:pt x="29060" y="48172"/>
                  </a:lnTo>
                  <a:lnTo>
                    <a:pt x="29310" y="47595"/>
                  </a:lnTo>
                  <a:lnTo>
                    <a:pt x="29541" y="47000"/>
                  </a:lnTo>
                  <a:lnTo>
                    <a:pt x="29982" y="45828"/>
                  </a:lnTo>
                  <a:lnTo>
                    <a:pt x="30405" y="44618"/>
                  </a:lnTo>
                  <a:lnTo>
                    <a:pt x="31192" y="42217"/>
                  </a:lnTo>
                  <a:lnTo>
                    <a:pt x="32018" y="43831"/>
                  </a:lnTo>
                  <a:lnTo>
                    <a:pt x="32806" y="45444"/>
                  </a:lnTo>
                  <a:lnTo>
                    <a:pt x="33593" y="47077"/>
                  </a:lnTo>
                  <a:lnTo>
                    <a:pt x="34342" y="48729"/>
                  </a:lnTo>
                  <a:lnTo>
                    <a:pt x="34688" y="49574"/>
                  </a:lnTo>
                  <a:lnTo>
                    <a:pt x="35034" y="50400"/>
                  </a:lnTo>
                  <a:lnTo>
                    <a:pt x="35360" y="51245"/>
                  </a:lnTo>
                  <a:lnTo>
                    <a:pt x="35687" y="52090"/>
                  </a:lnTo>
                  <a:lnTo>
                    <a:pt x="35975" y="52954"/>
                  </a:lnTo>
                  <a:lnTo>
                    <a:pt x="36263" y="53799"/>
                  </a:lnTo>
                  <a:lnTo>
                    <a:pt x="36532" y="54683"/>
                  </a:lnTo>
                  <a:lnTo>
                    <a:pt x="36782" y="55547"/>
                  </a:lnTo>
                  <a:lnTo>
                    <a:pt x="36878" y="55950"/>
                  </a:lnTo>
                  <a:lnTo>
                    <a:pt x="36474" y="55682"/>
                  </a:lnTo>
                  <a:lnTo>
                    <a:pt x="36071" y="55374"/>
                  </a:lnTo>
                  <a:lnTo>
                    <a:pt x="35706" y="55048"/>
                  </a:lnTo>
                  <a:lnTo>
                    <a:pt x="35322" y="54721"/>
                  </a:lnTo>
                  <a:lnTo>
                    <a:pt x="34611" y="54030"/>
                  </a:lnTo>
                  <a:lnTo>
                    <a:pt x="33920" y="53319"/>
                  </a:lnTo>
                  <a:lnTo>
                    <a:pt x="33209" y="52608"/>
                  </a:lnTo>
                  <a:lnTo>
                    <a:pt x="32518" y="51898"/>
                  </a:lnTo>
                  <a:lnTo>
                    <a:pt x="32153" y="51552"/>
                  </a:lnTo>
                  <a:lnTo>
                    <a:pt x="31788" y="51206"/>
                  </a:lnTo>
                  <a:lnTo>
                    <a:pt x="31404" y="50899"/>
                  </a:lnTo>
                  <a:lnTo>
                    <a:pt x="31000" y="50592"/>
                  </a:lnTo>
                  <a:lnTo>
                    <a:pt x="30943" y="50553"/>
                  </a:lnTo>
                  <a:lnTo>
                    <a:pt x="30847" y="50553"/>
                  </a:lnTo>
                  <a:lnTo>
                    <a:pt x="30789" y="50592"/>
                  </a:lnTo>
                  <a:lnTo>
                    <a:pt x="30770" y="50630"/>
                  </a:lnTo>
                  <a:lnTo>
                    <a:pt x="30751" y="50668"/>
                  </a:lnTo>
                  <a:lnTo>
                    <a:pt x="30751" y="50726"/>
                  </a:lnTo>
                  <a:lnTo>
                    <a:pt x="30693" y="50688"/>
                  </a:lnTo>
                  <a:lnTo>
                    <a:pt x="30520" y="50688"/>
                  </a:lnTo>
                  <a:lnTo>
                    <a:pt x="30424" y="50726"/>
                  </a:lnTo>
                  <a:lnTo>
                    <a:pt x="30328" y="50784"/>
                  </a:lnTo>
                  <a:lnTo>
                    <a:pt x="30251" y="50880"/>
                  </a:lnTo>
                  <a:lnTo>
                    <a:pt x="30213" y="50995"/>
                  </a:lnTo>
                  <a:lnTo>
                    <a:pt x="30213" y="51053"/>
                  </a:lnTo>
                  <a:lnTo>
                    <a:pt x="30232" y="51110"/>
                  </a:lnTo>
                  <a:lnTo>
                    <a:pt x="30251" y="51168"/>
                  </a:lnTo>
                  <a:lnTo>
                    <a:pt x="30290" y="51225"/>
                  </a:lnTo>
                  <a:lnTo>
                    <a:pt x="30347" y="51283"/>
                  </a:lnTo>
                  <a:lnTo>
                    <a:pt x="30482" y="51456"/>
                  </a:lnTo>
                  <a:lnTo>
                    <a:pt x="30616" y="51571"/>
                  </a:lnTo>
                  <a:lnTo>
                    <a:pt x="30770" y="51686"/>
                  </a:lnTo>
                  <a:lnTo>
                    <a:pt x="30923" y="51782"/>
                  </a:lnTo>
                  <a:lnTo>
                    <a:pt x="30981" y="51879"/>
                  </a:lnTo>
                  <a:lnTo>
                    <a:pt x="31039" y="51955"/>
                  </a:lnTo>
                  <a:lnTo>
                    <a:pt x="31077" y="52051"/>
                  </a:lnTo>
                  <a:lnTo>
                    <a:pt x="31135" y="52109"/>
                  </a:lnTo>
                  <a:lnTo>
                    <a:pt x="31192" y="52128"/>
                  </a:lnTo>
                  <a:lnTo>
                    <a:pt x="31327" y="52128"/>
                  </a:lnTo>
                  <a:lnTo>
                    <a:pt x="31404" y="52090"/>
                  </a:lnTo>
                  <a:lnTo>
                    <a:pt x="31461" y="52032"/>
                  </a:lnTo>
                  <a:lnTo>
                    <a:pt x="31500" y="51975"/>
                  </a:lnTo>
                  <a:lnTo>
                    <a:pt x="31538" y="51955"/>
                  </a:lnTo>
                  <a:lnTo>
                    <a:pt x="31576" y="51936"/>
                  </a:lnTo>
                  <a:lnTo>
                    <a:pt x="31634" y="51859"/>
                  </a:lnTo>
                  <a:lnTo>
                    <a:pt x="31634" y="51821"/>
                  </a:lnTo>
                  <a:lnTo>
                    <a:pt x="31634" y="51782"/>
                  </a:lnTo>
                  <a:lnTo>
                    <a:pt x="31615" y="51744"/>
                  </a:lnTo>
                  <a:lnTo>
                    <a:pt x="31596" y="51706"/>
                  </a:lnTo>
                  <a:lnTo>
                    <a:pt x="31442" y="51552"/>
                  </a:lnTo>
                  <a:lnTo>
                    <a:pt x="31308" y="51341"/>
                  </a:lnTo>
                  <a:lnTo>
                    <a:pt x="31173" y="51149"/>
                  </a:lnTo>
                  <a:lnTo>
                    <a:pt x="31154" y="51110"/>
                  </a:lnTo>
                  <a:lnTo>
                    <a:pt x="31154" y="51091"/>
                  </a:lnTo>
                  <a:lnTo>
                    <a:pt x="31173" y="51072"/>
                  </a:lnTo>
                  <a:lnTo>
                    <a:pt x="31192" y="51091"/>
                  </a:lnTo>
                  <a:lnTo>
                    <a:pt x="31288" y="51168"/>
                  </a:lnTo>
                  <a:lnTo>
                    <a:pt x="31404" y="51264"/>
                  </a:lnTo>
                  <a:lnTo>
                    <a:pt x="31788" y="51648"/>
                  </a:lnTo>
                  <a:lnTo>
                    <a:pt x="32268" y="52109"/>
                  </a:lnTo>
                  <a:lnTo>
                    <a:pt x="32729" y="52589"/>
                  </a:lnTo>
                  <a:lnTo>
                    <a:pt x="33651" y="53569"/>
                  </a:lnTo>
                  <a:lnTo>
                    <a:pt x="34419" y="54375"/>
                  </a:lnTo>
                  <a:lnTo>
                    <a:pt x="34822" y="54760"/>
                  </a:lnTo>
                  <a:lnTo>
                    <a:pt x="35226" y="55144"/>
                  </a:lnTo>
                  <a:lnTo>
                    <a:pt x="35629" y="55509"/>
                  </a:lnTo>
                  <a:lnTo>
                    <a:pt x="36071" y="55835"/>
                  </a:lnTo>
                  <a:lnTo>
                    <a:pt x="36532" y="56162"/>
                  </a:lnTo>
                  <a:lnTo>
                    <a:pt x="36993" y="56450"/>
                  </a:lnTo>
                  <a:lnTo>
                    <a:pt x="37204" y="57410"/>
                  </a:lnTo>
                  <a:lnTo>
                    <a:pt x="37396" y="58351"/>
                  </a:lnTo>
                  <a:lnTo>
                    <a:pt x="37550" y="59312"/>
                  </a:lnTo>
                  <a:lnTo>
                    <a:pt x="37684" y="60272"/>
                  </a:lnTo>
                  <a:lnTo>
                    <a:pt x="37780" y="61213"/>
                  </a:lnTo>
                  <a:lnTo>
                    <a:pt x="37876" y="62174"/>
                  </a:lnTo>
                  <a:lnTo>
                    <a:pt x="37934" y="63134"/>
                  </a:lnTo>
                  <a:lnTo>
                    <a:pt x="37972" y="64113"/>
                  </a:lnTo>
                  <a:lnTo>
                    <a:pt x="37992" y="65074"/>
                  </a:lnTo>
                  <a:lnTo>
                    <a:pt x="37992" y="66034"/>
                  </a:lnTo>
                  <a:lnTo>
                    <a:pt x="37972" y="66995"/>
                  </a:lnTo>
                  <a:lnTo>
                    <a:pt x="37934" y="67955"/>
                  </a:lnTo>
                  <a:lnTo>
                    <a:pt x="37896" y="68934"/>
                  </a:lnTo>
                  <a:lnTo>
                    <a:pt x="37819" y="69895"/>
                  </a:lnTo>
                  <a:lnTo>
                    <a:pt x="37665" y="71816"/>
                  </a:lnTo>
                  <a:lnTo>
                    <a:pt x="37511" y="73775"/>
                  </a:lnTo>
                  <a:lnTo>
                    <a:pt x="37492" y="73832"/>
                  </a:lnTo>
                  <a:lnTo>
                    <a:pt x="37473" y="73909"/>
                  </a:lnTo>
                  <a:lnTo>
                    <a:pt x="37454" y="74485"/>
                  </a:lnTo>
                  <a:lnTo>
                    <a:pt x="37435" y="74543"/>
                  </a:lnTo>
                  <a:lnTo>
                    <a:pt x="37454" y="74601"/>
                  </a:lnTo>
                  <a:lnTo>
                    <a:pt x="37339" y="76214"/>
                  </a:lnTo>
                  <a:lnTo>
                    <a:pt x="37281" y="77827"/>
                  </a:lnTo>
                  <a:lnTo>
                    <a:pt x="37243" y="79441"/>
                  </a:lnTo>
                  <a:lnTo>
                    <a:pt x="37243" y="81054"/>
                  </a:lnTo>
                  <a:lnTo>
                    <a:pt x="37262" y="81861"/>
                  </a:lnTo>
                  <a:lnTo>
                    <a:pt x="37300" y="82648"/>
                  </a:lnTo>
                  <a:lnTo>
                    <a:pt x="37339" y="83455"/>
                  </a:lnTo>
                  <a:lnTo>
                    <a:pt x="37396" y="84243"/>
                  </a:lnTo>
                  <a:lnTo>
                    <a:pt x="37473" y="85030"/>
                  </a:lnTo>
                  <a:lnTo>
                    <a:pt x="37569" y="85837"/>
                  </a:lnTo>
                  <a:lnTo>
                    <a:pt x="37684" y="86605"/>
                  </a:lnTo>
                  <a:lnTo>
                    <a:pt x="37800" y="87393"/>
                  </a:lnTo>
                  <a:lnTo>
                    <a:pt x="37953" y="88180"/>
                  </a:lnTo>
                  <a:lnTo>
                    <a:pt x="38107" y="88948"/>
                  </a:lnTo>
                  <a:lnTo>
                    <a:pt x="38299" y="89717"/>
                  </a:lnTo>
                  <a:lnTo>
                    <a:pt x="38491" y="90466"/>
                  </a:lnTo>
                  <a:lnTo>
                    <a:pt x="38722" y="91234"/>
                  </a:lnTo>
                  <a:lnTo>
                    <a:pt x="38952" y="91983"/>
                  </a:lnTo>
                  <a:lnTo>
                    <a:pt x="39221" y="92713"/>
                  </a:lnTo>
                  <a:lnTo>
                    <a:pt x="39509" y="93462"/>
                  </a:lnTo>
                  <a:lnTo>
                    <a:pt x="39836" y="94192"/>
                  </a:lnTo>
                  <a:lnTo>
                    <a:pt x="40181" y="94903"/>
                  </a:lnTo>
                  <a:lnTo>
                    <a:pt x="40527" y="95613"/>
                  </a:lnTo>
                  <a:lnTo>
                    <a:pt x="40930" y="96324"/>
                  </a:lnTo>
                  <a:lnTo>
                    <a:pt x="41353" y="97015"/>
                  </a:lnTo>
                  <a:lnTo>
                    <a:pt x="41795" y="97707"/>
                  </a:lnTo>
                  <a:lnTo>
                    <a:pt x="42275" y="98379"/>
                  </a:lnTo>
                  <a:lnTo>
                    <a:pt x="42774" y="99051"/>
                  </a:lnTo>
                  <a:lnTo>
                    <a:pt x="42813" y="99090"/>
                  </a:lnTo>
                  <a:lnTo>
                    <a:pt x="42851" y="99128"/>
                  </a:lnTo>
                  <a:lnTo>
                    <a:pt x="42966" y="99147"/>
                  </a:lnTo>
                  <a:lnTo>
                    <a:pt x="43062" y="99147"/>
                  </a:lnTo>
                  <a:lnTo>
                    <a:pt x="43158" y="99109"/>
                  </a:lnTo>
                  <a:lnTo>
                    <a:pt x="43235" y="99032"/>
                  </a:lnTo>
                  <a:lnTo>
                    <a:pt x="43274" y="98955"/>
                  </a:lnTo>
                  <a:lnTo>
                    <a:pt x="43274" y="98898"/>
                  </a:lnTo>
                  <a:lnTo>
                    <a:pt x="43274" y="98859"/>
                  </a:lnTo>
                  <a:lnTo>
                    <a:pt x="43254" y="98802"/>
                  </a:lnTo>
                  <a:lnTo>
                    <a:pt x="43216" y="98744"/>
                  </a:lnTo>
                  <a:lnTo>
                    <a:pt x="42851" y="98264"/>
                  </a:lnTo>
                  <a:lnTo>
                    <a:pt x="42505" y="97784"/>
                  </a:lnTo>
                  <a:lnTo>
                    <a:pt x="42179" y="97303"/>
                  </a:lnTo>
                  <a:lnTo>
                    <a:pt x="41872" y="96804"/>
                  </a:lnTo>
                  <a:lnTo>
                    <a:pt x="41564" y="96324"/>
                  </a:lnTo>
                  <a:lnTo>
                    <a:pt x="41276" y="95824"/>
                  </a:lnTo>
                  <a:lnTo>
                    <a:pt x="41007" y="95325"/>
                  </a:lnTo>
                  <a:lnTo>
                    <a:pt x="40757" y="94826"/>
                  </a:lnTo>
                  <a:lnTo>
                    <a:pt x="40508" y="94307"/>
                  </a:lnTo>
                  <a:lnTo>
                    <a:pt x="40277" y="93808"/>
                  </a:lnTo>
                  <a:lnTo>
                    <a:pt x="40066" y="93289"/>
                  </a:lnTo>
                  <a:lnTo>
                    <a:pt x="39855" y="92771"/>
                  </a:lnTo>
                  <a:lnTo>
                    <a:pt x="39682" y="92252"/>
                  </a:lnTo>
                  <a:lnTo>
                    <a:pt x="39490" y="91733"/>
                  </a:lnTo>
                  <a:lnTo>
                    <a:pt x="39336" y="91215"/>
                  </a:lnTo>
                  <a:lnTo>
                    <a:pt x="39183" y="90696"/>
                  </a:lnTo>
                  <a:lnTo>
                    <a:pt x="38894" y="89640"/>
                  </a:lnTo>
                  <a:lnTo>
                    <a:pt x="38664" y="88564"/>
                  </a:lnTo>
                  <a:lnTo>
                    <a:pt x="38472" y="87508"/>
                  </a:lnTo>
                  <a:lnTo>
                    <a:pt x="38318" y="86413"/>
                  </a:lnTo>
                  <a:lnTo>
                    <a:pt x="38184" y="85337"/>
                  </a:lnTo>
                  <a:lnTo>
                    <a:pt x="38107" y="84243"/>
                  </a:lnTo>
                  <a:lnTo>
                    <a:pt x="38030" y="83129"/>
                  </a:lnTo>
                  <a:lnTo>
                    <a:pt x="37992" y="82034"/>
                  </a:lnTo>
                  <a:lnTo>
                    <a:pt x="38261" y="81880"/>
                  </a:lnTo>
                  <a:lnTo>
                    <a:pt x="38491" y="81726"/>
                  </a:lnTo>
                  <a:lnTo>
                    <a:pt x="38702" y="81534"/>
                  </a:lnTo>
                  <a:lnTo>
                    <a:pt x="38894" y="81323"/>
                  </a:lnTo>
                  <a:lnTo>
                    <a:pt x="39067" y="81093"/>
                  </a:lnTo>
                  <a:lnTo>
                    <a:pt x="39221" y="80843"/>
                  </a:lnTo>
                  <a:lnTo>
                    <a:pt x="39375" y="80593"/>
                  </a:lnTo>
                  <a:lnTo>
                    <a:pt x="39509" y="80324"/>
                  </a:lnTo>
                  <a:lnTo>
                    <a:pt x="39740" y="79767"/>
                  </a:lnTo>
                  <a:lnTo>
                    <a:pt x="39951" y="79172"/>
                  </a:lnTo>
                  <a:lnTo>
                    <a:pt x="40162" y="78596"/>
                  </a:lnTo>
                  <a:lnTo>
                    <a:pt x="40373" y="78039"/>
                  </a:lnTo>
                  <a:lnTo>
                    <a:pt x="40546" y="78039"/>
                  </a:lnTo>
                  <a:lnTo>
                    <a:pt x="40623" y="78000"/>
                  </a:lnTo>
                  <a:lnTo>
                    <a:pt x="40700" y="77923"/>
                  </a:lnTo>
                  <a:lnTo>
                    <a:pt x="40757" y="77827"/>
                  </a:lnTo>
                  <a:lnTo>
                    <a:pt x="40796" y="77731"/>
                  </a:lnTo>
                  <a:lnTo>
                    <a:pt x="40834" y="77616"/>
                  </a:lnTo>
                  <a:lnTo>
                    <a:pt x="40834" y="77501"/>
                  </a:lnTo>
                  <a:lnTo>
                    <a:pt x="40815" y="77386"/>
                  </a:lnTo>
                  <a:lnTo>
                    <a:pt x="40815" y="77270"/>
                  </a:lnTo>
                  <a:lnTo>
                    <a:pt x="40738" y="77059"/>
                  </a:lnTo>
                  <a:lnTo>
                    <a:pt x="40719" y="76982"/>
                  </a:lnTo>
                  <a:lnTo>
                    <a:pt x="40661" y="76944"/>
                  </a:lnTo>
                  <a:lnTo>
                    <a:pt x="40604" y="76905"/>
                  </a:lnTo>
                  <a:lnTo>
                    <a:pt x="40546" y="76886"/>
                  </a:lnTo>
                  <a:lnTo>
                    <a:pt x="40469" y="76886"/>
                  </a:lnTo>
                  <a:lnTo>
                    <a:pt x="40412" y="76905"/>
                  </a:lnTo>
                  <a:lnTo>
                    <a:pt x="40354" y="76944"/>
                  </a:lnTo>
                  <a:lnTo>
                    <a:pt x="40316" y="77021"/>
                  </a:lnTo>
                  <a:lnTo>
                    <a:pt x="40066" y="77616"/>
                  </a:lnTo>
                  <a:lnTo>
                    <a:pt x="39836" y="78212"/>
                  </a:lnTo>
                  <a:lnTo>
                    <a:pt x="39394" y="79402"/>
                  </a:lnTo>
                  <a:lnTo>
                    <a:pt x="39144" y="80017"/>
                  </a:lnTo>
                  <a:lnTo>
                    <a:pt x="39010" y="80324"/>
                  </a:lnTo>
                  <a:lnTo>
                    <a:pt x="38856" y="80612"/>
                  </a:lnTo>
                  <a:lnTo>
                    <a:pt x="38683" y="80901"/>
                  </a:lnTo>
                  <a:lnTo>
                    <a:pt x="38472" y="81150"/>
                  </a:lnTo>
                  <a:lnTo>
                    <a:pt x="38241" y="81381"/>
                  </a:lnTo>
                  <a:lnTo>
                    <a:pt x="38126" y="81477"/>
                  </a:lnTo>
                  <a:lnTo>
                    <a:pt x="37992" y="81573"/>
                  </a:lnTo>
                  <a:lnTo>
                    <a:pt x="37992" y="79921"/>
                  </a:lnTo>
                  <a:lnTo>
                    <a:pt x="38030" y="78269"/>
                  </a:lnTo>
                  <a:lnTo>
                    <a:pt x="38088" y="76598"/>
                  </a:lnTo>
                  <a:lnTo>
                    <a:pt x="38184" y="74927"/>
                  </a:lnTo>
                  <a:lnTo>
                    <a:pt x="38241" y="74927"/>
                  </a:lnTo>
                  <a:lnTo>
                    <a:pt x="38299" y="74908"/>
                  </a:lnTo>
                  <a:lnTo>
                    <a:pt x="38376" y="74869"/>
                  </a:lnTo>
                  <a:lnTo>
                    <a:pt x="38414" y="74831"/>
                  </a:lnTo>
                  <a:lnTo>
                    <a:pt x="38856" y="74274"/>
                  </a:lnTo>
                  <a:lnTo>
                    <a:pt x="39259" y="73717"/>
                  </a:lnTo>
                  <a:lnTo>
                    <a:pt x="39643" y="73160"/>
                  </a:lnTo>
                  <a:lnTo>
                    <a:pt x="39989" y="72584"/>
                  </a:lnTo>
                  <a:lnTo>
                    <a:pt x="40316" y="72008"/>
                  </a:lnTo>
                  <a:lnTo>
                    <a:pt x="40642" y="71412"/>
                  </a:lnTo>
                  <a:lnTo>
                    <a:pt x="40930" y="70817"/>
                  </a:lnTo>
                  <a:lnTo>
                    <a:pt x="41199" y="70202"/>
                  </a:lnTo>
                  <a:lnTo>
                    <a:pt x="41449" y="69588"/>
                  </a:lnTo>
                  <a:lnTo>
                    <a:pt x="41699" y="68973"/>
                  </a:lnTo>
                  <a:lnTo>
                    <a:pt x="41910" y="68339"/>
                  </a:lnTo>
                  <a:lnTo>
                    <a:pt x="42121" y="67705"/>
                  </a:lnTo>
                  <a:lnTo>
                    <a:pt x="42313" y="67071"/>
                  </a:lnTo>
                  <a:lnTo>
                    <a:pt x="42505" y="66418"/>
                  </a:lnTo>
                  <a:lnTo>
                    <a:pt x="42832" y="65131"/>
                  </a:lnTo>
                  <a:lnTo>
                    <a:pt x="42889" y="65093"/>
                  </a:lnTo>
                  <a:lnTo>
                    <a:pt x="42966" y="65055"/>
                  </a:lnTo>
                  <a:lnTo>
                    <a:pt x="43101" y="64901"/>
                  </a:lnTo>
                  <a:lnTo>
                    <a:pt x="43216" y="64728"/>
                  </a:lnTo>
                  <a:lnTo>
                    <a:pt x="43350" y="64536"/>
                  </a:lnTo>
                  <a:lnTo>
                    <a:pt x="43600" y="64152"/>
                  </a:lnTo>
                  <a:lnTo>
                    <a:pt x="43869" y="63768"/>
                  </a:lnTo>
                  <a:lnTo>
                    <a:pt x="44157" y="63403"/>
                  </a:lnTo>
                  <a:lnTo>
                    <a:pt x="44464" y="63057"/>
                  </a:lnTo>
                  <a:lnTo>
                    <a:pt x="45079" y="62346"/>
                  </a:lnTo>
                  <a:lnTo>
                    <a:pt x="45675" y="61636"/>
                  </a:lnTo>
                  <a:lnTo>
                    <a:pt x="46654" y="60406"/>
                  </a:lnTo>
                  <a:lnTo>
                    <a:pt x="47153" y="59792"/>
                  </a:lnTo>
                  <a:lnTo>
                    <a:pt x="47653" y="59196"/>
                  </a:lnTo>
                  <a:lnTo>
                    <a:pt x="47691" y="59561"/>
                  </a:lnTo>
                  <a:lnTo>
                    <a:pt x="47710" y="59619"/>
                  </a:lnTo>
                  <a:lnTo>
                    <a:pt x="47749" y="59677"/>
                  </a:lnTo>
                  <a:lnTo>
                    <a:pt x="47807" y="59715"/>
                  </a:lnTo>
                  <a:lnTo>
                    <a:pt x="47864" y="59734"/>
                  </a:lnTo>
                  <a:lnTo>
                    <a:pt x="47922" y="59734"/>
                  </a:lnTo>
                  <a:lnTo>
                    <a:pt x="47979" y="59696"/>
                  </a:lnTo>
                  <a:lnTo>
                    <a:pt x="48018" y="59657"/>
                  </a:lnTo>
                  <a:lnTo>
                    <a:pt x="48056" y="59600"/>
                  </a:lnTo>
                  <a:lnTo>
                    <a:pt x="48095" y="59350"/>
                  </a:lnTo>
                  <a:lnTo>
                    <a:pt x="48114" y="59120"/>
                  </a:lnTo>
                  <a:lnTo>
                    <a:pt x="48114" y="58889"/>
                  </a:lnTo>
                  <a:lnTo>
                    <a:pt x="48114" y="58659"/>
                  </a:lnTo>
                  <a:lnTo>
                    <a:pt x="48267" y="58486"/>
                  </a:lnTo>
                  <a:lnTo>
                    <a:pt x="48306" y="58428"/>
                  </a:lnTo>
                  <a:lnTo>
                    <a:pt x="48306" y="58371"/>
                  </a:lnTo>
                  <a:lnTo>
                    <a:pt x="48306" y="58313"/>
                  </a:lnTo>
                  <a:lnTo>
                    <a:pt x="48248" y="58255"/>
                  </a:lnTo>
                  <a:lnTo>
                    <a:pt x="47979" y="58063"/>
                  </a:lnTo>
                  <a:lnTo>
                    <a:pt x="47941" y="58044"/>
                  </a:lnTo>
                  <a:lnTo>
                    <a:pt x="47883" y="58044"/>
                  </a:lnTo>
                  <a:lnTo>
                    <a:pt x="47807" y="58063"/>
                  </a:lnTo>
                  <a:lnTo>
                    <a:pt x="47730" y="58121"/>
                  </a:lnTo>
                  <a:lnTo>
                    <a:pt x="47710" y="58159"/>
                  </a:lnTo>
                  <a:lnTo>
                    <a:pt x="47691" y="58198"/>
                  </a:lnTo>
                  <a:lnTo>
                    <a:pt x="47653" y="58524"/>
                  </a:lnTo>
                  <a:lnTo>
                    <a:pt x="47634" y="58812"/>
                  </a:lnTo>
                  <a:lnTo>
                    <a:pt x="47307" y="59120"/>
                  </a:lnTo>
                  <a:lnTo>
                    <a:pt x="47153" y="59273"/>
                  </a:lnTo>
                  <a:lnTo>
                    <a:pt x="47019" y="59389"/>
                  </a:lnTo>
                  <a:lnTo>
                    <a:pt x="46539" y="59984"/>
                  </a:lnTo>
                  <a:lnTo>
                    <a:pt x="46059" y="60579"/>
                  </a:lnTo>
                  <a:lnTo>
                    <a:pt x="45098" y="61789"/>
                  </a:lnTo>
                  <a:lnTo>
                    <a:pt x="44733" y="62250"/>
                  </a:lnTo>
                  <a:lnTo>
                    <a:pt x="44368" y="62673"/>
                  </a:lnTo>
                  <a:lnTo>
                    <a:pt x="43600" y="63556"/>
                  </a:lnTo>
                  <a:lnTo>
                    <a:pt x="43024" y="64344"/>
                  </a:lnTo>
                  <a:lnTo>
                    <a:pt x="43254" y="63249"/>
                  </a:lnTo>
                  <a:lnTo>
                    <a:pt x="43312" y="63192"/>
                  </a:lnTo>
                  <a:lnTo>
                    <a:pt x="43370" y="63134"/>
                  </a:lnTo>
                  <a:lnTo>
                    <a:pt x="43389" y="63057"/>
                  </a:lnTo>
                  <a:lnTo>
                    <a:pt x="43370" y="62961"/>
                  </a:lnTo>
                  <a:lnTo>
                    <a:pt x="43331" y="62865"/>
                  </a:lnTo>
                  <a:lnTo>
                    <a:pt x="43696" y="61002"/>
                  </a:lnTo>
                  <a:lnTo>
                    <a:pt x="44042" y="59158"/>
                  </a:lnTo>
                  <a:lnTo>
                    <a:pt x="44080" y="59139"/>
                  </a:lnTo>
                  <a:lnTo>
                    <a:pt x="44100" y="59100"/>
                  </a:lnTo>
                  <a:lnTo>
                    <a:pt x="44119" y="59062"/>
                  </a:lnTo>
                  <a:lnTo>
                    <a:pt x="44119" y="59024"/>
                  </a:lnTo>
                  <a:lnTo>
                    <a:pt x="44080" y="58908"/>
                  </a:lnTo>
                  <a:lnTo>
                    <a:pt x="44349" y="57564"/>
                  </a:lnTo>
                  <a:lnTo>
                    <a:pt x="44733" y="57391"/>
                  </a:lnTo>
                  <a:lnTo>
                    <a:pt x="45118" y="57199"/>
                  </a:lnTo>
                  <a:lnTo>
                    <a:pt x="45482" y="56968"/>
                  </a:lnTo>
                  <a:lnTo>
                    <a:pt x="45809" y="56700"/>
                  </a:lnTo>
                  <a:lnTo>
                    <a:pt x="46116" y="56431"/>
                  </a:lnTo>
                  <a:lnTo>
                    <a:pt x="46424" y="56123"/>
                  </a:lnTo>
                  <a:lnTo>
                    <a:pt x="46692" y="55816"/>
                  </a:lnTo>
                  <a:lnTo>
                    <a:pt x="46961" y="55489"/>
                  </a:lnTo>
                  <a:lnTo>
                    <a:pt x="47211" y="55144"/>
                  </a:lnTo>
                  <a:lnTo>
                    <a:pt x="47461" y="54779"/>
                  </a:lnTo>
                  <a:lnTo>
                    <a:pt x="47691" y="54414"/>
                  </a:lnTo>
                  <a:lnTo>
                    <a:pt x="47903" y="54049"/>
                  </a:lnTo>
                  <a:lnTo>
                    <a:pt x="48325" y="53281"/>
                  </a:lnTo>
                  <a:lnTo>
                    <a:pt x="48728" y="52532"/>
                  </a:lnTo>
                  <a:lnTo>
                    <a:pt x="48844" y="52532"/>
                  </a:lnTo>
                  <a:lnTo>
                    <a:pt x="48901" y="52512"/>
                  </a:lnTo>
                  <a:lnTo>
                    <a:pt x="48959" y="52455"/>
                  </a:lnTo>
                  <a:lnTo>
                    <a:pt x="49017" y="52397"/>
                  </a:lnTo>
                  <a:lnTo>
                    <a:pt x="49036" y="52416"/>
                  </a:lnTo>
                  <a:lnTo>
                    <a:pt x="49113" y="52455"/>
                  </a:lnTo>
                  <a:lnTo>
                    <a:pt x="49228" y="52455"/>
                  </a:lnTo>
                  <a:lnTo>
                    <a:pt x="49266" y="52436"/>
                  </a:lnTo>
                  <a:lnTo>
                    <a:pt x="49305" y="52416"/>
                  </a:lnTo>
                  <a:lnTo>
                    <a:pt x="49343" y="52397"/>
                  </a:lnTo>
                  <a:lnTo>
                    <a:pt x="49516" y="52378"/>
                  </a:lnTo>
                  <a:lnTo>
                    <a:pt x="49689" y="52339"/>
                  </a:lnTo>
                  <a:lnTo>
                    <a:pt x="49842" y="52301"/>
                  </a:lnTo>
                  <a:lnTo>
                    <a:pt x="50015" y="52224"/>
                  </a:lnTo>
                  <a:lnTo>
                    <a:pt x="50131" y="52147"/>
                  </a:lnTo>
                  <a:lnTo>
                    <a:pt x="50246" y="52071"/>
                  </a:lnTo>
                  <a:lnTo>
                    <a:pt x="50361" y="51975"/>
                  </a:lnTo>
                  <a:lnTo>
                    <a:pt x="50457" y="51859"/>
                  </a:lnTo>
                  <a:lnTo>
                    <a:pt x="50553" y="51725"/>
                  </a:lnTo>
                  <a:lnTo>
                    <a:pt x="50630" y="51590"/>
                  </a:lnTo>
                  <a:lnTo>
                    <a:pt x="50688" y="51456"/>
                  </a:lnTo>
                  <a:lnTo>
                    <a:pt x="50745" y="51302"/>
                  </a:lnTo>
                  <a:lnTo>
                    <a:pt x="50784" y="51168"/>
                  </a:lnTo>
                  <a:lnTo>
                    <a:pt x="50803" y="51014"/>
                  </a:lnTo>
                  <a:lnTo>
                    <a:pt x="50803" y="50861"/>
                  </a:lnTo>
                  <a:lnTo>
                    <a:pt x="50803" y="50707"/>
                  </a:lnTo>
                  <a:lnTo>
                    <a:pt x="50784" y="50572"/>
                  </a:lnTo>
                  <a:lnTo>
                    <a:pt x="50745" y="50419"/>
                  </a:lnTo>
                  <a:lnTo>
                    <a:pt x="50688" y="50284"/>
                  </a:lnTo>
                  <a:lnTo>
                    <a:pt x="50611" y="50169"/>
                  </a:lnTo>
                  <a:lnTo>
                    <a:pt x="50553" y="50073"/>
                  </a:lnTo>
                  <a:lnTo>
                    <a:pt x="50476" y="49977"/>
                  </a:lnTo>
                  <a:lnTo>
                    <a:pt x="50380" y="49900"/>
                  </a:lnTo>
                  <a:lnTo>
                    <a:pt x="50303" y="49843"/>
                  </a:lnTo>
                  <a:lnTo>
                    <a:pt x="50092" y="49747"/>
                  </a:lnTo>
                  <a:lnTo>
                    <a:pt x="49881" y="49670"/>
                  </a:lnTo>
                  <a:lnTo>
                    <a:pt x="49670" y="49650"/>
                  </a:lnTo>
                  <a:lnTo>
                    <a:pt x="49439" y="49670"/>
                  </a:lnTo>
                  <a:lnTo>
                    <a:pt x="49228" y="49708"/>
                  </a:lnTo>
                  <a:lnTo>
                    <a:pt x="49017" y="49785"/>
                  </a:lnTo>
                  <a:lnTo>
                    <a:pt x="48882" y="49881"/>
                  </a:lnTo>
                  <a:lnTo>
                    <a:pt x="48748" y="49996"/>
                  </a:lnTo>
                  <a:lnTo>
                    <a:pt x="48652" y="50131"/>
                  </a:lnTo>
                  <a:lnTo>
                    <a:pt x="48556" y="50265"/>
                  </a:lnTo>
                  <a:lnTo>
                    <a:pt x="48498" y="50438"/>
                  </a:lnTo>
                  <a:lnTo>
                    <a:pt x="48460" y="50592"/>
                  </a:lnTo>
                  <a:lnTo>
                    <a:pt x="48460" y="50764"/>
                  </a:lnTo>
                  <a:lnTo>
                    <a:pt x="48460" y="50937"/>
                  </a:lnTo>
                  <a:lnTo>
                    <a:pt x="48421" y="50957"/>
                  </a:lnTo>
                  <a:lnTo>
                    <a:pt x="48383" y="50976"/>
                  </a:lnTo>
                  <a:lnTo>
                    <a:pt x="48344" y="51014"/>
                  </a:lnTo>
                  <a:lnTo>
                    <a:pt x="48325" y="51053"/>
                  </a:lnTo>
                  <a:lnTo>
                    <a:pt x="48306" y="51187"/>
                  </a:lnTo>
                  <a:lnTo>
                    <a:pt x="48306" y="51322"/>
                  </a:lnTo>
                  <a:lnTo>
                    <a:pt x="48325" y="51456"/>
                  </a:lnTo>
                  <a:lnTo>
                    <a:pt x="48344" y="51571"/>
                  </a:lnTo>
                  <a:lnTo>
                    <a:pt x="48364" y="51686"/>
                  </a:lnTo>
                  <a:lnTo>
                    <a:pt x="48421" y="51802"/>
                  </a:lnTo>
                  <a:lnTo>
                    <a:pt x="48479" y="51917"/>
                  </a:lnTo>
                  <a:lnTo>
                    <a:pt x="48556" y="52013"/>
                  </a:lnTo>
                  <a:lnTo>
                    <a:pt x="48556" y="52032"/>
                  </a:lnTo>
                  <a:lnTo>
                    <a:pt x="48191" y="52781"/>
                  </a:lnTo>
                  <a:lnTo>
                    <a:pt x="47807" y="53550"/>
                  </a:lnTo>
                  <a:lnTo>
                    <a:pt x="47595" y="53934"/>
                  </a:lnTo>
                  <a:lnTo>
                    <a:pt x="47365" y="54299"/>
                  </a:lnTo>
                  <a:lnTo>
                    <a:pt x="47134" y="54664"/>
                  </a:lnTo>
                  <a:lnTo>
                    <a:pt x="46885" y="55009"/>
                  </a:lnTo>
                  <a:lnTo>
                    <a:pt x="46635" y="55355"/>
                  </a:lnTo>
                  <a:lnTo>
                    <a:pt x="46366" y="55682"/>
                  </a:lnTo>
                  <a:lnTo>
                    <a:pt x="46078" y="56008"/>
                  </a:lnTo>
                  <a:lnTo>
                    <a:pt x="45790" y="56296"/>
                  </a:lnTo>
                  <a:lnTo>
                    <a:pt x="45463" y="56565"/>
                  </a:lnTo>
                  <a:lnTo>
                    <a:pt x="45137" y="56815"/>
                  </a:lnTo>
                  <a:lnTo>
                    <a:pt x="44772" y="57045"/>
                  </a:lnTo>
                  <a:lnTo>
                    <a:pt x="44407" y="57237"/>
                  </a:lnTo>
                  <a:lnTo>
                    <a:pt x="44657" y="56066"/>
                  </a:lnTo>
                  <a:lnTo>
                    <a:pt x="44925" y="54894"/>
                  </a:lnTo>
                  <a:lnTo>
                    <a:pt x="45060" y="54875"/>
                  </a:lnTo>
                  <a:lnTo>
                    <a:pt x="45194" y="54817"/>
                  </a:lnTo>
                  <a:lnTo>
                    <a:pt x="45329" y="54760"/>
                  </a:lnTo>
                  <a:lnTo>
                    <a:pt x="45444" y="54702"/>
                  </a:lnTo>
                  <a:lnTo>
                    <a:pt x="45559" y="54606"/>
                  </a:lnTo>
                  <a:lnTo>
                    <a:pt x="45675" y="54529"/>
                  </a:lnTo>
                  <a:lnTo>
                    <a:pt x="45867" y="54299"/>
                  </a:lnTo>
                  <a:lnTo>
                    <a:pt x="46039" y="54068"/>
                  </a:lnTo>
                  <a:lnTo>
                    <a:pt x="46193" y="53799"/>
                  </a:lnTo>
                  <a:lnTo>
                    <a:pt x="46328" y="53511"/>
                  </a:lnTo>
                  <a:lnTo>
                    <a:pt x="46462" y="53223"/>
                  </a:lnTo>
                  <a:lnTo>
                    <a:pt x="46500" y="53281"/>
                  </a:lnTo>
                  <a:lnTo>
                    <a:pt x="46558" y="53319"/>
                  </a:lnTo>
                  <a:lnTo>
                    <a:pt x="46616" y="53338"/>
                  </a:lnTo>
                  <a:lnTo>
                    <a:pt x="46731" y="53338"/>
                  </a:lnTo>
                  <a:lnTo>
                    <a:pt x="46789" y="53300"/>
                  </a:lnTo>
                  <a:lnTo>
                    <a:pt x="46827" y="53261"/>
                  </a:lnTo>
                  <a:lnTo>
                    <a:pt x="46865" y="53223"/>
                  </a:lnTo>
                  <a:lnTo>
                    <a:pt x="46942" y="53031"/>
                  </a:lnTo>
                  <a:lnTo>
                    <a:pt x="46961" y="52858"/>
                  </a:lnTo>
                  <a:lnTo>
                    <a:pt x="46961" y="52685"/>
                  </a:lnTo>
                  <a:lnTo>
                    <a:pt x="46942" y="52493"/>
                  </a:lnTo>
                  <a:lnTo>
                    <a:pt x="46904" y="52320"/>
                  </a:lnTo>
                  <a:lnTo>
                    <a:pt x="46846" y="52147"/>
                  </a:lnTo>
                  <a:lnTo>
                    <a:pt x="46731" y="51782"/>
                  </a:lnTo>
                  <a:lnTo>
                    <a:pt x="46654" y="51667"/>
                  </a:lnTo>
                  <a:lnTo>
                    <a:pt x="46577" y="51590"/>
                  </a:lnTo>
                  <a:lnTo>
                    <a:pt x="46481" y="51552"/>
                  </a:lnTo>
                  <a:lnTo>
                    <a:pt x="46366" y="51533"/>
                  </a:lnTo>
                  <a:lnTo>
                    <a:pt x="46251" y="51571"/>
                  </a:lnTo>
                  <a:lnTo>
                    <a:pt x="46155" y="51629"/>
                  </a:lnTo>
                  <a:lnTo>
                    <a:pt x="46078" y="51706"/>
                  </a:lnTo>
                  <a:lnTo>
                    <a:pt x="46020" y="51821"/>
                  </a:lnTo>
                  <a:lnTo>
                    <a:pt x="45924" y="52147"/>
                  </a:lnTo>
                  <a:lnTo>
                    <a:pt x="45886" y="52320"/>
                  </a:lnTo>
                  <a:lnTo>
                    <a:pt x="45886" y="52493"/>
                  </a:lnTo>
                  <a:lnTo>
                    <a:pt x="45905" y="52570"/>
                  </a:lnTo>
                  <a:lnTo>
                    <a:pt x="45924" y="52647"/>
                  </a:lnTo>
                  <a:lnTo>
                    <a:pt x="45771" y="53050"/>
                  </a:lnTo>
                  <a:lnTo>
                    <a:pt x="45598" y="53434"/>
                  </a:lnTo>
                  <a:lnTo>
                    <a:pt x="45502" y="53607"/>
                  </a:lnTo>
                  <a:lnTo>
                    <a:pt x="45386" y="53799"/>
                  </a:lnTo>
                  <a:lnTo>
                    <a:pt x="45252" y="53953"/>
                  </a:lnTo>
                  <a:lnTo>
                    <a:pt x="45118" y="54126"/>
                  </a:lnTo>
                  <a:lnTo>
                    <a:pt x="45348" y="53319"/>
                  </a:lnTo>
                  <a:lnTo>
                    <a:pt x="45578" y="52512"/>
                  </a:lnTo>
                  <a:lnTo>
                    <a:pt x="45828" y="51725"/>
                  </a:lnTo>
                  <a:lnTo>
                    <a:pt x="46116" y="50937"/>
                  </a:lnTo>
                  <a:lnTo>
                    <a:pt x="46404" y="50169"/>
                  </a:lnTo>
                  <a:lnTo>
                    <a:pt x="46750" y="49401"/>
                  </a:lnTo>
                  <a:lnTo>
                    <a:pt x="47096" y="48652"/>
                  </a:lnTo>
                  <a:lnTo>
                    <a:pt x="47480" y="47922"/>
                  </a:lnTo>
                  <a:lnTo>
                    <a:pt x="47557" y="47999"/>
                  </a:lnTo>
                  <a:lnTo>
                    <a:pt x="47653" y="48075"/>
                  </a:lnTo>
                  <a:lnTo>
                    <a:pt x="47826" y="48191"/>
                  </a:lnTo>
                  <a:lnTo>
                    <a:pt x="47999" y="48287"/>
                  </a:lnTo>
                  <a:lnTo>
                    <a:pt x="48191" y="48325"/>
                  </a:lnTo>
                  <a:lnTo>
                    <a:pt x="48383" y="48344"/>
                  </a:lnTo>
                  <a:lnTo>
                    <a:pt x="48575" y="48325"/>
                  </a:lnTo>
                  <a:lnTo>
                    <a:pt x="48767" y="48268"/>
                  </a:lnTo>
                  <a:lnTo>
                    <a:pt x="48940" y="48191"/>
                  </a:lnTo>
                  <a:lnTo>
                    <a:pt x="49113" y="48056"/>
                  </a:lnTo>
                  <a:lnTo>
                    <a:pt x="49228" y="47941"/>
                  </a:lnTo>
                  <a:lnTo>
                    <a:pt x="49343" y="47826"/>
                  </a:lnTo>
                  <a:lnTo>
                    <a:pt x="49439" y="47691"/>
                  </a:lnTo>
                  <a:lnTo>
                    <a:pt x="49516" y="47557"/>
                  </a:lnTo>
                  <a:lnTo>
                    <a:pt x="49574" y="47403"/>
                  </a:lnTo>
                  <a:lnTo>
                    <a:pt x="49631" y="47269"/>
                  </a:lnTo>
                  <a:lnTo>
                    <a:pt x="49670" y="47115"/>
                  </a:lnTo>
                  <a:lnTo>
                    <a:pt x="49689" y="46961"/>
                  </a:lnTo>
                  <a:lnTo>
                    <a:pt x="49689" y="46808"/>
                  </a:lnTo>
                  <a:lnTo>
                    <a:pt x="49670" y="46654"/>
                  </a:lnTo>
                  <a:lnTo>
                    <a:pt x="49650" y="46501"/>
                  </a:lnTo>
                  <a:lnTo>
                    <a:pt x="49593" y="46366"/>
                  </a:lnTo>
                  <a:lnTo>
                    <a:pt x="49535" y="46212"/>
                  </a:lnTo>
                  <a:lnTo>
                    <a:pt x="49439" y="46078"/>
                  </a:lnTo>
                  <a:lnTo>
                    <a:pt x="49343" y="45944"/>
                  </a:lnTo>
                  <a:lnTo>
                    <a:pt x="49228" y="45828"/>
                  </a:lnTo>
                  <a:lnTo>
                    <a:pt x="49036" y="45655"/>
                  </a:lnTo>
                  <a:lnTo>
                    <a:pt x="48805" y="45521"/>
                  </a:lnTo>
                  <a:lnTo>
                    <a:pt x="48556" y="45425"/>
                  </a:lnTo>
                  <a:lnTo>
                    <a:pt x="48306" y="45348"/>
                  </a:lnTo>
                  <a:lnTo>
                    <a:pt x="48037" y="45310"/>
                  </a:lnTo>
                  <a:lnTo>
                    <a:pt x="47768" y="45310"/>
                  </a:lnTo>
                  <a:lnTo>
                    <a:pt x="47518" y="45329"/>
                  </a:lnTo>
                  <a:lnTo>
                    <a:pt x="47384" y="45367"/>
                  </a:lnTo>
                  <a:lnTo>
                    <a:pt x="47269" y="45406"/>
                  </a:lnTo>
                  <a:lnTo>
                    <a:pt x="47115" y="45483"/>
                  </a:lnTo>
                  <a:lnTo>
                    <a:pt x="47000" y="45559"/>
                  </a:lnTo>
                  <a:lnTo>
                    <a:pt x="46885" y="45675"/>
                  </a:lnTo>
                  <a:lnTo>
                    <a:pt x="46789" y="45790"/>
                  </a:lnTo>
                  <a:lnTo>
                    <a:pt x="46712" y="45924"/>
                  </a:lnTo>
                  <a:lnTo>
                    <a:pt x="46654" y="46059"/>
                  </a:lnTo>
                  <a:lnTo>
                    <a:pt x="46616" y="46193"/>
                  </a:lnTo>
                  <a:lnTo>
                    <a:pt x="46596" y="46347"/>
                  </a:lnTo>
                  <a:lnTo>
                    <a:pt x="46596" y="46501"/>
                  </a:lnTo>
                  <a:lnTo>
                    <a:pt x="46596" y="46654"/>
                  </a:lnTo>
                  <a:lnTo>
                    <a:pt x="46635" y="46808"/>
                  </a:lnTo>
                  <a:lnTo>
                    <a:pt x="46673" y="46942"/>
                  </a:lnTo>
                  <a:lnTo>
                    <a:pt x="46750" y="47096"/>
                  </a:lnTo>
                  <a:lnTo>
                    <a:pt x="46827" y="47211"/>
                  </a:lnTo>
                  <a:lnTo>
                    <a:pt x="46923" y="47346"/>
                  </a:lnTo>
                  <a:lnTo>
                    <a:pt x="47038" y="47442"/>
                  </a:lnTo>
                  <a:lnTo>
                    <a:pt x="47096" y="47480"/>
                  </a:lnTo>
                  <a:lnTo>
                    <a:pt x="47173" y="47480"/>
                  </a:lnTo>
                  <a:lnTo>
                    <a:pt x="47192" y="47538"/>
                  </a:lnTo>
                  <a:lnTo>
                    <a:pt x="46961" y="47941"/>
                  </a:lnTo>
                  <a:lnTo>
                    <a:pt x="46731" y="48364"/>
                  </a:lnTo>
                  <a:lnTo>
                    <a:pt x="46308" y="49228"/>
                  </a:lnTo>
                  <a:lnTo>
                    <a:pt x="45924" y="50092"/>
                  </a:lnTo>
                  <a:lnTo>
                    <a:pt x="45578" y="50995"/>
                  </a:lnTo>
                  <a:lnTo>
                    <a:pt x="45271" y="51879"/>
                  </a:lnTo>
                  <a:lnTo>
                    <a:pt x="45002" y="52800"/>
                  </a:lnTo>
                  <a:lnTo>
                    <a:pt x="44733" y="53722"/>
                  </a:lnTo>
                  <a:lnTo>
                    <a:pt x="44503" y="54644"/>
                  </a:lnTo>
                  <a:lnTo>
                    <a:pt x="44503" y="54683"/>
                  </a:lnTo>
                  <a:lnTo>
                    <a:pt x="44311" y="55509"/>
                  </a:lnTo>
                  <a:lnTo>
                    <a:pt x="44138" y="56335"/>
                  </a:lnTo>
                  <a:lnTo>
                    <a:pt x="43811" y="57986"/>
                  </a:lnTo>
                  <a:lnTo>
                    <a:pt x="43562" y="57353"/>
                  </a:lnTo>
                  <a:lnTo>
                    <a:pt x="43312" y="56738"/>
                  </a:lnTo>
                  <a:lnTo>
                    <a:pt x="43043" y="56104"/>
                  </a:lnTo>
                  <a:lnTo>
                    <a:pt x="42755" y="55489"/>
                  </a:lnTo>
                  <a:lnTo>
                    <a:pt x="42179" y="54260"/>
                  </a:lnTo>
                  <a:lnTo>
                    <a:pt x="41910" y="53626"/>
                  </a:lnTo>
                  <a:lnTo>
                    <a:pt x="41641" y="53012"/>
                  </a:lnTo>
                  <a:lnTo>
                    <a:pt x="41718" y="52954"/>
                  </a:lnTo>
                  <a:lnTo>
                    <a:pt x="41718" y="52935"/>
                  </a:lnTo>
                  <a:lnTo>
                    <a:pt x="41718" y="52896"/>
                  </a:lnTo>
                  <a:lnTo>
                    <a:pt x="41660" y="52570"/>
                  </a:lnTo>
                  <a:lnTo>
                    <a:pt x="41622" y="52455"/>
                  </a:lnTo>
                  <a:lnTo>
                    <a:pt x="41545" y="52339"/>
                  </a:lnTo>
                  <a:lnTo>
                    <a:pt x="41603" y="52301"/>
                  </a:lnTo>
                  <a:lnTo>
                    <a:pt x="41737" y="52224"/>
                  </a:lnTo>
                  <a:lnTo>
                    <a:pt x="41852" y="52109"/>
                  </a:lnTo>
                  <a:lnTo>
                    <a:pt x="41948" y="51975"/>
                  </a:lnTo>
                  <a:lnTo>
                    <a:pt x="42044" y="51821"/>
                  </a:lnTo>
                  <a:lnTo>
                    <a:pt x="42121" y="51667"/>
                  </a:lnTo>
                  <a:lnTo>
                    <a:pt x="42179" y="51494"/>
                  </a:lnTo>
                  <a:lnTo>
                    <a:pt x="42217" y="51322"/>
                  </a:lnTo>
                  <a:lnTo>
                    <a:pt x="42256" y="51129"/>
                  </a:lnTo>
                  <a:lnTo>
                    <a:pt x="42275" y="50937"/>
                  </a:lnTo>
                  <a:lnTo>
                    <a:pt x="42275" y="50764"/>
                  </a:lnTo>
                  <a:lnTo>
                    <a:pt x="42256" y="50592"/>
                  </a:lnTo>
                  <a:lnTo>
                    <a:pt x="42236" y="50419"/>
                  </a:lnTo>
                  <a:lnTo>
                    <a:pt x="42179" y="50246"/>
                  </a:lnTo>
                  <a:lnTo>
                    <a:pt x="42121" y="50092"/>
                  </a:lnTo>
                  <a:lnTo>
                    <a:pt x="42044" y="49958"/>
                  </a:lnTo>
                  <a:lnTo>
                    <a:pt x="41929" y="49823"/>
                  </a:lnTo>
                  <a:lnTo>
                    <a:pt x="41852" y="49747"/>
                  </a:lnTo>
                  <a:lnTo>
                    <a:pt x="41756" y="49670"/>
                  </a:lnTo>
                  <a:lnTo>
                    <a:pt x="41660" y="49612"/>
                  </a:lnTo>
                  <a:lnTo>
                    <a:pt x="41545" y="49574"/>
                  </a:lnTo>
                  <a:lnTo>
                    <a:pt x="41334" y="49516"/>
                  </a:lnTo>
                  <a:lnTo>
                    <a:pt x="41103" y="49497"/>
                  </a:lnTo>
                  <a:lnTo>
                    <a:pt x="40873" y="49516"/>
                  </a:lnTo>
                  <a:lnTo>
                    <a:pt x="40642" y="49554"/>
                  </a:lnTo>
                  <a:lnTo>
                    <a:pt x="40412" y="49650"/>
                  </a:lnTo>
                  <a:lnTo>
                    <a:pt x="40220" y="49747"/>
                  </a:lnTo>
                  <a:lnTo>
                    <a:pt x="40085" y="49843"/>
                  </a:lnTo>
                  <a:lnTo>
                    <a:pt x="39970" y="49958"/>
                  </a:lnTo>
                  <a:lnTo>
                    <a:pt x="39893" y="50092"/>
                  </a:lnTo>
                  <a:lnTo>
                    <a:pt x="39836" y="50227"/>
                  </a:lnTo>
                  <a:lnTo>
                    <a:pt x="39797" y="50380"/>
                  </a:lnTo>
                  <a:lnTo>
                    <a:pt x="39778" y="50534"/>
                  </a:lnTo>
                  <a:lnTo>
                    <a:pt x="39778" y="50668"/>
                  </a:lnTo>
                  <a:lnTo>
                    <a:pt x="39836" y="50803"/>
                  </a:lnTo>
                  <a:lnTo>
                    <a:pt x="39740" y="50822"/>
                  </a:lnTo>
                  <a:lnTo>
                    <a:pt x="39663" y="50861"/>
                  </a:lnTo>
                  <a:lnTo>
                    <a:pt x="39624" y="50937"/>
                  </a:lnTo>
                  <a:lnTo>
                    <a:pt x="39605" y="50995"/>
                  </a:lnTo>
                  <a:lnTo>
                    <a:pt x="39624" y="51033"/>
                  </a:lnTo>
                  <a:lnTo>
                    <a:pt x="39682" y="51322"/>
                  </a:lnTo>
                  <a:lnTo>
                    <a:pt x="39797" y="51571"/>
                  </a:lnTo>
                  <a:lnTo>
                    <a:pt x="39951" y="51821"/>
                  </a:lnTo>
                  <a:lnTo>
                    <a:pt x="40124" y="52051"/>
                  </a:lnTo>
                  <a:lnTo>
                    <a:pt x="40220" y="52147"/>
                  </a:lnTo>
                  <a:lnTo>
                    <a:pt x="40316" y="52243"/>
                  </a:lnTo>
                  <a:lnTo>
                    <a:pt x="40431" y="52320"/>
                  </a:lnTo>
                  <a:lnTo>
                    <a:pt x="40546" y="52378"/>
                  </a:lnTo>
                  <a:lnTo>
                    <a:pt x="40681" y="52416"/>
                  </a:lnTo>
                  <a:lnTo>
                    <a:pt x="40796" y="52455"/>
                  </a:lnTo>
                  <a:lnTo>
                    <a:pt x="40930" y="52474"/>
                  </a:lnTo>
                  <a:lnTo>
                    <a:pt x="41065" y="52474"/>
                  </a:lnTo>
                  <a:lnTo>
                    <a:pt x="41334" y="53261"/>
                  </a:lnTo>
                  <a:lnTo>
                    <a:pt x="41641" y="54049"/>
                  </a:lnTo>
                  <a:lnTo>
                    <a:pt x="41948" y="54817"/>
                  </a:lnTo>
                  <a:lnTo>
                    <a:pt x="42275" y="55585"/>
                  </a:lnTo>
                  <a:lnTo>
                    <a:pt x="42601" y="56354"/>
                  </a:lnTo>
                  <a:lnTo>
                    <a:pt x="42947" y="57122"/>
                  </a:lnTo>
                  <a:lnTo>
                    <a:pt x="43312" y="57871"/>
                  </a:lnTo>
                  <a:lnTo>
                    <a:pt x="43696" y="58620"/>
                  </a:lnTo>
                  <a:lnTo>
                    <a:pt x="43562" y="59312"/>
                  </a:lnTo>
                  <a:lnTo>
                    <a:pt x="43043" y="62039"/>
                  </a:lnTo>
                  <a:lnTo>
                    <a:pt x="42889" y="61597"/>
                  </a:lnTo>
                  <a:lnTo>
                    <a:pt x="42851" y="61540"/>
                  </a:lnTo>
                  <a:lnTo>
                    <a:pt x="42813" y="61482"/>
                  </a:lnTo>
                  <a:lnTo>
                    <a:pt x="42755" y="61463"/>
                  </a:lnTo>
                  <a:lnTo>
                    <a:pt x="42640" y="61463"/>
                  </a:lnTo>
                  <a:lnTo>
                    <a:pt x="42582" y="61501"/>
                  </a:lnTo>
                  <a:lnTo>
                    <a:pt x="42525" y="61540"/>
                  </a:lnTo>
                  <a:lnTo>
                    <a:pt x="42505" y="61597"/>
                  </a:lnTo>
                  <a:lnTo>
                    <a:pt x="42121" y="61021"/>
                  </a:lnTo>
                  <a:lnTo>
                    <a:pt x="41929" y="60733"/>
                  </a:lnTo>
                  <a:lnTo>
                    <a:pt x="41641" y="60330"/>
                  </a:lnTo>
                  <a:lnTo>
                    <a:pt x="41507" y="60099"/>
                  </a:lnTo>
                  <a:lnTo>
                    <a:pt x="41372" y="59849"/>
                  </a:lnTo>
                  <a:lnTo>
                    <a:pt x="41257" y="59619"/>
                  </a:lnTo>
                  <a:lnTo>
                    <a:pt x="41180" y="59408"/>
                  </a:lnTo>
                  <a:lnTo>
                    <a:pt x="41257" y="59427"/>
                  </a:lnTo>
                  <a:lnTo>
                    <a:pt x="41315" y="59427"/>
                  </a:lnTo>
                  <a:lnTo>
                    <a:pt x="41372" y="59389"/>
                  </a:lnTo>
                  <a:lnTo>
                    <a:pt x="41411" y="59331"/>
                  </a:lnTo>
                  <a:lnTo>
                    <a:pt x="41411" y="59254"/>
                  </a:lnTo>
                  <a:lnTo>
                    <a:pt x="41334" y="58908"/>
                  </a:lnTo>
                  <a:lnTo>
                    <a:pt x="41295" y="58735"/>
                  </a:lnTo>
                  <a:lnTo>
                    <a:pt x="41238" y="58678"/>
                  </a:lnTo>
                  <a:lnTo>
                    <a:pt x="41199" y="58601"/>
                  </a:lnTo>
                  <a:lnTo>
                    <a:pt x="41276" y="58582"/>
                  </a:lnTo>
                  <a:lnTo>
                    <a:pt x="41391" y="58505"/>
                  </a:lnTo>
                  <a:lnTo>
                    <a:pt x="41487" y="58428"/>
                  </a:lnTo>
                  <a:lnTo>
                    <a:pt x="41583" y="58332"/>
                  </a:lnTo>
                  <a:lnTo>
                    <a:pt x="41679" y="58217"/>
                  </a:lnTo>
                  <a:lnTo>
                    <a:pt x="41737" y="58121"/>
                  </a:lnTo>
                  <a:lnTo>
                    <a:pt x="41795" y="58006"/>
                  </a:lnTo>
                  <a:lnTo>
                    <a:pt x="41833" y="57890"/>
                  </a:lnTo>
                  <a:lnTo>
                    <a:pt x="41872" y="57756"/>
                  </a:lnTo>
                  <a:lnTo>
                    <a:pt x="41891" y="57641"/>
                  </a:lnTo>
                  <a:lnTo>
                    <a:pt x="41891" y="57506"/>
                  </a:lnTo>
                  <a:lnTo>
                    <a:pt x="41891" y="57391"/>
                  </a:lnTo>
                  <a:lnTo>
                    <a:pt x="41872" y="57257"/>
                  </a:lnTo>
                  <a:lnTo>
                    <a:pt x="41852" y="57122"/>
                  </a:lnTo>
                  <a:lnTo>
                    <a:pt x="41795" y="57007"/>
                  </a:lnTo>
                  <a:lnTo>
                    <a:pt x="41756" y="56872"/>
                  </a:lnTo>
                  <a:lnTo>
                    <a:pt x="41679" y="56757"/>
                  </a:lnTo>
                  <a:lnTo>
                    <a:pt x="41545" y="56565"/>
                  </a:lnTo>
                  <a:lnTo>
                    <a:pt x="41391" y="56411"/>
                  </a:lnTo>
                  <a:lnTo>
                    <a:pt x="41199" y="56258"/>
                  </a:lnTo>
                  <a:lnTo>
                    <a:pt x="41007" y="56143"/>
                  </a:lnTo>
                  <a:lnTo>
                    <a:pt x="40777" y="56046"/>
                  </a:lnTo>
                  <a:lnTo>
                    <a:pt x="40565" y="55989"/>
                  </a:lnTo>
                  <a:lnTo>
                    <a:pt x="40335" y="55970"/>
                  </a:lnTo>
                  <a:lnTo>
                    <a:pt x="40104" y="55989"/>
                  </a:lnTo>
                  <a:lnTo>
                    <a:pt x="39989" y="56027"/>
                  </a:lnTo>
                  <a:lnTo>
                    <a:pt x="39893" y="56066"/>
                  </a:lnTo>
                  <a:lnTo>
                    <a:pt x="39797" y="56123"/>
                  </a:lnTo>
                  <a:lnTo>
                    <a:pt x="39720" y="56200"/>
                  </a:lnTo>
                  <a:lnTo>
                    <a:pt x="39643" y="56277"/>
                  </a:lnTo>
                  <a:lnTo>
                    <a:pt x="39567" y="56373"/>
                  </a:lnTo>
                  <a:lnTo>
                    <a:pt x="39528" y="56469"/>
                  </a:lnTo>
                  <a:lnTo>
                    <a:pt x="39471" y="56565"/>
                  </a:lnTo>
                  <a:lnTo>
                    <a:pt x="39432" y="56719"/>
                  </a:lnTo>
                  <a:lnTo>
                    <a:pt x="39413" y="56872"/>
                  </a:lnTo>
                  <a:lnTo>
                    <a:pt x="39413" y="57045"/>
                  </a:lnTo>
                  <a:lnTo>
                    <a:pt x="39432" y="57199"/>
                  </a:lnTo>
                  <a:lnTo>
                    <a:pt x="39471" y="57353"/>
                  </a:lnTo>
                  <a:lnTo>
                    <a:pt x="39528" y="57506"/>
                  </a:lnTo>
                  <a:lnTo>
                    <a:pt x="39663" y="57794"/>
                  </a:lnTo>
                  <a:lnTo>
                    <a:pt x="39701" y="57814"/>
                  </a:lnTo>
                  <a:lnTo>
                    <a:pt x="39740" y="57833"/>
                  </a:lnTo>
                  <a:lnTo>
                    <a:pt x="39816" y="57852"/>
                  </a:lnTo>
                  <a:lnTo>
                    <a:pt x="39893" y="57814"/>
                  </a:lnTo>
                  <a:lnTo>
                    <a:pt x="39912" y="57775"/>
                  </a:lnTo>
                  <a:lnTo>
                    <a:pt x="39932" y="57737"/>
                  </a:lnTo>
                  <a:lnTo>
                    <a:pt x="39970" y="57353"/>
                  </a:lnTo>
                  <a:lnTo>
                    <a:pt x="40008" y="57141"/>
                  </a:lnTo>
                  <a:lnTo>
                    <a:pt x="40085" y="56968"/>
                  </a:lnTo>
                  <a:lnTo>
                    <a:pt x="40124" y="56872"/>
                  </a:lnTo>
                  <a:lnTo>
                    <a:pt x="40162" y="56796"/>
                  </a:lnTo>
                  <a:lnTo>
                    <a:pt x="40220" y="56738"/>
                  </a:lnTo>
                  <a:lnTo>
                    <a:pt x="40258" y="56719"/>
                  </a:lnTo>
                  <a:lnTo>
                    <a:pt x="40412" y="56719"/>
                  </a:lnTo>
                  <a:lnTo>
                    <a:pt x="40469" y="56738"/>
                  </a:lnTo>
                  <a:lnTo>
                    <a:pt x="40565" y="56757"/>
                  </a:lnTo>
                  <a:lnTo>
                    <a:pt x="40681" y="56815"/>
                  </a:lnTo>
                  <a:lnTo>
                    <a:pt x="40777" y="56872"/>
                  </a:lnTo>
                  <a:lnTo>
                    <a:pt x="40873" y="56949"/>
                  </a:lnTo>
                  <a:lnTo>
                    <a:pt x="40969" y="57026"/>
                  </a:lnTo>
                  <a:lnTo>
                    <a:pt x="41046" y="57122"/>
                  </a:lnTo>
                  <a:lnTo>
                    <a:pt x="41103" y="57199"/>
                  </a:lnTo>
                  <a:lnTo>
                    <a:pt x="41161" y="57295"/>
                  </a:lnTo>
                  <a:lnTo>
                    <a:pt x="41180" y="57391"/>
                  </a:lnTo>
                  <a:lnTo>
                    <a:pt x="41199" y="57487"/>
                  </a:lnTo>
                  <a:lnTo>
                    <a:pt x="41180" y="57602"/>
                  </a:lnTo>
                  <a:lnTo>
                    <a:pt x="41161" y="57698"/>
                  </a:lnTo>
                  <a:lnTo>
                    <a:pt x="41103" y="57814"/>
                  </a:lnTo>
                  <a:lnTo>
                    <a:pt x="41007" y="57929"/>
                  </a:lnTo>
                  <a:lnTo>
                    <a:pt x="40873" y="58063"/>
                  </a:lnTo>
                  <a:lnTo>
                    <a:pt x="40796" y="58102"/>
                  </a:lnTo>
                  <a:lnTo>
                    <a:pt x="40719" y="58140"/>
                  </a:lnTo>
                  <a:lnTo>
                    <a:pt x="40565" y="58140"/>
                  </a:lnTo>
                  <a:lnTo>
                    <a:pt x="40489" y="58082"/>
                  </a:lnTo>
                  <a:lnTo>
                    <a:pt x="40431" y="58025"/>
                  </a:lnTo>
                  <a:lnTo>
                    <a:pt x="40373" y="57948"/>
                  </a:lnTo>
                  <a:lnTo>
                    <a:pt x="40335" y="57852"/>
                  </a:lnTo>
                  <a:lnTo>
                    <a:pt x="40297" y="57660"/>
                  </a:lnTo>
                  <a:lnTo>
                    <a:pt x="40277" y="57487"/>
                  </a:lnTo>
                  <a:lnTo>
                    <a:pt x="40277" y="57429"/>
                  </a:lnTo>
                  <a:lnTo>
                    <a:pt x="40258" y="57410"/>
                  </a:lnTo>
                  <a:lnTo>
                    <a:pt x="40220" y="57372"/>
                  </a:lnTo>
                  <a:lnTo>
                    <a:pt x="40181" y="57353"/>
                  </a:lnTo>
                  <a:lnTo>
                    <a:pt x="40124" y="57353"/>
                  </a:lnTo>
                  <a:lnTo>
                    <a:pt x="40085" y="57372"/>
                  </a:lnTo>
                  <a:lnTo>
                    <a:pt x="40066" y="57391"/>
                  </a:lnTo>
                  <a:lnTo>
                    <a:pt x="40028" y="57429"/>
                  </a:lnTo>
                  <a:lnTo>
                    <a:pt x="39989" y="57564"/>
                  </a:lnTo>
                  <a:lnTo>
                    <a:pt x="39970" y="57698"/>
                  </a:lnTo>
                  <a:lnTo>
                    <a:pt x="39951" y="57833"/>
                  </a:lnTo>
                  <a:lnTo>
                    <a:pt x="39951" y="57967"/>
                  </a:lnTo>
                  <a:lnTo>
                    <a:pt x="39970" y="58082"/>
                  </a:lnTo>
                  <a:lnTo>
                    <a:pt x="40008" y="58217"/>
                  </a:lnTo>
                  <a:lnTo>
                    <a:pt x="40066" y="58332"/>
                  </a:lnTo>
                  <a:lnTo>
                    <a:pt x="40143" y="58447"/>
                  </a:lnTo>
                  <a:lnTo>
                    <a:pt x="40200" y="58524"/>
                  </a:lnTo>
                  <a:lnTo>
                    <a:pt x="40277" y="58582"/>
                  </a:lnTo>
                  <a:lnTo>
                    <a:pt x="40354" y="58639"/>
                  </a:lnTo>
                  <a:lnTo>
                    <a:pt x="40431" y="58678"/>
                  </a:lnTo>
                  <a:lnTo>
                    <a:pt x="40604" y="58716"/>
                  </a:lnTo>
                  <a:lnTo>
                    <a:pt x="40777" y="58716"/>
                  </a:lnTo>
                  <a:lnTo>
                    <a:pt x="40700" y="58812"/>
                  </a:lnTo>
                  <a:lnTo>
                    <a:pt x="40661" y="58908"/>
                  </a:lnTo>
                  <a:lnTo>
                    <a:pt x="40623" y="59004"/>
                  </a:lnTo>
                  <a:lnTo>
                    <a:pt x="40604" y="59100"/>
                  </a:lnTo>
                  <a:lnTo>
                    <a:pt x="40604" y="59177"/>
                  </a:lnTo>
                  <a:lnTo>
                    <a:pt x="40623" y="59273"/>
                  </a:lnTo>
                  <a:lnTo>
                    <a:pt x="40661" y="59465"/>
                  </a:lnTo>
                  <a:lnTo>
                    <a:pt x="40738" y="59657"/>
                  </a:lnTo>
                  <a:lnTo>
                    <a:pt x="40834" y="59830"/>
                  </a:lnTo>
                  <a:lnTo>
                    <a:pt x="41046" y="60195"/>
                  </a:lnTo>
                  <a:lnTo>
                    <a:pt x="41468" y="60925"/>
                  </a:lnTo>
                  <a:lnTo>
                    <a:pt x="41910" y="61655"/>
                  </a:lnTo>
                  <a:lnTo>
                    <a:pt x="42371" y="62346"/>
                  </a:lnTo>
                  <a:lnTo>
                    <a:pt x="42851" y="63057"/>
                  </a:lnTo>
                  <a:lnTo>
                    <a:pt x="42659" y="63941"/>
                  </a:lnTo>
                  <a:lnTo>
                    <a:pt x="42448" y="64843"/>
                  </a:lnTo>
                  <a:lnTo>
                    <a:pt x="42236" y="65746"/>
                  </a:lnTo>
                  <a:lnTo>
                    <a:pt x="41987" y="66649"/>
                  </a:lnTo>
                  <a:lnTo>
                    <a:pt x="41852" y="67129"/>
                  </a:lnTo>
                  <a:lnTo>
                    <a:pt x="41699" y="67609"/>
                  </a:lnTo>
                  <a:lnTo>
                    <a:pt x="41372" y="68550"/>
                  </a:lnTo>
                  <a:lnTo>
                    <a:pt x="41007" y="69491"/>
                  </a:lnTo>
                  <a:lnTo>
                    <a:pt x="40604" y="70413"/>
                  </a:lnTo>
                  <a:lnTo>
                    <a:pt x="40508" y="70644"/>
                  </a:lnTo>
                  <a:lnTo>
                    <a:pt x="40373" y="70855"/>
                  </a:lnTo>
                  <a:lnTo>
                    <a:pt x="40085" y="71297"/>
                  </a:lnTo>
                  <a:lnTo>
                    <a:pt x="39740" y="71739"/>
                  </a:lnTo>
                  <a:lnTo>
                    <a:pt x="39394" y="72200"/>
                  </a:lnTo>
                  <a:lnTo>
                    <a:pt x="39048" y="72661"/>
                  </a:lnTo>
                  <a:lnTo>
                    <a:pt x="38894" y="72891"/>
                  </a:lnTo>
                  <a:lnTo>
                    <a:pt x="38760" y="73122"/>
                  </a:lnTo>
                  <a:lnTo>
                    <a:pt x="38626" y="73333"/>
                  </a:lnTo>
                  <a:lnTo>
                    <a:pt x="38529" y="73563"/>
                  </a:lnTo>
                  <a:lnTo>
                    <a:pt x="38453" y="73794"/>
                  </a:lnTo>
                  <a:lnTo>
                    <a:pt x="38395" y="74024"/>
                  </a:lnTo>
                  <a:lnTo>
                    <a:pt x="38318" y="73832"/>
                  </a:lnTo>
                  <a:lnTo>
                    <a:pt x="38299" y="73775"/>
                  </a:lnTo>
                  <a:lnTo>
                    <a:pt x="38261" y="73736"/>
                  </a:lnTo>
                  <a:lnTo>
                    <a:pt x="38453" y="70625"/>
                  </a:lnTo>
                  <a:lnTo>
                    <a:pt x="38549" y="69088"/>
                  </a:lnTo>
                  <a:lnTo>
                    <a:pt x="38626" y="67532"/>
                  </a:lnTo>
                  <a:lnTo>
                    <a:pt x="38645" y="66841"/>
                  </a:lnTo>
                  <a:lnTo>
                    <a:pt x="38645" y="66130"/>
                  </a:lnTo>
                  <a:lnTo>
                    <a:pt x="38645" y="65420"/>
                  </a:lnTo>
                  <a:lnTo>
                    <a:pt x="38626" y="64728"/>
                  </a:lnTo>
                  <a:lnTo>
                    <a:pt x="38587" y="64017"/>
                  </a:lnTo>
                  <a:lnTo>
                    <a:pt x="38549" y="63326"/>
                  </a:lnTo>
                  <a:lnTo>
                    <a:pt x="38491" y="62635"/>
                  </a:lnTo>
                  <a:lnTo>
                    <a:pt x="38414" y="61962"/>
                  </a:lnTo>
                  <a:lnTo>
                    <a:pt x="38337" y="61271"/>
                  </a:lnTo>
                  <a:lnTo>
                    <a:pt x="38241" y="60579"/>
                  </a:lnTo>
                  <a:lnTo>
                    <a:pt x="38145" y="59907"/>
                  </a:lnTo>
                  <a:lnTo>
                    <a:pt x="38030" y="59235"/>
                  </a:lnTo>
                  <a:lnTo>
                    <a:pt x="37761" y="57890"/>
                  </a:lnTo>
                  <a:lnTo>
                    <a:pt x="37435" y="56546"/>
                  </a:lnTo>
                  <a:lnTo>
                    <a:pt x="37473" y="56488"/>
                  </a:lnTo>
                  <a:lnTo>
                    <a:pt x="37473" y="56411"/>
                  </a:lnTo>
                  <a:lnTo>
                    <a:pt x="37454" y="56354"/>
                  </a:lnTo>
                  <a:lnTo>
                    <a:pt x="37396" y="56296"/>
                  </a:lnTo>
                  <a:lnTo>
                    <a:pt x="37377" y="56277"/>
                  </a:lnTo>
                  <a:lnTo>
                    <a:pt x="37089" y="55201"/>
                  </a:lnTo>
                  <a:lnTo>
                    <a:pt x="36762" y="54126"/>
                  </a:lnTo>
                  <a:lnTo>
                    <a:pt x="36417" y="53050"/>
                  </a:lnTo>
                  <a:lnTo>
                    <a:pt x="36052" y="51994"/>
                  </a:lnTo>
                  <a:lnTo>
                    <a:pt x="36013" y="51629"/>
                  </a:lnTo>
                  <a:lnTo>
                    <a:pt x="35994" y="51264"/>
                  </a:lnTo>
                  <a:lnTo>
                    <a:pt x="35975" y="50899"/>
                  </a:lnTo>
                  <a:lnTo>
                    <a:pt x="35975" y="50515"/>
                  </a:lnTo>
                  <a:lnTo>
                    <a:pt x="35994" y="50150"/>
                  </a:lnTo>
                  <a:lnTo>
                    <a:pt x="36013" y="49785"/>
                  </a:lnTo>
                  <a:lnTo>
                    <a:pt x="36109" y="49036"/>
                  </a:lnTo>
                  <a:lnTo>
                    <a:pt x="36129" y="49055"/>
                  </a:lnTo>
                  <a:lnTo>
                    <a:pt x="36148" y="49074"/>
                  </a:lnTo>
                  <a:lnTo>
                    <a:pt x="36225" y="49093"/>
                  </a:lnTo>
                  <a:lnTo>
                    <a:pt x="36282" y="49074"/>
                  </a:lnTo>
                  <a:lnTo>
                    <a:pt x="36301" y="49055"/>
                  </a:lnTo>
                  <a:lnTo>
                    <a:pt x="36321" y="49017"/>
                  </a:lnTo>
                  <a:lnTo>
                    <a:pt x="36417" y="48709"/>
                  </a:lnTo>
                  <a:lnTo>
                    <a:pt x="36532" y="48421"/>
                  </a:lnTo>
                  <a:lnTo>
                    <a:pt x="36666" y="48133"/>
                  </a:lnTo>
                  <a:lnTo>
                    <a:pt x="36801" y="47864"/>
                  </a:lnTo>
                  <a:lnTo>
                    <a:pt x="36935" y="47615"/>
                  </a:lnTo>
                  <a:lnTo>
                    <a:pt x="37089" y="47346"/>
                  </a:lnTo>
                  <a:lnTo>
                    <a:pt x="37262" y="47115"/>
                  </a:lnTo>
                  <a:lnTo>
                    <a:pt x="37435" y="46865"/>
                  </a:lnTo>
                  <a:lnTo>
                    <a:pt x="37819" y="46424"/>
                  </a:lnTo>
                  <a:lnTo>
                    <a:pt x="38222" y="46001"/>
                  </a:lnTo>
                  <a:lnTo>
                    <a:pt x="38664" y="45617"/>
                  </a:lnTo>
                  <a:lnTo>
                    <a:pt x="39125" y="45252"/>
                  </a:lnTo>
                  <a:lnTo>
                    <a:pt x="39605" y="44887"/>
                  </a:lnTo>
                  <a:lnTo>
                    <a:pt x="40104" y="44541"/>
                  </a:lnTo>
                  <a:lnTo>
                    <a:pt x="40604" y="44215"/>
                  </a:lnTo>
                  <a:lnTo>
                    <a:pt x="41122" y="43908"/>
                  </a:lnTo>
                  <a:lnTo>
                    <a:pt x="42160" y="43274"/>
                  </a:lnTo>
                  <a:lnTo>
                    <a:pt x="43178" y="42640"/>
                  </a:lnTo>
                  <a:lnTo>
                    <a:pt x="43600" y="42352"/>
                  </a:lnTo>
                  <a:lnTo>
                    <a:pt x="44003" y="42064"/>
                  </a:lnTo>
                  <a:lnTo>
                    <a:pt x="44388" y="41737"/>
                  </a:lnTo>
                  <a:lnTo>
                    <a:pt x="44753" y="41430"/>
                  </a:lnTo>
                  <a:lnTo>
                    <a:pt x="45079" y="41084"/>
                  </a:lnTo>
                  <a:lnTo>
                    <a:pt x="45406" y="40738"/>
                  </a:lnTo>
                  <a:lnTo>
                    <a:pt x="45713" y="40373"/>
                  </a:lnTo>
                  <a:lnTo>
                    <a:pt x="46020" y="40008"/>
                  </a:lnTo>
                  <a:lnTo>
                    <a:pt x="46289" y="39624"/>
                  </a:lnTo>
                  <a:lnTo>
                    <a:pt x="46558" y="39221"/>
                  </a:lnTo>
                  <a:lnTo>
                    <a:pt x="46808" y="38818"/>
                  </a:lnTo>
                  <a:lnTo>
                    <a:pt x="47038" y="38395"/>
                  </a:lnTo>
                  <a:lnTo>
                    <a:pt x="47269" y="37953"/>
                  </a:lnTo>
                  <a:lnTo>
                    <a:pt x="47480" y="37512"/>
                  </a:lnTo>
                  <a:lnTo>
                    <a:pt x="47691" y="37051"/>
                  </a:lnTo>
                  <a:lnTo>
                    <a:pt x="47883" y="36590"/>
                  </a:lnTo>
                  <a:lnTo>
                    <a:pt x="48037" y="36167"/>
                  </a:lnTo>
                  <a:lnTo>
                    <a:pt x="48191" y="35725"/>
                  </a:lnTo>
                  <a:lnTo>
                    <a:pt x="48325" y="35303"/>
                  </a:lnTo>
                  <a:lnTo>
                    <a:pt x="48440" y="34861"/>
                  </a:lnTo>
                  <a:lnTo>
                    <a:pt x="48536" y="34419"/>
                  </a:lnTo>
                  <a:lnTo>
                    <a:pt x="48632" y="33977"/>
                  </a:lnTo>
                  <a:lnTo>
                    <a:pt x="48709" y="33536"/>
                  </a:lnTo>
                  <a:lnTo>
                    <a:pt x="48767" y="33094"/>
                  </a:lnTo>
                  <a:lnTo>
                    <a:pt x="48805" y="32652"/>
                  </a:lnTo>
                  <a:lnTo>
                    <a:pt x="48844" y="32191"/>
                  </a:lnTo>
                  <a:lnTo>
                    <a:pt x="48863" y="31749"/>
                  </a:lnTo>
                  <a:lnTo>
                    <a:pt x="48863" y="31308"/>
                  </a:lnTo>
                  <a:lnTo>
                    <a:pt x="48844" y="30866"/>
                  </a:lnTo>
                  <a:lnTo>
                    <a:pt x="48805" y="30424"/>
                  </a:lnTo>
                  <a:lnTo>
                    <a:pt x="48767" y="29982"/>
                  </a:lnTo>
                  <a:lnTo>
                    <a:pt x="48709" y="29541"/>
                  </a:lnTo>
                  <a:lnTo>
                    <a:pt x="48613" y="29118"/>
                  </a:lnTo>
                  <a:lnTo>
                    <a:pt x="48536" y="28676"/>
                  </a:lnTo>
                  <a:lnTo>
                    <a:pt x="48421" y="28254"/>
                  </a:lnTo>
                  <a:lnTo>
                    <a:pt x="48306" y="27831"/>
                  </a:lnTo>
                  <a:lnTo>
                    <a:pt x="48152" y="27428"/>
                  </a:lnTo>
                  <a:lnTo>
                    <a:pt x="47999" y="27024"/>
                  </a:lnTo>
                  <a:lnTo>
                    <a:pt x="47826" y="26621"/>
                  </a:lnTo>
                  <a:lnTo>
                    <a:pt x="47634" y="26218"/>
                  </a:lnTo>
                  <a:lnTo>
                    <a:pt x="47442" y="25834"/>
                  </a:lnTo>
                  <a:lnTo>
                    <a:pt x="47211" y="25449"/>
                  </a:lnTo>
                  <a:lnTo>
                    <a:pt x="46981" y="25085"/>
                  </a:lnTo>
                  <a:lnTo>
                    <a:pt x="46731" y="24720"/>
                  </a:lnTo>
                  <a:lnTo>
                    <a:pt x="46443" y="24374"/>
                  </a:lnTo>
                  <a:lnTo>
                    <a:pt x="46174" y="24028"/>
                  </a:lnTo>
                  <a:lnTo>
                    <a:pt x="45867" y="23702"/>
                  </a:lnTo>
                  <a:lnTo>
                    <a:pt x="45540" y="23375"/>
                  </a:lnTo>
                  <a:lnTo>
                    <a:pt x="45482" y="23202"/>
                  </a:lnTo>
                  <a:lnTo>
                    <a:pt x="45463" y="23145"/>
                  </a:lnTo>
                  <a:lnTo>
                    <a:pt x="45444" y="23106"/>
                  </a:lnTo>
                  <a:lnTo>
                    <a:pt x="45367" y="23068"/>
                  </a:lnTo>
                  <a:lnTo>
                    <a:pt x="45271" y="23049"/>
                  </a:lnTo>
                  <a:lnTo>
                    <a:pt x="45194" y="23068"/>
                  </a:lnTo>
                  <a:lnTo>
                    <a:pt x="44945" y="22857"/>
                  </a:lnTo>
                  <a:lnTo>
                    <a:pt x="44695" y="22645"/>
                  </a:lnTo>
                  <a:lnTo>
                    <a:pt x="44618" y="22607"/>
                  </a:lnTo>
                  <a:lnTo>
                    <a:pt x="44522" y="22588"/>
                  </a:lnTo>
                  <a:lnTo>
                    <a:pt x="44445" y="22588"/>
                  </a:lnTo>
                  <a:lnTo>
                    <a:pt x="44368" y="22607"/>
                  </a:lnTo>
                  <a:lnTo>
                    <a:pt x="44292" y="22645"/>
                  </a:lnTo>
                  <a:lnTo>
                    <a:pt x="44234" y="22703"/>
                  </a:lnTo>
                  <a:lnTo>
                    <a:pt x="44215" y="22780"/>
                  </a:lnTo>
                  <a:lnTo>
                    <a:pt x="44196" y="22876"/>
                  </a:lnTo>
                  <a:lnTo>
                    <a:pt x="44176" y="23317"/>
                  </a:lnTo>
                  <a:lnTo>
                    <a:pt x="44138" y="23759"/>
                  </a:lnTo>
                  <a:lnTo>
                    <a:pt x="44080" y="24201"/>
                  </a:lnTo>
                  <a:lnTo>
                    <a:pt x="44003" y="24643"/>
                  </a:lnTo>
                  <a:lnTo>
                    <a:pt x="43907" y="25065"/>
                  </a:lnTo>
                  <a:lnTo>
                    <a:pt x="43773" y="25507"/>
                  </a:lnTo>
                  <a:lnTo>
                    <a:pt x="43639" y="25930"/>
                  </a:lnTo>
                  <a:lnTo>
                    <a:pt x="43485" y="26371"/>
                  </a:lnTo>
                  <a:lnTo>
                    <a:pt x="43331" y="26794"/>
                  </a:lnTo>
                  <a:lnTo>
                    <a:pt x="43139" y="27217"/>
                  </a:lnTo>
                  <a:lnTo>
                    <a:pt x="42947" y="27658"/>
                  </a:lnTo>
                  <a:lnTo>
                    <a:pt x="42755" y="28081"/>
                  </a:lnTo>
                  <a:lnTo>
                    <a:pt x="42294" y="28907"/>
                  </a:lnTo>
                  <a:lnTo>
                    <a:pt x="41833" y="29752"/>
                  </a:lnTo>
                  <a:lnTo>
                    <a:pt x="41334" y="30578"/>
                  </a:lnTo>
                  <a:lnTo>
                    <a:pt x="40815" y="31384"/>
                  </a:lnTo>
                  <a:lnTo>
                    <a:pt x="39759" y="32998"/>
                  </a:lnTo>
                  <a:lnTo>
                    <a:pt x="38760" y="34534"/>
                  </a:lnTo>
                  <a:lnTo>
                    <a:pt x="38280" y="35303"/>
                  </a:lnTo>
                  <a:lnTo>
                    <a:pt x="37857" y="36033"/>
                  </a:lnTo>
                  <a:lnTo>
                    <a:pt x="37569" y="36551"/>
                  </a:lnTo>
                  <a:lnTo>
                    <a:pt x="37300" y="37070"/>
                  </a:lnTo>
                  <a:lnTo>
                    <a:pt x="37031" y="37608"/>
                  </a:lnTo>
                  <a:lnTo>
                    <a:pt x="36782" y="38165"/>
                  </a:lnTo>
                  <a:lnTo>
                    <a:pt x="36551" y="38722"/>
                  </a:lnTo>
                  <a:lnTo>
                    <a:pt x="36340" y="39279"/>
                  </a:lnTo>
                  <a:lnTo>
                    <a:pt x="36167" y="39855"/>
                  </a:lnTo>
                  <a:lnTo>
                    <a:pt x="36013" y="40431"/>
                  </a:lnTo>
                  <a:lnTo>
                    <a:pt x="35898" y="40988"/>
                  </a:lnTo>
                  <a:lnTo>
                    <a:pt x="35821" y="41564"/>
                  </a:lnTo>
                  <a:lnTo>
                    <a:pt x="35802" y="41852"/>
                  </a:lnTo>
                  <a:lnTo>
                    <a:pt x="35802" y="42140"/>
                  </a:lnTo>
                  <a:lnTo>
                    <a:pt x="35821" y="42429"/>
                  </a:lnTo>
                  <a:lnTo>
                    <a:pt x="35840" y="42717"/>
                  </a:lnTo>
                  <a:lnTo>
                    <a:pt x="35879" y="42986"/>
                  </a:lnTo>
                  <a:lnTo>
                    <a:pt x="35917" y="43274"/>
                  </a:lnTo>
                  <a:lnTo>
                    <a:pt x="35994" y="43562"/>
                  </a:lnTo>
                  <a:lnTo>
                    <a:pt x="36071" y="43831"/>
                  </a:lnTo>
                  <a:lnTo>
                    <a:pt x="36167" y="44100"/>
                  </a:lnTo>
                  <a:lnTo>
                    <a:pt x="36282" y="44369"/>
                  </a:lnTo>
                  <a:lnTo>
                    <a:pt x="36417" y="44637"/>
                  </a:lnTo>
                  <a:lnTo>
                    <a:pt x="36570" y="44906"/>
                  </a:lnTo>
                  <a:lnTo>
                    <a:pt x="36570" y="45252"/>
                  </a:lnTo>
                  <a:lnTo>
                    <a:pt x="36590" y="45290"/>
                  </a:lnTo>
                  <a:lnTo>
                    <a:pt x="36609" y="45329"/>
                  </a:lnTo>
                  <a:lnTo>
                    <a:pt x="36666" y="45367"/>
                  </a:lnTo>
                  <a:lnTo>
                    <a:pt x="36743" y="45386"/>
                  </a:lnTo>
                  <a:lnTo>
                    <a:pt x="36801" y="45367"/>
                  </a:lnTo>
                  <a:lnTo>
                    <a:pt x="36801" y="45367"/>
                  </a:lnTo>
                  <a:lnTo>
                    <a:pt x="36551" y="46059"/>
                  </a:lnTo>
                  <a:lnTo>
                    <a:pt x="36321" y="46731"/>
                  </a:lnTo>
                  <a:lnTo>
                    <a:pt x="36109" y="47422"/>
                  </a:lnTo>
                  <a:lnTo>
                    <a:pt x="35937" y="48114"/>
                  </a:lnTo>
                  <a:lnTo>
                    <a:pt x="35802" y="48825"/>
                  </a:lnTo>
                  <a:lnTo>
                    <a:pt x="35706" y="49516"/>
                  </a:lnTo>
                  <a:lnTo>
                    <a:pt x="35687" y="49881"/>
                  </a:lnTo>
                  <a:lnTo>
                    <a:pt x="35668" y="50227"/>
                  </a:lnTo>
                  <a:lnTo>
                    <a:pt x="35648" y="50572"/>
                  </a:lnTo>
                  <a:lnTo>
                    <a:pt x="35668" y="50937"/>
                  </a:lnTo>
                  <a:lnTo>
                    <a:pt x="35207" y="49747"/>
                  </a:lnTo>
                  <a:lnTo>
                    <a:pt x="34707" y="48575"/>
                  </a:lnTo>
                  <a:lnTo>
                    <a:pt x="34189" y="47403"/>
                  </a:lnTo>
                  <a:lnTo>
                    <a:pt x="33651" y="46251"/>
                  </a:lnTo>
                  <a:lnTo>
                    <a:pt x="33670" y="46212"/>
                  </a:lnTo>
                  <a:lnTo>
                    <a:pt x="33689" y="46193"/>
                  </a:lnTo>
                  <a:lnTo>
                    <a:pt x="33747" y="45732"/>
                  </a:lnTo>
                  <a:lnTo>
                    <a:pt x="33766" y="45271"/>
                  </a:lnTo>
                  <a:lnTo>
                    <a:pt x="33766" y="44829"/>
                  </a:lnTo>
                  <a:lnTo>
                    <a:pt x="33728" y="44407"/>
                  </a:lnTo>
                  <a:lnTo>
                    <a:pt x="33651" y="43965"/>
                  </a:lnTo>
                  <a:lnTo>
                    <a:pt x="33574" y="43543"/>
                  </a:lnTo>
                  <a:lnTo>
                    <a:pt x="33459" y="43120"/>
                  </a:lnTo>
                  <a:lnTo>
                    <a:pt x="33324" y="42697"/>
                  </a:lnTo>
                  <a:lnTo>
                    <a:pt x="33055" y="41872"/>
                  </a:lnTo>
                  <a:lnTo>
                    <a:pt x="32748" y="41046"/>
                  </a:lnTo>
                  <a:lnTo>
                    <a:pt x="32441" y="40201"/>
                  </a:lnTo>
                  <a:lnTo>
                    <a:pt x="32287" y="39778"/>
                  </a:lnTo>
                  <a:lnTo>
                    <a:pt x="32153" y="39355"/>
                  </a:lnTo>
                  <a:lnTo>
                    <a:pt x="32422" y="38645"/>
                  </a:lnTo>
                  <a:lnTo>
                    <a:pt x="32979" y="37262"/>
                  </a:lnTo>
                  <a:lnTo>
                    <a:pt x="33555" y="35821"/>
                  </a:lnTo>
                  <a:lnTo>
                    <a:pt x="33843" y="35091"/>
                  </a:lnTo>
                  <a:lnTo>
                    <a:pt x="34112" y="34342"/>
                  </a:lnTo>
                  <a:lnTo>
                    <a:pt x="34381" y="33593"/>
                  </a:lnTo>
                  <a:lnTo>
                    <a:pt x="34611" y="32844"/>
                  </a:lnTo>
                  <a:lnTo>
                    <a:pt x="34822" y="32095"/>
                  </a:lnTo>
                  <a:lnTo>
                    <a:pt x="34995" y="31346"/>
                  </a:lnTo>
                  <a:lnTo>
                    <a:pt x="35130" y="30578"/>
                  </a:lnTo>
                  <a:lnTo>
                    <a:pt x="35187" y="30194"/>
                  </a:lnTo>
                  <a:lnTo>
                    <a:pt x="35226" y="29809"/>
                  </a:lnTo>
                  <a:lnTo>
                    <a:pt x="35245" y="29445"/>
                  </a:lnTo>
                  <a:lnTo>
                    <a:pt x="35264" y="29060"/>
                  </a:lnTo>
                  <a:lnTo>
                    <a:pt x="35264" y="28676"/>
                  </a:lnTo>
                  <a:lnTo>
                    <a:pt x="35245" y="28292"/>
                  </a:lnTo>
                  <a:lnTo>
                    <a:pt x="35207" y="27927"/>
                  </a:lnTo>
                  <a:lnTo>
                    <a:pt x="35168" y="27543"/>
                  </a:lnTo>
                  <a:lnTo>
                    <a:pt x="35091" y="27178"/>
                  </a:lnTo>
                  <a:lnTo>
                    <a:pt x="35015" y="26794"/>
                  </a:lnTo>
                  <a:lnTo>
                    <a:pt x="34995" y="26736"/>
                  </a:lnTo>
                  <a:lnTo>
                    <a:pt x="34938" y="26679"/>
                  </a:lnTo>
                  <a:lnTo>
                    <a:pt x="34880" y="26640"/>
                  </a:lnTo>
                  <a:lnTo>
                    <a:pt x="34822" y="26602"/>
                  </a:lnTo>
                  <a:lnTo>
                    <a:pt x="34746" y="26583"/>
                  </a:lnTo>
                  <a:lnTo>
                    <a:pt x="34688" y="26602"/>
                  </a:lnTo>
                  <a:lnTo>
                    <a:pt x="34611" y="26602"/>
                  </a:lnTo>
                  <a:lnTo>
                    <a:pt x="34554" y="26640"/>
                  </a:lnTo>
                  <a:lnTo>
                    <a:pt x="33824" y="27082"/>
                  </a:lnTo>
                  <a:lnTo>
                    <a:pt x="33113" y="27543"/>
                  </a:lnTo>
                  <a:lnTo>
                    <a:pt x="32441" y="28042"/>
                  </a:lnTo>
                  <a:lnTo>
                    <a:pt x="31769" y="28580"/>
                  </a:lnTo>
                  <a:lnTo>
                    <a:pt x="31116" y="29156"/>
                  </a:lnTo>
                  <a:lnTo>
                    <a:pt x="30482" y="29733"/>
                  </a:lnTo>
                  <a:lnTo>
                    <a:pt x="29886" y="30347"/>
                  </a:lnTo>
                  <a:lnTo>
                    <a:pt x="29291" y="31000"/>
                  </a:lnTo>
                  <a:lnTo>
                    <a:pt x="28791" y="29406"/>
                  </a:lnTo>
                  <a:lnTo>
                    <a:pt x="28273" y="27850"/>
                  </a:lnTo>
                  <a:lnTo>
                    <a:pt x="28330" y="27831"/>
                  </a:lnTo>
                  <a:lnTo>
                    <a:pt x="28350" y="27793"/>
                  </a:lnTo>
                  <a:lnTo>
                    <a:pt x="28388" y="27754"/>
                  </a:lnTo>
                  <a:lnTo>
                    <a:pt x="28407" y="27716"/>
                  </a:lnTo>
                  <a:lnTo>
                    <a:pt x="28407" y="27658"/>
                  </a:lnTo>
                  <a:lnTo>
                    <a:pt x="28388" y="27620"/>
                  </a:lnTo>
                  <a:lnTo>
                    <a:pt x="28369" y="27562"/>
                  </a:lnTo>
                  <a:lnTo>
                    <a:pt x="28311" y="27524"/>
                  </a:lnTo>
                  <a:lnTo>
                    <a:pt x="28138" y="27409"/>
                  </a:lnTo>
                  <a:lnTo>
                    <a:pt x="28004" y="26986"/>
                  </a:lnTo>
                  <a:lnTo>
                    <a:pt x="28196" y="25949"/>
                  </a:lnTo>
                  <a:lnTo>
                    <a:pt x="28427" y="24931"/>
                  </a:lnTo>
                  <a:lnTo>
                    <a:pt x="28888" y="22895"/>
                  </a:lnTo>
                  <a:lnTo>
                    <a:pt x="29118" y="21877"/>
                  </a:lnTo>
                  <a:lnTo>
                    <a:pt x="29348" y="20840"/>
                  </a:lnTo>
                  <a:lnTo>
                    <a:pt x="29541" y="19822"/>
                  </a:lnTo>
                  <a:lnTo>
                    <a:pt x="29733" y="18804"/>
                  </a:lnTo>
                  <a:lnTo>
                    <a:pt x="29867" y="17786"/>
                  </a:lnTo>
                  <a:lnTo>
                    <a:pt x="29982" y="16768"/>
                  </a:lnTo>
                  <a:lnTo>
                    <a:pt x="30021" y="16249"/>
                  </a:lnTo>
                  <a:lnTo>
                    <a:pt x="30040" y="15731"/>
                  </a:lnTo>
                  <a:lnTo>
                    <a:pt x="30040" y="15231"/>
                  </a:lnTo>
                  <a:lnTo>
                    <a:pt x="30040" y="14713"/>
                  </a:lnTo>
                  <a:lnTo>
                    <a:pt x="30021" y="14194"/>
                  </a:lnTo>
                  <a:lnTo>
                    <a:pt x="29982" y="13675"/>
                  </a:lnTo>
                  <a:lnTo>
                    <a:pt x="29925" y="13176"/>
                  </a:lnTo>
                  <a:lnTo>
                    <a:pt x="29848" y="12658"/>
                  </a:lnTo>
                  <a:lnTo>
                    <a:pt x="29771" y="12139"/>
                  </a:lnTo>
                  <a:lnTo>
                    <a:pt x="29656" y="11620"/>
                  </a:lnTo>
                  <a:lnTo>
                    <a:pt x="29521" y="11102"/>
                  </a:lnTo>
                  <a:lnTo>
                    <a:pt x="29368" y="10583"/>
                  </a:lnTo>
                  <a:lnTo>
                    <a:pt x="29137" y="9911"/>
                  </a:lnTo>
                  <a:lnTo>
                    <a:pt x="28888" y="9219"/>
                  </a:lnTo>
                  <a:lnTo>
                    <a:pt x="28599" y="8509"/>
                  </a:lnTo>
                  <a:lnTo>
                    <a:pt x="28273" y="7798"/>
                  </a:lnTo>
                  <a:lnTo>
                    <a:pt x="27927" y="7087"/>
                  </a:lnTo>
                  <a:lnTo>
                    <a:pt x="27562" y="6377"/>
                  </a:lnTo>
                  <a:lnTo>
                    <a:pt x="27159" y="5685"/>
                  </a:lnTo>
                  <a:lnTo>
                    <a:pt x="26717" y="5013"/>
                  </a:lnTo>
                  <a:lnTo>
                    <a:pt x="26256" y="4379"/>
                  </a:lnTo>
                  <a:lnTo>
                    <a:pt x="25757" y="3765"/>
                  </a:lnTo>
                  <a:lnTo>
                    <a:pt x="25488" y="3457"/>
                  </a:lnTo>
                  <a:lnTo>
                    <a:pt x="25219" y="3169"/>
                  </a:lnTo>
                  <a:lnTo>
                    <a:pt x="24950" y="2900"/>
                  </a:lnTo>
                  <a:lnTo>
                    <a:pt x="24662" y="2631"/>
                  </a:lnTo>
                  <a:lnTo>
                    <a:pt x="24374" y="2382"/>
                  </a:lnTo>
                  <a:lnTo>
                    <a:pt x="24086" y="2151"/>
                  </a:lnTo>
                  <a:lnTo>
                    <a:pt x="23778" y="1921"/>
                  </a:lnTo>
                  <a:lnTo>
                    <a:pt x="23471" y="1709"/>
                  </a:lnTo>
                  <a:lnTo>
                    <a:pt x="23145" y="1498"/>
                  </a:lnTo>
                  <a:lnTo>
                    <a:pt x="22818" y="1325"/>
                  </a:lnTo>
                  <a:lnTo>
                    <a:pt x="22472" y="1152"/>
                  </a:lnTo>
                  <a:lnTo>
                    <a:pt x="22127" y="999"/>
                  </a:lnTo>
                  <a:lnTo>
                    <a:pt x="21973" y="749"/>
                  </a:lnTo>
                  <a:lnTo>
                    <a:pt x="21800" y="519"/>
                  </a:lnTo>
                  <a:lnTo>
                    <a:pt x="21627" y="269"/>
                  </a:lnTo>
                  <a:lnTo>
                    <a:pt x="21435" y="58"/>
                  </a:lnTo>
                  <a:lnTo>
                    <a:pt x="21378" y="19"/>
                  </a:lnTo>
                  <a:lnTo>
                    <a:pt x="2132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125300" y="476125"/>
              <a:ext cx="56675" cy="54300"/>
            </a:xfrm>
            <a:custGeom>
              <a:avLst/>
              <a:gdLst/>
              <a:ahLst/>
              <a:cxnLst/>
              <a:rect l="l" t="t" r="r" b="b"/>
              <a:pathLst>
                <a:path w="2267" h="2172" extrusionOk="0">
                  <a:moveTo>
                    <a:pt x="1422" y="673"/>
                  </a:moveTo>
                  <a:lnTo>
                    <a:pt x="1479" y="692"/>
                  </a:lnTo>
                  <a:lnTo>
                    <a:pt x="1537" y="711"/>
                  </a:lnTo>
                  <a:lnTo>
                    <a:pt x="1575" y="731"/>
                  </a:lnTo>
                  <a:lnTo>
                    <a:pt x="1595" y="769"/>
                  </a:lnTo>
                  <a:lnTo>
                    <a:pt x="1614" y="827"/>
                  </a:lnTo>
                  <a:lnTo>
                    <a:pt x="1614" y="903"/>
                  </a:lnTo>
                  <a:lnTo>
                    <a:pt x="1614" y="1019"/>
                  </a:lnTo>
                  <a:lnTo>
                    <a:pt x="1575" y="1172"/>
                  </a:lnTo>
                  <a:lnTo>
                    <a:pt x="1518" y="1364"/>
                  </a:lnTo>
                  <a:lnTo>
                    <a:pt x="1479" y="1460"/>
                  </a:lnTo>
                  <a:lnTo>
                    <a:pt x="1441" y="1537"/>
                  </a:lnTo>
                  <a:lnTo>
                    <a:pt x="1383" y="1576"/>
                  </a:lnTo>
                  <a:lnTo>
                    <a:pt x="1364" y="1595"/>
                  </a:lnTo>
                  <a:lnTo>
                    <a:pt x="1326" y="1576"/>
                  </a:lnTo>
                  <a:lnTo>
                    <a:pt x="1230" y="1537"/>
                  </a:lnTo>
                  <a:lnTo>
                    <a:pt x="1153" y="1460"/>
                  </a:lnTo>
                  <a:lnTo>
                    <a:pt x="1076" y="1384"/>
                  </a:lnTo>
                  <a:lnTo>
                    <a:pt x="1018" y="1288"/>
                  </a:lnTo>
                  <a:lnTo>
                    <a:pt x="903" y="1096"/>
                  </a:lnTo>
                  <a:lnTo>
                    <a:pt x="807" y="884"/>
                  </a:lnTo>
                  <a:lnTo>
                    <a:pt x="922" y="807"/>
                  </a:lnTo>
                  <a:lnTo>
                    <a:pt x="1057" y="750"/>
                  </a:lnTo>
                  <a:lnTo>
                    <a:pt x="1191" y="692"/>
                  </a:lnTo>
                  <a:lnTo>
                    <a:pt x="1326" y="673"/>
                  </a:lnTo>
                  <a:close/>
                  <a:moveTo>
                    <a:pt x="1249" y="1"/>
                  </a:moveTo>
                  <a:lnTo>
                    <a:pt x="1038" y="39"/>
                  </a:lnTo>
                  <a:lnTo>
                    <a:pt x="845" y="97"/>
                  </a:lnTo>
                  <a:lnTo>
                    <a:pt x="653" y="174"/>
                  </a:lnTo>
                  <a:lnTo>
                    <a:pt x="481" y="289"/>
                  </a:lnTo>
                  <a:lnTo>
                    <a:pt x="327" y="404"/>
                  </a:lnTo>
                  <a:lnTo>
                    <a:pt x="192" y="558"/>
                  </a:lnTo>
                  <a:lnTo>
                    <a:pt x="135" y="654"/>
                  </a:lnTo>
                  <a:lnTo>
                    <a:pt x="77" y="769"/>
                  </a:lnTo>
                  <a:lnTo>
                    <a:pt x="39" y="884"/>
                  </a:lnTo>
                  <a:lnTo>
                    <a:pt x="0" y="1019"/>
                  </a:lnTo>
                  <a:lnTo>
                    <a:pt x="0" y="1134"/>
                  </a:lnTo>
                  <a:lnTo>
                    <a:pt x="0" y="1268"/>
                  </a:lnTo>
                  <a:lnTo>
                    <a:pt x="20" y="1384"/>
                  </a:lnTo>
                  <a:lnTo>
                    <a:pt x="58" y="1518"/>
                  </a:lnTo>
                  <a:lnTo>
                    <a:pt x="116" y="1633"/>
                  </a:lnTo>
                  <a:lnTo>
                    <a:pt x="173" y="1729"/>
                  </a:lnTo>
                  <a:lnTo>
                    <a:pt x="250" y="1825"/>
                  </a:lnTo>
                  <a:lnTo>
                    <a:pt x="327" y="1921"/>
                  </a:lnTo>
                  <a:lnTo>
                    <a:pt x="442" y="1979"/>
                  </a:lnTo>
                  <a:lnTo>
                    <a:pt x="538" y="2037"/>
                  </a:lnTo>
                  <a:lnTo>
                    <a:pt x="673" y="2094"/>
                  </a:lnTo>
                  <a:lnTo>
                    <a:pt x="807" y="2114"/>
                  </a:lnTo>
                  <a:lnTo>
                    <a:pt x="865" y="2114"/>
                  </a:lnTo>
                  <a:lnTo>
                    <a:pt x="922" y="2094"/>
                  </a:lnTo>
                  <a:lnTo>
                    <a:pt x="961" y="2056"/>
                  </a:lnTo>
                  <a:lnTo>
                    <a:pt x="999" y="2017"/>
                  </a:lnTo>
                  <a:lnTo>
                    <a:pt x="1018" y="2037"/>
                  </a:lnTo>
                  <a:lnTo>
                    <a:pt x="1095" y="2094"/>
                  </a:lnTo>
                  <a:lnTo>
                    <a:pt x="1191" y="2133"/>
                  </a:lnTo>
                  <a:lnTo>
                    <a:pt x="1268" y="2152"/>
                  </a:lnTo>
                  <a:lnTo>
                    <a:pt x="1345" y="2171"/>
                  </a:lnTo>
                  <a:lnTo>
                    <a:pt x="1518" y="2171"/>
                  </a:lnTo>
                  <a:lnTo>
                    <a:pt x="1652" y="2114"/>
                  </a:lnTo>
                  <a:lnTo>
                    <a:pt x="1787" y="2017"/>
                  </a:lnTo>
                  <a:lnTo>
                    <a:pt x="1921" y="1902"/>
                  </a:lnTo>
                  <a:lnTo>
                    <a:pt x="2017" y="1768"/>
                  </a:lnTo>
                  <a:lnTo>
                    <a:pt x="2113" y="1595"/>
                  </a:lnTo>
                  <a:lnTo>
                    <a:pt x="2190" y="1364"/>
                  </a:lnTo>
                  <a:lnTo>
                    <a:pt x="2248" y="1134"/>
                  </a:lnTo>
                  <a:lnTo>
                    <a:pt x="2267" y="903"/>
                  </a:lnTo>
                  <a:lnTo>
                    <a:pt x="2248" y="673"/>
                  </a:lnTo>
                  <a:lnTo>
                    <a:pt x="2209" y="577"/>
                  </a:lnTo>
                  <a:lnTo>
                    <a:pt x="2171" y="481"/>
                  </a:lnTo>
                  <a:lnTo>
                    <a:pt x="2113" y="385"/>
                  </a:lnTo>
                  <a:lnTo>
                    <a:pt x="2056" y="289"/>
                  </a:lnTo>
                  <a:lnTo>
                    <a:pt x="1959" y="212"/>
                  </a:lnTo>
                  <a:lnTo>
                    <a:pt x="1863" y="154"/>
                  </a:lnTo>
                  <a:lnTo>
                    <a:pt x="1767" y="97"/>
                  </a:lnTo>
                  <a:lnTo>
                    <a:pt x="1633" y="39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889050" y="584175"/>
              <a:ext cx="35075" cy="39875"/>
            </a:xfrm>
            <a:custGeom>
              <a:avLst/>
              <a:gdLst/>
              <a:ahLst/>
              <a:cxnLst/>
              <a:rect l="l" t="t" r="r" b="b"/>
              <a:pathLst>
                <a:path w="1403" h="1595" extrusionOk="0">
                  <a:moveTo>
                    <a:pt x="1057" y="0"/>
                  </a:moveTo>
                  <a:lnTo>
                    <a:pt x="826" y="58"/>
                  </a:lnTo>
                  <a:lnTo>
                    <a:pt x="711" y="96"/>
                  </a:lnTo>
                  <a:lnTo>
                    <a:pt x="615" y="154"/>
                  </a:lnTo>
                  <a:lnTo>
                    <a:pt x="519" y="212"/>
                  </a:lnTo>
                  <a:lnTo>
                    <a:pt x="442" y="269"/>
                  </a:lnTo>
                  <a:lnTo>
                    <a:pt x="365" y="365"/>
                  </a:lnTo>
                  <a:lnTo>
                    <a:pt x="288" y="461"/>
                  </a:lnTo>
                  <a:lnTo>
                    <a:pt x="231" y="442"/>
                  </a:lnTo>
                  <a:lnTo>
                    <a:pt x="173" y="442"/>
                  </a:lnTo>
                  <a:lnTo>
                    <a:pt x="115" y="461"/>
                  </a:lnTo>
                  <a:lnTo>
                    <a:pt x="58" y="481"/>
                  </a:lnTo>
                  <a:lnTo>
                    <a:pt x="19" y="538"/>
                  </a:lnTo>
                  <a:lnTo>
                    <a:pt x="0" y="596"/>
                  </a:lnTo>
                  <a:lnTo>
                    <a:pt x="0" y="673"/>
                  </a:lnTo>
                  <a:lnTo>
                    <a:pt x="19" y="749"/>
                  </a:lnTo>
                  <a:lnTo>
                    <a:pt x="173" y="980"/>
                  </a:lnTo>
                  <a:lnTo>
                    <a:pt x="173" y="1114"/>
                  </a:lnTo>
                  <a:lnTo>
                    <a:pt x="212" y="1249"/>
                  </a:lnTo>
                  <a:lnTo>
                    <a:pt x="231" y="1383"/>
                  </a:lnTo>
                  <a:lnTo>
                    <a:pt x="288" y="1518"/>
                  </a:lnTo>
                  <a:lnTo>
                    <a:pt x="327" y="1556"/>
                  </a:lnTo>
                  <a:lnTo>
                    <a:pt x="365" y="1595"/>
                  </a:lnTo>
                  <a:lnTo>
                    <a:pt x="442" y="1595"/>
                  </a:lnTo>
                  <a:lnTo>
                    <a:pt x="538" y="1556"/>
                  </a:lnTo>
                  <a:lnTo>
                    <a:pt x="596" y="1498"/>
                  </a:lnTo>
                  <a:lnTo>
                    <a:pt x="672" y="1364"/>
                  </a:lnTo>
                  <a:lnTo>
                    <a:pt x="788" y="1383"/>
                  </a:lnTo>
                  <a:lnTo>
                    <a:pt x="903" y="1345"/>
                  </a:lnTo>
                  <a:lnTo>
                    <a:pt x="1057" y="1287"/>
                  </a:lnTo>
                  <a:lnTo>
                    <a:pt x="1172" y="1191"/>
                  </a:lnTo>
                  <a:lnTo>
                    <a:pt x="1249" y="1076"/>
                  </a:lnTo>
                  <a:lnTo>
                    <a:pt x="1326" y="941"/>
                  </a:lnTo>
                  <a:lnTo>
                    <a:pt x="1364" y="788"/>
                  </a:lnTo>
                  <a:lnTo>
                    <a:pt x="1383" y="634"/>
                  </a:lnTo>
                  <a:lnTo>
                    <a:pt x="1402" y="327"/>
                  </a:lnTo>
                  <a:lnTo>
                    <a:pt x="1402" y="269"/>
                  </a:lnTo>
                  <a:lnTo>
                    <a:pt x="1383" y="212"/>
                  </a:lnTo>
                  <a:lnTo>
                    <a:pt x="1345" y="154"/>
                  </a:lnTo>
                  <a:lnTo>
                    <a:pt x="1306" y="96"/>
                  </a:lnTo>
                  <a:lnTo>
                    <a:pt x="1249" y="58"/>
                  </a:lnTo>
                  <a:lnTo>
                    <a:pt x="1191" y="20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3849675" y="1014400"/>
              <a:ext cx="55725" cy="54775"/>
            </a:xfrm>
            <a:custGeom>
              <a:avLst/>
              <a:gdLst/>
              <a:ahLst/>
              <a:cxnLst/>
              <a:rect l="l" t="t" r="r" b="b"/>
              <a:pathLst>
                <a:path w="2229" h="2191" extrusionOk="0">
                  <a:moveTo>
                    <a:pt x="1210" y="654"/>
                  </a:moveTo>
                  <a:lnTo>
                    <a:pt x="1306" y="692"/>
                  </a:lnTo>
                  <a:lnTo>
                    <a:pt x="1383" y="731"/>
                  </a:lnTo>
                  <a:lnTo>
                    <a:pt x="1460" y="769"/>
                  </a:lnTo>
                  <a:lnTo>
                    <a:pt x="1537" y="827"/>
                  </a:lnTo>
                  <a:lnTo>
                    <a:pt x="1575" y="904"/>
                  </a:lnTo>
                  <a:lnTo>
                    <a:pt x="1594" y="981"/>
                  </a:lnTo>
                  <a:lnTo>
                    <a:pt x="1594" y="1077"/>
                  </a:lnTo>
                  <a:lnTo>
                    <a:pt x="1575" y="1211"/>
                  </a:lnTo>
                  <a:lnTo>
                    <a:pt x="1498" y="1365"/>
                  </a:lnTo>
                  <a:lnTo>
                    <a:pt x="1422" y="1499"/>
                  </a:lnTo>
                  <a:lnTo>
                    <a:pt x="1306" y="1595"/>
                  </a:lnTo>
                  <a:lnTo>
                    <a:pt x="1287" y="1614"/>
                  </a:lnTo>
                  <a:lnTo>
                    <a:pt x="1249" y="1614"/>
                  </a:lnTo>
                  <a:lnTo>
                    <a:pt x="1191" y="1576"/>
                  </a:lnTo>
                  <a:lnTo>
                    <a:pt x="1114" y="1499"/>
                  </a:lnTo>
                  <a:lnTo>
                    <a:pt x="1018" y="1403"/>
                  </a:lnTo>
                  <a:lnTo>
                    <a:pt x="865" y="1153"/>
                  </a:lnTo>
                  <a:lnTo>
                    <a:pt x="692" y="865"/>
                  </a:lnTo>
                  <a:lnTo>
                    <a:pt x="730" y="788"/>
                  </a:lnTo>
                  <a:lnTo>
                    <a:pt x="769" y="750"/>
                  </a:lnTo>
                  <a:lnTo>
                    <a:pt x="845" y="692"/>
                  </a:lnTo>
                  <a:lnTo>
                    <a:pt x="922" y="673"/>
                  </a:lnTo>
                  <a:lnTo>
                    <a:pt x="1018" y="654"/>
                  </a:lnTo>
                  <a:close/>
                  <a:moveTo>
                    <a:pt x="1076" y="1"/>
                  </a:moveTo>
                  <a:lnTo>
                    <a:pt x="865" y="20"/>
                  </a:lnTo>
                  <a:lnTo>
                    <a:pt x="672" y="78"/>
                  </a:lnTo>
                  <a:lnTo>
                    <a:pt x="461" y="155"/>
                  </a:lnTo>
                  <a:lnTo>
                    <a:pt x="365" y="231"/>
                  </a:lnTo>
                  <a:lnTo>
                    <a:pt x="269" y="327"/>
                  </a:lnTo>
                  <a:lnTo>
                    <a:pt x="173" y="423"/>
                  </a:lnTo>
                  <a:lnTo>
                    <a:pt x="115" y="539"/>
                  </a:lnTo>
                  <a:lnTo>
                    <a:pt x="58" y="654"/>
                  </a:lnTo>
                  <a:lnTo>
                    <a:pt x="19" y="788"/>
                  </a:lnTo>
                  <a:lnTo>
                    <a:pt x="0" y="923"/>
                  </a:lnTo>
                  <a:lnTo>
                    <a:pt x="0" y="1057"/>
                  </a:lnTo>
                  <a:lnTo>
                    <a:pt x="0" y="1192"/>
                  </a:lnTo>
                  <a:lnTo>
                    <a:pt x="19" y="1326"/>
                  </a:lnTo>
                  <a:lnTo>
                    <a:pt x="58" y="1461"/>
                  </a:lnTo>
                  <a:lnTo>
                    <a:pt x="115" y="1576"/>
                  </a:lnTo>
                  <a:lnTo>
                    <a:pt x="173" y="1691"/>
                  </a:lnTo>
                  <a:lnTo>
                    <a:pt x="250" y="1806"/>
                  </a:lnTo>
                  <a:lnTo>
                    <a:pt x="346" y="1883"/>
                  </a:lnTo>
                  <a:lnTo>
                    <a:pt x="442" y="1960"/>
                  </a:lnTo>
                  <a:lnTo>
                    <a:pt x="480" y="1979"/>
                  </a:lnTo>
                  <a:lnTo>
                    <a:pt x="519" y="1998"/>
                  </a:lnTo>
                  <a:lnTo>
                    <a:pt x="615" y="1979"/>
                  </a:lnTo>
                  <a:lnTo>
                    <a:pt x="672" y="1922"/>
                  </a:lnTo>
                  <a:lnTo>
                    <a:pt x="711" y="1883"/>
                  </a:lnTo>
                  <a:lnTo>
                    <a:pt x="711" y="1845"/>
                  </a:lnTo>
                  <a:lnTo>
                    <a:pt x="711" y="1826"/>
                  </a:lnTo>
                  <a:lnTo>
                    <a:pt x="807" y="1922"/>
                  </a:lnTo>
                  <a:lnTo>
                    <a:pt x="884" y="1998"/>
                  </a:lnTo>
                  <a:lnTo>
                    <a:pt x="980" y="2075"/>
                  </a:lnTo>
                  <a:lnTo>
                    <a:pt x="1076" y="2133"/>
                  </a:lnTo>
                  <a:lnTo>
                    <a:pt x="1191" y="2171"/>
                  </a:lnTo>
                  <a:lnTo>
                    <a:pt x="1287" y="2191"/>
                  </a:lnTo>
                  <a:lnTo>
                    <a:pt x="1422" y="2191"/>
                  </a:lnTo>
                  <a:lnTo>
                    <a:pt x="1537" y="2171"/>
                  </a:lnTo>
                  <a:lnTo>
                    <a:pt x="1671" y="2114"/>
                  </a:lnTo>
                  <a:lnTo>
                    <a:pt x="1786" y="2018"/>
                  </a:lnTo>
                  <a:lnTo>
                    <a:pt x="1883" y="1922"/>
                  </a:lnTo>
                  <a:lnTo>
                    <a:pt x="1979" y="1787"/>
                  </a:lnTo>
                  <a:lnTo>
                    <a:pt x="2055" y="1653"/>
                  </a:lnTo>
                  <a:lnTo>
                    <a:pt x="2113" y="1518"/>
                  </a:lnTo>
                  <a:lnTo>
                    <a:pt x="2209" y="1249"/>
                  </a:lnTo>
                  <a:lnTo>
                    <a:pt x="2228" y="1134"/>
                  </a:lnTo>
                  <a:lnTo>
                    <a:pt x="2228" y="1038"/>
                  </a:lnTo>
                  <a:lnTo>
                    <a:pt x="2228" y="923"/>
                  </a:lnTo>
                  <a:lnTo>
                    <a:pt x="2209" y="808"/>
                  </a:lnTo>
                  <a:lnTo>
                    <a:pt x="2171" y="712"/>
                  </a:lnTo>
                  <a:lnTo>
                    <a:pt x="2132" y="616"/>
                  </a:lnTo>
                  <a:lnTo>
                    <a:pt x="2094" y="520"/>
                  </a:lnTo>
                  <a:lnTo>
                    <a:pt x="2017" y="423"/>
                  </a:lnTo>
                  <a:lnTo>
                    <a:pt x="1863" y="270"/>
                  </a:lnTo>
                  <a:lnTo>
                    <a:pt x="1690" y="155"/>
                  </a:lnTo>
                  <a:lnTo>
                    <a:pt x="1498" y="78"/>
                  </a:lnTo>
                  <a:lnTo>
                    <a:pt x="1287" y="20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883775" y="1111875"/>
              <a:ext cx="22125" cy="24525"/>
            </a:xfrm>
            <a:custGeom>
              <a:avLst/>
              <a:gdLst/>
              <a:ahLst/>
              <a:cxnLst/>
              <a:rect l="l" t="t" r="r" b="b"/>
              <a:pathLst>
                <a:path w="885" h="981" extrusionOk="0">
                  <a:moveTo>
                    <a:pt x="250" y="1"/>
                  </a:moveTo>
                  <a:lnTo>
                    <a:pt x="15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1" y="251"/>
                  </a:lnTo>
                  <a:lnTo>
                    <a:pt x="1" y="347"/>
                  </a:lnTo>
                  <a:lnTo>
                    <a:pt x="39" y="424"/>
                  </a:lnTo>
                  <a:lnTo>
                    <a:pt x="39" y="500"/>
                  </a:lnTo>
                  <a:lnTo>
                    <a:pt x="20" y="577"/>
                  </a:lnTo>
                  <a:lnTo>
                    <a:pt x="39" y="712"/>
                  </a:lnTo>
                  <a:lnTo>
                    <a:pt x="77" y="827"/>
                  </a:lnTo>
                  <a:lnTo>
                    <a:pt x="135" y="904"/>
                  </a:lnTo>
                  <a:lnTo>
                    <a:pt x="212" y="942"/>
                  </a:lnTo>
                  <a:lnTo>
                    <a:pt x="289" y="981"/>
                  </a:lnTo>
                  <a:lnTo>
                    <a:pt x="558" y="981"/>
                  </a:lnTo>
                  <a:lnTo>
                    <a:pt x="711" y="942"/>
                  </a:lnTo>
                  <a:lnTo>
                    <a:pt x="750" y="923"/>
                  </a:lnTo>
                  <a:lnTo>
                    <a:pt x="807" y="904"/>
                  </a:lnTo>
                  <a:lnTo>
                    <a:pt x="865" y="808"/>
                  </a:lnTo>
                  <a:lnTo>
                    <a:pt x="884" y="712"/>
                  </a:lnTo>
                  <a:lnTo>
                    <a:pt x="884" y="654"/>
                  </a:lnTo>
                  <a:lnTo>
                    <a:pt x="884" y="616"/>
                  </a:lnTo>
                  <a:lnTo>
                    <a:pt x="807" y="481"/>
                  </a:lnTo>
                  <a:lnTo>
                    <a:pt x="692" y="347"/>
                  </a:lnTo>
                  <a:lnTo>
                    <a:pt x="596" y="251"/>
                  </a:lnTo>
                  <a:lnTo>
                    <a:pt x="500" y="116"/>
                  </a:lnTo>
                  <a:lnTo>
                    <a:pt x="481" y="78"/>
                  </a:lnTo>
                  <a:lnTo>
                    <a:pt x="442" y="3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596625" y="1350050"/>
              <a:ext cx="60050" cy="54300"/>
            </a:xfrm>
            <a:custGeom>
              <a:avLst/>
              <a:gdLst/>
              <a:ahLst/>
              <a:cxnLst/>
              <a:rect l="l" t="t" r="r" b="b"/>
              <a:pathLst>
                <a:path w="2402" h="2172" extrusionOk="0">
                  <a:moveTo>
                    <a:pt x="788" y="750"/>
                  </a:moveTo>
                  <a:lnTo>
                    <a:pt x="884" y="769"/>
                  </a:lnTo>
                  <a:lnTo>
                    <a:pt x="1076" y="827"/>
                  </a:lnTo>
                  <a:lnTo>
                    <a:pt x="1287" y="942"/>
                  </a:lnTo>
                  <a:lnTo>
                    <a:pt x="1441" y="1076"/>
                  </a:lnTo>
                  <a:lnTo>
                    <a:pt x="1575" y="1192"/>
                  </a:lnTo>
                  <a:lnTo>
                    <a:pt x="1633" y="1268"/>
                  </a:lnTo>
                  <a:lnTo>
                    <a:pt x="1652" y="1307"/>
                  </a:lnTo>
                  <a:lnTo>
                    <a:pt x="1671" y="1364"/>
                  </a:lnTo>
                  <a:lnTo>
                    <a:pt x="1575" y="1422"/>
                  </a:lnTo>
                  <a:lnTo>
                    <a:pt x="1479" y="1480"/>
                  </a:lnTo>
                  <a:lnTo>
                    <a:pt x="1326" y="1480"/>
                  </a:lnTo>
                  <a:lnTo>
                    <a:pt x="1249" y="1422"/>
                  </a:lnTo>
                  <a:lnTo>
                    <a:pt x="1191" y="1364"/>
                  </a:lnTo>
                  <a:lnTo>
                    <a:pt x="1076" y="1211"/>
                  </a:lnTo>
                  <a:lnTo>
                    <a:pt x="980" y="1076"/>
                  </a:lnTo>
                  <a:lnTo>
                    <a:pt x="942" y="1038"/>
                  </a:lnTo>
                  <a:lnTo>
                    <a:pt x="884" y="1019"/>
                  </a:lnTo>
                  <a:lnTo>
                    <a:pt x="826" y="1019"/>
                  </a:lnTo>
                  <a:lnTo>
                    <a:pt x="769" y="1038"/>
                  </a:lnTo>
                  <a:lnTo>
                    <a:pt x="749" y="903"/>
                  </a:lnTo>
                  <a:lnTo>
                    <a:pt x="730" y="788"/>
                  </a:lnTo>
                  <a:lnTo>
                    <a:pt x="730" y="750"/>
                  </a:lnTo>
                  <a:close/>
                  <a:moveTo>
                    <a:pt x="730" y="1"/>
                  </a:moveTo>
                  <a:lnTo>
                    <a:pt x="538" y="39"/>
                  </a:lnTo>
                  <a:lnTo>
                    <a:pt x="442" y="58"/>
                  </a:lnTo>
                  <a:lnTo>
                    <a:pt x="346" y="97"/>
                  </a:lnTo>
                  <a:lnTo>
                    <a:pt x="269" y="154"/>
                  </a:lnTo>
                  <a:lnTo>
                    <a:pt x="192" y="231"/>
                  </a:lnTo>
                  <a:lnTo>
                    <a:pt x="135" y="308"/>
                  </a:lnTo>
                  <a:lnTo>
                    <a:pt x="77" y="385"/>
                  </a:lnTo>
                  <a:lnTo>
                    <a:pt x="39" y="481"/>
                  </a:lnTo>
                  <a:lnTo>
                    <a:pt x="20" y="577"/>
                  </a:lnTo>
                  <a:lnTo>
                    <a:pt x="0" y="788"/>
                  </a:lnTo>
                  <a:lnTo>
                    <a:pt x="20" y="923"/>
                  </a:lnTo>
                  <a:lnTo>
                    <a:pt x="58" y="1076"/>
                  </a:lnTo>
                  <a:lnTo>
                    <a:pt x="96" y="1230"/>
                  </a:lnTo>
                  <a:lnTo>
                    <a:pt x="173" y="1384"/>
                  </a:lnTo>
                  <a:lnTo>
                    <a:pt x="250" y="1537"/>
                  </a:lnTo>
                  <a:lnTo>
                    <a:pt x="346" y="1672"/>
                  </a:lnTo>
                  <a:lnTo>
                    <a:pt x="461" y="1768"/>
                  </a:lnTo>
                  <a:lnTo>
                    <a:pt x="577" y="1845"/>
                  </a:lnTo>
                  <a:lnTo>
                    <a:pt x="653" y="1864"/>
                  </a:lnTo>
                  <a:lnTo>
                    <a:pt x="711" y="1864"/>
                  </a:lnTo>
                  <a:lnTo>
                    <a:pt x="788" y="1825"/>
                  </a:lnTo>
                  <a:lnTo>
                    <a:pt x="826" y="1787"/>
                  </a:lnTo>
                  <a:lnTo>
                    <a:pt x="903" y="1883"/>
                  </a:lnTo>
                  <a:lnTo>
                    <a:pt x="980" y="1979"/>
                  </a:lnTo>
                  <a:lnTo>
                    <a:pt x="1076" y="2056"/>
                  </a:lnTo>
                  <a:lnTo>
                    <a:pt x="1172" y="2114"/>
                  </a:lnTo>
                  <a:lnTo>
                    <a:pt x="1306" y="2152"/>
                  </a:lnTo>
                  <a:lnTo>
                    <a:pt x="1460" y="2171"/>
                  </a:lnTo>
                  <a:lnTo>
                    <a:pt x="1595" y="2152"/>
                  </a:lnTo>
                  <a:lnTo>
                    <a:pt x="1729" y="2133"/>
                  </a:lnTo>
                  <a:lnTo>
                    <a:pt x="1863" y="2075"/>
                  </a:lnTo>
                  <a:lnTo>
                    <a:pt x="1998" y="2017"/>
                  </a:lnTo>
                  <a:lnTo>
                    <a:pt x="2113" y="1921"/>
                  </a:lnTo>
                  <a:lnTo>
                    <a:pt x="2209" y="1845"/>
                  </a:lnTo>
                  <a:lnTo>
                    <a:pt x="2286" y="1749"/>
                  </a:lnTo>
                  <a:lnTo>
                    <a:pt x="2344" y="1653"/>
                  </a:lnTo>
                  <a:lnTo>
                    <a:pt x="2382" y="1576"/>
                  </a:lnTo>
                  <a:lnTo>
                    <a:pt x="2401" y="1480"/>
                  </a:lnTo>
                  <a:lnTo>
                    <a:pt x="2401" y="1384"/>
                  </a:lnTo>
                  <a:lnTo>
                    <a:pt x="2401" y="1288"/>
                  </a:lnTo>
                  <a:lnTo>
                    <a:pt x="2344" y="1096"/>
                  </a:lnTo>
                  <a:lnTo>
                    <a:pt x="2267" y="903"/>
                  </a:lnTo>
                  <a:lnTo>
                    <a:pt x="2132" y="731"/>
                  </a:lnTo>
                  <a:lnTo>
                    <a:pt x="1998" y="577"/>
                  </a:lnTo>
                  <a:lnTo>
                    <a:pt x="1863" y="443"/>
                  </a:lnTo>
                  <a:lnTo>
                    <a:pt x="1691" y="327"/>
                  </a:lnTo>
                  <a:lnTo>
                    <a:pt x="1518" y="231"/>
                  </a:lnTo>
                  <a:lnTo>
                    <a:pt x="1326" y="135"/>
                  </a:lnTo>
                  <a:lnTo>
                    <a:pt x="1134" y="58"/>
                  </a:lnTo>
                  <a:lnTo>
                    <a:pt x="942" y="20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3097250" y="1440800"/>
              <a:ext cx="67250" cy="68225"/>
            </a:xfrm>
            <a:custGeom>
              <a:avLst/>
              <a:gdLst/>
              <a:ahLst/>
              <a:cxnLst/>
              <a:rect l="l" t="t" r="r" b="b"/>
              <a:pathLst>
                <a:path w="2690" h="2729" extrusionOk="0">
                  <a:moveTo>
                    <a:pt x="1230" y="712"/>
                  </a:moveTo>
                  <a:lnTo>
                    <a:pt x="1345" y="731"/>
                  </a:lnTo>
                  <a:lnTo>
                    <a:pt x="1480" y="769"/>
                  </a:lnTo>
                  <a:lnTo>
                    <a:pt x="1595" y="808"/>
                  </a:lnTo>
                  <a:lnTo>
                    <a:pt x="1710" y="865"/>
                  </a:lnTo>
                  <a:lnTo>
                    <a:pt x="1806" y="942"/>
                  </a:lnTo>
                  <a:lnTo>
                    <a:pt x="1883" y="1019"/>
                  </a:lnTo>
                  <a:lnTo>
                    <a:pt x="1941" y="1115"/>
                  </a:lnTo>
                  <a:lnTo>
                    <a:pt x="1979" y="1192"/>
                  </a:lnTo>
                  <a:lnTo>
                    <a:pt x="1998" y="1288"/>
                  </a:lnTo>
                  <a:lnTo>
                    <a:pt x="1998" y="1365"/>
                  </a:lnTo>
                  <a:lnTo>
                    <a:pt x="1998" y="1441"/>
                  </a:lnTo>
                  <a:lnTo>
                    <a:pt x="1921" y="1576"/>
                  </a:lnTo>
                  <a:lnTo>
                    <a:pt x="1845" y="1710"/>
                  </a:lnTo>
                  <a:lnTo>
                    <a:pt x="1749" y="1826"/>
                  </a:lnTo>
                  <a:lnTo>
                    <a:pt x="1691" y="1922"/>
                  </a:lnTo>
                  <a:lnTo>
                    <a:pt x="1614" y="1979"/>
                  </a:lnTo>
                  <a:lnTo>
                    <a:pt x="1537" y="2037"/>
                  </a:lnTo>
                  <a:lnTo>
                    <a:pt x="1461" y="2056"/>
                  </a:lnTo>
                  <a:lnTo>
                    <a:pt x="1384" y="2075"/>
                  </a:lnTo>
                  <a:lnTo>
                    <a:pt x="1288" y="2056"/>
                  </a:lnTo>
                  <a:lnTo>
                    <a:pt x="1211" y="2037"/>
                  </a:lnTo>
                  <a:lnTo>
                    <a:pt x="1134" y="2018"/>
                  </a:lnTo>
                  <a:lnTo>
                    <a:pt x="980" y="1922"/>
                  </a:lnTo>
                  <a:lnTo>
                    <a:pt x="827" y="1787"/>
                  </a:lnTo>
                  <a:lnTo>
                    <a:pt x="692" y="1653"/>
                  </a:lnTo>
                  <a:lnTo>
                    <a:pt x="577" y="1480"/>
                  </a:lnTo>
                  <a:lnTo>
                    <a:pt x="596" y="1288"/>
                  </a:lnTo>
                  <a:lnTo>
                    <a:pt x="615" y="1076"/>
                  </a:lnTo>
                  <a:lnTo>
                    <a:pt x="673" y="980"/>
                  </a:lnTo>
                  <a:lnTo>
                    <a:pt x="731" y="884"/>
                  </a:lnTo>
                  <a:lnTo>
                    <a:pt x="807" y="808"/>
                  </a:lnTo>
                  <a:lnTo>
                    <a:pt x="865" y="769"/>
                  </a:lnTo>
                  <a:lnTo>
                    <a:pt x="980" y="731"/>
                  </a:lnTo>
                  <a:lnTo>
                    <a:pt x="1115" y="712"/>
                  </a:lnTo>
                  <a:close/>
                  <a:moveTo>
                    <a:pt x="1230" y="1"/>
                  </a:moveTo>
                  <a:lnTo>
                    <a:pt x="1000" y="20"/>
                  </a:lnTo>
                  <a:lnTo>
                    <a:pt x="769" y="59"/>
                  </a:lnTo>
                  <a:lnTo>
                    <a:pt x="615" y="116"/>
                  </a:lnTo>
                  <a:lnTo>
                    <a:pt x="500" y="193"/>
                  </a:lnTo>
                  <a:lnTo>
                    <a:pt x="385" y="270"/>
                  </a:lnTo>
                  <a:lnTo>
                    <a:pt x="289" y="366"/>
                  </a:lnTo>
                  <a:lnTo>
                    <a:pt x="193" y="481"/>
                  </a:lnTo>
                  <a:lnTo>
                    <a:pt x="135" y="596"/>
                  </a:lnTo>
                  <a:lnTo>
                    <a:pt x="78" y="731"/>
                  </a:lnTo>
                  <a:lnTo>
                    <a:pt x="39" y="865"/>
                  </a:lnTo>
                  <a:lnTo>
                    <a:pt x="20" y="1019"/>
                  </a:lnTo>
                  <a:lnTo>
                    <a:pt x="1" y="1153"/>
                  </a:lnTo>
                  <a:lnTo>
                    <a:pt x="20" y="1288"/>
                  </a:lnTo>
                  <a:lnTo>
                    <a:pt x="39" y="1441"/>
                  </a:lnTo>
                  <a:lnTo>
                    <a:pt x="78" y="1576"/>
                  </a:lnTo>
                  <a:lnTo>
                    <a:pt x="116" y="1710"/>
                  </a:lnTo>
                  <a:lnTo>
                    <a:pt x="193" y="1845"/>
                  </a:lnTo>
                  <a:lnTo>
                    <a:pt x="270" y="1960"/>
                  </a:lnTo>
                  <a:lnTo>
                    <a:pt x="289" y="1979"/>
                  </a:lnTo>
                  <a:lnTo>
                    <a:pt x="423" y="2171"/>
                  </a:lnTo>
                  <a:lnTo>
                    <a:pt x="577" y="2344"/>
                  </a:lnTo>
                  <a:lnTo>
                    <a:pt x="750" y="2498"/>
                  </a:lnTo>
                  <a:lnTo>
                    <a:pt x="942" y="2613"/>
                  </a:lnTo>
                  <a:lnTo>
                    <a:pt x="1153" y="2690"/>
                  </a:lnTo>
                  <a:lnTo>
                    <a:pt x="1268" y="2709"/>
                  </a:lnTo>
                  <a:lnTo>
                    <a:pt x="1364" y="2728"/>
                  </a:lnTo>
                  <a:lnTo>
                    <a:pt x="1480" y="2709"/>
                  </a:lnTo>
                  <a:lnTo>
                    <a:pt x="1595" y="2690"/>
                  </a:lnTo>
                  <a:lnTo>
                    <a:pt x="1710" y="2671"/>
                  </a:lnTo>
                  <a:lnTo>
                    <a:pt x="1825" y="2613"/>
                  </a:lnTo>
                  <a:lnTo>
                    <a:pt x="1960" y="2555"/>
                  </a:lnTo>
                  <a:lnTo>
                    <a:pt x="2075" y="2479"/>
                  </a:lnTo>
                  <a:lnTo>
                    <a:pt x="2190" y="2383"/>
                  </a:lnTo>
                  <a:lnTo>
                    <a:pt x="2306" y="2267"/>
                  </a:lnTo>
                  <a:lnTo>
                    <a:pt x="2382" y="2152"/>
                  </a:lnTo>
                  <a:lnTo>
                    <a:pt x="2478" y="2037"/>
                  </a:lnTo>
                  <a:lnTo>
                    <a:pt x="2536" y="1902"/>
                  </a:lnTo>
                  <a:lnTo>
                    <a:pt x="2594" y="1768"/>
                  </a:lnTo>
                  <a:lnTo>
                    <a:pt x="2651" y="1633"/>
                  </a:lnTo>
                  <a:lnTo>
                    <a:pt x="2671" y="1499"/>
                  </a:lnTo>
                  <a:lnTo>
                    <a:pt x="2690" y="1345"/>
                  </a:lnTo>
                  <a:lnTo>
                    <a:pt x="2690" y="1211"/>
                  </a:lnTo>
                  <a:lnTo>
                    <a:pt x="2671" y="1057"/>
                  </a:lnTo>
                  <a:lnTo>
                    <a:pt x="2613" y="923"/>
                  </a:lnTo>
                  <a:lnTo>
                    <a:pt x="2555" y="788"/>
                  </a:lnTo>
                  <a:lnTo>
                    <a:pt x="2478" y="654"/>
                  </a:lnTo>
                  <a:lnTo>
                    <a:pt x="2325" y="481"/>
                  </a:lnTo>
                  <a:lnTo>
                    <a:pt x="2152" y="327"/>
                  </a:lnTo>
                  <a:lnTo>
                    <a:pt x="1941" y="193"/>
                  </a:lnTo>
                  <a:lnTo>
                    <a:pt x="1710" y="97"/>
                  </a:lnTo>
                  <a:lnTo>
                    <a:pt x="1480" y="39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3135650" y="1613200"/>
              <a:ext cx="47075" cy="50450"/>
            </a:xfrm>
            <a:custGeom>
              <a:avLst/>
              <a:gdLst/>
              <a:ahLst/>
              <a:cxnLst/>
              <a:rect l="l" t="t" r="r" b="b"/>
              <a:pathLst>
                <a:path w="1883" h="2018" extrusionOk="0">
                  <a:moveTo>
                    <a:pt x="980" y="615"/>
                  </a:moveTo>
                  <a:lnTo>
                    <a:pt x="1037" y="634"/>
                  </a:lnTo>
                  <a:lnTo>
                    <a:pt x="1095" y="692"/>
                  </a:lnTo>
                  <a:lnTo>
                    <a:pt x="1133" y="769"/>
                  </a:lnTo>
                  <a:lnTo>
                    <a:pt x="1210" y="922"/>
                  </a:lnTo>
                  <a:lnTo>
                    <a:pt x="1249" y="1114"/>
                  </a:lnTo>
                  <a:lnTo>
                    <a:pt x="1268" y="1287"/>
                  </a:lnTo>
                  <a:lnTo>
                    <a:pt x="1268" y="1364"/>
                  </a:lnTo>
                  <a:lnTo>
                    <a:pt x="1133" y="1230"/>
                  </a:lnTo>
                  <a:lnTo>
                    <a:pt x="999" y="1076"/>
                  </a:lnTo>
                  <a:lnTo>
                    <a:pt x="884" y="903"/>
                  </a:lnTo>
                  <a:lnTo>
                    <a:pt x="807" y="769"/>
                  </a:lnTo>
                  <a:lnTo>
                    <a:pt x="788" y="730"/>
                  </a:lnTo>
                  <a:lnTo>
                    <a:pt x="749" y="692"/>
                  </a:lnTo>
                  <a:lnTo>
                    <a:pt x="826" y="653"/>
                  </a:lnTo>
                  <a:lnTo>
                    <a:pt x="903" y="615"/>
                  </a:lnTo>
                  <a:close/>
                  <a:moveTo>
                    <a:pt x="845" y="0"/>
                  </a:moveTo>
                  <a:lnTo>
                    <a:pt x="692" y="39"/>
                  </a:lnTo>
                  <a:lnTo>
                    <a:pt x="519" y="116"/>
                  </a:lnTo>
                  <a:lnTo>
                    <a:pt x="384" y="212"/>
                  </a:lnTo>
                  <a:lnTo>
                    <a:pt x="250" y="327"/>
                  </a:lnTo>
                  <a:lnTo>
                    <a:pt x="154" y="442"/>
                  </a:lnTo>
                  <a:lnTo>
                    <a:pt x="77" y="596"/>
                  </a:lnTo>
                  <a:lnTo>
                    <a:pt x="19" y="730"/>
                  </a:lnTo>
                  <a:lnTo>
                    <a:pt x="0" y="903"/>
                  </a:lnTo>
                  <a:lnTo>
                    <a:pt x="19" y="980"/>
                  </a:lnTo>
                  <a:lnTo>
                    <a:pt x="39" y="1076"/>
                  </a:lnTo>
                  <a:lnTo>
                    <a:pt x="96" y="1153"/>
                  </a:lnTo>
                  <a:lnTo>
                    <a:pt x="154" y="1210"/>
                  </a:lnTo>
                  <a:lnTo>
                    <a:pt x="231" y="1268"/>
                  </a:lnTo>
                  <a:lnTo>
                    <a:pt x="308" y="1287"/>
                  </a:lnTo>
                  <a:lnTo>
                    <a:pt x="384" y="1306"/>
                  </a:lnTo>
                  <a:lnTo>
                    <a:pt x="480" y="1306"/>
                  </a:lnTo>
                  <a:lnTo>
                    <a:pt x="519" y="1268"/>
                  </a:lnTo>
                  <a:lnTo>
                    <a:pt x="557" y="1249"/>
                  </a:lnTo>
                  <a:lnTo>
                    <a:pt x="596" y="1210"/>
                  </a:lnTo>
                  <a:lnTo>
                    <a:pt x="615" y="1153"/>
                  </a:lnTo>
                  <a:lnTo>
                    <a:pt x="672" y="1326"/>
                  </a:lnTo>
                  <a:lnTo>
                    <a:pt x="768" y="1479"/>
                  </a:lnTo>
                  <a:lnTo>
                    <a:pt x="865" y="1652"/>
                  </a:lnTo>
                  <a:lnTo>
                    <a:pt x="961" y="1787"/>
                  </a:lnTo>
                  <a:lnTo>
                    <a:pt x="1095" y="1902"/>
                  </a:lnTo>
                  <a:lnTo>
                    <a:pt x="1229" y="1979"/>
                  </a:lnTo>
                  <a:lnTo>
                    <a:pt x="1306" y="1998"/>
                  </a:lnTo>
                  <a:lnTo>
                    <a:pt x="1383" y="2017"/>
                  </a:lnTo>
                  <a:lnTo>
                    <a:pt x="1460" y="2017"/>
                  </a:lnTo>
                  <a:lnTo>
                    <a:pt x="1537" y="1998"/>
                  </a:lnTo>
                  <a:lnTo>
                    <a:pt x="1614" y="1979"/>
                  </a:lnTo>
                  <a:lnTo>
                    <a:pt x="1671" y="1959"/>
                  </a:lnTo>
                  <a:lnTo>
                    <a:pt x="1748" y="1863"/>
                  </a:lnTo>
                  <a:lnTo>
                    <a:pt x="1806" y="1748"/>
                  </a:lnTo>
                  <a:lnTo>
                    <a:pt x="1844" y="1614"/>
                  </a:lnTo>
                  <a:lnTo>
                    <a:pt x="1863" y="1479"/>
                  </a:lnTo>
                  <a:lnTo>
                    <a:pt x="1883" y="1345"/>
                  </a:lnTo>
                  <a:lnTo>
                    <a:pt x="1863" y="1095"/>
                  </a:lnTo>
                  <a:lnTo>
                    <a:pt x="1806" y="865"/>
                  </a:lnTo>
                  <a:lnTo>
                    <a:pt x="1729" y="615"/>
                  </a:lnTo>
                  <a:lnTo>
                    <a:pt x="1633" y="404"/>
                  </a:lnTo>
                  <a:lnTo>
                    <a:pt x="1556" y="308"/>
                  </a:lnTo>
                  <a:lnTo>
                    <a:pt x="1479" y="212"/>
                  </a:lnTo>
                  <a:lnTo>
                    <a:pt x="1402" y="135"/>
                  </a:lnTo>
                  <a:lnTo>
                    <a:pt x="1345" y="96"/>
                  </a:lnTo>
                  <a:lnTo>
                    <a:pt x="1268" y="39"/>
                  </a:lnTo>
                  <a:lnTo>
                    <a:pt x="1172" y="19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274425" y="1357750"/>
              <a:ext cx="53800" cy="193525"/>
            </a:xfrm>
            <a:custGeom>
              <a:avLst/>
              <a:gdLst/>
              <a:ahLst/>
              <a:cxnLst/>
              <a:rect l="l" t="t" r="r" b="b"/>
              <a:pathLst>
                <a:path w="2152" h="7741" extrusionOk="0">
                  <a:moveTo>
                    <a:pt x="845" y="692"/>
                  </a:moveTo>
                  <a:lnTo>
                    <a:pt x="922" y="711"/>
                  </a:lnTo>
                  <a:lnTo>
                    <a:pt x="1076" y="788"/>
                  </a:lnTo>
                  <a:lnTo>
                    <a:pt x="1153" y="845"/>
                  </a:lnTo>
                  <a:lnTo>
                    <a:pt x="1230" y="922"/>
                  </a:lnTo>
                  <a:lnTo>
                    <a:pt x="1364" y="1076"/>
                  </a:lnTo>
                  <a:lnTo>
                    <a:pt x="1402" y="1172"/>
                  </a:lnTo>
                  <a:lnTo>
                    <a:pt x="1441" y="1249"/>
                  </a:lnTo>
                  <a:lnTo>
                    <a:pt x="1460" y="1325"/>
                  </a:lnTo>
                  <a:lnTo>
                    <a:pt x="1479" y="1402"/>
                  </a:lnTo>
                  <a:lnTo>
                    <a:pt x="1479" y="1479"/>
                  </a:lnTo>
                  <a:lnTo>
                    <a:pt x="1460" y="1575"/>
                  </a:lnTo>
                  <a:lnTo>
                    <a:pt x="1402" y="1729"/>
                  </a:lnTo>
                  <a:lnTo>
                    <a:pt x="1306" y="1556"/>
                  </a:lnTo>
                  <a:lnTo>
                    <a:pt x="1210" y="1402"/>
                  </a:lnTo>
                  <a:lnTo>
                    <a:pt x="1153" y="1345"/>
                  </a:lnTo>
                  <a:lnTo>
                    <a:pt x="1095" y="1306"/>
                  </a:lnTo>
                  <a:lnTo>
                    <a:pt x="1038" y="1287"/>
                  </a:lnTo>
                  <a:lnTo>
                    <a:pt x="980" y="1287"/>
                  </a:lnTo>
                  <a:lnTo>
                    <a:pt x="903" y="1306"/>
                  </a:lnTo>
                  <a:lnTo>
                    <a:pt x="845" y="1325"/>
                  </a:lnTo>
                  <a:lnTo>
                    <a:pt x="807" y="1364"/>
                  </a:lnTo>
                  <a:lnTo>
                    <a:pt x="749" y="1421"/>
                  </a:lnTo>
                  <a:lnTo>
                    <a:pt x="692" y="1460"/>
                  </a:lnTo>
                  <a:lnTo>
                    <a:pt x="615" y="1498"/>
                  </a:lnTo>
                  <a:lnTo>
                    <a:pt x="500" y="1249"/>
                  </a:lnTo>
                  <a:lnTo>
                    <a:pt x="557" y="1037"/>
                  </a:lnTo>
                  <a:lnTo>
                    <a:pt x="634" y="826"/>
                  </a:lnTo>
                  <a:lnTo>
                    <a:pt x="692" y="730"/>
                  </a:lnTo>
                  <a:lnTo>
                    <a:pt x="730" y="711"/>
                  </a:lnTo>
                  <a:lnTo>
                    <a:pt x="769" y="692"/>
                  </a:lnTo>
                  <a:close/>
                  <a:moveTo>
                    <a:pt x="692" y="0"/>
                  </a:moveTo>
                  <a:lnTo>
                    <a:pt x="577" y="19"/>
                  </a:lnTo>
                  <a:lnTo>
                    <a:pt x="461" y="58"/>
                  </a:lnTo>
                  <a:lnTo>
                    <a:pt x="346" y="115"/>
                  </a:lnTo>
                  <a:lnTo>
                    <a:pt x="269" y="192"/>
                  </a:lnTo>
                  <a:lnTo>
                    <a:pt x="192" y="288"/>
                  </a:lnTo>
                  <a:lnTo>
                    <a:pt x="116" y="384"/>
                  </a:lnTo>
                  <a:lnTo>
                    <a:pt x="77" y="480"/>
                  </a:lnTo>
                  <a:lnTo>
                    <a:pt x="39" y="595"/>
                  </a:lnTo>
                  <a:lnTo>
                    <a:pt x="0" y="711"/>
                  </a:lnTo>
                  <a:lnTo>
                    <a:pt x="0" y="826"/>
                  </a:lnTo>
                  <a:lnTo>
                    <a:pt x="0" y="960"/>
                  </a:lnTo>
                  <a:lnTo>
                    <a:pt x="0" y="1076"/>
                  </a:lnTo>
                  <a:lnTo>
                    <a:pt x="20" y="1191"/>
                  </a:lnTo>
                  <a:lnTo>
                    <a:pt x="58" y="1306"/>
                  </a:lnTo>
                  <a:lnTo>
                    <a:pt x="116" y="1421"/>
                  </a:lnTo>
                  <a:lnTo>
                    <a:pt x="173" y="1517"/>
                  </a:lnTo>
                  <a:lnTo>
                    <a:pt x="212" y="1556"/>
                  </a:lnTo>
                  <a:lnTo>
                    <a:pt x="269" y="1767"/>
                  </a:lnTo>
                  <a:lnTo>
                    <a:pt x="346" y="1978"/>
                  </a:lnTo>
                  <a:lnTo>
                    <a:pt x="461" y="2170"/>
                  </a:lnTo>
                  <a:lnTo>
                    <a:pt x="596" y="2343"/>
                  </a:lnTo>
                  <a:lnTo>
                    <a:pt x="538" y="3016"/>
                  </a:lnTo>
                  <a:lnTo>
                    <a:pt x="538" y="3669"/>
                  </a:lnTo>
                  <a:lnTo>
                    <a:pt x="557" y="4322"/>
                  </a:lnTo>
                  <a:lnTo>
                    <a:pt x="615" y="4975"/>
                  </a:lnTo>
                  <a:lnTo>
                    <a:pt x="749" y="6300"/>
                  </a:lnTo>
                  <a:lnTo>
                    <a:pt x="865" y="7625"/>
                  </a:lnTo>
                  <a:lnTo>
                    <a:pt x="884" y="7683"/>
                  </a:lnTo>
                  <a:lnTo>
                    <a:pt x="922" y="7702"/>
                  </a:lnTo>
                  <a:lnTo>
                    <a:pt x="961" y="7721"/>
                  </a:lnTo>
                  <a:lnTo>
                    <a:pt x="999" y="7741"/>
                  </a:lnTo>
                  <a:lnTo>
                    <a:pt x="1038" y="7721"/>
                  </a:lnTo>
                  <a:lnTo>
                    <a:pt x="1076" y="7702"/>
                  </a:lnTo>
                  <a:lnTo>
                    <a:pt x="1095" y="7664"/>
                  </a:lnTo>
                  <a:lnTo>
                    <a:pt x="1095" y="7625"/>
                  </a:lnTo>
                  <a:lnTo>
                    <a:pt x="1038" y="6550"/>
                  </a:lnTo>
                  <a:lnTo>
                    <a:pt x="941" y="5455"/>
                  </a:lnTo>
                  <a:lnTo>
                    <a:pt x="922" y="4917"/>
                  </a:lnTo>
                  <a:lnTo>
                    <a:pt x="903" y="4360"/>
                  </a:lnTo>
                  <a:lnTo>
                    <a:pt x="903" y="3822"/>
                  </a:lnTo>
                  <a:lnTo>
                    <a:pt x="922" y="3284"/>
                  </a:lnTo>
                  <a:lnTo>
                    <a:pt x="1076" y="3477"/>
                  </a:lnTo>
                  <a:lnTo>
                    <a:pt x="1134" y="3515"/>
                  </a:lnTo>
                  <a:lnTo>
                    <a:pt x="1172" y="3534"/>
                  </a:lnTo>
                  <a:lnTo>
                    <a:pt x="1230" y="3534"/>
                  </a:lnTo>
                  <a:lnTo>
                    <a:pt x="1287" y="3515"/>
                  </a:lnTo>
                  <a:lnTo>
                    <a:pt x="1345" y="3496"/>
                  </a:lnTo>
                  <a:lnTo>
                    <a:pt x="1383" y="3457"/>
                  </a:lnTo>
                  <a:lnTo>
                    <a:pt x="1422" y="3419"/>
                  </a:lnTo>
                  <a:lnTo>
                    <a:pt x="1441" y="3361"/>
                  </a:lnTo>
                  <a:lnTo>
                    <a:pt x="1441" y="3304"/>
                  </a:lnTo>
                  <a:lnTo>
                    <a:pt x="1556" y="3265"/>
                  </a:lnTo>
                  <a:lnTo>
                    <a:pt x="1652" y="3188"/>
                  </a:lnTo>
                  <a:lnTo>
                    <a:pt x="1671" y="3131"/>
                  </a:lnTo>
                  <a:lnTo>
                    <a:pt x="1691" y="3073"/>
                  </a:lnTo>
                  <a:lnTo>
                    <a:pt x="1710" y="3016"/>
                  </a:lnTo>
                  <a:lnTo>
                    <a:pt x="1710" y="2939"/>
                  </a:lnTo>
                  <a:lnTo>
                    <a:pt x="1633" y="2439"/>
                  </a:lnTo>
                  <a:lnTo>
                    <a:pt x="1729" y="2382"/>
                  </a:lnTo>
                  <a:lnTo>
                    <a:pt x="1806" y="2305"/>
                  </a:lnTo>
                  <a:lnTo>
                    <a:pt x="1959" y="2113"/>
                  </a:lnTo>
                  <a:lnTo>
                    <a:pt x="2056" y="1921"/>
                  </a:lnTo>
                  <a:lnTo>
                    <a:pt x="2113" y="1709"/>
                  </a:lnTo>
                  <a:lnTo>
                    <a:pt x="2152" y="1498"/>
                  </a:lnTo>
                  <a:lnTo>
                    <a:pt x="2132" y="1268"/>
                  </a:lnTo>
                  <a:lnTo>
                    <a:pt x="2094" y="1037"/>
                  </a:lnTo>
                  <a:lnTo>
                    <a:pt x="1998" y="826"/>
                  </a:lnTo>
                  <a:lnTo>
                    <a:pt x="1902" y="653"/>
                  </a:lnTo>
                  <a:lnTo>
                    <a:pt x="1787" y="499"/>
                  </a:lnTo>
                  <a:lnTo>
                    <a:pt x="1633" y="346"/>
                  </a:lnTo>
                  <a:lnTo>
                    <a:pt x="1460" y="211"/>
                  </a:lnTo>
                  <a:lnTo>
                    <a:pt x="1287" y="115"/>
                  </a:lnTo>
                  <a:lnTo>
                    <a:pt x="1095" y="3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3212475" y="1526275"/>
              <a:ext cx="92200" cy="70150"/>
            </a:xfrm>
            <a:custGeom>
              <a:avLst/>
              <a:gdLst/>
              <a:ahLst/>
              <a:cxnLst/>
              <a:rect l="l" t="t" r="r" b="b"/>
              <a:pathLst>
                <a:path w="3688" h="2806" extrusionOk="0">
                  <a:moveTo>
                    <a:pt x="3150" y="1"/>
                  </a:moveTo>
                  <a:lnTo>
                    <a:pt x="3016" y="39"/>
                  </a:lnTo>
                  <a:lnTo>
                    <a:pt x="2900" y="78"/>
                  </a:lnTo>
                  <a:lnTo>
                    <a:pt x="2804" y="154"/>
                  </a:lnTo>
                  <a:lnTo>
                    <a:pt x="2766" y="212"/>
                  </a:lnTo>
                  <a:lnTo>
                    <a:pt x="2747" y="270"/>
                  </a:lnTo>
                  <a:lnTo>
                    <a:pt x="2747" y="327"/>
                  </a:lnTo>
                  <a:lnTo>
                    <a:pt x="2747" y="385"/>
                  </a:lnTo>
                  <a:lnTo>
                    <a:pt x="2747" y="558"/>
                  </a:lnTo>
                  <a:lnTo>
                    <a:pt x="2804" y="750"/>
                  </a:lnTo>
                  <a:lnTo>
                    <a:pt x="2612" y="827"/>
                  </a:lnTo>
                  <a:lnTo>
                    <a:pt x="2420" y="923"/>
                  </a:lnTo>
                  <a:lnTo>
                    <a:pt x="2074" y="1153"/>
                  </a:lnTo>
                  <a:lnTo>
                    <a:pt x="1594" y="1499"/>
                  </a:lnTo>
                  <a:lnTo>
                    <a:pt x="1114" y="1864"/>
                  </a:lnTo>
                  <a:lnTo>
                    <a:pt x="884" y="2037"/>
                  </a:lnTo>
                  <a:lnTo>
                    <a:pt x="634" y="2190"/>
                  </a:lnTo>
                  <a:lnTo>
                    <a:pt x="365" y="2344"/>
                  </a:lnTo>
                  <a:lnTo>
                    <a:pt x="96" y="2459"/>
                  </a:lnTo>
                  <a:lnTo>
                    <a:pt x="38" y="2498"/>
                  </a:lnTo>
                  <a:lnTo>
                    <a:pt x="19" y="2536"/>
                  </a:lnTo>
                  <a:lnTo>
                    <a:pt x="0" y="2613"/>
                  </a:lnTo>
                  <a:lnTo>
                    <a:pt x="0" y="2671"/>
                  </a:lnTo>
                  <a:lnTo>
                    <a:pt x="0" y="2728"/>
                  </a:lnTo>
                  <a:lnTo>
                    <a:pt x="38" y="2767"/>
                  </a:lnTo>
                  <a:lnTo>
                    <a:pt x="96" y="2805"/>
                  </a:lnTo>
                  <a:lnTo>
                    <a:pt x="173" y="2805"/>
                  </a:lnTo>
                  <a:lnTo>
                    <a:pt x="499" y="2767"/>
                  </a:lnTo>
                  <a:lnTo>
                    <a:pt x="826" y="2690"/>
                  </a:lnTo>
                  <a:lnTo>
                    <a:pt x="864" y="2671"/>
                  </a:lnTo>
                  <a:lnTo>
                    <a:pt x="903" y="2632"/>
                  </a:lnTo>
                  <a:lnTo>
                    <a:pt x="922" y="2555"/>
                  </a:lnTo>
                  <a:lnTo>
                    <a:pt x="1229" y="2382"/>
                  </a:lnTo>
                  <a:lnTo>
                    <a:pt x="1537" y="2190"/>
                  </a:lnTo>
                  <a:lnTo>
                    <a:pt x="1863" y="1941"/>
                  </a:lnTo>
                  <a:lnTo>
                    <a:pt x="2324" y="1595"/>
                  </a:lnTo>
                  <a:lnTo>
                    <a:pt x="2555" y="1422"/>
                  </a:lnTo>
                  <a:lnTo>
                    <a:pt x="2785" y="1307"/>
                  </a:lnTo>
                  <a:lnTo>
                    <a:pt x="2900" y="1249"/>
                  </a:lnTo>
                  <a:lnTo>
                    <a:pt x="2996" y="1230"/>
                  </a:lnTo>
                  <a:lnTo>
                    <a:pt x="3169" y="1230"/>
                  </a:lnTo>
                  <a:lnTo>
                    <a:pt x="3246" y="1268"/>
                  </a:lnTo>
                  <a:lnTo>
                    <a:pt x="3323" y="1268"/>
                  </a:lnTo>
                  <a:lnTo>
                    <a:pt x="3400" y="1249"/>
                  </a:lnTo>
                  <a:lnTo>
                    <a:pt x="3457" y="1230"/>
                  </a:lnTo>
                  <a:lnTo>
                    <a:pt x="3515" y="1192"/>
                  </a:lnTo>
                  <a:lnTo>
                    <a:pt x="3553" y="1134"/>
                  </a:lnTo>
                  <a:lnTo>
                    <a:pt x="3592" y="1076"/>
                  </a:lnTo>
                  <a:lnTo>
                    <a:pt x="3611" y="1000"/>
                  </a:lnTo>
                  <a:lnTo>
                    <a:pt x="3649" y="923"/>
                  </a:lnTo>
                  <a:lnTo>
                    <a:pt x="3688" y="827"/>
                  </a:lnTo>
                  <a:lnTo>
                    <a:pt x="3688" y="731"/>
                  </a:lnTo>
                  <a:lnTo>
                    <a:pt x="3669" y="635"/>
                  </a:lnTo>
                  <a:lnTo>
                    <a:pt x="3573" y="385"/>
                  </a:lnTo>
                  <a:lnTo>
                    <a:pt x="3515" y="270"/>
                  </a:lnTo>
                  <a:lnTo>
                    <a:pt x="3438" y="174"/>
                  </a:lnTo>
                  <a:lnTo>
                    <a:pt x="3400" y="116"/>
                  </a:lnTo>
                  <a:lnTo>
                    <a:pt x="3361" y="58"/>
                  </a:lnTo>
                  <a:lnTo>
                    <a:pt x="3323" y="39"/>
                  </a:lnTo>
                  <a:lnTo>
                    <a:pt x="3265" y="20"/>
                  </a:lnTo>
                  <a:lnTo>
                    <a:pt x="315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016775" y="791600"/>
              <a:ext cx="130150" cy="83100"/>
            </a:xfrm>
            <a:custGeom>
              <a:avLst/>
              <a:gdLst/>
              <a:ahLst/>
              <a:cxnLst/>
              <a:rect l="l" t="t" r="r" b="b"/>
              <a:pathLst>
                <a:path w="5206" h="3324" extrusionOk="0">
                  <a:moveTo>
                    <a:pt x="3707" y="1"/>
                  </a:moveTo>
                  <a:lnTo>
                    <a:pt x="3246" y="20"/>
                  </a:lnTo>
                  <a:lnTo>
                    <a:pt x="2785" y="78"/>
                  </a:lnTo>
                  <a:lnTo>
                    <a:pt x="2324" y="154"/>
                  </a:lnTo>
                  <a:lnTo>
                    <a:pt x="1882" y="270"/>
                  </a:lnTo>
                  <a:lnTo>
                    <a:pt x="1441" y="404"/>
                  </a:lnTo>
                  <a:lnTo>
                    <a:pt x="1402" y="308"/>
                  </a:lnTo>
                  <a:lnTo>
                    <a:pt x="1325" y="231"/>
                  </a:lnTo>
                  <a:lnTo>
                    <a:pt x="1268" y="174"/>
                  </a:lnTo>
                  <a:lnTo>
                    <a:pt x="1191" y="135"/>
                  </a:lnTo>
                  <a:lnTo>
                    <a:pt x="1114" y="116"/>
                  </a:lnTo>
                  <a:lnTo>
                    <a:pt x="941" y="116"/>
                  </a:lnTo>
                  <a:lnTo>
                    <a:pt x="864" y="135"/>
                  </a:lnTo>
                  <a:lnTo>
                    <a:pt x="788" y="154"/>
                  </a:lnTo>
                  <a:lnTo>
                    <a:pt x="730" y="212"/>
                  </a:lnTo>
                  <a:lnTo>
                    <a:pt x="672" y="270"/>
                  </a:lnTo>
                  <a:lnTo>
                    <a:pt x="615" y="327"/>
                  </a:lnTo>
                  <a:lnTo>
                    <a:pt x="576" y="404"/>
                  </a:lnTo>
                  <a:lnTo>
                    <a:pt x="557" y="500"/>
                  </a:lnTo>
                  <a:lnTo>
                    <a:pt x="557" y="596"/>
                  </a:lnTo>
                  <a:lnTo>
                    <a:pt x="557" y="692"/>
                  </a:lnTo>
                  <a:lnTo>
                    <a:pt x="576" y="788"/>
                  </a:lnTo>
                  <a:lnTo>
                    <a:pt x="404" y="827"/>
                  </a:lnTo>
                  <a:lnTo>
                    <a:pt x="307" y="865"/>
                  </a:lnTo>
                  <a:lnTo>
                    <a:pt x="231" y="923"/>
                  </a:lnTo>
                  <a:lnTo>
                    <a:pt x="173" y="980"/>
                  </a:lnTo>
                  <a:lnTo>
                    <a:pt x="96" y="1057"/>
                  </a:lnTo>
                  <a:lnTo>
                    <a:pt x="58" y="1134"/>
                  </a:lnTo>
                  <a:lnTo>
                    <a:pt x="19" y="1230"/>
                  </a:lnTo>
                  <a:lnTo>
                    <a:pt x="0" y="1365"/>
                  </a:lnTo>
                  <a:lnTo>
                    <a:pt x="0" y="1499"/>
                  </a:lnTo>
                  <a:lnTo>
                    <a:pt x="39" y="1614"/>
                  </a:lnTo>
                  <a:lnTo>
                    <a:pt x="96" y="1729"/>
                  </a:lnTo>
                  <a:lnTo>
                    <a:pt x="173" y="1826"/>
                  </a:lnTo>
                  <a:lnTo>
                    <a:pt x="269" y="1922"/>
                  </a:lnTo>
                  <a:lnTo>
                    <a:pt x="461" y="2075"/>
                  </a:lnTo>
                  <a:lnTo>
                    <a:pt x="596" y="2133"/>
                  </a:lnTo>
                  <a:lnTo>
                    <a:pt x="749" y="2190"/>
                  </a:lnTo>
                  <a:lnTo>
                    <a:pt x="903" y="2210"/>
                  </a:lnTo>
                  <a:lnTo>
                    <a:pt x="1076" y="2190"/>
                  </a:lnTo>
                  <a:lnTo>
                    <a:pt x="1249" y="2498"/>
                  </a:lnTo>
                  <a:lnTo>
                    <a:pt x="1441" y="2786"/>
                  </a:lnTo>
                  <a:lnTo>
                    <a:pt x="1671" y="3036"/>
                  </a:lnTo>
                  <a:lnTo>
                    <a:pt x="1940" y="3285"/>
                  </a:lnTo>
                  <a:lnTo>
                    <a:pt x="1998" y="3304"/>
                  </a:lnTo>
                  <a:lnTo>
                    <a:pt x="2055" y="3324"/>
                  </a:lnTo>
                  <a:lnTo>
                    <a:pt x="2113" y="3324"/>
                  </a:lnTo>
                  <a:lnTo>
                    <a:pt x="2151" y="3285"/>
                  </a:lnTo>
                  <a:lnTo>
                    <a:pt x="2190" y="3266"/>
                  </a:lnTo>
                  <a:lnTo>
                    <a:pt x="2228" y="3208"/>
                  </a:lnTo>
                  <a:lnTo>
                    <a:pt x="2247" y="3151"/>
                  </a:lnTo>
                  <a:lnTo>
                    <a:pt x="2228" y="3093"/>
                  </a:lnTo>
                  <a:lnTo>
                    <a:pt x="1959" y="2248"/>
                  </a:lnTo>
                  <a:lnTo>
                    <a:pt x="1710" y="1403"/>
                  </a:lnTo>
                  <a:lnTo>
                    <a:pt x="1690" y="1192"/>
                  </a:lnTo>
                  <a:lnTo>
                    <a:pt x="1652" y="980"/>
                  </a:lnTo>
                  <a:lnTo>
                    <a:pt x="2132" y="808"/>
                  </a:lnTo>
                  <a:lnTo>
                    <a:pt x="2497" y="731"/>
                  </a:lnTo>
                  <a:lnTo>
                    <a:pt x="2862" y="673"/>
                  </a:lnTo>
                  <a:lnTo>
                    <a:pt x="3246" y="635"/>
                  </a:lnTo>
                  <a:lnTo>
                    <a:pt x="3611" y="615"/>
                  </a:lnTo>
                  <a:lnTo>
                    <a:pt x="3976" y="577"/>
                  </a:lnTo>
                  <a:lnTo>
                    <a:pt x="4360" y="558"/>
                  </a:lnTo>
                  <a:lnTo>
                    <a:pt x="4725" y="500"/>
                  </a:lnTo>
                  <a:lnTo>
                    <a:pt x="5090" y="404"/>
                  </a:lnTo>
                  <a:lnTo>
                    <a:pt x="5148" y="385"/>
                  </a:lnTo>
                  <a:lnTo>
                    <a:pt x="5186" y="347"/>
                  </a:lnTo>
                  <a:lnTo>
                    <a:pt x="5205" y="289"/>
                  </a:lnTo>
                  <a:lnTo>
                    <a:pt x="5205" y="231"/>
                  </a:lnTo>
                  <a:lnTo>
                    <a:pt x="5205" y="154"/>
                  </a:lnTo>
                  <a:lnTo>
                    <a:pt x="5167" y="116"/>
                  </a:lnTo>
                  <a:lnTo>
                    <a:pt x="5128" y="78"/>
                  </a:lnTo>
                  <a:lnTo>
                    <a:pt x="5071" y="58"/>
                  </a:lnTo>
                  <a:lnTo>
                    <a:pt x="4610" y="20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265300" y="1702025"/>
              <a:ext cx="98925" cy="85025"/>
            </a:xfrm>
            <a:custGeom>
              <a:avLst/>
              <a:gdLst/>
              <a:ahLst/>
              <a:cxnLst/>
              <a:rect l="l" t="t" r="r" b="b"/>
              <a:pathLst>
                <a:path w="3957" h="3401" extrusionOk="0">
                  <a:moveTo>
                    <a:pt x="3150" y="1"/>
                  </a:moveTo>
                  <a:lnTo>
                    <a:pt x="3016" y="58"/>
                  </a:lnTo>
                  <a:lnTo>
                    <a:pt x="2920" y="135"/>
                  </a:lnTo>
                  <a:lnTo>
                    <a:pt x="2843" y="250"/>
                  </a:lnTo>
                  <a:lnTo>
                    <a:pt x="2805" y="308"/>
                  </a:lnTo>
                  <a:lnTo>
                    <a:pt x="2785" y="385"/>
                  </a:lnTo>
                  <a:lnTo>
                    <a:pt x="2785" y="462"/>
                  </a:lnTo>
                  <a:lnTo>
                    <a:pt x="2785" y="538"/>
                  </a:lnTo>
                  <a:lnTo>
                    <a:pt x="2824" y="654"/>
                  </a:lnTo>
                  <a:lnTo>
                    <a:pt x="2651" y="692"/>
                  </a:lnTo>
                  <a:lnTo>
                    <a:pt x="2478" y="750"/>
                  </a:lnTo>
                  <a:lnTo>
                    <a:pt x="2324" y="826"/>
                  </a:lnTo>
                  <a:lnTo>
                    <a:pt x="2171" y="903"/>
                  </a:lnTo>
                  <a:lnTo>
                    <a:pt x="1863" y="1115"/>
                  </a:lnTo>
                  <a:lnTo>
                    <a:pt x="1575" y="1326"/>
                  </a:lnTo>
                  <a:lnTo>
                    <a:pt x="1153" y="1691"/>
                  </a:lnTo>
                  <a:lnTo>
                    <a:pt x="903" y="1902"/>
                  </a:lnTo>
                  <a:lnTo>
                    <a:pt x="653" y="2152"/>
                  </a:lnTo>
                  <a:lnTo>
                    <a:pt x="423" y="2401"/>
                  </a:lnTo>
                  <a:lnTo>
                    <a:pt x="212" y="2670"/>
                  </a:lnTo>
                  <a:lnTo>
                    <a:pt x="135" y="2805"/>
                  </a:lnTo>
                  <a:lnTo>
                    <a:pt x="77" y="2939"/>
                  </a:lnTo>
                  <a:lnTo>
                    <a:pt x="19" y="3055"/>
                  </a:lnTo>
                  <a:lnTo>
                    <a:pt x="0" y="3189"/>
                  </a:lnTo>
                  <a:lnTo>
                    <a:pt x="0" y="3266"/>
                  </a:lnTo>
                  <a:lnTo>
                    <a:pt x="39" y="3323"/>
                  </a:lnTo>
                  <a:lnTo>
                    <a:pt x="77" y="3362"/>
                  </a:lnTo>
                  <a:lnTo>
                    <a:pt x="135" y="3400"/>
                  </a:lnTo>
                  <a:lnTo>
                    <a:pt x="212" y="3400"/>
                  </a:lnTo>
                  <a:lnTo>
                    <a:pt x="269" y="3381"/>
                  </a:lnTo>
                  <a:lnTo>
                    <a:pt x="327" y="3343"/>
                  </a:lnTo>
                  <a:lnTo>
                    <a:pt x="346" y="3266"/>
                  </a:lnTo>
                  <a:lnTo>
                    <a:pt x="384" y="3189"/>
                  </a:lnTo>
                  <a:lnTo>
                    <a:pt x="404" y="3131"/>
                  </a:lnTo>
                  <a:lnTo>
                    <a:pt x="519" y="2978"/>
                  </a:lnTo>
                  <a:lnTo>
                    <a:pt x="673" y="2805"/>
                  </a:lnTo>
                  <a:lnTo>
                    <a:pt x="845" y="2651"/>
                  </a:lnTo>
                  <a:lnTo>
                    <a:pt x="1191" y="2344"/>
                  </a:lnTo>
                  <a:lnTo>
                    <a:pt x="1479" y="2094"/>
                  </a:lnTo>
                  <a:lnTo>
                    <a:pt x="1710" y="1883"/>
                  </a:lnTo>
                  <a:lnTo>
                    <a:pt x="2094" y="1556"/>
                  </a:lnTo>
                  <a:lnTo>
                    <a:pt x="2324" y="1403"/>
                  </a:lnTo>
                  <a:lnTo>
                    <a:pt x="2555" y="1268"/>
                  </a:lnTo>
                  <a:lnTo>
                    <a:pt x="2766" y="1153"/>
                  </a:lnTo>
                  <a:lnTo>
                    <a:pt x="2881" y="1134"/>
                  </a:lnTo>
                  <a:lnTo>
                    <a:pt x="2977" y="1115"/>
                  </a:lnTo>
                  <a:lnTo>
                    <a:pt x="3035" y="1191"/>
                  </a:lnTo>
                  <a:lnTo>
                    <a:pt x="3112" y="1268"/>
                  </a:lnTo>
                  <a:lnTo>
                    <a:pt x="3208" y="1345"/>
                  </a:lnTo>
                  <a:lnTo>
                    <a:pt x="3323" y="1403"/>
                  </a:lnTo>
                  <a:lnTo>
                    <a:pt x="3419" y="1403"/>
                  </a:lnTo>
                  <a:lnTo>
                    <a:pt x="3496" y="1460"/>
                  </a:lnTo>
                  <a:lnTo>
                    <a:pt x="3592" y="1499"/>
                  </a:lnTo>
                  <a:lnTo>
                    <a:pt x="3688" y="1518"/>
                  </a:lnTo>
                  <a:lnTo>
                    <a:pt x="3784" y="1499"/>
                  </a:lnTo>
                  <a:lnTo>
                    <a:pt x="3861" y="1460"/>
                  </a:lnTo>
                  <a:lnTo>
                    <a:pt x="3919" y="1403"/>
                  </a:lnTo>
                  <a:lnTo>
                    <a:pt x="3957" y="1326"/>
                  </a:lnTo>
                  <a:lnTo>
                    <a:pt x="3957" y="1211"/>
                  </a:lnTo>
                  <a:lnTo>
                    <a:pt x="3899" y="942"/>
                  </a:lnTo>
                  <a:lnTo>
                    <a:pt x="3784" y="673"/>
                  </a:lnTo>
                  <a:lnTo>
                    <a:pt x="3669" y="442"/>
                  </a:lnTo>
                  <a:lnTo>
                    <a:pt x="3515" y="193"/>
                  </a:lnTo>
                  <a:lnTo>
                    <a:pt x="3458" y="116"/>
                  </a:lnTo>
                  <a:lnTo>
                    <a:pt x="3400" y="58"/>
                  </a:lnTo>
                  <a:lnTo>
                    <a:pt x="3342" y="39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3575975" y="1489800"/>
              <a:ext cx="90775" cy="50425"/>
            </a:xfrm>
            <a:custGeom>
              <a:avLst/>
              <a:gdLst/>
              <a:ahLst/>
              <a:cxnLst/>
              <a:rect l="l" t="t" r="r" b="b"/>
              <a:pathLst>
                <a:path w="3631" h="2017" extrusionOk="0">
                  <a:moveTo>
                    <a:pt x="1018" y="0"/>
                  </a:moveTo>
                  <a:lnTo>
                    <a:pt x="807" y="38"/>
                  </a:lnTo>
                  <a:lnTo>
                    <a:pt x="615" y="96"/>
                  </a:lnTo>
                  <a:lnTo>
                    <a:pt x="442" y="192"/>
                  </a:lnTo>
                  <a:lnTo>
                    <a:pt x="308" y="307"/>
                  </a:lnTo>
                  <a:lnTo>
                    <a:pt x="173" y="461"/>
                  </a:lnTo>
                  <a:lnTo>
                    <a:pt x="77" y="634"/>
                  </a:lnTo>
                  <a:lnTo>
                    <a:pt x="19" y="845"/>
                  </a:lnTo>
                  <a:lnTo>
                    <a:pt x="0" y="1056"/>
                  </a:lnTo>
                  <a:lnTo>
                    <a:pt x="19" y="1248"/>
                  </a:lnTo>
                  <a:lnTo>
                    <a:pt x="77" y="1441"/>
                  </a:lnTo>
                  <a:lnTo>
                    <a:pt x="154" y="1613"/>
                  </a:lnTo>
                  <a:lnTo>
                    <a:pt x="288" y="1748"/>
                  </a:lnTo>
                  <a:lnTo>
                    <a:pt x="423" y="1882"/>
                  </a:lnTo>
                  <a:lnTo>
                    <a:pt x="596" y="1959"/>
                  </a:lnTo>
                  <a:lnTo>
                    <a:pt x="788" y="2017"/>
                  </a:lnTo>
                  <a:lnTo>
                    <a:pt x="884" y="2017"/>
                  </a:lnTo>
                  <a:lnTo>
                    <a:pt x="961" y="1978"/>
                  </a:lnTo>
                  <a:lnTo>
                    <a:pt x="1018" y="1921"/>
                  </a:lnTo>
                  <a:lnTo>
                    <a:pt x="1037" y="1825"/>
                  </a:lnTo>
                  <a:lnTo>
                    <a:pt x="1037" y="1537"/>
                  </a:lnTo>
                  <a:lnTo>
                    <a:pt x="1037" y="1402"/>
                  </a:lnTo>
                  <a:lnTo>
                    <a:pt x="999" y="1248"/>
                  </a:lnTo>
                  <a:lnTo>
                    <a:pt x="980" y="1172"/>
                  </a:lnTo>
                  <a:lnTo>
                    <a:pt x="1114" y="1056"/>
                  </a:lnTo>
                  <a:lnTo>
                    <a:pt x="1249" y="999"/>
                  </a:lnTo>
                  <a:lnTo>
                    <a:pt x="1383" y="960"/>
                  </a:lnTo>
                  <a:lnTo>
                    <a:pt x="1671" y="903"/>
                  </a:lnTo>
                  <a:lnTo>
                    <a:pt x="1959" y="884"/>
                  </a:lnTo>
                  <a:lnTo>
                    <a:pt x="2267" y="903"/>
                  </a:lnTo>
                  <a:lnTo>
                    <a:pt x="2555" y="922"/>
                  </a:lnTo>
                  <a:lnTo>
                    <a:pt x="2862" y="960"/>
                  </a:lnTo>
                  <a:lnTo>
                    <a:pt x="3419" y="1037"/>
                  </a:lnTo>
                  <a:lnTo>
                    <a:pt x="3477" y="1037"/>
                  </a:lnTo>
                  <a:lnTo>
                    <a:pt x="3534" y="1018"/>
                  </a:lnTo>
                  <a:lnTo>
                    <a:pt x="3573" y="980"/>
                  </a:lnTo>
                  <a:lnTo>
                    <a:pt x="3611" y="941"/>
                  </a:lnTo>
                  <a:lnTo>
                    <a:pt x="3630" y="903"/>
                  </a:lnTo>
                  <a:lnTo>
                    <a:pt x="3630" y="845"/>
                  </a:lnTo>
                  <a:lnTo>
                    <a:pt x="3611" y="807"/>
                  </a:lnTo>
                  <a:lnTo>
                    <a:pt x="3573" y="749"/>
                  </a:lnTo>
                  <a:lnTo>
                    <a:pt x="3362" y="634"/>
                  </a:lnTo>
                  <a:lnTo>
                    <a:pt x="3131" y="519"/>
                  </a:lnTo>
                  <a:lnTo>
                    <a:pt x="2901" y="442"/>
                  </a:lnTo>
                  <a:lnTo>
                    <a:pt x="2670" y="384"/>
                  </a:lnTo>
                  <a:lnTo>
                    <a:pt x="2401" y="346"/>
                  </a:lnTo>
                  <a:lnTo>
                    <a:pt x="2151" y="327"/>
                  </a:lnTo>
                  <a:lnTo>
                    <a:pt x="1902" y="327"/>
                  </a:lnTo>
                  <a:lnTo>
                    <a:pt x="1633" y="346"/>
                  </a:lnTo>
                  <a:lnTo>
                    <a:pt x="1614" y="269"/>
                  </a:lnTo>
                  <a:lnTo>
                    <a:pt x="1575" y="211"/>
                  </a:lnTo>
                  <a:lnTo>
                    <a:pt x="1479" y="115"/>
                  </a:lnTo>
                  <a:lnTo>
                    <a:pt x="1364" y="38"/>
                  </a:lnTo>
                  <a:lnTo>
                    <a:pt x="1287" y="19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9"/>
          <p:cNvGrpSpPr/>
          <p:nvPr/>
        </p:nvGrpSpPr>
        <p:grpSpPr>
          <a:xfrm>
            <a:off x="875114" y="1271226"/>
            <a:ext cx="3958309" cy="2601048"/>
            <a:chOff x="3649663" y="1242652"/>
            <a:chExt cx="4580846" cy="2601048"/>
          </a:xfrm>
        </p:grpSpPr>
        <p:sp>
          <p:nvSpPr>
            <p:cNvPr id="300" name="Google Shape;300;p19"/>
            <p:cNvSpPr/>
            <p:nvPr/>
          </p:nvSpPr>
          <p:spPr>
            <a:xfrm>
              <a:off x="3649666" y="1242652"/>
              <a:ext cx="4580844" cy="2555302"/>
            </a:xfrm>
            <a:custGeom>
              <a:avLst/>
              <a:gdLst/>
              <a:ahLst/>
              <a:cxnLst/>
              <a:rect l="l" t="t" r="r" b="b"/>
              <a:pathLst>
                <a:path w="41928" h="27675" extrusionOk="0">
                  <a:moveTo>
                    <a:pt x="1" y="1"/>
                  </a:moveTo>
                  <a:lnTo>
                    <a:pt x="1" y="27075"/>
                  </a:lnTo>
                  <a:lnTo>
                    <a:pt x="472" y="27075"/>
                  </a:lnTo>
                  <a:lnTo>
                    <a:pt x="536" y="27053"/>
                  </a:lnTo>
                  <a:lnTo>
                    <a:pt x="579" y="27053"/>
                  </a:lnTo>
                  <a:lnTo>
                    <a:pt x="622" y="27032"/>
                  </a:lnTo>
                  <a:lnTo>
                    <a:pt x="686" y="27011"/>
                  </a:lnTo>
                  <a:lnTo>
                    <a:pt x="943" y="26989"/>
                  </a:lnTo>
                  <a:lnTo>
                    <a:pt x="1114" y="26989"/>
                  </a:lnTo>
                  <a:lnTo>
                    <a:pt x="1178" y="27011"/>
                  </a:lnTo>
                  <a:lnTo>
                    <a:pt x="1264" y="27011"/>
                  </a:lnTo>
                  <a:lnTo>
                    <a:pt x="1392" y="26989"/>
                  </a:lnTo>
                  <a:lnTo>
                    <a:pt x="1521" y="26968"/>
                  </a:lnTo>
                  <a:lnTo>
                    <a:pt x="1670" y="26989"/>
                  </a:lnTo>
                  <a:lnTo>
                    <a:pt x="1799" y="26989"/>
                  </a:lnTo>
                  <a:lnTo>
                    <a:pt x="2077" y="27011"/>
                  </a:lnTo>
                  <a:lnTo>
                    <a:pt x="2184" y="27011"/>
                  </a:lnTo>
                  <a:lnTo>
                    <a:pt x="2248" y="26989"/>
                  </a:lnTo>
                  <a:lnTo>
                    <a:pt x="2312" y="26989"/>
                  </a:lnTo>
                  <a:lnTo>
                    <a:pt x="2398" y="26968"/>
                  </a:lnTo>
                  <a:lnTo>
                    <a:pt x="2698" y="26989"/>
                  </a:lnTo>
                  <a:lnTo>
                    <a:pt x="2783" y="26989"/>
                  </a:lnTo>
                  <a:lnTo>
                    <a:pt x="2847" y="27011"/>
                  </a:lnTo>
                  <a:lnTo>
                    <a:pt x="2912" y="27032"/>
                  </a:lnTo>
                  <a:lnTo>
                    <a:pt x="2997" y="27032"/>
                  </a:lnTo>
                  <a:lnTo>
                    <a:pt x="3147" y="27011"/>
                  </a:lnTo>
                  <a:lnTo>
                    <a:pt x="3233" y="26968"/>
                  </a:lnTo>
                  <a:lnTo>
                    <a:pt x="3276" y="26946"/>
                  </a:lnTo>
                  <a:lnTo>
                    <a:pt x="3254" y="26925"/>
                  </a:lnTo>
                  <a:lnTo>
                    <a:pt x="3233" y="26904"/>
                  </a:lnTo>
                  <a:lnTo>
                    <a:pt x="3254" y="26882"/>
                  </a:lnTo>
                  <a:lnTo>
                    <a:pt x="3318" y="26861"/>
                  </a:lnTo>
                  <a:lnTo>
                    <a:pt x="3383" y="26818"/>
                  </a:lnTo>
                  <a:lnTo>
                    <a:pt x="3554" y="26754"/>
                  </a:lnTo>
                  <a:lnTo>
                    <a:pt x="3768" y="26711"/>
                  </a:lnTo>
                  <a:lnTo>
                    <a:pt x="3875" y="26668"/>
                  </a:lnTo>
                  <a:lnTo>
                    <a:pt x="4003" y="26647"/>
                  </a:lnTo>
                  <a:lnTo>
                    <a:pt x="4067" y="26625"/>
                  </a:lnTo>
                  <a:lnTo>
                    <a:pt x="4324" y="26625"/>
                  </a:lnTo>
                  <a:lnTo>
                    <a:pt x="4410" y="26647"/>
                  </a:lnTo>
                  <a:lnTo>
                    <a:pt x="4517" y="26668"/>
                  </a:lnTo>
                  <a:lnTo>
                    <a:pt x="4624" y="26690"/>
                  </a:lnTo>
                  <a:lnTo>
                    <a:pt x="4902" y="26732"/>
                  </a:lnTo>
                  <a:lnTo>
                    <a:pt x="5052" y="26754"/>
                  </a:lnTo>
                  <a:lnTo>
                    <a:pt x="5202" y="26775"/>
                  </a:lnTo>
                  <a:lnTo>
                    <a:pt x="5245" y="26775"/>
                  </a:lnTo>
                  <a:lnTo>
                    <a:pt x="5266" y="26797"/>
                  </a:lnTo>
                  <a:lnTo>
                    <a:pt x="5287" y="26818"/>
                  </a:lnTo>
                  <a:lnTo>
                    <a:pt x="5352" y="26839"/>
                  </a:lnTo>
                  <a:lnTo>
                    <a:pt x="5480" y="26861"/>
                  </a:lnTo>
                  <a:lnTo>
                    <a:pt x="5608" y="26882"/>
                  </a:lnTo>
                  <a:lnTo>
                    <a:pt x="5908" y="26904"/>
                  </a:lnTo>
                  <a:lnTo>
                    <a:pt x="6079" y="26904"/>
                  </a:lnTo>
                  <a:lnTo>
                    <a:pt x="6143" y="26882"/>
                  </a:lnTo>
                  <a:lnTo>
                    <a:pt x="6315" y="26882"/>
                  </a:lnTo>
                  <a:lnTo>
                    <a:pt x="6357" y="26904"/>
                  </a:lnTo>
                  <a:lnTo>
                    <a:pt x="6400" y="26925"/>
                  </a:lnTo>
                  <a:lnTo>
                    <a:pt x="6464" y="26946"/>
                  </a:lnTo>
                  <a:lnTo>
                    <a:pt x="6743" y="26968"/>
                  </a:lnTo>
                  <a:lnTo>
                    <a:pt x="6893" y="26946"/>
                  </a:lnTo>
                  <a:lnTo>
                    <a:pt x="7192" y="26946"/>
                  </a:lnTo>
                  <a:lnTo>
                    <a:pt x="7342" y="26925"/>
                  </a:lnTo>
                  <a:lnTo>
                    <a:pt x="7620" y="26946"/>
                  </a:lnTo>
                  <a:lnTo>
                    <a:pt x="8348" y="26946"/>
                  </a:lnTo>
                  <a:lnTo>
                    <a:pt x="8476" y="26968"/>
                  </a:lnTo>
                  <a:lnTo>
                    <a:pt x="8626" y="26946"/>
                  </a:lnTo>
                  <a:lnTo>
                    <a:pt x="8776" y="26925"/>
                  </a:lnTo>
                  <a:lnTo>
                    <a:pt x="8947" y="26946"/>
                  </a:lnTo>
                  <a:lnTo>
                    <a:pt x="9589" y="26946"/>
                  </a:lnTo>
                  <a:lnTo>
                    <a:pt x="9739" y="26968"/>
                  </a:lnTo>
                  <a:lnTo>
                    <a:pt x="9825" y="26946"/>
                  </a:lnTo>
                  <a:lnTo>
                    <a:pt x="9889" y="26925"/>
                  </a:lnTo>
                  <a:lnTo>
                    <a:pt x="9953" y="26925"/>
                  </a:lnTo>
                  <a:lnTo>
                    <a:pt x="10039" y="26904"/>
                  </a:lnTo>
                  <a:lnTo>
                    <a:pt x="10188" y="26925"/>
                  </a:lnTo>
                  <a:lnTo>
                    <a:pt x="10338" y="26925"/>
                  </a:lnTo>
                  <a:lnTo>
                    <a:pt x="10488" y="26946"/>
                  </a:lnTo>
                  <a:lnTo>
                    <a:pt x="11087" y="26946"/>
                  </a:lnTo>
                  <a:lnTo>
                    <a:pt x="11237" y="26925"/>
                  </a:lnTo>
                  <a:lnTo>
                    <a:pt x="11515" y="26946"/>
                  </a:lnTo>
                  <a:lnTo>
                    <a:pt x="11601" y="26946"/>
                  </a:lnTo>
                  <a:lnTo>
                    <a:pt x="11622" y="26968"/>
                  </a:lnTo>
                  <a:lnTo>
                    <a:pt x="11665" y="26989"/>
                  </a:lnTo>
                  <a:lnTo>
                    <a:pt x="11729" y="26989"/>
                  </a:lnTo>
                  <a:lnTo>
                    <a:pt x="11879" y="27011"/>
                  </a:lnTo>
                  <a:lnTo>
                    <a:pt x="12050" y="27011"/>
                  </a:lnTo>
                  <a:lnTo>
                    <a:pt x="12200" y="27032"/>
                  </a:lnTo>
                  <a:lnTo>
                    <a:pt x="12350" y="27032"/>
                  </a:lnTo>
                  <a:lnTo>
                    <a:pt x="12414" y="27053"/>
                  </a:lnTo>
                  <a:lnTo>
                    <a:pt x="12414" y="27075"/>
                  </a:lnTo>
                  <a:lnTo>
                    <a:pt x="12436" y="27096"/>
                  </a:lnTo>
                  <a:lnTo>
                    <a:pt x="12500" y="27118"/>
                  </a:lnTo>
                  <a:lnTo>
                    <a:pt x="12693" y="27118"/>
                  </a:lnTo>
                  <a:lnTo>
                    <a:pt x="12800" y="27096"/>
                  </a:lnTo>
                  <a:lnTo>
                    <a:pt x="12885" y="27096"/>
                  </a:lnTo>
                  <a:lnTo>
                    <a:pt x="13121" y="27139"/>
                  </a:lnTo>
                  <a:lnTo>
                    <a:pt x="13163" y="27161"/>
                  </a:lnTo>
                  <a:lnTo>
                    <a:pt x="13163" y="27182"/>
                  </a:lnTo>
                  <a:lnTo>
                    <a:pt x="13163" y="27203"/>
                  </a:lnTo>
                  <a:lnTo>
                    <a:pt x="13206" y="27225"/>
                  </a:lnTo>
                  <a:lnTo>
                    <a:pt x="13292" y="27246"/>
                  </a:lnTo>
                  <a:lnTo>
                    <a:pt x="13377" y="27225"/>
                  </a:lnTo>
                  <a:lnTo>
                    <a:pt x="13527" y="27225"/>
                  </a:lnTo>
                  <a:lnTo>
                    <a:pt x="13591" y="27246"/>
                  </a:lnTo>
                  <a:lnTo>
                    <a:pt x="13613" y="27268"/>
                  </a:lnTo>
                  <a:lnTo>
                    <a:pt x="13634" y="27289"/>
                  </a:lnTo>
                  <a:lnTo>
                    <a:pt x="13677" y="27310"/>
                  </a:lnTo>
                  <a:lnTo>
                    <a:pt x="13912" y="27332"/>
                  </a:lnTo>
                  <a:lnTo>
                    <a:pt x="14041" y="27375"/>
                  </a:lnTo>
                  <a:lnTo>
                    <a:pt x="14255" y="27375"/>
                  </a:lnTo>
                  <a:lnTo>
                    <a:pt x="14276" y="27353"/>
                  </a:lnTo>
                  <a:lnTo>
                    <a:pt x="14298" y="27332"/>
                  </a:lnTo>
                  <a:lnTo>
                    <a:pt x="14362" y="27310"/>
                  </a:lnTo>
                  <a:lnTo>
                    <a:pt x="14447" y="27289"/>
                  </a:lnTo>
                  <a:lnTo>
                    <a:pt x="14533" y="27310"/>
                  </a:lnTo>
                  <a:lnTo>
                    <a:pt x="14619" y="27310"/>
                  </a:lnTo>
                  <a:lnTo>
                    <a:pt x="14704" y="27289"/>
                  </a:lnTo>
                  <a:lnTo>
                    <a:pt x="14790" y="27268"/>
                  </a:lnTo>
                  <a:lnTo>
                    <a:pt x="14854" y="27225"/>
                  </a:lnTo>
                  <a:lnTo>
                    <a:pt x="15068" y="27182"/>
                  </a:lnTo>
                  <a:lnTo>
                    <a:pt x="15325" y="27139"/>
                  </a:lnTo>
                  <a:lnTo>
                    <a:pt x="15411" y="27096"/>
                  </a:lnTo>
                  <a:lnTo>
                    <a:pt x="15496" y="27075"/>
                  </a:lnTo>
                  <a:lnTo>
                    <a:pt x="15582" y="27053"/>
                  </a:lnTo>
                  <a:lnTo>
                    <a:pt x="15710" y="27032"/>
                  </a:lnTo>
                  <a:lnTo>
                    <a:pt x="15796" y="27053"/>
                  </a:lnTo>
                  <a:lnTo>
                    <a:pt x="15881" y="27075"/>
                  </a:lnTo>
                  <a:lnTo>
                    <a:pt x="16117" y="27118"/>
                  </a:lnTo>
                  <a:lnTo>
                    <a:pt x="16374" y="27139"/>
                  </a:lnTo>
                  <a:lnTo>
                    <a:pt x="16631" y="27161"/>
                  </a:lnTo>
                  <a:lnTo>
                    <a:pt x="16887" y="27182"/>
                  </a:lnTo>
                  <a:lnTo>
                    <a:pt x="16994" y="27203"/>
                  </a:lnTo>
                  <a:lnTo>
                    <a:pt x="17101" y="27225"/>
                  </a:lnTo>
                  <a:lnTo>
                    <a:pt x="17401" y="27246"/>
                  </a:lnTo>
                  <a:lnTo>
                    <a:pt x="17529" y="27268"/>
                  </a:lnTo>
                  <a:lnTo>
                    <a:pt x="17829" y="27268"/>
                  </a:lnTo>
                  <a:lnTo>
                    <a:pt x="17893" y="27246"/>
                  </a:lnTo>
                  <a:lnTo>
                    <a:pt x="18000" y="27246"/>
                  </a:lnTo>
                  <a:lnTo>
                    <a:pt x="18278" y="27268"/>
                  </a:lnTo>
                  <a:lnTo>
                    <a:pt x="18899" y="27268"/>
                  </a:lnTo>
                  <a:lnTo>
                    <a:pt x="19028" y="27246"/>
                  </a:lnTo>
                  <a:lnTo>
                    <a:pt x="19135" y="27225"/>
                  </a:lnTo>
                  <a:lnTo>
                    <a:pt x="19199" y="27203"/>
                  </a:lnTo>
                  <a:lnTo>
                    <a:pt x="19220" y="27182"/>
                  </a:lnTo>
                  <a:lnTo>
                    <a:pt x="19242" y="27161"/>
                  </a:lnTo>
                  <a:lnTo>
                    <a:pt x="19306" y="27139"/>
                  </a:lnTo>
                  <a:lnTo>
                    <a:pt x="19670" y="27139"/>
                  </a:lnTo>
                  <a:lnTo>
                    <a:pt x="19755" y="27118"/>
                  </a:lnTo>
                  <a:lnTo>
                    <a:pt x="19777" y="27096"/>
                  </a:lnTo>
                  <a:lnTo>
                    <a:pt x="19819" y="27096"/>
                  </a:lnTo>
                  <a:lnTo>
                    <a:pt x="19905" y="27075"/>
                  </a:lnTo>
                  <a:lnTo>
                    <a:pt x="20055" y="27096"/>
                  </a:lnTo>
                  <a:lnTo>
                    <a:pt x="20205" y="27096"/>
                  </a:lnTo>
                  <a:lnTo>
                    <a:pt x="20355" y="27118"/>
                  </a:lnTo>
                  <a:lnTo>
                    <a:pt x="20483" y="27139"/>
                  </a:lnTo>
                  <a:lnTo>
                    <a:pt x="20783" y="27161"/>
                  </a:lnTo>
                  <a:lnTo>
                    <a:pt x="21104" y="27182"/>
                  </a:lnTo>
                  <a:lnTo>
                    <a:pt x="21253" y="27182"/>
                  </a:lnTo>
                  <a:lnTo>
                    <a:pt x="21403" y="27161"/>
                  </a:lnTo>
                  <a:lnTo>
                    <a:pt x="21532" y="27161"/>
                  </a:lnTo>
                  <a:lnTo>
                    <a:pt x="21639" y="27139"/>
                  </a:lnTo>
                  <a:lnTo>
                    <a:pt x="21660" y="27118"/>
                  </a:lnTo>
                  <a:lnTo>
                    <a:pt x="21681" y="27096"/>
                  </a:lnTo>
                  <a:lnTo>
                    <a:pt x="21681" y="27075"/>
                  </a:lnTo>
                  <a:lnTo>
                    <a:pt x="21724" y="27075"/>
                  </a:lnTo>
                  <a:lnTo>
                    <a:pt x="21788" y="27032"/>
                  </a:lnTo>
                  <a:lnTo>
                    <a:pt x="21831" y="27011"/>
                  </a:lnTo>
                  <a:lnTo>
                    <a:pt x="21917" y="26989"/>
                  </a:lnTo>
                  <a:lnTo>
                    <a:pt x="22131" y="26989"/>
                  </a:lnTo>
                  <a:lnTo>
                    <a:pt x="22324" y="26925"/>
                  </a:lnTo>
                  <a:lnTo>
                    <a:pt x="22495" y="26882"/>
                  </a:lnTo>
                  <a:lnTo>
                    <a:pt x="22559" y="26861"/>
                  </a:lnTo>
                  <a:lnTo>
                    <a:pt x="22645" y="26839"/>
                  </a:lnTo>
                  <a:lnTo>
                    <a:pt x="22773" y="26839"/>
                  </a:lnTo>
                  <a:lnTo>
                    <a:pt x="22901" y="26818"/>
                  </a:lnTo>
                  <a:lnTo>
                    <a:pt x="23180" y="26839"/>
                  </a:lnTo>
                  <a:lnTo>
                    <a:pt x="23415" y="26882"/>
                  </a:lnTo>
                  <a:lnTo>
                    <a:pt x="23479" y="26904"/>
                  </a:lnTo>
                  <a:lnTo>
                    <a:pt x="23522" y="26904"/>
                  </a:lnTo>
                  <a:lnTo>
                    <a:pt x="23565" y="26925"/>
                  </a:lnTo>
                  <a:lnTo>
                    <a:pt x="23629" y="26946"/>
                  </a:lnTo>
                  <a:lnTo>
                    <a:pt x="23929" y="26946"/>
                  </a:lnTo>
                  <a:lnTo>
                    <a:pt x="24207" y="26968"/>
                  </a:lnTo>
                  <a:lnTo>
                    <a:pt x="24335" y="26989"/>
                  </a:lnTo>
                  <a:lnTo>
                    <a:pt x="24442" y="27011"/>
                  </a:lnTo>
                  <a:lnTo>
                    <a:pt x="24828" y="27011"/>
                  </a:lnTo>
                  <a:lnTo>
                    <a:pt x="24870" y="27032"/>
                  </a:lnTo>
                  <a:lnTo>
                    <a:pt x="24913" y="27053"/>
                  </a:lnTo>
                  <a:lnTo>
                    <a:pt x="24999" y="27053"/>
                  </a:lnTo>
                  <a:lnTo>
                    <a:pt x="25277" y="27075"/>
                  </a:lnTo>
                  <a:lnTo>
                    <a:pt x="25427" y="27096"/>
                  </a:lnTo>
                  <a:lnTo>
                    <a:pt x="25577" y="27118"/>
                  </a:lnTo>
                  <a:lnTo>
                    <a:pt x="25705" y="27096"/>
                  </a:lnTo>
                  <a:lnTo>
                    <a:pt x="25833" y="27075"/>
                  </a:lnTo>
                  <a:lnTo>
                    <a:pt x="26069" y="27053"/>
                  </a:lnTo>
                  <a:lnTo>
                    <a:pt x="26347" y="27032"/>
                  </a:lnTo>
                  <a:lnTo>
                    <a:pt x="26454" y="27011"/>
                  </a:lnTo>
                  <a:lnTo>
                    <a:pt x="26561" y="26989"/>
                  </a:lnTo>
                  <a:lnTo>
                    <a:pt x="26818" y="26968"/>
                  </a:lnTo>
                  <a:lnTo>
                    <a:pt x="26968" y="26968"/>
                  </a:lnTo>
                  <a:lnTo>
                    <a:pt x="27096" y="26989"/>
                  </a:lnTo>
                  <a:lnTo>
                    <a:pt x="27203" y="27011"/>
                  </a:lnTo>
                  <a:lnTo>
                    <a:pt x="27332" y="27032"/>
                  </a:lnTo>
                  <a:lnTo>
                    <a:pt x="27760" y="27032"/>
                  </a:lnTo>
                  <a:lnTo>
                    <a:pt x="27910" y="27053"/>
                  </a:lnTo>
                  <a:lnTo>
                    <a:pt x="28145" y="27053"/>
                  </a:lnTo>
                  <a:lnTo>
                    <a:pt x="28316" y="27075"/>
                  </a:lnTo>
                  <a:lnTo>
                    <a:pt x="28808" y="27075"/>
                  </a:lnTo>
                  <a:lnTo>
                    <a:pt x="28894" y="27053"/>
                  </a:lnTo>
                  <a:lnTo>
                    <a:pt x="28937" y="27032"/>
                  </a:lnTo>
                  <a:lnTo>
                    <a:pt x="28980" y="27011"/>
                  </a:lnTo>
                  <a:lnTo>
                    <a:pt x="29258" y="27011"/>
                  </a:lnTo>
                  <a:lnTo>
                    <a:pt x="29343" y="27032"/>
                  </a:lnTo>
                  <a:lnTo>
                    <a:pt x="29450" y="27032"/>
                  </a:lnTo>
                  <a:lnTo>
                    <a:pt x="29707" y="27011"/>
                  </a:lnTo>
                  <a:lnTo>
                    <a:pt x="29964" y="27011"/>
                  </a:lnTo>
                  <a:lnTo>
                    <a:pt x="30242" y="26989"/>
                  </a:lnTo>
                  <a:lnTo>
                    <a:pt x="30478" y="26946"/>
                  </a:lnTo>
                  <a:lnTo>
                    <a:pt x="30563" y="26946"/>
                  </a:lnTo>
                  <a:lnTo>
                    <a:pt x="30606" y="26925"/>
                  </a:lnTo>
                  <a:lnTo>
                    <a:pt x="30649" y="26904"/>
                  </a:lnTo>
                  <a:lnTo>
                    <a:pt x="30799" y="26904"/>
                  </a:lnTo>
                  <a:lnTo>
                    <a:pt x="30863" y="26925"/>
                  </a:lnTo>
                  <a:lnTo>
                    <a:pt x="30906" y="26946"/>
                  </a:lnTo>
                  <a:lnTo>
                    <a:pt x="31526" y="26946"/>
                  </a:lnTo>
                  <a:lnTo>
                    <a:pt x="31783" y="26925"/>
                  </a:lnTo>
                  <a:lnTo>
                    <a:pt x="32040" y="26925"/>
                  </a:lnTo>
                  <a:lnTo>
                    <a:pt x="32169" y="26904"/>
                  </a:lnTo>
                  <a:lnTo>
                    <a:pt x="32297" y="26882"/>
                  </a:lnTo>
                  <a:lnTo>
                    <a:pt x="32554" y="26861"/>
                  </a:lnTo>
                  <a:lnTo>
                    <a:pt x="32704" y="26882"/>
                  </a:lnTo>
                  <a:lnTo>
                    <a:pt x="32853" y="26882"/>
                  </a:lnTo>
                  <a:lnTo>
                    <a:pt x="32982" y="26861"/>
                  </a:lnTo>
                  <a:lnTo>
                    <a:pt x="33110" y="26839"/>
                  </a:lnTo>
                  <a:lnTo>
                    <a:pt x="33346" y="26818"/>
                  </a:lnTo>
                  <a:lnTo>
                    <a:pt x="33517" y="26797"/>
                  </a:lnTo>
                  <a:lnTo>
                    <a:pt x="33645" y="26818"/>
                  </a:lnTo>
                  <a:lnTo>
                    <a:pt x="33710" y="26818"/>
                  </a:lnTo>
                  <a:lnTo>
                    <a:pt x="33710" y="26839"/>
                  </a:lnTo>
                  <a:lnTo>
                    <a:pt x="33688" y="26861"/>
                  </a:lnTo>
                  <a:lnTo>
                    <a:pt x="33710" y="26882"/>
                  </a:lnTo>
                  <a:lnTo>
                    <a:pt x="33817" y="26925"/>
                  </a:lnTo>
                  <a:lnTo>
                    <a:pt x="33902" y="26946"/>
                  </a:lnTo>
                  <a:lnTo>
                    <a:pt x="33924" y="26968"/>
                  </a:lnTo>
                  <a:lnTo>
                    <a:pt x="33902" y="26989"/>
                  </a:lnTo>
                  <a:lnTo>
                    <a:pt x="33881" y="27011"/>
                  </a:lnTo>
                  <a:lnTo>
                    <a:pt x="33902" y="27032"/>
                  </a:lnTo>
                  <a:lnTo>
                    <a:pt x="33966" y="27032"/>
                  </a:lnTo>
                  <a:lnTo>
                    <a:pt x="34052" y="27053"/>
                  </a:lnTo>
                  <a:lnTo>
                    <a:pt x="34159" y="27053"/>
                  </a:lnTo>
                  <a:lnTo>
                    <a:pt x="34223" y="27075"/>
                  </a:lnTo>
                  <a:lnTo>
                    <a:pt x="34330" y="27139"/>
                  </a:lnTo>
                  <a:lnTo>
                    <a:pt x="34459" y="27203"/>
                  </a:lnTo>
                  <a:lnTo>
                    <a:pt x="34480" y="27225"/>
                  </a:lnTo>
                  <a:lnTo>
                    <a:pt x="34480" y="27246"/>
                  </a:lnTo>
                  <a:lnTo>
                    <a:pt x="34501" y="27246"/>
                  </a:lnTo>
                  <a:lnTo>
                    <a:pt x="34566" y="27268"/>
                  </a:lnTo>
                  <a:lnTo>
                    <a:pt x="34673" y="27289"/>
                  </a:lnTo>
                  <a:lnTo>
                    <a:pt x="34801" y="27289"/>
                  </a:lnTo>
                  <a:lnTo>
                    <a:pt x="35079" y="27268"/>
                  </a:lnTo>
                  <a:lnTo>
                    <a:pt x="35186" y="27246"/>
                  </a:lnTo>
                  <a:lnTo>
                    <a:pt x="35315" y="27225"/>
                  </a:lnTo>
                  <a:lnTo>
                    <a:pt x="35443" y="27203"/>
                  </a:lnTo>
                  <a:lnTo>
                    <a:pt x="35957" y="27203"/>
                  </a:lnTo>
                  <a:lnTo>
                    <a:pt x="36000" y="27182"/>
                  </a:lnTo>
                  <a:lnTo>
                    <a:pt x="36064" y="27161"/>
                  </a:lnTo>
                  <a:lnTo>
                    <a:pt x="36149" y="27161"/>
                  </a:lnTo>
                  <a:lnTo>
                    <a:pt x="36278" y="27182"/>
                  </a:lnTo>
                  <a:lnTo>
                    <a:pt x="36406" y="27203"/>
                  </a:lnTo>
                  <a:lnTo>
                    <a:pt x="36642" y="27246"/>
                  </a:lnTo>
                  <a:lnTo>
                    <a:pt x="36898" y="27289"/>
                  </a:lnTo>
                  <a:lnTo>
                    <a:pt x="37112" y="27332"/>
                  </a:lnTo>
                  <a:lnTo>
                    <a:pt x="37391" y="27353"/>
                  </a:lnTo>
                  <a:lnTo>
                    <a:pt x="37476" y="27375"/>
                  </a:lnTo>
                  <a:lnTo>
                    <a:pt x="37583" y="27396"/>
                  </a:lnTo>
                  <a:lnTo>
                    <a:pt x="37733" y="27417"/>
                  </a:lnTo>
                  <a:lnTo>
                    <a:pt x="37904" y="27417"/>
                  </a:lnTo>
                  <a:lnTo>
                    <a:pt x="38118" y="27460"/>
                  </a:lnTo>
                  <a:lnTo>
                    <a:pt x="38183" y="27482"/>
                  </a:lnTo>
                  <a:lnTo>
                    <a:pt x="38204" y="27503"/>
                  </a:lnTo>
                  <a:lnTo>
                    <a:pt x="38225" y="27524"/>
                  </a:lnTo>
                  <a:lnTo>
                    <a:pt x="38268" y="27546"/>
                  </a:lnTo>
                  <a:lnTo>
                    <a:pt x="38418" y="27567"/>
                  </a:lnTo>
                  <a:lnTo>
                    <a:pt x="38718" y="27567"/>
                  </a:lnTo>
                  <a:lnTo>
                    <a:pt x="38825" y="27524"/>
                  </a:lnTo>
                  <a:lnTo>
                    <a:pt x="39103" y="27503"/>
                  </a:lnTo>
                  <a:lnTo>
                    <a:pt x="39338" y="27482"/>
                  </a:lnTo>
                  <a:lnTo>
                    <a:pt x="39574" y="27439"/>
                  </a:lnTo>
                  <a:lnTo>
                    <a:pt x="39638" y="27439"/>
                  </a:lnTo>
                  <a:lnTo>
                    <a:pt x="39659" y="27417"/>
                  </a:lnTo>
                  <a:lnTo>
                    <a:pt x="39702" y="27396"/>
                  </a:lnTo>
                  <a:lnTo>
                    <a:pt x="39766" y="27396"/>
                  </a:lnTo>
                  <a:lnTo>
                    <a:pt x="40002" y="27353"/>
                  </a:lnTo>
                  <a:lnTo>
                    <a:pt x="40066" y="27332"/>
                  </a:lnTo>
                  <a:lnTo>
                    <a:pt x="40109" y="27310"/>
                  </a:lnTo>
                  <a:lnTo>
                    <a:pt x="40173" y="27310"/>
                  </a:lnTo>
                  <a:lnTo>
                    <a:pt x="40237" y="27289"/>
                  </a:lnTo>
                  <a:lnTo>
                    <a:pt x="40323" y="27310"/>
                  </a:lnTo>
                  <a:lnTo>
                    <a:pt x="40387" y="27332"/>
                  </a:lnTo>
                  <a:lnTo>
                    <a:pt x="40494" y="27353"/>
                  </a:lnTo>
                  <a:lnTo>
                    <a:pt x="40558" y="27396"/>
                  </a:lnTo>
                  <a:lnTo>
                    <a:pt x="40644" y="27417"/>
                  </a:lnTo>
                  <a:lnTo>
                    <a:pt x="40815" y="27482"/>
                  </a:lnTo>
                  <a:lnTo>
                    <a:pt x="40901" y="27503"/>
                  </a:lnTo>
                  <a:lnTo>
                    <a:pt x="40965" y="27546"/>
                  </a:lnTo>
                  <a:lnTo>
                    <a:pt x="41200" y="27589"/>
                  </a:lnTo>
                  <a:lnTo>
                    <a:pt x="41329" y="27610"/>
                  </a:lnTo>
                  <a:lnTo>
                    <a:pt x="41479" y="27610"/>
                  </a:lnTo>
                  <a:lnTo>
                    <a:pt x="41521" y="27631"/>
                  </a:lnTo>
                  <a:lnTo>
                    <a:pt x="41543" y="27653"/>
                  </a:lnTo>
                  <a:lnTo>
                    <a:pt x="41543" y="27674"/>
                  </a:lnTo>
                  <a:lnTo>
                    <a:pt x="41757" y="27674"/>
                  </a:lnTo>
                  <a:lnTo>
                    <a:pt x="41885" y="27653"/>
                  </a:lnTo>
                  <a:lnTo>
                    <a:pt x="41928" y="27653"/>
                  </a:lnTo>
                  <a:lnTo>
                    <a:pt x="419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649663" y="3625363"/>
              <a:ext cx="4580844" cy="218336"/>
            </a:xfrm>
            <a:custGeom>
              <a:avLst/>
              <a:gdLst/>
              <a:ahLst/>
              <a:cxnLst/>
              <a:rect l="l" t="t" r="r" b="b"/>
              <a:pathLst>
                <a:path w="41928" h="1799" extrusionOk="0">
                  <a:moveTo>
                    <a:pt x="4067" y="1"/>
                  </a:moveTo>
                  <a:lnTo>
                    <a:pt x="4003" y="22"/>
                  </a:lnTo>
                  <a:lnTo>
                    <a:pt x="3875" y="44"/>
                  </a:lnTo>
                  <a:lnTo>
                    <a:pt x="3768" y="86"/>
                  </a:lnTo>
                  <a:lnTo>
                    <a:pt x="3554" y="129"/>
                  </a:lnTo>
                  <a:lnTo>
                    <a:pt x="3383" y="193"/>
                  </a:lnTo>
                  <a:lnTo>
                    <a:pt x="3318" y="236"/>
                  </a:lnTo>
                  <a:lnTo>
                    <a:pt x="3254" y="258"/>
                  </a:lnTo>
                  <a:lnTo>
                    <a:pt x="3233" y="279"/>
                  </a:lnTo>
                  <a:lnTo>
                    <a:pt x="3254" y="300"/>
                  </a:lnTo>
                  <a:lnTo>
                    <a:pt x="3276" y="322"/>
                  </a:lnTo>
                  <a:lnTo>
                    <a:pt x="3233" y="343"/>
                  </a:lnTo>
                  <a:lnTo>
                    <a:pt x="3126" y="386"/>
                  </a:lnTo>
                  <a:lnTo>
                    <a:pt x="2997" y="407"/>
                  </a:lnTo>
                  <a:lnTo>
                    <a:pt x="2912" y="407"/>
                  </a:lnTo>
                  <a:lnTo>
                    <a:pt x="2847" y="386"/>
                  </a:lnTo>
                  <a:lnTo>
                    <a:pt x="2783" y="365"/>
                  </a:lnTo>
                  <a:lnTo>
                    <a:pt x="2698" y="365"/>
                  </a:lnTo>
                  <a:lnTo>
                    <a:pt x="2398" y="343"/>
                  </a:lnTo>
                  <a:lnTo>
                    <a:pt x="2312" y="365"/>
                  </a:lnTo>
                  <a:lnTo>
                    <a:pt x="2248" y="365"/>
                  </a:lnTo>
                  <a:lnTo>
                    <a:pt x="2184" y="386"/>
                  </a:lnTo>
                  <a:lnTo>
                    <a:pt x="2077" y="386"/>
                  </a:lnTo>
                  <a:lnTo>
                    <a:pt x="1799" y="365"/>
                  </a:lnTo>
                  <a:lnTo>
                    <a:pt x="1670" y="365"/>
                  </a:lnTo>
                  <a:lnTo>
                    <a:pt x="1521" y="343"/>
                  </a:lnTo>
                  <a:lnTo>
                    <a:pt x="1392" y="365"/>
                  </a:lnTo>
                  <a:lnTo>
                    <a:pt x="1264" y="386"/>
                  </a:lnTo>
                  <a:lnTo>
                    <a:pt x="1178" y="386"/>
                  </a:lnTo>
                  <a:lnTo>
                    <a:pt x="1114" y="365"/>
                  </a:lnTo>
                  <a:lnTo>
                    <a:pt x="943" y="365"/>
                  </a:lnTo>
                  <a:lnTo>
                    <a:pt x="686" y="386"/>
                  </a:lnTo>
                  <a:lnTo>
                    <a:pt x="622" y="407"/>
                  </a:lnTo>
                  <a:lnTo>
                    <a:pt x="579" y="429"/>
                  </a:lnTo>
                  <a:lnTo>
                    <a:pt x="536" y="429"/>
                  </a:lnTo>
                  <a:lnTo>
                    <a:pt x="472" y="450"/>
                  </a:lnTo>
                  <a:lnTo>
                    <a:pt x="1" y="450"/>
                  </a:lnTo>
                  <a:lnTo>
                    <a:pt x="1" y="1520"/>
                  </a:lnTo>
                  <a:lnTo>
                    <a:pt x="87" y="1499"/>
                  </a:lnTo>
                  <a:lnTo>
                    <a:pt x="172" y="1478"/>
                  </a:lnTo>
                  <a:lnTo>
                    <a:pt x="429" y="1435"/>
                  </a:lnTo>
                  <a:lnTo>
                    <a:pt x="664" y="1392"/>
                  </a:lnTo>
                  <a:lnTo>
                    <a:pt x="750" y="1371"/>
                  </a:lnTo>
                  <a:lnTo>
                    <a:pt x="836" y="1349"/>
                  </a:lnTo>
                  <a:lnTo>
                    <a:pt x="1050" y="1285"/>
                  </a:lnTo>
                  <a:lnTo>
                    <a:pt x="1157" y="1285"/>
                  </a:lnTo>
                  <a:lnTo>
                    <a:pt x="1285" y="1264"/>
                  </a:lnTo>
                  <a:lnTo>
                    <a:pt x="1435" y="1264"/>
                  </a:lnTo>
                  <a:lnTo>
                    <a:pt x="1542" y="1285"/>
                  </a:lnTo>
                  <a:lnTo>
                    <a:pt x="1585" y="1306"/>
                  </a:lnTo>
                  <a:lnTo>
                    <a:pt x="1606" y="1328"/>
                  </a:lnTo>
                  <a:lnTo>
                    <a:pt x="1628" y="1349"/>
                  </a:lnTo>
                  <a:lnTo>
                    <a:pt x="1670" y="1349"/>
                  </a:lnTo>
                  <a:lnTo>
                    <a:pt x="1756" y="1371"/>
                  </a:lnTo>
                  <a:lnTo>
                    <a:pt x="1863" y="1349"/>
                  </a:lnTo>
                  <a:lnTo>
                    <a:pt x="2034" y="1349"/>
                  </a:lnTo>
                  <a:lnTo>
                    <a:pt x="2120" y="1392"/>
                  </a:lnTo>
                  <a:lnTo>
                    <a:pt x="2205" y="1413"/>
                  </a:lnTo>
                  <a:lnTo>
                    <a:pt x="2462" y="1435"/>
                  </a:lnTo>
                  <a:lnTo>
                    <a:pt x="2698" y="1478"/>
                  </a:lnTo>
                  <a:lnTo>
                    <a:pt x="2954" y="1478"/>
                  </a:lnTo>
                  <a:lnTo>
                    <a:pt x="3211" y="1499"/>
                  </a:lnTo>
                  <a:lnTo>
                    <a:pt x="3340" y="1520"/>
                  </a:lnTo>
                  <a:lnTo>
                    <a:pt x="3468" y="1542"/>
                  </a:lnTo>
                  <a:lnTo>
                    <a:pt x="3618" y="1520"/>
                  </a:lnTo>
                  <a:lnTo>
                    <a:pt x="3768" y="1520"/>
                  </a:lnTo>
                  <a:lnTo>
                    <a:pt x="3853" y="1542"/>
                  </a:lnTo>
                  <a:lnTo>
                    <a:pt x="3896" y="1563"/>
                  </a:lnTo>
                  <a:lnTo>
                    <a:pt x="3939" y="1585"/>
                  </a:lnTo>
                  <a:lnTo>
                    <a:pt x="4025" y="1585"/>
                  </a:lnTo>
                  <a:lnTo>
                    <a:pt x="4174" y="1563"/>
                  </a:lnTo>
                  <a:lnTo>
                    <a:pt x="4303" y="1563"/>
                  </a:lnTo>
                  <a:lnTo>
                    <a:pt x="4581" y="1542"/>
                  </a:lnTo>
                  <a:lnTo>
                    <a:pt x="4859" y="1520"/>
                  </a:lnTo>
                  <a:lnTo>
                    <a:pt x="4923" y="1499"/>
                  </a:lnTo>
                  <a:lnTo>
                    <a:pt x="4966" y="1499"/>
                  </a:lnTo>
                  <a:lnTo>
                    <a:pt x="5009" y="1478"/>
                  </a:lnTo>
                  <a:lnTo>
                    <a:pt x="5073" y="1456"/>
                  </a:lnTo>
                  <a:lnTo>
                    <a:pt x="5202" y="1435"/>
                  </a:lnTo>
                  <a:lnTo>
                    <a:pt x="5330" y="1413"/>
                  </a:lnTo>
                  <a:lnTo>
                    <a:pt x="5480" y="1435"/>
                  </a:lnTo>
                  <a:lnTo>
                    <a:pt x="5630" y="1456"/>
                  </a:lnTo>
                  <a:lnTo>
                    <a:pt x="5758" y="1478"/>
                  </a:lnTo>
                  <a:lnTo>
                    <a:pt x="5865" y="1499"/>
                  </a:lnTo>
                  <a:lnTo>
                    <a:pt x="6143" y="1520"/>
                  </a:lnTo>
                  <a:lnTo>
                    <a:pt x="6422" y="1520"/>
                  </a:lnTo>
                  <a:lnTo>
                    <a:pt x="6571" y="1542"/>
                  </a:lnTo>
                  <a:lnTo>
                    <a:pt x="6636" y="1563"/>
                  </a:lnTo>
                  <a:lnTo>
                    <a:pt x="6721" y="1563"/>
                  </a:lnTo>
                  <a:lnTo>
                    <a:pt x="6893" y="1542"/>
                  </a:lnTo>
                  <a:lnTo>
                    <a:pt x="7021" y="1499"/>
                  </a:lnTo>
                  <a:lnTo>
                    <a:pt x="7064" y="1478"/>
                  </a:lnTo>
                  <a:lnTo>
                    <a:pt x="7085" y="1478"/>
                  </a:lnTo>
                  <a:lnTo>
                    <a:pt x="7107" y="1456"/>
                  </a:lnTo>
                  <a:lnTo>
                    <a:pt x="7149" y="1435"/>
                  </a:lnTo>
                  <a:lnTo>
                    <a:pt x="7385" y="1392"/>
                  </a:lnTo>
                  <a:lnTo>
                    <a:pt x="7470" y="1349"/>
                  </a:lnTo>
                  <a:lnTo>
                    <a:pt x="7556" y="1328"/>
                  </a:lnTo>
                  <a:lnTo>
                    <a:pt x="7706" y="1306"/>
                  </a:lnTo>
                  <a:lnTo>
                    <a:pt x="7877" y="1285"/>
                  </a:lnTo>
                  <a:lnTo>
                    <a:pt x="7920" y="1285"/>
                  </a:lnTo>
                  <a:lnTo>
                    <a:pt x="7941" y="1264"/>
                  </a:lnTo>
                  <a:lnTo>
                    <a:pt x="8048" y="1242"/>
                  </a:lnTo>
                  <a:lnTo>
                    <a:pt x="8112" y="1242"/>
                  </a:lnTo>
                  <a:lnTo>
                    <a:pt x="8112" y="1264"/>
                  </a:lnTo>
                  <a:lnTo>
                    <a:pt x="8134" y="1264"/>
                  </a:lnTo>
                  <a:lnTo>
                    <a:pt x="8177" y="1285"/>
                  </a:lnTo>
                  <a:lnTo>
                    <a:pt x="8583" y="1285"/>
                  </a:lnTo>
                  <a:lnTo>
                    <a:pt x="8626" y="1306"/>
                  </a:lnTo>
                  <a:lnTo>
                    <a:pt x="8647" y="1328"/>
                  </a:lnTo>
                  <a:lnTo>
                    <a:pt x="8712" y="1328"/>
                  </a:lnTo>
                  <a:lnTo>
                    <a:pt x="8904" y="1371"/>
                  </a:lnTo>
                  <a:lnTo>
                    <a:pt x="9118" y="1413"/>
                  </a:lnTo>
                  <a:lnTo>
                    <a:pt x="9247" y="1435"/>
                  </a:lnTo>
                  <a:lnTo>
                    <a:pt x="9653" y="1435"/>
                  </a:lnTo>
                  <a:lnTo>
                    <a:pt x="9910" y="1413"/>
                  </a:lnTo>
                  <a:lnTo>
                    <a:pt x="9996" y="1413"/>
                  </a:lnTo>
                  <a:lnTo>
                    <a:pt x="10060" y="1435"/>
                  </a:lnTo>
                  <a:lnTo>
                    <a:pt x="10124" y="1456"/>
                  </a:lnTo>
                  <a:lnTo>
                    <a:pt x="10210" y="1456"/>
                  </a:lnTo>
                  <a:lnTo>
                    <a:pt x="10274" y="1435"/>
                  </a:lnTo>
                  <a:lnTo>
                    <a:pt x="10338" y="1413"/>
                  </a:lnTo>
                  <a:lnTo>
                    <a:pt x="10381" y="1413"/>
                  </a:lnTo>
                  <a:lnTo>
                    <a:pt x="10445" y="1392"/>
                  </a:lnTo>
                  <a:lnTo>
                    <a:pt x="10531" y="1392"/>
                  </a:lnTo>
                  <a:lnTo>
                    <a:pt x="10595" y="1413"/>
                  </a:lnTo>
                  <a:lnTo>
                    <a:pt x="10638" y="1435"/>
                  </a:lnTo>
                  <a:lnTo>
                    <a:pt x="10809" y="1435"/>
                  </a:lnTo>
                  <a:lnTo>
                    <a:pt x="10873" y="1413"/>
                  </a:lnTo>
                  <a:lnTo>
                    <a:pt x="11087" y="1413"/>
                  </a:lnTo>
                  <a:lnTo>
                    <a:pt x="11130" y="1435"/>
                  </a:lnTo>
                  <a:lnTo>
                    <a:pt x="11173" y="1435"/>
                  </a:lnTo>
                  <a:lnTo>
                    <a:pt x="11259" y="1456"/>
                  </a:lnTo>
                  <a:lnTo>
                    <a:pt x="11408" y="1435"/>
                  </a:lnTo>
                  <a:lnTo>
                    <a:pt x="11558" y="1435"/>
                  </a:lnTo>
                  <a:lnTo>
                    <a:pt x="11687" y="1456"/>
                  </a:lnTo>
                  <a:lnTo>
                    <a:pt x="12371" y="1456"/>
                  </a:lnTo>
                  <a:lnTo>
                    <a:pt x="12628" y="1478"/>
                  </a:lnTo>
                  <a:lnTo>
                    <a:pt x="12757" y="1499"/>
                  </a:lnTo>
                  <a:lnTo>
                    <a:pt x="12885" y="1520"/>
                  </a:lnTo>
                  <a:lnTo>
                    <a:pt x="13035" y="1520"/>
                  </a:lnTo>
                  <a:lnTo>
                    <a:pt x="13163" y="1499"/>
                  </a:lnTo>
                  <a:lnTo>
                    <a:pt x="13442" y="1520"/>
                  </a:lnTo>
                  <a:lnTo>
                    <a:pt x="13848" y="1520"/>
                  </a:lnTo>
                  <a:lnTo>
                    <a:pt x="13977" y="1499"/>
                  </a:lnTo>
                  <a:lnTo>
                    <a:pt x="14255" y="1499"/>
                  </a:lnTo>
                  <a:lnTo>
                    <a:pt x="14383" y="1520"/>
                  </a:lnTo>
                  <a:lnTo>
                    <a:pt x="14512" y="1542"/>
                  </a:lnTo>
                  <a:lnTo>
                    <a:pt x="14683" y="1563"/>
                  </a:lnTo>
                  <a:lnTo>
                    <a:pt x="14833" y="1563"/>
                  </a:lnTo>
                  <a:lnTo>
                    <a:pt x="14961" y="1542"/>
                  </a:lnTo>
                  <a:lnTo>
                    <a:pt x="15068" y="1520"/>
                  </a:lnTo>
                  <a:lnTo>
                    <a:pt x="15111" y="1499"/>
                  </a:lnTo>
                  <a:lnTo>
                    <a:pt x="15111" y="1478"/>
                  </a:lnTo>
                  <a:lnTo>
                    <a:pt x="15132" y="1456"/>
                  </a:lnTo>
                  <a:lnTo>
                    <a:pt x="15175" y="1435"/>
                  </a:lnTo>
                  <a:lnTo>
                    <a:pt x="15432" y="1392"/>
                  </a:lnTo>
                  <a:lnTo>
                    <a:pt x="15560" y="1392"/>
                  </a:lnTo>
                  <a:lnTo>
                    <a:pt x="15710" y="1371"/>
                  </a:lnTo>
                  <a:lnTo>
                    <a:pt x="15753" y="1349"/>
                  </a:lnTo>
                  <a:lnTo>
                    <a:pt x="15774" y="1349"/>
                  </a:lnTo>
                  <a:lnTo>
                    <a:pt x="15796" y="1328"/>
                  </a:lnTo>
                  <a:lnTo>
                    <a:pt x="15860" y="1306"/>
                  </a:lnTo>
                  <a:lnTo>
                    <a:pt x="15967" y="1285"/>
                  </a:lnTo>
                  <a:lnTo>
                    <a:pt x="16117" y="1306"/>
                  </a:lnTo>
                  <a:lnTo>
                    <a:pt x="16245" y="1306"/>
                  </a:lnTo>
                  <a:lnTo>
                    <a:pt x="16352" y="1328"/>
                  </a:lnTo>
                  <a:lnTo>
                    <a:pt x="16502" y="1349"/>
                  </a:lnTo>
                  <a:lnTo>
                    <a:pt x="16631" y="1349"/>
                  </a:lnTo>
                  <a:lnTo>
                    <a:pt x="16673" y="1371"/>
                  </a:lnTo>
                  <a:lnTo>
                    <a:pt x="16695" y="1392"/>
                  </a:lnTo>
                  <a:lnTo>
                    <a:pt x="16695" y="1413"/>
                  </a:lnTo>
                  <a:lnTo>
                    <a:pt x="16738" y="1435"/>
                  </a:lnTo>
                  <a:lnTo>
                    <a:pt x="16887" y="1456"/>
                  </a:lnTo>
                  <a:lnTo>
                    <a:pt x="17037" y="1478"/>
                  </a:lnTo>
                  <a:lnTo>
                    <a:pt x="17101" y="1478"/>
                  </a:lnTo>
                  <a:lnTo>
                    <a:pt x="17123" y="1499"/>
                  </a:lnTo>
                  <a:lnTo>
                    <a:pt x="17144" y="1520"/>
                  </a:lnTo>
                  <a:lnTo>
                    <a:pt x="17187" y="1542"/>
                  </a:lnTo>
                  <a:lnTo>
                    <a:pt x="17315" y="1563"/>
                  </a:lnTo>
                  <a:lnTo>
                    <a:pt x="17487" y="1585"/>
                  </a:lnTo>
                  <a:lnTo>
                    <a:pt x="17551" y="1585"/>
                  </a:lnTo>
                  <a:lnTo>
                    <a:pt x="17594" y="1563"/>
                  </a:lnTo>
                  <a:lnTo>
                    <a:pt x="17658" y="1520"/>
                  </a:lnTo>
                  <a:lnTo>
                    <a:pt x="17722" y="1520"/>
                  </a:lnTo>
                  <a:lnTo>
                    <a:pt x="18000" y="1499"/>
                  </a:lnTo>
                  <a:lnTo>
                    <a:pt x="18321" y="1499"/>
                  </a:lnTo>
                  <a:lnTo>
                    <a:pt x="18578" y="1478"/>
                  </a:lnTo>
                  <a:lnTo>
                    <a:pt x="18942" y="1478"/>
                  </a:lnTo>
                  <a:lnTo>
                    <a:pt x="18985" y="1456"/>
                  </a:lnTo>
                  <a:lnTo>
                    <a:pt x="19049" y="1435"/>
                  </a:lnTo>
                  <a:lnTo>
                    <a:pt x="19199" y="1435"/>
                  </a:lnTo>
                  <a:lnTo>
                    <a:pt x="19242" y="1456"/>
                  </a:lnTo>
                  <a:lnTo>
                    <a:pt x="19306" y="1478"/>
                  </a:lnTo>
                  <a:lnTo>
                    <a:pt x="19520" y="1478"/>
                  </a:lnTo>
                  <a:lnTo>
                    <a:pt x="19648" y="1456"/>
                  </a:lnTo>
                  <a:lnTo>
                    <a:pt x="19734" y="1478"/>
                  </a:lnTo>
                  <a:lnTo>
                    <a:pt x="19777" y="1478"/>
                  </a:lnTo>
                  <a:lnTo>
                    <a:pt x="19841" y="1499"/>
                  </a:lnTo>
                  <a:lnTo>
                    <a:pt x="19991" y="1499"/>
                  </a:lnTo>
                  <a:lnTo>
                    <a:pt x="20055" y="1478"/>
                  </a:lnTo>
                  <a:lnTo>
                    <a:pt x="20119" y="1478"/>
                  </a:lnTo>
                  <a:lnTo>
                    <a:pt x="20183" y="1456"/>
                  </a:lnTo>
                  <a:lnTo>
                    <a:pt x="20312" y="1456"/>
                  </a:lnTo>
                  <a:lnTo>
                    <a:pt x="20440" y="1435"/>
                  </a:lnTo>
                  <a:lnTo>
                    <a:pt x="20526" y="1456"/>
                  </a:lnTo>
                  <a:lnTo>
                    <a:pt x="20590" y="1456"/>
                  </a:lnTo>
                  <a:lnTo>
                    <a:pt x="20654" y="1478"/>
                  </a:lnTo>
                  <a:lnTo>
                    <a:pt x="20868" y="1478"/>
                  </a:lnTo>
                  <a:lnTo>
                    <a:pt x="20975" y="1456"/>
                  </a:lnTo>
                  <a:lnTo>
                    <a:pt x="21061" y="1435"/>
                  </a:lnTo>
                  <a:lnTo>
                    <a:pt x="21125" y="1435"/>
                  </a:lnTo>
                  <a:lnTo>
                    <a:pt x="21189" y="1413"/>
                  </a:lnTo>
                  <a:lnTo>
                    <a:pt x="21339" y="1413"/>
                  </a:lnTo>
                  <a:lnTo>
                    <a:pt x="21382" y="1435"/>
                  </a:lnTo>
                  <a:lnTo>
                    <a:pt x="21510" y="1456"/>
                  </a:lnTo>
                  <a:lnTo>
                    <a:pt x="21574" y="1478"/>
                  </a:lnTo>
                  <a:lnTo>
                    <a:pt x="21596" y="1499"/>
                  </a:lnTo>
                  <a:lnTo>
                    <a:pt x="21639" y="1520"/>
                  </a:lnTo>
                  <a:lnTo>
                    <a:pt x="21703" y="1520"/>
                  </a:lnTo>
                  <a:lnTo>
                    <a:pt x="21960" y="1563"/>
                  </a:lnTo>
                  <a:lnTo>
                    <a:pt x="22045" y="1563"/>
                  </a:lnTo>
                  <a:lnTo>
                    <a:pt x="22131" y="1542"/>
                  </a:lnTo>
                  <a:lnTo>
                    <a:pt x="22302" y="1542"/>
                  </a:lnTo>
                  <a:lnTo>
                    <a:pt x="22366" y="1563"/>
                  </a:lnTo>
                  <a:lnTo>
                    <a:pt x="22409" y="1585"/>
                  </a:lnTo>
                  <a:lnTo>
                    <a:pt x="22431" y="1606"/>
                  </a:lnTo>
                  <a:lnTo>
                    <a:pt x="22516" y="1627"/>
                  </a:lnTo>
                  <a:lnTo>
                    <a:pt x="22602" y="1606"/>
                  </a:lnTo>
                  <a:lnTo>
                    <a:pt x="22645" y="1585"/>
                  </a:lnTo>
                  <a:lnTo>
                    <a:pt x="22709" y="1563"/>
                  </a:lnTo>
                  <a:lnTo>
                    <a:pt x="23115" y="1563"/>
                  </a:lnTo>
                  <a:lnTo>
                    <a:pt x="23244" y="1542"/>
                  </a:lnTo>
                  <a:lnTo>
                    <a:pt x="23394" y="1520"/>
                  </a:lnTo>
                  <a:lnTo>
                    <a:pt x="23543" y="1520"/>
                  </a:lnTo>
                  <a:lnTo>
                    <a:pt x="23715" y="1542"/>
                  </a:lnTo>
                  <a:lnTo>
                    <a:pt x="23843" y="1520"/>
                  </a:lnTo>
                  <a:lnTo>
                    <a:pt x="23993" y="1499"/>
                  </a:lnTo>
                  <a:lnTo>
                    <a:pt x="24293" y="1499"/>
                  </a:lnTo>
                  <a:lnTo>
                    <a:pt x="24549" y="1478"/>
                  </a:lnTo>
                  <a:lnTo>
                    <a:pt x="24870" y="1478"/>
                  </a:lnTo>
                  <a:lnTo>
                    <a:pt x="24935" y="1456"/>
                  </a:lnTo>
                  <a:lnTo>
                    <a:pt x="24999" y="1456"/>
                  </a:lnTo>
                  <a:lnTo>
                    <a:pt x="25042" y="1435"/>
                  </a:lnTo>
                  <a:lnTo>
                    <a:pt x="25534" y="1435"/>
                  </a:lnTo>
                  <a:lnTo>
                    <a:pt x="25662" y="1456"/>
                  </a:lnTo>
                  <a:lnTo>
                    <a:pt x="25726" y="1478"/>
                  </a:lnTo>
                  <a:lnTo>
                    <a:pt x="25726" y="1499"/>
                  </a:lnTo>
                  <a:lnTo>
                    <a:pt x="25726" y="1520"/>
                  </a:lnTo>
                  <a:lnTo>
                    <a:pt x="25769" y="1520"/>
                  </a:lnTo>
                  <a:lnTo>
                    <a:pt x="25898" y="1542"/>
                  </a:lnTo>
                  <a:lnTo>
                    <a:pt x="26048" y="1563"/>
                  </a:lnTo>
                  <a:lnTo>
                    <a:pt x="26112" y="1606"/>
                  </a:lnTo>
                  <a:lnTo>
                    <a:pt x="26197" y="1627"/>
                  </a:lnTo>
                  <a:lnTo>
                    <a:pt x="26390" y="1692"/>
                  </a:lnTo>
                  <a:lnTo>
                    <a:pt x="26518" y="1713"/>
                  </a:lnTo>
                  <a:lnTo>
                    <a:pt x="26818" y="1713"/>
                  </a:lnTo>
                  <a:lnTo>
                    <a:pt x="26946" y="1692"/>
                  </a:lnTo>
                  <a:lnTo>
                    <a:pt x="27246" y="1692"/>
                  </a:lnTo>
                  <a:lnTo>
                    <a:pt x="27524" y="1670"/>
                  </a:lnTo>
                  <a:lnTo>
                    <a:pt x="28124" y="1670"/>
                  </a:lnTo>
                  <a:lnTo>
                    <a:pt x="28402" y="1627"/>
                  </a:lnTo>
                  <a:lnTo>
                    <a:pt x="28445" y="1627"/>
                  </a:lnTo>
                  <a:lnTo>
                    <a:pt x="28466" y="1606"/>
                  </a:lnTo>
                  <a:lnTo>
                    <a:pt x="28466" y="1563"/>
                  </a:lnTo>
                  <a:lnTo>
                    <a:pt x="28509" y="1563"/>
                  </a:lnTo>
                  <a:lnTo>
                    <a:pt x="28659" y="1542"/>
                  </a:lnTo>
                  <a:lnTo>
                    <a:pt x="28808" y="1542"/>
                  </a:lnTo>
                  <a:lnTo>
                    <a:pt x="29087" y="1520"/>
                  </a:lnTo>
                  <a:lnTo>
                    <a:pt x="29365" y="1499"/>
                  </a:lnTo>
                  <a:lnTo>
                    <a:pt x="29408" y="1478"/>
                  </a:lnTo>
                  <a:lnTo>
                    <a:pt x="29450" y="1456"/>
                  </a:lnTo>
                  <a:lnTo>
                    <a:pt x="29493" y="1456"/>
                  </a:lnTo>
                  <a:lnTo>
                    <a:pt x="29557" y="1435"/>
                  </a:lnTo>
                  <a:lnTo>
                    <a:pt x="29686" y="1456"/>
                  </a:lnTo>
                  <a:lnTo>
                    <a:pt x="29793" y="1499"/>
                  </a:lnTo>
                  <a:lnTo>
                    <a:pt x="30007" y="1542"/>
                  </a:lnTo>
                  <a:lnTo>
                    <a:pt x="30242" y="1606"/>
                  </a:lnTo>
                  <a:lnTo>
                    <a:pt x="30478" y="1649"/>
                  </a:lnTo>
                  <a:lnTo>
                    <a:pt x="30692" y="1692"/>
                  </a:lnTo>
                  <a:lnTo>
                    <a:pt x="30735" y="1713"/>
                  </a:lnTo>
                  <a:lnTo>
                    <a:pt x="30756" y="1734"/>
                  </a:lnTo>
                  <a:lnTo>
                    <a:pt x="30777" y="1756"/>
                  </a:lnTo>
                  <a:lnTo>
                    <a:pt x="30842" y="1777"/>
                  </a:lnTo>
                  <a:lnTo>
                    <a:pt x="31548" y="1777"/>
                  </a:lnTo>
                  <a:lnTo>
                    <a:pt x="31698" y="1756"/>
                  </a:lnTo>
                  <a:lnTo>
                    <a:pt x="32062" y="1756"/>
                  </a:lnTo>
                  <a:lnTo>
                    <a:pt x="32126" y="1777"/>
                  </a:lnTo>
                  <a:lnTo>
                    <a:pt x="32190" y="1799"/>
                  </a:lnTo>
                  <a:lnTo>
                    <a:pt x="32276" y="1799"/>
                  </a:lnTo>
                  <a:lnTo>
                    <a:pt x="32404" y="1777"/>
                  </a:lnTo>
                  <a:lnTo>
                    <a:pt x="32554" y="1756"/>
                  </a:lnTo>
                  <a:lnTo>
                    <a:pt x="32618" y="1756"/>
                  </a:lnTo>
                  <a:lnTo>
                    <a:pt x="32661" y="1734"/>
                  </a:lnTo>
                  <a:lnTo>
                    <a:pt x="32682" y="1713"/>
                  </a:lnTo>
                  <a:lnTo>
                    <a:pt x="32768" y="1692"/>
                  </a:lnTo>
                  <a:lnTo>
                    <a:pt x="33046" y="1670"/>
                  </a:lnTo>
                  <a:lnTo>
                    <a:pt x="33239" y="1670"/>
                  </a:lnTo>
                  <a:lnTo>
                    <a:pt x="33324" y="1692"/>
                  </a:lnTo>
                  <a:lnTo>
                    <a:pt x="33410" y="1692"/>
                  </a:lnTo>
                  <a:lnTo>
                    <a:pt x="33496" y="1670"/>
                  </a:lnTo>
                  <a:lnTo>
                    <a:pt x="33538" y="1649"/>
                  </a:lnTo>
                  <a:lnTo>
                    <a:pt x="33581" y="1649"/>
                  </a:lnTo>
                  <a:lnTo>
                    <a:pt x="33667" y="1627"/>
                  </a:lnTo>
                  <a:lnTo>
                    <a:pt x="33731" y="1649"/>
                  </a:lnTo>
                  <a:lnTo>
                    <a:pt x="33795" y="1649"/>
                  </a:lnTo>
                  <a:lnTo>
                    <a:pt x="33902" y="1670"/>
                  </a:lnTo>
                  <a:lnTo>
                    <a:pt x="34309" y="1670"/>
                  </a:lnTo>
                  <a:lnTo>
                    <a:pt x="34352" y="1692"/>
                  </a:lnTo>
                  <a:lnTo>
                    <a:pt x="34394" y="1692"/>
                  </a:lnTo>
                  <a:lnTo>
                    <a:pt x="34459" y="1713"/>
                  </a:lnTo>
                  <a:lnTo>
                    <a:pt x="34630" y="1692"/>
                  </a:lnTo>
                  <a:lnTo>
                    <a:pt x="34780" y="1692"/>
                  </a:lnTo>
                  <a:lnTo>
                    <a:pt x="34865" y="1713"/>
                  </a:lnTo>
                  <a:lnTo>
                    <a:pt x="34908" y="1713"/>
                  </a:lnTo>
                  <a:lnTo>
                    <a:pt x="34951" y="1734"/>
                  </a:lnTo>
                  <a:lnTo>
                    <a:pt x="35036" y="1756"/>
                  </a:lnTo>
                  <a:lnTo>
                    <a:pt x="35122" y="1734"/>
                  </a:lnTo>
                  <a:lnTo>
                    <a:pt x="35186" y="1734"/>
                  </a:lnTo>
                  <a:lnTo>
                    <a:pt x="35250" y="1713"/>
                  </a:lnTo>
                  <a:lnTo>
                    <a:pt x="35422" y="1713"/>
                  </a:lnTo>
                  <a:lnTo>
                    <a:pt x="35465" y="1734"/>
                  </a:lnTo>
                  <a:lnTo>
                    <a:pt x="35529" y="1734"/>
                  </a:lnTo>
                  <a:lnTo>
                    <a:pt x="35593" y="1756"/>
                  </a:lnTo>
                  <a:lnTo>
                    <a:pt x="35743" y="1734"/>
                  </a:lnTo>
                  <a:lnTo>
                    <a:pt x="36256" y="1734"/>
                  </a:lnTo>
                  <a:lnTo>
                    <a:pt x="36321" y="1756"/>
                  </a:lnTo>
                  <a:lnTo>
                    <a:pt x="36535" y="1756"/>
                  </a:lnTo>
                  <a:lnTo>
                    <a:pt x="36556" y="1734"/>
                  </a:lnTo>
                  <a:lnTo>
                    <a:pt x="36577" y="1713"/>
                  </a:lnTo>
                  <a:lnTo>
                    <a:pt x="36642" y="1713"/>
                  </a:lnTo>
                  <a:lnTo>
                    <a:pt x="36877" y="1649"/>
                  </a:lnTo>
                  <a:lnTo>
                    <a:pt x="37134" y="1627"/>
                  </a:lnTo>
                  <a:lnTo>
                    <a:pt x="37369" y="1585"/>
                  </a:lnTo>
                  <a:lnTo>
                    <a:pt x="37669" y="1542"/>
                  </a:lnTo>
                  <a:lnTo>
                    <a:pt x="37755" y="1542"/>
                  </a:lnTo>
                  <a:lnTo>
                    <a:pt x="37819" y="1563"/>
                  </a:lnTo>
                  <a:lnTo>
                    <a:pt x="37904" y="1585"/>
                  </a:lnTo>
                  <a:lnTo>
                    <a:pt x="37990" y="1585"/>
                  </a:lnTo>
                  <a:lnTo>
                    <a:pt x="38311" y="1606"/>
                  </a:lnTo>
                  <a:lnTo>
                    <a:pt x="38611" y="1606"/>
                  </a:lnTo>
                  <a:lnTo>
                    <a:pt x="38718" y="1585"/>
                  </a:lnTo>
                  <a:lnTo>
                    <a:pt x="38782" y="1585"/>
                  </a:lnTo>
                  <a:lnTo>
                    <a:pt x="38846" y="1563"/>
                  </a:lnTo>
                  <a:lnTo>
                    <a:pt x="38932" y="1563"/>
                  </a:lnTo>
                  <a:lnTo>
                    <a:pt x="39017" y="1585"/>
                  </a:lnTo>
                  <a:lnTo>
                    <a:pt x="39039" y="1585"/>
                  </a:lnTo>
                  <a:lnTo>
                    <a:pt x="39081" y="1606"/>
                  </a:lnTo>
                  <a:lnTo>
                    <a:pt x="39146" y="1627"/>
                  </a:lnTo>
                  <a:lnTo>
                    <a:pt x="39296" y="1627"/>
                  </a:lnTo>
                  <a:lnTo>
                    <a:pt x="39467" y="1649"/>
                  </a:lnTo>
                  <a:lnTo>
                    <a:pt x="39552" y="1670"/>
                  </a:lnTo>
                  <a:lnTo>
                    <a:pt x="39659" y="1692"/>
                  </a:lnTo>
                  <a:lnTo>
                    <a:pt x="39938" y="1734"/>
                  </a:lnTo>
                  <a:lnTo>
                    <a:pt x="40045" y="1756"/>
                  </a:lnTo>
                  <a:lnTo>
                    <a:pt x="40366" y="1756"/>
                  </a:lnTo>
                  <a:lnTo>
                    <a:pt x="40494" y="1734"/>
                  </a:lnTo>
                  <a:lnTo>
                    <a:pt x="40537" y="1713"/>
                  </a:lnTo>
                  <a:lnTo>
                    <a:pt x="40537" y="1692"/>
                  </a:lnTo>
                  <a:lnTo>
                    <a:pt x="40537" y="1670"/>
                  </a:lnTo>
                  <a:lnTo>
                    <a:pt x="40580" y="1649"/>
                  </a:lnTo>
                  <a:lnTo>
                    <a:pt x="40772" y="1606"/>
                  </a:lnTo>
                  <a:lnTo>
                    <a:pt x="40815" y="1585"/>
                  </a:lnTo>
                  <a:lnTo>
                    <a:pt x="40815" y="1563"/>
                  </a:lnTo>
                  <a:lnTo>
                    <a:pt x="40815" y="1542"/>
                  </a:lnTo>
                  <a:lnTo>
                    <a:pt x="40858" y="1542"/>
                  </a:lnTo>
                  <a:lnTo>
                    <a:pt x="40986" y="1520"/>
                  </a:lnTo>
                  <a:lnTo>
                    <a:pt x="41115" y="1499"/>
                  </a:lnTo>
                  <a:lnTo>
                    <a:pt x="41158" y="1478"/>
                  </a:lnTo>
                  <a:lnTo>
                    <a:pt x="41179" y="1456"/>
                  </a:lnTo>
                  <a:lnTo>
                    <a:pt x="41179" y="1435"/>
                  </a:lnTo>
                  <a:lnTo>
                    <a:pt x="41222" y="1435"/>
                  </a:lnTo>
                  <a:lnTo>
                    <a:pt x="41286" y="1413"/>
                  </a:lnTo>
                  <a:lnTo>
                    <a:pt x="41307" y="1392"/>
                  </a:lnTo>
                  <a:lnTo>
                    <a:pt x="41350" y="1371"/>
                  </a:lnTo>
                  <a:lnTo>
                    <a:pt x="41414" y="1349"/>
                  </a:lnTo>
                  <a:lnTo>
                    <a:pt x="41500" y="1349"/>
                  </a:lnTo>
                  <a:lnTo>
                    <a:pt x="41543" y="1371"/>
                  </a:lnTo>
                  <a:lnTo>
                    <a:pt x="41607" y="1392"/>
                  </a:lnTo>
                  <a:lnTo>
                    <a:pt x="41693" y="1413"/>
                  </a:lnTo>
                  <a:lnTo>
                    <a:pt x="41928" y="1435"/>
                  </a:lnTo>
                  <a:lnTo>
                    <a:pt x="41928" y="1028"/>
                  </a:lnTo>
                  <a:lnTo>
                    <a:pt x="41864" y="1028"/>
                  </a:lnTo>
                  <a:lnTo>
                    <a:pt x="41735" y="1050"/>
                  </a:lnTo>
                  <a:lnTo>
                    <a:pt x="41543" y="1050"/>
                  </a:lnTo>
                  <a:lnTo>
                    <a:pt x="41521" y="1028"/>
                  </a:lnTo>
                  <a:lnTo>
                    <a:pt x="41521" y="1007"/>
                  </a:lnTo>
                  <a:lnTo>
                    <a:pt x="41457" y="985"/>
                  </a:lnTo>
                  <a:lnTo>
                    <a:pt x="41329" y="985"/>
                  </a:lnTo>
                  <a:lnTo>
                    <a:pt x="41179" y="964"/>
                  </a:lnTo>
                  <a:lnTo>
                    <a:pt x="40965" y="921"/>
                  </a:lnTo>
                  <a:lnTo>
                    <a:pt x="40879" y="878"/>
                  </a:lnTo>
                  <a:lnTo>
                    <a:pt x="40815" y="857"/>
                  </a:lnTo>
                  <a:lnTo>
                    <a:pt x="40622" y="793"/>
                  </a:lnTo>
                  <a:lnTo>
                    <a:pt x="40537" y="771"/>
                  </a:lnTo>
                  <a:lnTo>
                    <a:pt x="40473" y="729"/>
                  </a:lnTo>
                  <a:lnTo>
                    <a:pt x="40366" y="707"/>
                  </a:lnTo>
                  <a:lnTo>
                    <a:pt x="40323" y="686"/>
                  </a:lnTo>
                  <a:lnTo>
                    <a:pt x="40237" y="664"/>
                  </a:lnTo>
                  <a:lnTo>
                    <a:pt x="40152" y="686"/>
                  </a:lnTo>
                  <a:lnTo>
                    <a:pt x="40109" y="686"/>
                  </a:lnTo>
                  <a:lnTo>
                    <a:pt x="40045" y="707"/>
                  </a:lnTo>
                  <a:lnTo>
                    <a:pt x="39980" y="729"/>
                  </a:lnTo>
                  <a:lnTo>
                    <a:pt x="39745" y="771"/>
                  </a:lnTo>
                  <a:lnTo>
                    <a:pt x="39681" y="771"/>
                  </a:lnTo>
                  <a:lnTo>
                    <a:pt x="39659" y="793"/>
                  </a:lnTo>
                  <a:lnTo>
                    <a:pt x="39617" y="814"/>
                  </a:lnTo>
                  <a:lnTo>
                    <a:pt x="39574" y="814"/>
                  </a:lnTo>
                  <a:lnTo>
                    <a:pt x="39317" y="857"/>
                  </a:lnTo>
                  <a:lnTo>
                    <a:pt x="39081" y="878"/>
                  </a:lnTo>
                  <a:lnTo>
                    <a:pt x="38825" y="900"/>
                  </a:lnTo>
                  <a:lnTo>
                    <a:pt x="38696" y="943"/>
                  </a:lnTo>
                  <a:lnTo>
                    <a:pt x="38397" y="943"/>
                  </a:lnTo>
                  <a:lnTo>
                    <a:pt x="38268" y="921"/>
                  </a:lnTo>
                  <a:lnTo>
                    <a:pt x="38204" y="900"/>
                  </a:lnTo>
                  <a:lnTo>
                    <a:pt x="38183" y="878"/>
                  </a:lnTo>
                  <a:lnTo>
                    <a:pt x="38183" y="857"/>
                  </a:lnTo>
                  <a:lnTo>
                    <a:pt x="38118" y="836"/>
                  </a:lnTo>
                  <a:lnTo>
                    <a:pt x="37883" y="793"/>
                  </a:lnTo>
                  <a:lnTo>
                    <a:pt x="37733" y="793"/>
                  </a:lnTo>
                  <a:lnTo>
                    <a:pt x="37583" y="771"/>
                  </a:lnTo>
                  <a:lnTo>
                    <a:pt x="37476" y="750"/>
                  </a:lnTo>
                  <a:lnTo>
                    <a:pt x="37369" y="729"/>
                  </a:lnTo>
                  <a:lnTo>
                    <a:pt x="37112" y="707"/>
                  </a:lnTo>
                  <a:lnTo>
                    <a:pt x="36877" y="664"/>
                  </a:lnTo>
                  <a:lnTo>
                    <a:pt x="36620" y="622"/>
                  </a:lnTo>
                  <a:lnTo>
                    <a:pt x="36385" y="579"/>
                  </a:lnTo>
                  <a:lnTo>
                    <a:pt x="36256" y="557"/>
                  </a:lnTo>
                  <a:lnTo>
                    <a:pt x="36128" y="536"/>
                  </a:lnTo>
                  <a:lnTo>
                    <a:pt x="36042" y="536"/>
                  </a:lnTo>
                  <a:lnTo>
                    <a:pt x="36000" y="557"/>
                  </a:lnTo>
                  <a:lnTo>
                    <a:pt x="35935" y="579"/>
                  </a:lnTo>
                  <a:lnTo>
                    <a:pt x="35422" y="579"/>
                  </a:lnTo>
                  <a:lnTo>
                    <a:pt x="35315" y="600"/>
                  </a:lnTo>
                  <a:lnTo>
                    <a:pt x="35186" y="622"/>
                  </a:lnTo>
                  <a:lnTo>
                    <a:pt x="35058" y="643"/>
                  </a:lnTo>
                  <a:lnTo>
                    <a:pt x="34801" y="664"/>
                  </a:lnTo>
                  <a:lnTo>
                    <a:pt x="34673" y="664"/>
                  </a:lnTo>
                  <a:lnTo>
                    <a:pt x="34544" y="643"/>
                  </a:lnTo>
                  <a:lnTo>
                    <a:pt x="34480" y="622"/>
                  </a:lnTo>
                  <a:lnTo>
                    <a:pt x="34480" y="600"/>
                  </a:lnTo>
                  <a:lnTo>
                    <a:pt x="34459" y="579"/>
                  </a:lnTo>
                  <a:lnTo>
                    <a:pt x="34330" y="514"/>
                  </a:lnTo>
                  <a:lnTo>
                    <a:pt x="34202" y="450"/>
                  </a:lnTo>
                  <a:lnTo>
                    <a:pt x="34138" y="429"/>
                  </a:lnTo>
                  <a:lnTo>
                    <a:pt x="34052" y="429"/>
                  </a:lnTo>
                  <a:lnTo>
                    <a:pt x="33966" y="407"/>
                  </a:lnTo>
                  <a:lnTo>
                    <a:pt x="33902" y="407"/>
                  </a:lnTo>
                  <a:lnTo>
                    <a:pt x="33881" y="386"/>
                  </a:lnTo>
                  <a:lnTo>
                    <a:pt x="33902" y="365"/>
                  </a:lnTo>
                  <a:lnTo>
                    <a:pt x="33902" y="343"/>
                  </a:lnTo>
                  <a:lnTo>
                    <a:pt x="33881" y="322"/>
                  </a:lnTo>
                  <a:lnTo>
                    <a:pt x="33795" y="300"/>
                  </a:lnTo>
                  <a:lnTo>
                    <a:pt x="33688" y="258"/>
                  </a:lnTo>
                  <a:lnTo>
                    <a:pt x="33688" y="236"/>
                  </a:lnTo>
                  <a:lnTo>
                    <a:pt x="33688" y="215"/>
                  </a:lnTo>
                  <a:lnTo>
                    <a:pt x="33710" y="193"/>
                  </a:lnTo>
                  <a:lnTo>
                    <a:pt x="33645" y="193"/>
                  </a:lnTo>
                  <a:lnTo>
                    <a:pt x="33496" y="172"/>
                  </a:lnTo>
                  <a:lnTo>
                    <a:pt x="33346" y="193"/>
                  </a:lnTo>
                  <a:lnTo>
                    <a:pt x="33089" y="215"/>
                  </a:lnTo>
                  <a:lnTo>
                    <a:pt x="32960" y="236"/>
                  </a:lnTo>
                  <a:lnTo>
                    <a:pt x="32853" y="258"/>
                  </a:lnTo>
                  <a:lnTo>
                    <a:pt x="32704" y="258"/>
                  </a:lnTo>
                  <a:lnTo>
                    <a:pt x="32554" y="236"/>
                  </a:lnTo>
                  <a:lnTo>
                    <a:pt x="32276" y="258"/>
                  </a:lnTo>
                  <a:lnTo>
                    <a:pt x="32169" y="279"/>
                  </a:lnTo>
                  <a:lnTo>
                    <a:pt x="32040" y="300"/>
                  </a:lnTo>
                  <a:lnTo>
                    <a:pt x="31783" y="300"/>
                  </a:lnTo>
                  <a:lnTo>
                    <a:pt x="31505" y="322"/>
                  </a:lnTo>
                  <a:lnTo>
                    <a:pt x="30906" y="322"/>
                  </a:lnTo>
                  <a:lnTo>
                    <a:pt x="30842" y="300"/>
                  </a:lnTo>
                  <a:lnTo>
                    <a:pt x="30777" y="279"/>
                  </a:lnTo>
                  <a:lnTo>
                    <a:pt x="30628" y="279"/>
                  </a:lnTo>
                  <a:lnTo>
                    <a:pt x="30585" y="300"/>
                  </a:lnTo>
                  <a:lnTo>
                    <a:pt x="30542" y="322"/>
                  </a:lnTo>
                  <a:lnTo>
                    <a:pt x="30478" y="322"/>
                  </a:lnTo>
                  <a:lnTo>
                    <a:pt x="30221" y="365"/>
                  </a:lnTo>
                  <a:lnTo>
                    <a:pt x="29964" y="386"/>
                  </a:lnTo>
                  <a:lnTo>
                    <a:pt x="29686" y="386"/>
                  </a:lnTo>
                  <a:lnTo>
                    <a:pt x="29429" y="407"/>
                  </a:lnTo>
                  <a:lnTo>
                    <a:pt x="29322" y="407"/>
                  </a:lnTo>
                  <a:lnTo>
                    <a:pt x="29236" y="386"/>
                  </a:lnTo>
                  <a:lnTo>
                    <a:pt x="28980" y="386"/>
                  </a:lnTo>
                  <a:lnTo>
                    <a:pt x="28937" y="407"/>
                  </a:lnTo>
                  <a:lnTo>
                    <a:pt x="28873" y="429"/>
                  </a:lnTo>
                  <a:lnTo>
                    <a:pt x="28787" y="450"/>
                  </a:lnTo>
                  <a:lnTo>
                    <a:pt x="28316" y="450"/>
                  </a:lnTo>
                  <a:lnTo>
                    <a:pt x="28145" y="429"/>
                  </a:lnTo>
                  <a:lnTo>
                    <a:pt x="27738" y="429"/>
                  </a:lnTo>
                  <a:lnTo>
                    <a:pt x="27610" y="407"/>
                  </a:lnTo>
                  <a:lnTo>
                    <a:pt x="27332" y="407"/>
                  </a:lnTo>
                  <a:lnTo>
                    <a:pt x="27203" y="386"/>
                  </a:lnTo>
                  <a:lnTo>
                    <a:pt x="27075" y="365"/>
                  </a:lnTo>
                  <a:lnTo>
                    <a:pt x="26946" y="343"/>
                  </a:lnTo>
                  <a:lnTo>
                    <a:pt x="26818" y="343"/>
                  </a:lnTo>
                  <a:lnTo>
                    <a:pt x="26540" y="365"/>
                  </a:lnTo>
                  <a:lnTo>
                    <a:pt x="26433" y="386"/>
                  </a:lnTo>
                  <a:lnTo>
                    <a:pt x="26326" y="407"/>
                  </a:lnTo>
                  <a:lnTo>
                    <a:pt x="26069" y="429"/>
                  </a:lnTo>
                  <a:lnTo>
                    <a:pt x="25833" y="450"/>
                  </a:lnTo>
                  <a:lnTo>
                    <a:pt x="25705" y="472"/>
                  </a:lnTo>
                  <a:lnTo>
                    <a:pt x="25555" y="493"/>
                  </a:lnTo>
                  <a:lnTo>
                    <a:pt x="25405" y="472"/>
                  </a:lnTo>
                  <a:lnTo>
                    <a:pt x="25277" y="450"/>
                  </a:lnTo>
                  <a:lnTo>
                    <a:pt x="24999" y="429"/>
                  </a:lnTo>
                  <a:lnTo>
                    <a:pt x="24913" y="429"/>
                  </a:lnTo>
                  <a:lnTo>
                    <a:pt x="24870" y="407"/>
                  </a:lnTo>
                  <a:lnTo>
                    <a:pt x="24828" y="386"/>
                  </a:lnTo>
                  <a:lnTo>
                    <a:pt x="24442" y="386"/>
                  </a:lnTo>
                  <a:lnTo>
                    <a:pt x="24314" y="365"/>
                  </a:lnTo>
                  <a:lnTo>
                    <a:pt x="24186" y="343"/>
                  </a:lnTo>
                  <a:lnTo>
                    <a:pt x="23929" y="322"/>
                  </a:lnTo>
                  <a:lnTo>
                    <a:pt x="23608" y="322"/>
                  </a:lnTo>
                  <a:lnTo>
                    <a:pt x="23543" y="300"/>
                  </a:lnTo>
                  <a:lnTo>
                    <a:pt x="23522" y="279"/>
                  </a:lnTo>
                  <a:lnTo>
                    <a:pt x="23479" y="279"/>
                  </a:lnTo>
                  <a:lnTo>
                    <a:pt x="23415" y="258"/>
                  </a:lnTo>
                  <a:lnTo>
                    <a:pt x="23158" y="215"/>
                  </a:lnTo>
                  <a:lnTo>
                    <a:pt x="22901" y="193"/>
                  </a:lnTo>
                  <a:lnTo>
                    <a:pt x="22773" y="215"/>
                  </a:lnTo>
                  <a:lnTo>
                    <a:pt x="22623" y="215"/>
                  </a:lnTo>
                  <a:lnTo>
                    <a:pt x="22538" y="236"/>
                  </a:lnTo>
                  <a:lnTo>
                    <a:pt x="22495" y="258"/>
                  </a:lnTo>
                  <a:lnTo>
                    <a:pt x="22302" y="300"/>
                  </a:lnTo>
                  <a:lnTo>
                    <a:pt x="22131" y="365"/>
                  </a:lnTo>
                  <a:lnTo>
                    <a:pt x="21895" y="365"/>
                  </a:lnTo>
                  <a:lnTo>
                    <a:pt x="21831" y="386"/>
                  </a:lnTo>
                  <a:lnTo>
                    <a:pt x="21767" y="407"/>
                  </a:lnTo>
                  <a:lnTo>
                    <a:pt x="21724" y="450"/>
                  </a:lnTo>
                  <a:lnTo>
                    <a:pt x="21681" y="472"/>
                  </a:lnTo>
                  <a:lnTo>
                    <a:pt x="21660" y="472"/>
                  </a:lnTo>
                  <a:lnTo>
                    <a:pt x="21660" y="493"/>
                  </a:lnTo>
                  <a:lnTo>
                    <a:pt x="21617" y="514"/>
                  </a:lnTo>
                  <a:lnTo>
                    <a:pt x="21510" y="536"/>
                  </a:lnTo>
                  <a:lnTo>
                    <a:pt x="21382" y="536"/>
                  </a:lnTo>
                  <a:lnTo>
                    <a:pt x="21232" y="557"/>
                  </a:lnTo>
                  <a:lnTo>
                    <a:pt x="21082" y="557"/>
                  </a:lnTo>
                  <a:lnTo>
                    <a:pt x="20783" y="536"/>
                  </a:lnTo>
                  <a:lnTo>
                    <a:pt x="20483" y="514"/>
                  </a:lnTo>
                  <a:lnTo>
                    <a:pt x="20333" y="493"/>
                  </a:lnTo>
                  <a:lnTo>
                    <a:pt x="20205" y="472"/>
                  </a:lnTo>
                  <a:lnTo>
                    <a:pt x="20055" y="472"/>
                  </a:lnTo>
                  <a:lnTo>
                    <a:pt x="19905" y="450"/>
                  </a:lnTo>
                  <a:lnTo>
                    <a:pt x="19819" y="472"/>
                  </a:lnTo>
                  <a:lnTo>
                    <a:pt x="19777" y="493"/>
                  </a:lnTo>
                  <a:lnTo>
                    <a:pt x="19734" y="493"/>
                  </a:lnTo>
                  <a:lnTo>
                    <a:pt x="19670" y="514"/>
                  </a:lnTo>
                  <a:lnTo>
                    <a:pt x="19306" y="514"/>
                  </a:lnTo>
                  <a:lnTo>
                    <a:pt x="19242" y="536"/>
                  </a:lnTo>
                  <a:lnTo>
                    <a:pt x="19220" y="557"/>
                  </a:lnTo>
                  <a:lnTo>
                    <a:pt x="19199" y="579"/>
                  </a:lnTo>
                  <a:lnTo>
                    <a:pt x="19135" y="600"/>
                  </a:lnTo>
                  <a:lnTo>
                    <a:pt x="19006" y="622"/>
                  </a:lnTo>
                  <a:lnTo>
                    <a:pt x="18899" y="643"/>
                  </a:lnTo>
                  <a:lnTo>
                    <a:pt x="18278" y="643"/>
                  </a:lnTo>
                  <a:lnTo>
                    <a:pt x="17979" y="622"/>
                  </a:lnTo>
                  <a:lnTo>
                    <a:pt x="17893" y="622"/>
                  </a:lnTo>
                  <a:lnTo>
                    <a:pt x="17829" y="643"/>
                  </a:lnTo>
                  <a:lnTo>
                    <a:pt x="17529" y="643"/>
                  </a:lnTo>
                  <a:lnTo>
                    <a:pt x="17380" y="622"/>
                  </a:lnTo>
                  <a:lnTo>
                    <a:pt x="17101" y="600"/>
                  </a:lnTo>
                  <a:lnTo>
                    <a:pt x="16973" y="579"/>
                  </a:lnTo>
                  <a:lnTo>
                    <a:pt x="16887" y="557"/>
                  </a:lnTo>
                  <a:lnTo>
                    <a:pt x="16609" y="536"/>
                  </a:lnTo>
                  <a:lnTo>
                    <a:pt x="16352" y="514"/>
                  </a:lnTo>
                  <a:lnTo>
                    <a:pt x="16117" y="493"/>
                  </a:lnTo>
                  <a:lnTo>
                    <a:pt x="15881" y="450"/>
                  </a:lnTo>
                  <a:lnTo>
                    <a:pt x="15796" y="429"/>
                  </a:lnTo>
                  <a:lnTo>
                    <a:pt x="15689" y="407"/>
                  </a:lnTo>
                  <a:lnTo>
                    <a:pt x="15582" y="429"/>
                  </a:lnTo>
                  <a:lnTo>
                    <a:pt x="15496" y="450"/>
                  </a:lnTo>
                  <a:lnTo>
                    <a:pt x="15411" y="472"/>
                  </a:lnTo>
                  <a:lnTo>
                    <a:pt x="15304" y="514"/>
                  </a:lnTo>
                  <a:lnTo>
                    <a:pt x="15047" y="557"/>
                  </a:lnTo>
                  <a:lnTo>
                    <a:pt x="14854" y="600"/>
                  </a:lnTo>
                  <a:lnTo>
                    <a:pt x="14769" y="643"/>
                  </a:lnTo>
                  <a:lnTo>
                    <a:pt x="14683" y="664"/>
                  </a:lnTo>
                  <a:lnTo>
                    <a:pt x="14597" y="686"/>
                  </a:lnTo>
                  <a:lnTo>
                    <a:pt x="14512" y="686"/>
                  </a:lnTo>
                  <a:lnTo>
                    <a:pt x="14426" y="664"/>
                  </a:lnTo>
                  <a:lnTo>
                    <a:pt x="14340" y="686"/>
                  </a:lnTo>
                  <a:lnTo>
                    <a:pt x="14298" y="707"/>
                  </a:lnTo>
                  <a:lnTo>
                    <a:pt x="14276" y="729"/>
                  </a:lnTo>
                  <a:lnTo>
                    <a:pt x="14255" y="750"/>
                  </a:lnTo>
                  <a:lnTo>
                    <a:pt x="14019" y="750"/>
                  </a:lnTo>
                  <a:lnTo>
                    <a:pt x="13912" y="707"/>
                  </a:lnTo>
                  <a:lnTo>
                    <a:pt x="13677" y="686"/>
                  </a:lnTo>
                  <a:lnTo>
                    <a:pt x="13613" y="664"/>
                  </a:lnTo>
                  <a:lnTo>
                    <a:pt x="13613" y="643"/>
                  </a:lnTo>
                  <a:lnTo>
                    <a:pt x="13591" y="622"/>
                  </a:lnTo>
                  <a:lnTo>
                    <a:pt x="13527" y="600"/>
                  </a:lnTo>
                  <a:lnTo>
                    <a:pt x="13356" y="600"/>
                  </a:lnTo>
                  <a:lnTo>
                    <a:pt x="13270" y="622"/>
                  </a:lnTo>
                  <a:lnTo>
                    <a:pt x="13206" y="600"/>
                  </a:lnTo>
                  <a:lnTo>
                    <a:pt x="13142" y="579"/>
                  </a:lnTo>
                  <a:lnTo>
                    <a:pt x="13163" y="557"/>
                  </a:lnTo>
                  <a:lnTo>
                    <a:pt x="13163" y="536"/>
                  </a:lnTo>
                  <a:lnTo>
                    <a:pt x="13121" y="514"/>
                  </a:lnTo>
                  <a:lnTo>
                    <a:pt x="12885" y="472"/>
                  </a:lnTo>
                  <a:lnTo>
                    <a:pt x="12800" y="472"/>
                  </a:lnTo>
                  <a:lnTo>
                    <a:pt x="12693" y="493"/>
                  </a:lnTo>
                  <a:lnTo>
                    <a:pt x="12500" y="493"/>
                  </a:lnTo>
                  <a:lnTo>
                    <a:pt x="12436" y="472"/>
                  </a:lnTo>
                  <a:lnTo>
                    <a:pt x="12414" y="450"/>
                  </a:lnTo>
                  <a:lnTo>
                    <a:pt x="12393" y="429"/>
                  </a:lnTo>
                  <a:lnTo>
                    <a:pt x="12329" y="407"/>
                  </a:lnTo>
                  <a:lnTo>
                    <a:pt x="12179" y="407"/>
                  </a:lnTo>
                  <a:lnTo>
                    <a:pt x="12029" y="386"/>
                  </a:lnTo>
                  <a:lnTo>
                    <a:pt x="11879" y="386"/>
                  </a:lnTo>
                  <a:lnTo>
                    <a:pt x="11729" y="365"/>
                  </a:lnTo>
                  <a:lnTo>
                    <a:pt x="11665" y="365"/>
                  </a:lnTo>
                  <a:lnTo>
                    <a:pt x="11622" y="343"/>
                  </a:lnTo>
                  <a:lnTo>
                    <a:pt x="11601" y="322"/>
                  </a:lnTo>
                  <a:lnTo>
                    <a:pt x="11515" y="322"/>
                  </a:lnTo>
                  <a:lnTo>
                    <a:pt x="11237" y="300"/>
                  </a:lnTo>
                  <a:lnTo>
                    <a:pt x="11087" y="322"/>
                  </a:lnTo>
                  <a:lnTo>
                    <a:pt x="10488" y="322"/>
                  </a:lnTo>
                  <a:lnTo>
                    <a:pt x="10338" y="300"/>
                  </a:lnTo>
                  <a:lnTo>
                    <a:pt x="10188" y="300"/>
                  </a:lnTo>
                  <a:lnTo>
                    <a:pt x="10039" y="279"/>
                  </a:lnTo>
                  <a:lnTo>
                    <a:pt x="9932" y="300"/>
                  </a:lnTo>
                  <a:lnTo>
                    <a:pt x="9889" y="300"/>
                  </a:lnTo>
                  <a:lnTo>
                    <a:pt x="9825" y="322"/>
                  </a:lnTo>
                  <a:lnTo>
                    <a:pt x="9739" y="343"/>
                  </a:lnTo>
                  <a:lnTo>
                    <a:pt x="9568" y="322"/>
                  </a:lnTo>
                  <a:lnTo>
                    <a:pt x="8947" y="322"/>
                  </a:lnTo>
                  <a:lnTo>
                    <a:pt x="8776" y="300"/>
                  </a:lnTo>
                  <a:lnTo>
                    <a:pt x="8626" y="322"/>
                  </a:lnTo>
                  <a:lnTo>
                    <a:pt x="8476" y="343"/>
                  </a:lnTo>
                  <a:lnTo>
                    <a:pt x="8326" y="322"/>
                  </a:lnTo>
                  <a:lnTo>
                    <a:pt x="7620" y="322"/>
                  </a:lnTo>
                  <a:lnTo>
                    <a:pt x="7321" y="300"/>
                  </a:lnTo>
                  <a:lnTo>
                    <a:pt x="7192" y="322"/>
                  </a:lnTo>
                  <a:lnTo>
                    <a:pt x="6893" y="322"/>
                  </a:lnTo>
                  <a:lnTo>
                    <a:pt x="6743" y="343"/>
                  </a:lnTo>
                  <a:lnTo>
                    <a:pt x="6464" y="322"/>
                  </a:lnTo>
                  <a:lnTo>
                    <a:pt x="6400" y="300"/>
                  </a:lnTo>
                  <a:lnTo>
                    <a:pt x="6357" y="279"/>
                  </a:lnTo>
                  <a:lnTo>
                    <a:pt x="6315" y="258"/>
                  </a:lnTo>
                  <a:lnTo>
                    <a:pt x="6143" y="258"/>
                  </a:lnTo>
                  <a:lnTo>
                    <a:pt x="6079" y="279"/>
                  </a:lnTo>
                  <a:lnTo>
                    <a:pt x="5908" y="279"/>
                  </a:lnTo>
                  <a:lnTo>
                    <a:pt x="5608" y="258"/>
                  </a:lnTo>
                  <a:lnTo>
                    <a:pt x="5480" y="236"/>
                  </a:lnTo>
                  <a:lnTo>
                    <a:pt x="5352" y="215"/>
                  </a:lnTo>
                  <a:lnTo>
                    <a:pt x="5287" y="193"/>
                  </a:lnTo>
                  <a:lnTo>
                    <a:pt x="5266" y="172"/>
                  </a:lnTo>
                  <a:lnTo>
                    <a:pt x="5245" y="151"/>
                  </a:lnTo>
                  <a:lnTo>
                    <a:pt x="5202" y="151"/>
                  </a:lnTo>
                  <a:lnTo>
                    <a:pt x="5052" y="129"/>
                  </a:lnTo>
                  <a:lnTo>
                    <a:pt x="4902" y="108"/>
                  </a:lnTo>
                  <a:lnTo>
                    <a:pt x="4624" y="65"/>
                  </a:lnTo>
                  <a:lnTo>
                    <a:pt x="4517" y="44"/>
                  </a:lnTo>
                  <a:lnTo>
                    <a:pt x="4410" y="22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9"/>
          <p:cNvSpPr txBox="1">
            <a:spLocks noGrp="1"/>
          </p:cNvSpPr>
          <p:nvPr>
            <p:ph type="subTitle" idx="1"/>
          </p:nvPr>
        </p:nvSpPr>
        <p:spPr>
          <a:xfrm>
            <a:off x="1025467" y="2233576"/>
            <a:ext cx="3657600" cy="12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title"/>
          </p:nvPr>
        </p:nvSpPr>
        <p:spPr>
          <a:xfrm>
            <a:off x="1414267" y="1676324"/>
            <a:ext cx="288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9"/>
          <p:cNvSpPr/>
          <p:nvPr/>
        </p:nvSpPr>
        <p:spPr>
          <a:xfrm>
            <a:off x="4941700" y="1009658"/>
            <a:ext cx="3508180" cy="3124185"/>
          </a:xfrm>
          <a:custGeom>
            <a:avLst/>
            <a:gdLst/>
            <a:ahLst/>
            <a:cxnLst/>
            <a:rect l="l" t="t" r="r" b="b"/>
            <a:pathLst>
              <a:path w="52557" h="60327" extrusionOk="0">
                <a:moveTo>
                  <a:pt x="34203" y="1"/>
                </a:moveTo>
                <a:lnTo>
                  <a:pt x="34126" y="20"/>
                </a:lnTo>
                <a:lnTo>
                  <a:pt x="34049" y="20"/>
                </a:lnTo>
                <a:lnTo>
                  <a:pt x="33933" y="78"/>
                </a:lnTo>
                <a:lnTo>
                  <a:pt x="33817" y="175"/>
                </a:lnTo>
                <a:lnTo>
                  <a:pt x="33740" y="271"/>
                </a:lnTo>
                <a:lnTo>
                  <a:pt x="33644" y="348"/>
                </a:lnTo>
                <a:lnTo>
                  <a:pt x="33547" y="444"/>
                </a:lnTo>
                <a:lnTo>
                  <a:pt x="33412" y="502"/>
                </a:lnTo>
                <a:lnTo>
                  <a:pt x="33355" y="522"/>
                </a:lnTo>
                <a:lnTo>
                  <a:pt x="33258" y="522"/>
                </a:lnTo>
                <a:lnTo>
                  <a:pt x="33104" y="502"/>
                </a:lnTo>
                <a:lnTo>
                  <a:pt x="32988" y="464"/>
                </a:lnTo>
                <a:lnTo>
                  <a:pt x="32892" y="406"/>
                </a:lnTo>
                <a:lnTo>
                  <a:pt x="32795" y="348"/>
                </a:lnTo>
                <a:lnTo>
                  <a:pt x="32718" y="290"/>
                </a:lnTo>
                <a:lnTo>
                  <a:pt x="32603" y="232"/>
                </a:lnTo>
                <a:lnTo>
                  <a:pt x="32487" y="194"/>
                </a:lnTo>
                <a:lnTo>
                  <a:pt x="32333" y="194"/>
                </a:lnTo>
                <a:lnTo>
                  <a:pt x="32179" y="213"/>
                </a:lnTo>
                <a:lnTo>
                  <a:pt x="32044" y="252"/>
                </a:lnTo>
                <a:lnTo>
                  <a:pt x="31947" y="329"/>
                </a:lnTo>
                <a:lnTo>
                  <a:pt x="31870" y="406"/>
                </a:lnTo>
                <a:lnTo>
                  <a:pt x="31774" y="502"/>
                </a:lnTo>
                <a:lnTo>
                  <a:pt x="31677" y="579"/>
                </a:lnTo>
                <a:lnTo>
                  <a:pt x="31542" y="618"/>
                </a:lnTo>
                <a:lnTo>
                  <a:pt x="31388" y="637"/>
                </a:lnTo>
                <a:lnTo>
                  <a:pt x="31311" y="657"/>
                </a:lnTo>
                <a:lnTo>
                  <a:pt x="31234" y="657"/>
                </a:lnTo>
                <a:lnTo>
                  <a:pt x="31118" y="734"/>
                </a:lnTo>
                <a:lnTo>
                  <a:pt x="31022" y="811"/>
                </a:lnTo>
                <a:lnTo>
                  <a:pt x="30925" y="907"/>
                </a:lnTo>
                <a:lnTo>
                  <a:pt x="30829" y="1004"/>
                </a:lnTo>
                <a:lnTo>
                  <a:pt x="30733" y="1100"/>
                </a:lnTo>
                <a:lnTo>
                  <a:pt x="30617" y="1158"/>
                </a:lnTo>
                <a:lnTo>
                  <a:pt x="30540" y="1177"/>
                </a:lnTo>
                <a:lnTo>
                  <a:pt x="30386" y="1177"/>
                </a:lnTo>
                <a:lnTo>
                  <a:pt x="30308" y="1158"/>
                </a:lnTo>
                <a:lnTo>
                  <a:pt x="30173" y="1100"/>
                </a:lnTo>
                <a:lnTo>
                  <a:pt x="30077" y="1004"/>
                </a:lnTo>
                <a:lnTo>
                  <a:pt x="30000" y="907"/>
                </a:lnTo>
                <a:lnTo>
                  <a:pt x="29904" y="811"/>
                </a:lnTo>
                <a:lnTo>
                  <a:pt x="29807" y="734"/>
                </a:lnTo>
                <a:lnTo>
                  <a:pt x="29672" y="657"/>
                </a:lnTo>
                <a:lnTo>
                  <a:pt x="29614" y="657"/>
                </a:lnTo>
                <a:lnTo>
                  <a:pt x="29518" y="637"/>
                </a:lnTo>
                <a:lnTo>
                  <a:pt x="29364" y="618"/>
                </a:lnTo>
                <a:lnTo>
                  <a:pt x="29248" y="579"/>
                </a:lnTo>
                <a:lnTo>
                  <a:pt x="29152" y="522"/>
                </a:lnTo>
                <a:lnTo>
                  <a:pt x="29055" y="464"/>
                </a:lnTo>
                <a:lnTo>
                  <a:pt x="28959" y="387"/>
                </a:lnTo>
                <a:lnTo>
                  <a:pt x="28862" y="329"/>
                </a:lnTo>
                <a:lnTo>
                  <a:pt x="28747" y="290"/>
                </a:lnTo>
                <a:lnTo>
                  <a:pt x="28593" y="271"/>
                </a:lnTo>
                <a:lnTo>
                  <a:pt x="28438" y="271"/>
                </a:lnTo>
                <a:lnTo>
                  <a:pt x="28303" y="252"/>
                </a:lnTo>
                <a:lnTo>
                  <a:pt x="28130" y="213"/>
                </a:lnTo>
                <a:lnTo>
                  <a:pt x="27937" y="155"/>
                </a:lnTo>
                <a:lnTo>
                  <a:pt x="27802" y="136"/>
                </a:lnTo>
                <a:lnTo>
                  <a:pt x="27494" y="136"/>
                </a:lnTo>
                <a:lnTo>
                  <a:pt x="27378" y="175"/>
                </a:lnTo>
                <a:lnTo>
                  <a:pt x="27185" y="232"/>
                </a:lnTo>
                <a:lnTo>
                  <a:pt x="26992" y="290"/>
                </a:lnTo>
                <a:lnTo>
                  <a:pt x="26877" y="329"/>
                </a:lnTo>
                <a:lnTo>
                  <a:pt x="26568" y="329"/>
                </a:lnTo>
                <a:lnTo>
                  <a:pt x="26433" y="309"/>
                </a:lnTo>
                <a:lnTo>
                  <a:pt x="26260" y="271"/>
                </a:lnTo>
                <a:lnTo>
                  <a:pt x="26067" y="213"/>
                </a:lnTo>
                <a:lnTo>
                  <a:pt x="25932" y="194"/>
                </a:lnTo>
                <a:lnTo>
                  <a:pt x="25701" y="194"/>
                </a:lnTo>
                <a:lnTo>
                  <a:pt x="25623" y="232"/>
                </a:lnTo>
                <a:lnTo>
                  <a:pt x="25566" y="252"/>
                </a:lnTo>
                <a:lnTo>
                  <a:pt x="25508" y="309"/>
                </a:lnTo>
                <a:lnTo>
                  <a:pt x="25411" y="406"/>
                </a:lnTo>
                <a:lnTo>
                  <a:pt x="25315" y="541"/>
                </a:lnTo>
                <a:lnTo>
                  <a:pt x="25219" y="657"/>
                </a:lnTo>
                <a:lnTo>
                  <a:pt x="25122" y="772"/>
                </a:lnTo>
                <a:lnTo>
                  <a:pt x="25064" y="811"/>
                </a:lnTo>
                <a:lnTo>
                  <a:pt x="25007" y="849"/>
                </a:lnTo>
                <a:lnTo>
                  <a:pt x="24929" y="869"/>
                </a:lnTo>
                <a:lnTo>
                  <a:pt x="24852" y="869"/>
                </a:lnTo>
                <a:lnTo>
                  <a:pt x="24698" y="849"/>
                </a:lnTo>
                <a:lnTo>
                  <a:pt x="24563" y="811"/>
                </a:lnTo>
                <a:lnTo>
                  <a:pt x="24467" y="734"/>
                </a:lnTo>
                <a:lnTo>
                  <a:pt x="24390" y="657"/>
                </a:lnTo>
                <a:lnTo>
                  <a:pt x="24293" y="560"/>
                </a:lnTo>
                <a:lnTo>
                  <a:pt x="24197" y="502"/>
                </a:lnTo>
                <a:lnTo>
                  <a:pt x="24062" y="444"/>
                </a:lnTo>
                <a:lnTo>
                  <a:pt x="23908" y="425"/>
                </a:lnTo>
                <a:lnTo>
                  <a:pt x="23638" y="425"/>
                </a:lnTo>
                <a:lnTo>
                  <a:pt x="23445" y="406"/>
                </a:lnTo>
                <a:lnTo>
                  <a:pt x="23252" y="387"/>
                </a:lnTo>
                <a:lnTo>
                  <a:pt x="22982" y="387"/>
                </a:lnTo>
                <a:lnTo>
                  <a:pt x="22828" y="406"/>
                </a:lnTo>
                <a:lnTo>
                  <a:pt x="22693" y="406"/>
                </a:lnTo>
                <a:lnTo>
                  <a:pt x="22519" y="464"/>
                </a:lnTo>
                <a:lnTo>
                  <a:pt x="22327" y="522"/>
                </a:lnTo>
                <a:lnTo>
                  <a:pt x="22192" y="541"/>
                </a:lnTo>
                <a:lnTo>
                  <a:pt x="22037" y="560"/>
                </a:lnTo>
                <a:lnTo>
                  <a:pt x="21883" y="560"/>
                </a:lnTo>
                <a:lnTo>
                  <a:pt x="21768" y="579"/>
                </a:lnTo>
                <a:lnTo>
                  <a:pt x="21575" y="637"/>
                </a:lnTo>
                <a:lnTo>
                  <a:pt x="21382" y="695"/>
                </a:lnTo>
                <a:lnTo>
                  <a:pt x="21266" y="714"/>
                </a:lnTo>
                <a:lnTo>
                  <a:pt x="21112" y="714"/>
                </a:lnTo>
                <a:lnTo>
                  <a:pt x="20958" y="734"/>
                </a:lnTo>
                <a:lnTo>
                  <a:pt x="20823" y="791"/>
                </a:lnTo>
                <a:lnTo>
                  <a:pt x="20726" y="869"/>
                </a:lnTo>
                <a:lnTo>
                  <a:pt x="20649" y="946"/>
                </a:lnTo>
                <a:lnTo>
                  <a:pt x="20553" y="1042"/>
                </a:lnTo>
                <a:lnTo>
                  <a:pt x="20457" y="1119"/>
                </a:lnTo>
                <a:lnTo>
                  <a:pt x="20322" y="1158"/>
                </a:lnTo>
                <a:lnTo>
                  <a:pt x="20167" y="1177"/>
                </a:lnTo>
                <a:lnTo>
                  <a:pt x="20090" y="1177"/>
                </a:lnTo>
                <a:lnTo>
                  <a:pt x="20013" y="1138"/>
                </a:lnTo>
                <a:lnTo>
                  <a:pt x="19955" y="1100"/>
                </a:lnTo>
                <a:lnTo>
                  <a:pt x="19897" y="1061"/>
                </a:lnTo>
                <a:lnTo>
                  <a:pt x="19801" y="926"/>
                </a:lnTo>
                <a:lnTo>
                  <a:pt x="19705" y="791"/>
                </a:lnTo>
                <a:lnTo>
                  <a:pt x="19608" y="637"/>
                </a:lnTo>
                <a:lnTo>
                  <a:pt x="19512" y="502"/>
                </a:lnTo>
                <a:lnTo>
                  <a:pt x="19454" y="464"/>
                </a:lnTo>
                <a:lnTo>
                  <a:pt x="19396" y="425"/>
                </a:lnTo>
                <a:lnTo>
                  <a:pt x="19319" y="387"/>
                </a:lnTo>
                <a:lnTo>
                  <a:pt x="19242" y="387"/>
                </a:lnTo>
                <a:lnTo>
                  <a:pt x="18953" y="406"/>
                </a:lnTo>
                <a:lnTo>
                  <a:pt x="18779" y="425"/>
                </a:lnTo>
                <a:lnTo>
                  <a:pt x="18586" y="464"/>
                </a:lnTo>
                <a:lnTo>
                  <a:pt x="18297" y="464"/>
                </a:lnTo>
                <a:lnTo>
                  <a:pt x="18143" y="483"/>
                </a:lnTo>
                <a:lnTo>
                  <a:pt x="18027" y="502"/>
                </a:lnTo>
                <a:lnTo>
                  <a:pt x="17931" y="541"/>
                </a:lnTo>
                <a:lnTo>
                  <a:pt x="17835" y="579"/>
                </a:lnTo>
                <a:lnTo>
                  <a:pt x="17738" y="618"/>
                </a:lnTo>
                <a:lnTo>
                  <a:pt x="17642" y="657"/>
                </a:lnTo>
                <a:lnTo>
                  <a:pt x="17526" y="695"/>
                </a:lnTo>
                <a:lnTo>
                  <a:pt x="17372" y="695"/>
                </a:lnTo>
                <a:lnTo>
                  <a:pt x="17218" y="676"/>
                </a:lnTo>
                <a:lnTo>
                  <a:pt x="17083" y="618"/>
                </a:lnTo>
                <a:lnTo>
                  <a:pt x="16986" y="560"/>
                </a:lnTo>
                <a:lnTo>
                  <a:pt x="16909" y="464"/>
                </a:lnTo>
                <a:lnTo>
                  <a:pt x="16813" y="387"/>
                </a:lnTo>
                <a:lnTo>
                  <a:pt x="16716" y="309"/>
                </a:lnTo>
                <a:lnTo>
                  <a:pt x="16581" y="252"/>
                </a:lnTo>
                <a:lnTo>
                  <a:pt x="16427" y="232"/>
                </a:lnTo>
                <a:lnTo>
                  <a:pt x="16350" y="252"/>
                </a:lnTo>
                <a:lnTo>
                  <a:pt x="16273" y="271"/>
                </a:lnTo>
                <a:lnTo>
                  <a:pt x="16157" y="329"/>
                </a:lnTo>
                <a:lnTo>
                  <a:pt x="16061" y="425"/>
                </a:lnTo>
                <a:lnTo>
                  <a:pt x="15964" y="522"/>
                </a:lnTo>
                <a:lnTo>
                  <a:pt x="15868" y="637"/>
                </a:lnTo>
                <a:lnTo>
                  <a:pt x="15772" y="714"/>
                </a:lnTo>
                <a:lnTo>
                  <a:pt x="15656" y="791"/>
                </a:lnTo>
                <a:lnTo>
                  <a:pt x="15579" y="811"/>
                </a:lnTo>
                <a:lnTo>
                  <a:pt x="15425" y="811"/>
                </a:lnTo>
                <a:lnTo>
                  <a:pt x="15347" y="791"/>
                </a:lnTo>
                <a:lnTo>
                  <a:pt x="15213" y="734"/>
                </a:lnTo>
                <a:lnTo>
                  <a:pt x="15116" y="657"/>
                </a:lnTo>
                <a:lnTo>
                  <a:pt x="15039" y="560"/>
                </a:lnTo>
                <a:lnTo>
                  <a:pt x="14943" y="464"/>
                </a:lnTo>
                <a:lnTo>
                  <a:pt x="14846" y="387"/>
                </a:lnTo>
                <a:lnTo>
                  <a:pt x="14711" y="329"/>
                </a:lnTo>
                <a:lnTo>
                  <a:pt x="14653" y="309"/>
                </a:lnTo>
                <a:lnTo>
                  <a:pt x="14480" y="309"/>
                </a:lnTo>
                <a:lnTo>
                  <a:pt x="14403" y="329"/>
                </a:lnTo>
                <a:lnTo>
                  <a:pt x="14287" y="387"/>
                </a:lnTo>
                <a:lnTo>
                  <a:pt x="14191" y="483"/>
                </a:lnTo>
                <a:lnTo>
                  <a:pt x="14094" y="579"/>
                </a:lnTo>
                <a:lnTo>
                  <a:pt x="13998" y="676"/>
                </a:lnTo>
                <a:lnTo>
                  <a:pt x="13902" y="772"/>
                </a:lnTo>
                <a:lnTo>
                  <a:pt x="13786" y="830"/>
                </a:lnTo>
                <a:lnTo>
                  <a:pt x="13709" y="849"/>
                </a:lnTo>
                <a:lnTo>
                  <a:pt x="13632" y="869"/>
                </a:lnTo>
                <a:lnTo>
                  <a:pt x="13342" y="849"/>
                </a:lnTo>
                <a:lnTo>
                  <a:pt x="13169" y="811"/>
                </a:lnTo>
                <a:lnTo>
                  <a:pt x="12976" y="772"/>
                </a:lnTo>
                <a:lnTo>
                  <a:pt x="12687" y="753"/>
                </a:lnTo>
                <a:lnTo>
                  <a:pt x="12533" y="753"/>
                </a:lnTo>
                <a:lnTo>
                  <a:pt x="12417" y="714"/>
                </a:lnTo>
                <a:lnTo>
                  <a:pt x="12224" y="657"/>
                </a:lnTo>
                <a:lnTo>
                  <a:pt x="12031" y="579"/>
                </a:lnTo>
                <a:lnTo>
                  <a:pt x="11916" y="560"/>
                </a:lnTo>
                <a:lnTo>
                  <a:pt x="11761" y="541"/>
                </a:lnTo>
                <a:lnTo>
                  <a:pt x="11684" y="541"/>
                </a:lnTo>
                <a:lnTo>
                  <a:pt x="11607" y="560"/>
                </a:lnTo>
                <a:lnTo>
                  <a:pt x="11492" y="618"/>
                </a:lnTo>
                <a:lnTo>
                  <a:pt x="11376" y="714"/>
                </a:lnTo>
                <a:lnTo>
                  <a:pt x="11299" y="811"/>
                </a:lnTo>
                <a:lnTo>
                  <a:pt x="11202" y="907"/>
                </a:lnTo>
                <a:lnTo>
                  <a:pt x="11106" y="984"/>
                </a:lnTo>
                <a:lnTo>
                  <a:pt x="10990" y="1042"/>
                </a:lnTo>
                <a:lnTo>
                  <a:pt x="10913" y="1061"/>
                </a:lnTo>
                <a:lnTo>
                  <a:pt x="10836" y="1061"/>
                </a:lnTo>
                <a:lnTo>
                  <a:pt x="10663" y="1042"/>
                </a:lnTo>
                <a:lnTo>
                  <a:pt x="10547" y="1004"/>
                </a:lnTo>
                <a:lnTo>
                  <a:pt x="10450" y="926"/>
                </a:lnTo>
                <a:lnTo>
                  <a:pt x="10354" y="849"/>
                </a:lnTo>
                <a:lnTo>
                  <a:pt x="10277" y="772"/>
                </a:lnTo>
                <a:lnTo>
                  <a:pt x="10161" y="695"/>
                </a:lnTo>
                <a:lnTo>
                  <a:pt x="10046" y="657"/>
                </a:lnTo>
                <a:lnTo>
                  <a:pt x="9891" y="637"/>
                </a:lnTo>
                <a:lnTo>
                  <a:pt x="9814" y="618"/>
                </a:lnTo>
                <a:lnTo>
                  <a:pt x="9737" y="618"/>
                </a:lnTo>
                <a:lnTo>
                  <a:pt x="9621" y="541"/>
                </a:lnTo>
                <a:lnTo>
                  <a:pt x="9506" y="464"/>
                </a:lnTo>
                <a:lnTo>
                  <a:pt x="9429" y="367"/>
                </a:lnTo>
                <a:lnTo>
                  <a:pt x="9332" y="271"/>
                </a:lnTo>
                <a:lnTo>
                  <a:pt x="9236" y="175"/>
                </a:lnTo>
                <a:lnTo>
                  <a:pt x="9120" y="117"/>
                </a:lnTo>
                <a:lnTo>
                  <a:pt x="9043" y="97"/>
                </a:lnTo>
                <a:lnTo>
                  <a:pt x="8870" y="97"/>
                </a:lnTo>
                <a:lnTo>
                  <a:pt x="8812" y="117"/>
                </a:lnTo>
                <a:lnTo>
                  <a:pt x="8735" y="155"/>
                </a:lnTo>
                <a:lnTo>
                  <a:pt x="8677" y="194"/>
                </a:lnTo>
                <a:lnTo>
                  <a:pt x="8580" y="290"/>
                </a:lnTo>
                <a:lnTo>
                  <a:pt x="8484" y="425"/>
                </a:lnTo>
                <a:lnTo>
                  <a:pt x="8407" y="541"/>
                </a:lnTo>
                <a:lnTo>
                  <a:pt x="8310" y="637"/>
                </a:lnTo>
                <a:lnTo>
                  <a:pt x="8253" y="676"/>
                </a:lnTo>
                <a:lnTo>
                  <a:pt x="8175" y="714"/>
                </a:lnTo>
                <a:lnTo>
                  <a:pt x="8098" y="734"/>
                </a:lnTo>
                <a:lnTo>
                  <a:pt x="8021" y="734"/>
                </a:lnTo>
                <a:lnTo>
                  <a:pt x="7867" y="714"/>
                </a:lnTo>
                <a:lnTo>
                  <a:pt x="7751" y="676"/>
                </a:lnTo>
                <a:lnTo>
                  <a:pt x="7636" y="599"/>
                </a:lnTo>
                <a:lnTo>
                  <a:pt x="7559" y="522"/>
                </a:lnTo>
                <a:lnTo>
                  <a:pt x="7462" y="425"/>
                </a:lnTo>
                <a:lnTo>
                  <a:pt x="7366" y="348"/>
                </a:lnTo>
                <a:lnTo>
                  <a:pt x="7250" y="309"/>
                </a:lnTo>
                <a:lnTo>
                  <a:pt x="7096" y="290"/>
                </a:lnTo>
                <a:lnTo>
                  <a:pt x="6999" y="290"/>
                </a:lnTo>
                <a:lnTo>
                  <a:pt x="6942" y="309"/>
                </a:lnTo>
                <a:lnTo>
                  <a:pt x="6864" y="348"/>
                </a:lnTo>
                <a:lnTo>
                  <a:pt x="6807" y="387"/>
                </a:lnTo>
                <a:lnTo>
                  <a:pt x="6710" y="483"/>
                </a:lnTo>
                <a:lnTo>
                  <a:pt x="6614" y="599"/>
                </a:lnTo>
                <a:lnTo>
                  <a:pt x="6537" y="714"/>
                </a:lnTo>
                <a:lnTo>
                  <a:pt x="6440" y="811"/>
                </a:lnTo>
                <a:lnTo>
                  <a:pt x="6382" y="849"/>
                </a:lnTo>
                <a:lnTo>
                  <a:pt x="6305" y="869"/>
                </a:lnTo>
                <a:lnTo>
                  <a:pt x="6228" y="888"/>
                </a:lnTo>
                <a:lnTo>
                  <a:pt x="6151" y="907"/>
                </a:lnTo>
                <a:lnTo>
                  <a:pt x="6074" y="888"/>
                </a:lnTo>
                <a:lnTo>
                  <a:pt x="5997" y="869"/>
                </a:lnTo>
                <a:lnTo>
                  <a:pt x="5939" y="830"/>
                </a:lnTo>
                <a:lnTo>
                  <a:pt x="5881" y="772"/>
                </a:lnTo>
                <a:lnTo>
                  <a:pt x="5785" y="637"/>
                </a:lnTo>
                <a:lnTo>
                  <a:pt x="5688" y="483"/>
                </a:lnTo>
                <a:lnTo>
                  <a:pt x="5592" y="329"/>
                </a:lnTo>
                <a:lnTo>
                  <a:pt x="5496" y="194"/>
                </a:lnTo>
                <a:lnTo>
                  <a:pt x="5438" y="155"/>
                </a:lnTo>
                <a:lnTo>
                  <a:pt x="5380" y="117"/>
                </a:lnTo>
                <a:lnTo>
                  <a:pt x="5303" y="78"/>
                </a:lnTo>
                <a:lnTo>
                  <a:pt x="5226" y="78"/>
                </a:lnTo>
                <a:lnTo>
                  <a:pt x="4744" y="59"/>
                </a:lnTo>
                <a:lnTo>
                  <a:pt x="4281" y="59"/>
                </a:lnTo>
                <a:lnTo>
                  <a:pt x="4127" y="78"/>
                </a:lnTo>
                <a:lnTo>
                  <a:pt x="4011" y="117"/>
                </a:lnTo>
                <a:lnTo>
                  <a:pt x="3915" y="194"/>
                </a:lnTo>
                <a:lnTo>
                  <a:pt x="3818" y="271"/>
                </a:lnTo>
                <a:lnTo>
                  <a:pt x="3722" y="348"/>
                </a:lnTo>
                <a:lnTo>
                  <a:pt x="3626" y="425"/>
                </a:lnTo>
                <a:lnTo>
                  <a:pt x="3510" y="464"/>
                </a:lnTo>
                <a:lnTo>
                  <a:pt x="3356" y="483"/>
                </a:lnTo>
                <a:lnTo>
                  <a:pt x="3201" y="483"/>
                </a:lnTo>
                <a:lnTo>
                  <a:pt x="3066" y="444"/>
                </a:lnTo>
                <a:lnTo>
                  <a:pt x="2970" y="406"/>
                </a:lnTo>
                <a:lnTo>
                  <a:pt x="2893" y="348"/>
                </a:lnTo>
                <a:lnTo>
                  <a:pt x="2796" y="290"/>
                </a:lnTo>
                <a:lnTo>
                  <a:pt x="2700" y="252"/>
                </a:lnTo>
                <a:lnTo>
                  <a:pt x="2565" y="213"/>
                </a:lnTo>
                <a:lnTo>
                  <a:pt x="2411" y="194"/>
                </a:lnTo>
                <a:lnTo>
                  <a:pt x="2334" y="194"/>
                </a:lnTo>
                <a:lnTo>
                  <a:pt x="2257" y="213"/>
                </a:lnTo>
                <a:lnTo>
                  <a:pt x="2141" y="271"/>
                </a:lnTo>
                <a:lnTo>
                  <a:pt x="2045" y="367"/>
                </a:lnTo>
                <a:lnTo>
                  <a:pt x="1948" y="464"/>
                </a:lnTo>
                <a:lnTo>
                  <a:pt x="1871" y="560"/>
                </a:lnTo>
                <a:lnTo>
                  <a:pt x="1755" y="637"/>
                </a:lnTo>
                <a:lnTo>
                  <a:pt x="1640" y="695"/>
                </a:lnTo>
                <a:lnTo>
                  <a:pt x="1563" y="714"/>
                </a:lnTo>
                <a:lnTo>
                  <a:pt x="1485" y="734"/>
                </a:lnTo>
                <a:lnTo>
                  <a:pt x="1408" y="714"/>
                </a:lnTo>
                <a:lnTo>
                  <a:pt x="1312" y="695"/>
                </a:lnTo>
                <a:lnTo>
                  <a:pt x="1138" y="618"/>
                </a:lnTo>
                <a:lnTo>
                  <a:pt x="984" y="522"/>
                </a:lnTo>
                <a:lnTo>
                  <a:pt x="830" y="406"/>
                </a:lnTo>
                <a:lnTo>
                  <a:pt x="676" y="309"/>
                </a:lnTo>
                <a:lnTo>
                  <a:pt x="541" y="252"/>
                </a:lnTo>
                <a:lnTo>
                  <a:pt x="406" y="252"/>
                </a:lnTo>
                <a:lnTo>
                  <a:pt x="348" y="271"/>
                </a:lnTo>
                <a:lnTo>
                  <a:pt x="290" y="329"/>
                </a:lnTo>
                <a:lnTo>
                  <a:pt x="232" y="387"/>
                </a:lnTo>
                <a:lnTo>
                  <a:pt x="194" y="464"/>
                </a:lnTo>
                <a:lnTo>
                  <a:pt x="174" y="522"/>
                </a:lnTo>
                <a:lnTo>
                  <a:pt x="155" y="599"/>
                </a:lnTo>
                <a:lnTo>
                  <a:pt x="174" y="734"/>
                </a:lnTo>
                <a:lnTo>
                  <a:pt x="213" y="888"/>
                </a:lnTo>
                <a:lnTo>
                  <a:pt x="329" y="1196"/>
                </a:lnTo>
                <a:lnTo>
                  <a:pt x="387" y="1370"/>
                </a:lnTo>
                <a:lnTo>
                  <a:pt x="406" y="1543"/>
                </a:lnTo>
                <a:lnTo>
                  <a:pt x="387" y="1698"/>
                </a:lnTo>
                <a:lnTo>
                  <a:pt x="367" y="1813"/>
                </a:lnTo>
                <a:lnTo>
                  <a:pt x="290" y="2006"/>
                </a:lnTo>
                <a:lnTo>
                  <a:pt x="232" y="2199"/>
                </a:lnTo>
                <a:lnTo>
                  <a:pt x="213" y="2334"/>
                </a:lnTo>
                <a:lnTo>
                  <a:pt x="194" y="2488"/>
                </a:lnTo>
                <a:lnTo>
                  <a:pt x="213" y="2565"/>
                </a:lnTo>
                <a:lnTo>
                  <a:pt x="213" y="2642"/>
                </a:lnTo>
                <a:lnTo>
                  <a:pt x="271" y="2758"/>
                </a:lnTo>
                <a:lnTo>
                  <a:pt x="367" y="2854"/>
                </a:lnTo>
                <a:lnTo>
                  <a:pt x="444" y="2951"/>
                </a:lnTo>
                <a:lnTo>
                  <a:pt x="541" y="3047"/>
                </a:lnTo>
                <a:lnTo>
                  <a:pt x="637" y="3144"/>
                </a:lnTo>
                <a:lnTo>
                  <a:pt x="695" y="3259"/>
                </a:lnTo>
                <a:lnTo>
                  <a:pt x="695" y="3336"/>
                </a:lnTo>
                <a:lnTo>
                  <a:pt x="714" y="3413"/>
                </a:lnTo>
                <a:lnTo>
                  <a:pt x="695" y="3587"/>
                </a:lnTo>
                <a:lnTo>
                  <a:pt x="637" y="3703"/>
                </a:lnTo>
                <a:lnTo>
                  <a:pt x="560" y="3799"/>
                </a:lnTo>
                <a:lnTo>
                  <a:pt x="464" y="3895"/>
                </a:lnTo>
                <a:lnTo>
                  <a:pt x="387" y="3973"/>
                </a:lnTo>
                <a:lnTo>
                  <a:pt x="309" y="4088"/>
                </a:lnTo>
                <a:lnTo>
                  <a:pt x="252" y="4204"/>
                </a:lnTo>
                <a:lnTo>
                  <a:pt x="232" y="4358"/>
                </a:lnTo>
                <a:lnTo>
                  <a:pt x="213" y="4647"/>
                </a:lnTo>
                <a:lnTo>
                  <a:pt x="194" y="4840"/>
                </a:lnTo>
                <a:lnTo>
                  <a:pt x="174" y="5014"/>
                </a:lnTo>
                <a:lnTo>
                  <a:pt x="155" y="5303"/>
                </a:lnTo>
                <a:lnTo>
                  <a:pt x="155" y="5457"/>
                </a:lnTo>
                <a:lnTo>
                  <a:pt x="136" y="5573"/>
                </a:lnTo>
                <a:lnTo>
                  <a:pt x="78" y="5766"/>
                </a:lnTo>
                <a:lnTo>
                  <a:pt x="20" y="5958"/>
                </a:lnTo>
                <a:lnTo>
                  <a:pt x="1" y="6093"/>
                </a:lnTo>
                <a:lnTo>
                  <a:pt x="1" y="6248"/>
                </a:lnTo>
                <a:lnTo>
                  <a:pt x="20" y="6325"/>
                </a:lnTo>
                <a:lnTo>
                  <a:pt x="40" y="6402"/>
                </a:lnTo>
                <a:lnTo>
                  <a:pt x="97" y="6460"/>
                </a:lnTo>
                <a:lnTo>
                  <a:pt x="174" y="6517"/>
                </a:lnTo>
                <a:lnTo>
                  <a:pt x="329" y="6614"/>
                </a:lnTo>
                <a:lnTo>
                  <a:pt x="522" y="6710"/>
                </a:lnTo>
                <a:lnTo>
                  <a:pt x="734" y="6807"/>
                </a:lnTo>
                <a:lnTo>
                  <a:pt x="888" y="6903"/>
                </a:lnTo>
                <a:lnTo>
                  <a:pt x="965" y="6961"/>
                </a:lnTo>
                <a:lnTo>
                  <a:pt x="1023" y="7019"/>
                </a:lnTo>
                <a:lnTo>
                  <a:pt x="1042" y="7096"/>
                </a:lnTo>
                <a:lnTo>
                  <a:pt x="1061" y="7173"/>
                </a:lnTo>
                <a:lnTo>
                  <a:pt x="1061" y="7347"/>
                </a:lnTo>
                <a:lnTo>
                  <a:pt x="1042" y="7462"/>
                </a:lnTo>
                <a:lnTo>
                  <a:pt x="1003" y="7655"/>
                </a:lnTo>
                <a:lnTo>
                  <a:pt x="965" y="7848"/>
                </a:lnTo>
                <a:lnTo>
                  <a:pt x="946" y="7963"/>
                </a:lnTo>
                <a:lnTo>
                  <a:pt x="946" y="8118"/>
                </a:lnTo>
                <a:lnTo>
                  <a:pt x="926" y="8407"/>
                </a:lnTo>
                <a:lnTo>
                  <a:pt x="888" y="8600"/>
                </a:lnTo>
                <a:lnTo>
                  <a:pt x="849" y="8773"/>
                </a:lnTo>
                <a:lnTo>
                  <a:pt x="830" y="9062"/>
                </a:lnTo>
                <a:lnTo>
                  <a:pt x="849" y="9525"/>
                </a:lnTo>
                <a:lnTo>
                  <a:pt x="849" y="10007"/>
                </a:lnTo>
                <a:lnTo>
                  <a:pt x="830" y="10161"/>
                </a:lnTo>
                <a:lnTo>
                  <a:pt x="791" y="10277"/>
                </a:lnTo>
                <a:lnTo>
                  <a:pt x="714" y="10373"/>
                </a:lnTo>
                <a:lnTo>
                  <a:pt x="637" y="10470"/>
                </a:lnTo>
                <a:lnTo>
                  <a:pt x="560" y="10566"/>
                </a:lnTo>
                <a:lnTo>
                  <a:pt x="502" y="10663"/>
                </a:lnTo>
                <a:lnTo>
                  <a:pt x="444" y="10778"/>
                </a:lnTo>
                <a:lnTo>
                  <a:pt x="425" y="10933"/>
                </a:lnTo>
                <a:lnTo>
                  <a:pt x="425" y="11087"/>
                </a:lnTo>
                <a:lnTo>
                  <a:pt x="367" y="11222"/>
                </a:lnTo>
                <a:lnTo>
                  <a:pt x="309" y="11318"/>
                </a:lnTo>
                <a:lnTo>
                  <a:pt x="232" y="11415"/>
                </a:lnTo>
                <a:lnTo>
                  <a:pt x="155" y="11492"/>
                </a:lnTo>
                <a:lnTo>
                  <a:pt x="78" y="11607"/>
                </a:lnTo>
                <a:lnTo>
                  <a:pt x="40" y="11723"/>
                </a:lnTo>
                <a:lnTo>
                  <a:pt x="20" y="11877"/>
                </a:lnTo>
                <a:lnTo>
                  <a:pt x="40" y="12031"/>
                </a:lnTo>
                <a:lnTo>
                  <a:pt x="78" y="12166"/>
                </a:lnTo>
                <a:lnTo>
                  <a:pt x="155" y="12263"/>
                </a:lnTo>
                <a:lnTo>
                  <a:pt x="213" y="12340"/>
                </a:lnTo>
                <a:lnTo>
                  <a:pt x="290" y="12436"/>
                </a:lnTo>
                <a:lnTo>
                  <a:pt x="348" y="12533"/>
                </a:lnTo>
                <a:lnTo>
                  <a:pt x="406" y="12668"/>
                </a:lnTo>
                <a:lnTo>
                  <a:pt x="406" y="12822"/>
                </a:lnTo>
                <a:lnTo>
                  <a:pt x="406" y="12976"/>
                </a:lnTo>
                <a:lnTo>
                  <a:pt x="387" y="13092"/>
                </a:lnTo>
                <a:lnTo>
                  <a:pt x="329" y="13285"/>
                </a:lnTo>
                <a:lnTo>
                  <a:pt x="290" y="13477"/>
                </a:lnTo>
                <a:lnTo>
                  <a:pt x="271" y="13593"/>
                </a:lnTo>
                <a:lnTo>
                  <a:pt x="252" y="13767"/>
                </a:lnTo>
                <a:lnTo>
                  <a:pt x="271" y="13921"/>
                </a:lnTo>
                <a:lnTo>
                  <a:pt x="309" y="14037"/>
                </a:lnTo>
                <a:lnTo>
                  <a:pt x="348" y="14133"/>
                </a:lnTo>
                <a:lnTo>
                  <a:pt x="387" y="14229"/>
                </a:lnTo>
                <a:lnTo>
                  <a:pt x="444" y="14326"/>
                </a:lnTo>
                <a:lnTo>
                  <a:pt x="483" y="14422"/>
                </a:lnTo>
                <a:lnTo>
                  <a:pt x="522" y="14538"/>
                </a:lnTo>
                <a:lnTo>
                  <a:pt x="522" y="14692"/>
                </a:lnTo>
                <a:lnTo>
                  <a:pt x="541" y="14846"/>
                </a:lnTo>
                <a:lnTo>
                  <a:pt x="579" y="14981"/>
                </a:lnTo>
                <a:lnTo>
                  <a:pt x="618" y="15078"/>
                </a:lnTo>
                <a:lnTo>
                  <a:pt x="695" y="15174"/>
                </a:lnTo>
                <a:lnTo>
                  <a:pt x="753" y="15251"/>
                </a:lnTo>
                <a:lnTo>
                  <a:pt x="791" y="15348"/>
                </a:lnTo>
                <a:lnTo>
                  <a:pt x="830" y="15483"/>
                </a:lnTo>
                <a:lnTo>
                  <a:pt x="849" y="15637"/>
                </a:lnTo>
                <a:lnTo>
                  <a:pt x="849" y="15791"/>
                </a:lnTo>
                <a:lnTo>
                  <a:pt x="888" y="15907"/>
                </a:lnTo>
                <a:lnTo>
                  <a:pt x="946" y="16099"/>
                </a:lnTo>
                <a:lnTo>
                  <a:pt x="1023" y="16292"/>
                </a:lnTo>
                <a:lnTo>
                  <a:pt x="1042" y="16427"/>
                </a:lnTo>
                <a:lnTo>
                  <a:pt x="1061" y="16581"/>
                </a:lnTo>
                <a:lnTo>
                  <a:pt x="1042" y="16736"/>
                </a:lnTo>
                <a:lnTo>
                  <a:pt x="1003" y="16851"/>
                </a:lnTo>
                <a:lnTo>
                  <a:pt x="926" y="16948"/>
                </a:lnTo>
                <a:lnTo>
                  <a:pt x="869" y="17044"/>
                </a:lnTo>
                <a:lnTo>
                  <a:pt x="791" y="17141"/>
                </a:lnTo>
                <a:lnTo>
                  <a:pt x="734" y="17237"/>
                </a:lnTo>
                <a:lnTo>
                  <a:pt x="695" y="17353"/>
                </a:lnTo>
                <a:lnTo>
                  <a:pt x="676" y="17507"/>
                </a:lnTo>
                <a:lnTo>
                  <a:pt x="656" y="17661"/>
                </a:lnTo>
                <a:lnTo>
                  <a:pt x="618" y="17796"/>
                </a:lnTo>
                <a:lnTo>
                  <a:pt x="560" y="17892"/>
                </a:lnTo>
                <a:lnTo>
                  <a:pt x="502" y="17989"/>
                </a:lnTo>
                <a:lnTo>
                  <a:pt x="425" y="18066"/>
                </a:lnTo>
                <a:lnTo>
                  <a:pt x="367" y="18182"/>
                </a:lnTo>
                <a:lnTo>
                  <a:pt x="329" y="18297"/>
                </a:lnTo>
                <a:lnTo>
                  <a:pt x="309" y="18452"/>
                </a:lnTo>
                <a:lnTo>
                  <a:pt x="329" y="18529"/>
                </a:lnTo>
                <a:lnTo>
                  <a:pt x="348" y="18606"/>
                </a:lnTo>
                <a:lnTo>
                  <a:pt x="387" y="18683"/>
                </a:lnTo>
                <a:lnTo>
                  <a:pt x="425" y="18741"/>
                </a:lnTo>
                <a:lnTo>
                  <a:pt x="560" y="18837"/>
                </a:lnTo>
                <a:lnTo>
                  <a:pt x="695" y="18914"/>
                </a:lnTo>
                <a:lnTo>
                  <a:pt x="849" y="19011"/>
                </a:lnTo>
                <a:lnTo>
                  <a:pt x="965" y="19107"/>
                </a:lnTo>
                <a:lnTo>
                  <a:pt x="1023" y="19165"/>
                </a:lnTo>
                <a:lnTo>
                  <a:pt x="1061" y="19242"/>
                </a:lnTo>
                <a:lnTo>
                  <a:pt x="1081" y="19319"/>
                </a:lnTo>
                <a:lnTo>
                  <a:pt x="1081" y="19396"/>
                </a:lnTo>
                <a:lnTo>
                  <a:pt x="1081" y="19473"/>
                </a:lnTo>
                <a:lnTo>
                  <a:pt x="1061" y="19551"/>
                </a:lnTo>
                <a:lnTo>
                  <a:pt x="1003" y="19666"/>
                </a:lnTo>
                <a:lnTo>
                  <a:pt x="926" y="19782"/>
                </a:lnTo>
                <a:lnTo>
                  <a:pt x="849" y="19859"/>
                </a:lnTo>
                <a:lnTo>
                  <a:pt x="753" y="19955"/>
                </a:lnTo>
                <a:lnTo>
                  <a:pt x="676" y="20052"/>
                </a:lnTo>
                <a:lnTo>
                  <a:pt x="618" y="20167"/>
                </a:lnTo>
                <a:lnTo>
                  <a:pt x="599" y="20245"/>
                </a:lnTo>
                <a:lnTo>
                  <a:pt x="599" y="20341"/>
                </a:lnTo>
                <a:lnTo>
                  <a:pt x="599" y="20495"/>
                </a:lnTo>
                <a:lnTo>
                  <a:pt x="579" y="20611"/>
                </a:lnTo>
                <a:lnTo>
                  <a:pt x="522" y="20804"/>
                </a:lnTo>
                <a:lnTo>
                  <a:pt x="483" y="20996"/>
                </a:lnTo>
                <a:lnTo>
                  <a:pt x="464" y="21112"/>
                </a:lnTo>
                <a:lnTo>
                  <a:pt x="464" y="21266"/>
                </a:lnTo>
                <a:lnTo>
                  <a:pt x="464" y="21421"/>
                </a:lnTo>
                <a:lnTo>
                  <a:pt x="502" y="21556"/>
                </a:lnTo>
                <a:lnTo>
                  <a:pt x="541" y="21652"/>
                </a:lnTo>
                <a:lnTo>
                  <a:pt x="599" y="21748"/>
                </a:lnTo>
                <a:lnTo>
                  <a:pt x="637" y="21826"/>
                </a:lnTo>
                <a:lnTo>
                  <a:pt x="695" y="21941"/>
                </a:lnTo>
                <a:lnTo>
                  <a:pt x="714" y="22057"/>
                </a:lnTo>
                <a:lnTo>
                  <a:pt x="734" y="22211"/>
                </a:lnTo>
                <a:lnTo>
                  <a:pt x="734" y="22365"/>
                </a:lnTo>
                <a:lnTo>
                  <a:pt x="714" y="22481"/>
                </a:lnTo>
                <a:lnTo>
                  <a:pt x="656" y="22674"/>
                </a:lnTo>
                <a:lnTo>
                  <a:pt x="599" y="22867"/>
                </a:lnTo>
                <a:lnTo>
                  <a:pt x="579" y="23002"/>
                </a:lnTo>
                <a:lnTo>
                  <a:pt x="579" y="23156"/>
                </a:lnTo>
                <a:lnTo>
                  <a:pt x="560" y="23310"/>
                </a:lnTo>
                <a:lnTo>
                  <a:pt x="541" y="23426"/>
                </a:lnTo>
                <a:lnTo>
                  <a:pt x="502" y="23522"/>
                </a:lnTo>
                <a:lnTo>
                  <a:pt x="444" y="23619"/>
                </a:lnTo>
                <a:lnTo>
                  <a:pt x="406" y="23715"/>
                </a:lnTo>
                <a:lnTo>
                  <a:pt x="367" y="23811"/>
                </a:lnTo>
                <a:lnTo>
                  <a:pt x="329" y="23927"/>
                </a:lnTo>
                <a:lnTo>
                  <a:pt x="329" y="24081"/>
                </a:lnTo>
                <a:lnTo>
                  <a:pt x="309" y="24235"/>
                </a:lnTo>
                <a:lnTo>
                  <a:pt x="271" y="24370"/>
                </a:lnTo>
                <a:lnTo>
                  <a:pt x="232" y="24467"/>
                </a:lnTo>
                <a:lnTo>
                  <a:pt x="174" y="24563"/>
                </a:lnTo>
                <a:lnTo>
                  <a:pt x="117" y="24640"/>
                </a:lnTo>
                <a:lnTo>
                  <a:pt x="59" y="24756"/>
                </a:lnTo>
                <a:lnTo>
                  <a:pt x="20" y="24872"/>
                </a:lnTo>
                <a:lnTo>
                  <a:pt x="20" y="25026"/>
                </a:lnTo>
                <a:lnTo>
                  <a:pt x="20" y="25180"/>
                </a:lnTo>
                <a:lnTo>
                  <a:pt x="59" y="25315"/>
                </a:lnTo>
                <a:lnTo>
                  <a:pt x="97" y="25412"/>
                </a:lnTo>
                <a:lnTo>
                  <a:pt x="136" y="25489"/>
                </a:lnTo>
                <a:lnTo>
                  <a:pt x="194" y="25585"/>
                </a:lnTo>
                <a:lnTo>
                  <a:pt x="232" y="25681"/>
                </a:lnTo>
                <a:lnTo>
                  <a:pt x="252" y="25816"/>
                </a:lnTo>
                <a:lnTo>
                  <a:pt x="271" y="25971"/>
                </a:lnTo>
                <a:lnTo>
                  <a:pt x="290" y="26125"/>
                </a:lnTo>
                <a:lnTo>
                  <a:pt x="329" y="26241"/>
                </a:lnTo>
                <a:lnTo>
                  <a:pt x="387" y="26356"/>
                </a:lnTo>
                <a:lnTo>
                  <a:pt x="464" y="26433"/>
                </a:lnTo>
                <a:lnTo>
                  <a:pt x="541" y="26530"/>
                </a:lnTo>
                <a:lnTo>
                  <a:pt x="618" y="26626"/>
                </a:lnTo>
                <a:lnTo>
                  <a:pt x="656" y="26742"/>
                </a:lnTo>
                <a:lnTo>
                  <a:pt x="676" y="26915"/>
                </a:lnTo>
                <a:lnTo>
                  <a:pt x="676" y="27378"/>
                </a:lnTo>
                <a:lnTo>
                  <a:pt x="656" y="27841"/>
                </a:lnTo>
                <a:lnTo>
                  <a:pt x="676" y="27995"/>
                </a:lnTo>
                <a:lnTo>
                  <a:pt x="734" y="28130"/>
                </a:lnTo>
                <a:lnTo>
                  <a:pt x="811" y="28226"/>
                </a:lnTo>
                <a:lnTo>
                  <a:pt x="888" y="28323"/>
                </a:lnTo>
                <a:lnTo>
                  <a:pt x="984" y="28400"/>
                </a:lnTo>
                <a:lnTo>
                  <a:pt x="1061" y="28496"/>
                </a:lnTo>
                <a:lnTo>
                  <a:pt x="1100" y="28631"/>
                </a:lnTo>
                <a:lnTo>
                  <a:pt x="1119" y="28785"/>
                </a:lnTo>
                <a:lnTo>
                  <a:pt x="1119" y="28863"/>
                </a:lnTo>
                <a:lnTo>
                  <a:pt x="1100" y="28940"/>
                </a:lnTo>
                <a:lnTo>
                  <a:pt x="1061" y="28998"/>
                </a:lnTo>
                <a:lnTo>
                  <a:pt x="1003" y="29055"/>
                </a:lnTo>
                <a:lnTo>
                  <a:pt x="888" y="29171"/>
                </a:lnTo>
                <a:lnTo>
                  <a:pt x="753" y="29248"/>
                </a:lnTo>
                <a:lnTo>
                  <a:pt x="618" y="29345"/>
                </a:lnTo>
                <a:lnTo>
                  <a:pt x="502" y="29441"/>
                </a:lnTo>
                <a:lnTo>
                  <a:pt x="444" y="29499"/>
                </a:lnTo>
                <a:lnTo>
                  <a:pt x="406" y="29576"/>
                </a:lnTo>
                <a:lnTo>
                  <a:pt x="387" y="29634"/>
                </a:lnTo>
                <a:lnTo>
                  <a:pt x="367" y="29730"/>
                </a:lnTo>
                <a:lnTo>
                  <a:pt x="367" y="29884"/>
                </a:lnTo>
                <a:lnTo>
                  <a:pt x="348" y="30000"/>
                </a:lnTo>
                <a:lnTo>
                  <a:pt x="271" y="30193"/>
                </a:lnTo>
                <a:lnTo>
                  <a:pt x="194" y="30386"/>
                </a:lnTo>
                <a:lnTo>
                  <a:pt x="174" y="30501"/>
                </a:lnTo>
                <a:lnTo>
                  <a:pt x="174" y="30656"/>
                </a:lnTo>
                <a:lnTo>
                  <a:pt x="155" y="30945"/>
                </a:lnTo>
                <a:lnTo>
                  <a:pt x="136" y="31138"/>
                </a:lnTo>
                <a:lnTo>
                  <a:pt x="117" y="31330"/>
                </a:lnTo>
                <a:lnTo>
                  <a:pt x="117" y="31600"/>
                </a:lnTo>
                <a:lnTo>
                  <a:pt x="136" y="31755"/>
                </a:lnTo>
                <a:lnTo>
                  <a:pt x="194" y="31870"/>
                </a:lnTo>
                <a:lnTo>
                  <a:pt x="252" y="31986"/>
                </a:lnTo>
                <a:lnTo>
                  <a:pt x="348" y="32063"/>
                </a:lnTo>
                <a:lnTo>
                  <a:pt x="444" y="32159"/>
                </a:lnTo>
                <a:lnTo>
                  <a:pt x="502" y="32256"/>
                </a:lnTo>
                <a:lnTo>
                  <a:pt x="560" y="32391"/>
                </a:lnTo>
                <a:lnTo>
                  <a:pt x="579" y="32545"/>
                </a:lnTo>
                <a:lnTo>
                  <a:pt x="560" y="32699"/>
                </a:lnTo>
                <a:lnTo>
                  <a:pt x="522" y="32815"/>
                </a:lnTo>
                <a:lnTo>
                  <a:pt x="464" y="32911"/>
                </a:lnTo>
                <a:lnTo>
                  <a:pt x="387" y="33008"/>
                </a:lnTo>
                <a:lnTo>
                  <a:pt x="309" y="33104"/>
                </a:lnTo>
                <a:lnTo>
                  <a:pt x="232" y="33200"/>
                </a:lnTo>
                <a:lnTo>
                  <a:pt x="194" y="33316"/>
                </a:lnTo>
                <a:lnTo>
                  <a:pt x="174" y="33470"/>
                </a:lnTo>
                <a:lnTo>
                  <a:pt x="174" y="34415"/>
                </a:lnTo>
                <a:lnTo>
                  <a:pt x="174" y="34569"/>
                </a:lnTo>
                <a:lnTo>
                  <a:pt x="155" y="34704"/>
                </a:lnTo>
                <a:lnTo>
                  <a:pt x="78" y="34878"/>
                </a:lnTo>
                <a:lnTo>
                  <a:pt x="20" y="35071"/>
                </a:lnTo>
                <a:lnTo>
                  <a:pt x="1" y="35206"/>
                </a:lnTo>
                <a:lnTo>
                  <a:pt x="1" y="35360"/>
                </a:lnTo>
                <a:lnTo>
                  <a:pt x="1" y="35437"/>
                </a:lnTo>
                <a:lnTo>
                  <a:pt x="40" y="35514"/>
                </a:lnTo>
                <a:lnTo>
                  <a:pt x="97" y="35572"/>
                </a:lnTo>
                <a:lnTo>
                  <a:pt x="155" y="35630"/>
                </a:lnTo>
                <a:lnTo>
                  <a:pt x="329" y="35726"/>
                </a:lnTo>
                <a:lnTo>
                  <a:pt x="522" y="35822"/>
                </a:lnTo>
                <a:lnTo>
                  <a:pt x="714" y="35919"/>
                </a:lnTo>
                <a:lnTo>
                  <a:pt x="888" y="36015"/>
                </a:lnTo>
                <a:lnTo>
                  <a:pt x="965" y="36073"/>
                </a:lnTo>
                <a:lnTo>
                  <a:pt x="1003" y="36131"/>
                </a:lnTo>
                <a:lnTo>
                  <a:pt x="1042" y="36208"/>
                </a:lnTo>
                <a:lnTo>
                  <a:pt x="1061" y="36285"/>
                </a:lnTo>
                <a:lnTo>
                  <a:pt x="1042" y="36382"/>
                </a:lnTo>
                <a:lnTo>
                  <a:pt x="1023" y="36439"/>
                </a:lnTo>
                <a:lnTo>
                  <a:pt x="1003" y="36517"/>
                </a:lnTo>
                <a:lnTo>
                  <a:pt x="946" y="36574"/>
                </a:lnTo>
                <a:lnTo>
                  <a:pt x="849" y="36671"/>
                </a:lnTo>
                <a:lnTo>
                  <a:pt x="734" y="36767"/>
                </a:lnTo>
                <a:lnTo>
                  <a:pt x="618" y="36844"/>
                </a:lnTo>
                <a:lnTo>
                  <a:pt x="522" y="36960"/>
                </a:lnTo>
                <a:lnTo>
                  <a:pt x="464" y="37018"/>
                </a:lnTo>
                <a:lnTo>
                  <a:pt x="444" y="37076"/>
                </a:lnTo>
                <a:lnTo>
                  <a:pt x="425" y="37153"/>
                </a:lnTo>
                <a:lnTo>
                  <a:pt x="406" y="37230"/>
                </a:lnTo>
                <a:lnTo>
                  <a:pt x="425" y="37384"/>
                </a:lnTo>
                <a:lnTo>
                  <a:pt x="464" y="37519"/>
                </a:lnTo>
                <a:lnTo>
                  <a:pt x="502" y="37615"/>
                </a:lnTo>
                <a:lnTo>
                  <a:pt x="541" y="37693"/>
                </a:lnTo>
                <a:lnTo>
                  <a:pt x="599" y="37789"/>
                </a:lnTo>
                <a:lnTo>
                  <a:pt x="637" y="37885"/>
                </a:lnTo>
                <a:lnTo>
                  <a:pt x="676" y="38020"/>
                </a:lnTo>
                <a:lnTo>
                  <a:pt x="676" y="38175"/>
                </a:lnTo>
                <a:lnTo>
                  <a:pt x="676" y="38445"/>
                </a:lnTo>
                <a:lnTo>
                  <a:pt x="637" y="38637"/>
                </a:lnTo>
                <a:lnTo>
                  <a:pt x="618" y="38830"/>
                </a:lnTo>
                <a:lnTo>
                  <a:pt x="599" y="39100"/>
                </a:lnTo>
                <a:lnTo>
                  <a:pt x="599" y="39196"/>
                </a:lnTo>
                <a:lnTo>
                  <a:pt x="579" y="39274"/>
                </a:lnTo>
                <a:lnTo>
                  <a:pt x="541" y="39331"/>
                </a:lnTo>
                <a:lnTo>
                  <a:pt x="502" y="39389"/>
                </a:lnTo>
                <a:lnTo>
                  <a:pt x="406" y="39486"/>
                </a:lnTo>
                <a:lnTo>
                  <a:pt x="309" y="39582"/>
                </a:lnTo>
                <a:lnTo>
                  <a:pt x="194" y="39659"/>
                </a:lnTo>
                <a:lnTo>
                  <a:pt x="97" y="39775"/>
                </a:lnTo>
                <a:lnTo>
                  <a:pt x="59" y="39833"/>
                </a:lnTo>
                <a:lnTo>
                  <a:pt x="20" y="39890"/>
                </a:lnTo>
                <a:lnTo>
                  <a:pt x="1" y="39968"/>
                </a:lnTo>
                <a:lnTo>
                  <a:pt x="1" y="40045"/>
                </a:lnTo>
                <a:lnTo>
                  <a:pt x="20" y="40122"/>
                </a:lnTo>
                <a:lnTo>
                  <a:pt x="40" y="40199"/>
                </a:lnTo>
                <a:lnTo>
                  <a:pt x="78" y="40276"/>
                </a:lnTo>
                <a:lnTo>
                  <a:pt x="136" y="40334"/>
                </a:lnTo>
                <a:lnTo>
                  <a:pt x="290" y="40430"/>
                </a:lnTo>
                <a:lnTo>
                  <a:pt x="444" y="40507"/>
                </a:lnTo>
                <a:lnTo>
                  <a:pt x="618" y="40604"/>
                </a:lnTo>
                <a:lnTo>
                  <a:pt x="753" y="40700"/>
                </a:lnTo>
                <a:lnTo>
                  <a:pt x="811" y="40758"/>
                </a:lnTo>
                <a:lnTo>
                  <a:pt x="869" y="40835"/>
                </a:lnTo>
                <a:lnTo>
                  <a:pt x="888" y="40912"/>
                </a:lnTo>
                <a:lnTo>
                  <a:pt x="907" y="40989"/>
                </a:lnTo>
                <a:lnTo>
                  <a:pt x="907" y="41144"/>
                </a:lnTo>
                <a:lnTo>
                  <a:pt x="926" y="41259"/>
                </a:lnTo>
                <a:lnTo>
                  <a:pt x="984" y="41452"/>
                </a:lnTo>
                <a:lnTo>
                  <a:pt x="1061" y="41645"/>
                </a:lnTo>
                <a:lnTo>
                  <a:pt x="1081" y="41761"/>
                </a:lnTo>
                <a:lnTo>
                  <a:pt x="1081" y="41915"/>
                </a:lnTo>
                <a:lnTo>
                  <a:pt x="1081" y="42088"/>
                </a:lnTo>
                <a:lnTo>
                  <a:pt x="1061" y="42204"/>
                </a:lnTo>
                <a:lnTo>
                  <a:pt x="1003" y="42397"/>
                </a:lnTo>
                <a:lnTo>
                  <a:pt x="965" y="42590"/>
                </a:lnTo>
                <a:lnTo>
                  <a:pt x="946" y="42705"/>
                </a:lnTo>
                <a:lnTo>
                  <a:pt x="926" y="42860"/>
                </a:lnTo>
                <a:lnTo>
                  <a:pt x="946" y="43149"/>
                </a:lnTo>
                <a:lnTo>
                  <a:pt x="946" y="43322"/>
                </a:lnTo>
                <a:lnTo>
                  <a:pt x="965" y="43515"/>
                </a:lnTo>
                <a:lnTo>
                  <a:pt x="984" y="43804"/>
                </a:lnTo>
                <a:lnTo>
                  <a:pt x="965" y="43958"/>
                </a:lnTo>
                <a:lnTo>
                  <a:pt x="946" y="44074"/>
                </a:lnTo>
                <a:lnTo>
                  <a:pt x="907" y="44267"/>
                </a:lnTo>
                <a:lnTo>
                  <a:pt x="869" y="44460"/>
                </a:lnTo>
                <a:lnTo>
                  <a:pt x="849" y="44575"/>
                </a:lnTo>
                <a:lnTo>
                  <a:pt x="849" y="44730"/>
                </a:lnTo>
                <a:lnTo>
                  <a:pt x="830" y="44884"/>
                </a:lnTo>
                <a:lnTo>
                  <a:pt x="772" y="45019"/>
                </a:lnTo>
                <a:lnTo>
                  <a:pt x="714" y="45115"/>
                </a:lnTo>
                <a:lnTo>
                  <a:pt x="637" y="45212"/>
                </a:lnTo>
                <a:lnTo>
                  <a:pt x="560" y="45289"/>
                </a:lnTo>
                <a:lnTo>
                  <a:pt x="483" y="45404"/>
                </a:lnTo>
                <a:lnTo>
                  <a:pt x="444" y="45520"/>
                </a:lnTo>
                <a:lnTo>
                  <a:pt x="425" y="45674"/>
                </a:lnTo>
                <a:lnTo>
                  <a:pt x="444" y="45964"/>
                </a:lnTo>
                <a:lnTo>
                  <a:pt x="483" y="46137"/>
                </a:lnTo>
                <a:lnTo>
                  <a:pt x="502" y="46330"/>
                </a:lnTo>
                <a:lnTo>
                  <a:pt x="522" y="46619"/>
                </a:lnTo>
                <a:lnTo>
                  <a:pt x="541" y="46773"/>
                </a:lnTo>
                <a:lnTo>
                  <a:pt x="599" y="46889"/>
                </a:lnTo>
                <a:lnTo>
                  <a:pt x="676" y="46985"/>
                </a:lnTo>
                <a:lnTo>
                  <a:pt x="753" y="47082"/>
                </a:lnTo>
                <a:lnTo>
                  <a:pt x="830" y="47178"/>
                </a:lnTo>
                <a:lnTo>
                  <a:pt x="907" y="47275"/>
                </a:lnTo>
                <a:lnTo>
                  <a:pt x="965" y="47390"/>
                </a:lnTo>
                <a:lnTo>
                  <a:pt x="965" y="47544"/>
                </a:lnTo>
                <a:lnTo>
                  <a:pt x="965" y="47641"/>
                </a:lnTo>
                <a:lnTo>
                  <a:pt x="946" y="47718"/>
                </a:lnTo>
                <a:lnTo>
                  <a:pt x="926" y="47776"/>
                </a:lnTo>
                <a:lnTo>
                  <a:pt x="888" y="47834"/>
                </a:lnTo>
                <a:lnTo>
                  <a:pt x="791" y="47930"/>
                </a:lnTo>
                <a:lnTo>
                  <a:pt x="676" y="48026"/>
                </a:lnTo>
                <a:lnTo>
                  <a:pt x="560" y="48104"/>
                </a:lnTo>
                <a:lnTo>
                  <a:pt x="464" y="48219"/>
                </a:lnTo>
                <a:lnTo>
                  <a:pt x="425" y="48277"/>
                </a:lnTo>
                <a:lnTo>
                  <a:pt x="406" y="48335"/>
                </a:lnTo>
                <a:lnTo>
                  <a:pt x="387" y="48412"/>
                </a:lnTo>
                <a:lnTo>
                  <a:pt x="367" y="48489"/>
                </a:lnTo>
                <a:lnTo>
                  <a:pt x="348" y="48759"/>
                </a:lnTo>
                <a:lnTo>
                  <a:pt x="329" y="48952"/>
                </a:lnTo>
                <a:lnTo>
                  <a:pt x="290" y="49145"/>
                </a:lnTo>
                <a:lnTo>
                  <a:pt x="271" y="49434"/>
                </a:lnTo>
                <a:lnTo>
                  <a:pt x="271" y="49704"/>
                </a:lnTo>
                <a:lnTo>
                  <a:pt x="252" y="49897"/>
                </a:lnTo>
                <a:lnTo>
                  <a:pt x="232" y="50089"/>
                </a:lnTo>
                <a:lnTo>
                  <a:pt x="232" y="50359"/>
                </a:lnTo>
                <a:lnTo>
                  <a:pt x="252" y="50514"/>
                </a:lnTo>
                <a:lnTo>
                  <a:pt x="271" y="50649"/>
                </a:lnTo>
                <a:lnTo>
                  <a:pt x="329" y="50745"/>
                </a:lnTo>
                <a:lnTo>
                  <a:pt x="387" y="50841"/>
                </a:lnTo>
                <a:lnTo>
                  <a:pt x="425" y="50918"/>
                </a:lnTo>
                <a:lnTo>
                  <a:pt x="483" y="51015"/>
                </a:lnTo>
                <a:lnTo>
                  <a:pt x="502" y="51150"/>
                </a:lnTo>
                <a:lnTo>
                  <a:pt x="522" y="51304"/>
                </a:lnTo>
                <a:lnTo>
                  <a:pt x="541" y="51458"/>
                </a:lnTo>
                <a:lnTo>
                  <a:pt x="579" y="51574"/>
                </a:lnTo>
                <a:lnTo>
                  <a:pt x="637" y="51690"/>
                </a:lnTo>
                <a:lnTo>
                  <a:pt x="714" y="51767"/>
                </a:lnTo>
                <a:lnTo>
                  <a:pt x="772" y="51863"/>
                </a:lnTo>
                <a:lnTo>
                  <a:pt x="830" y="51960"/>
                </a:lnTo>
                <a:lnTo>
                  <a:pt x="888" y="52075"/>
                </a:lnTo>
                <a:lnTo>
                  <a:pt x="907" y="52249"/>
                </a:lnTo>
                <a:lnTo>
                  <a:pt x="907" y="52403"/>
                </a:lnTo>
                <a:lnTo>
                  <a:pt x="926" y="52519"/>
                </a:lnTo>
                <a:lnTo>
                  <a:pt x="984" y="52711"/>
                </a:lnTo>
                <a:lnTo>
                  <a:pt x="1061" y="52904"/>
                </a:lnTo>
                <a:lnTo>
                  <a:pt x="1081" y="53020"/>
                </a:lnTo>
                <a:lnTo>
                  <a:pt x="1081" y="53174"/>
                </a:lnTo>
                <a:lnTo>
                  <a:pt x="1081" y="53251"/>
                </a:lnTo>
                <a:lnTo>
                  <a:pt x="1061" y="53328"/>
                </a:lnTo>
                <a:lnTo>
                  <a:pt x="1023" y="53405"/>
                </a:lnTo>
                <a:lnTo>
                  <a:pt x="984" y="53463"/>
                </a:lnTo>
                <a:lnTo>
                  <a:pt x="869" y="53560"/>
                </a:lnTo>
                <a:lnTo>
                  <a:pt x="753" y="53656"/>
                </a:lnTo>
                <a:lnTo>
                  <a:pt x="637" y="53733"/>
                </a:lnTo>
                <a:lnTo>
                  <a:pt x="522" y="53830"/>
                </a:lnTo>
                <a:lnTo>
                  <a:pt x="483" y="53887"/>
                </a:lnTo>
                <a:lnTo>
                  <a:pt x="464" y="53965"/>
                </a:lnTo>
                <a:lnTo>
                  <a:pt x="425" y="54042"/>
                </a:lnTo>
                <a:lnTo>
                  <a:pt x="425" y="54119"/>
                </a:lnTo>
                <a:lnTo>
                  <a:pt x="444" y="54273"/>
                </a:lnTo>
                <a:lnTo>
                  <a:pt x="483" y="54389"/>
                </a:lnTo>
                <a:lnTo>
                  <a:pt x="560" y="54504"/>
                </a:lnTo>
                <a:lnTo>
                  <a:pt x="637" y="54582"/>
                </a:lnTo>
                <a:lnTo>
                  <a:pt x="695" y="54678"/>
                </a:lnTo>
                <a:lnTo>
                  <a:pt x="772" y="54774"/>
                </a:lnTo>
                <a:lnTo>
                  <a:pt x="811" y="54890"/>
                </a:lnTo>
                <a:lnTo>
                  <a:pt x="830" y="55064"/>
                </a:lnTo>
                <a:lnTo>
                  <a:pt x="830" y="55141"/>
                </a:lnTo>
                <a:lnTo>
                  <a:pt x="811" y="55218"/>
                </a:lnTo>
                <a:lnTo>
                  <a:pt x="772" y="55276"/>
                </a:lnTo>
                <a:lnTo>
                  <a:pt x="734" y="55333"/>
                </a:lnTo>
                <a:lnTo>
                  <a:pt x="637" y="55430"/>
                </a:lnTo>
                <a:lnTo>
                  <a:pt x="541" y="55526"/>
                </a:lnTo>
                <a:lnTo>
                  <a:pt x="425" y="55623"/>
                </a:lnTo>
                <a:lnTo>
                  <a:pt x="329" y="55719"/>
                </a:lnTo>
                <a:lnTo>
                  <a:pt x="290" y="55777"/>
                </a:lnTo>
                <a:lnTo>
                  <a:pt x="271" y="55835"/>
                </a:lnTo>
                <a:lnTo>
                  <a:pt x="252" y="55912"/>
                </a:lnTo>
                <a:lnTo>
                  <a:pt x="252" y="55989"/>
                </a:lnTo>
                <a:lnTo>
                  <a:pt x="252" y="56085"/>
                </a:lnTo>
                <a:lnTo>
                  <a:pt x="271" y="56143"/>
                </a:lnTo>
                <a:lnTo>
                  <a:pt x="309" y="56220"/>
                </a:lnTo>
                <a:lnTo>
                  <a:pt x="367" y="56278"/>
                </a:lnTo>
                <a:lnTo>
                  <a:pt x="502" y="56375"/>
                </a:lnTo>
                <a:lnTo>
                  <a:pt x="656" y="56471"/>
                </a:lnTo>
                <a:lnTo>
                  <a:pt x="811" y="56548"/>
                </a:lnTo>
                <a:lnTo>
                  <a:pt x="926" y="56644"/>
                </a:lnTo>
                <a:lnTo>
                  <a:pt x="984" y="56702"/>
                </a:lnTo>
                <a:lnTo>
                  <a:pt x="1023" y="56779"/>
                </a:lnTo>
                <a:lnTo>
                  <a:pt x="1061" y="56857"/>
                </a:lnTo>
                <a:lnTo>
                  <a:pt x="1061" y="56934"/>
                </a:lnTo>
                <a:lnTo>
                  <a:pt x="1061" y="57011"/>
                </a:lnTo>
                <a:lnTo>
                  <a:pt x="1042" y="57088"/>
                </a:lnTo>
                <a:lnTo>
                  <a:pt x="984" y="57204"/>
                </a:lnTo>
                <a:lnTo>
                  <a:pt x="907" y="57319"/>
                </a:lnTo>
                <a:lnTo>
                  <a:pt x="811" y="57396"/>
                </a:lnTo>
                <a:lnTo>
                  <a:pt x="714" y="57493"/>
                </a:lnTo>
                <a:lnTo>
                  <a:pt x="637" y="57589"/>
                </a:lnTo>
                <a:lnTo>
                  <a:pt x="579" y="57705"/>
                </a:lnTo>
                <a:lnTo>
                  <a:pt x="560" y="57782"/>
                </a:lnTo>
                <a:lnTo>
                  <a:pt x="560" y="57878"/>
                </a:lnTo>
                <a:lnTo>
                  <a:pt x="560" y="58033"/>
                </a:lnTo>
                <a:lnTo>
                  <a:pt x="541" y="58148"/>
                </a:lnTo>
                <a:lnTo>
                  <a:pt x="483" y="58341"/>
                </a:lnTo>
                <a:lnTo>
                  <a:pt x="444" y="58534"/>
                </a:lnTo>
                <a:lnTo>
                  <a:pt x="425" y="58650"/>
                </a:lnTo>
                <a:lnTo>
                  <a:pt x="406" y="58804"/>
                </a:lnTo>
                <a:lnTo>
                  <a:pt x="406" y="58977"/>
                </a:lnTo>
                <a:lnTo>
                  <a:pt x="367" y="59132"/>
                </a:lnTo>
                <a:lnTo>
                  <a:pt x="252" y="59421"/>
                </a:lnTo>
                <a:lnTo>
                  <a:pt x="232" y="59556"/>
                </a:lnTo>
                <a:lnTo>
                  <a:pt x="232" y="59691"/>
                </a:lnTo>
                <a:lnTo>
                  <a:pt x="232" y="59748"/>
                </a:lnTo>
                <a:lnTo>
                  <a:pt x="271" y="59826"/>
                </a:lnTo>
                <a:lnTo>
                  <a:pt x="309" y="59883"/>
                </a:lnTo>
                <a:lnTo>
                  <a:pt x="348" y="59941"/>
                </a:lnTo>
                <a:lnTo>
                  <a:pt x="483" y="60057"/>
                </a:lnTo>
                <a:lnTo>
                  <a:pt x="599" y="60134"/>
                </a:lnTo>
                <a:lnTo>
                  <a:pt x="734" y="60173"/>
                </a:lnTo>
                <a:lnTo>
                  <a:pt x="869" y="60211"/>
                </a:lnTo>
                <a:lnTo>
                  <a:pt x="1003" y="60211"/>
                </a:lnTo>
                <a:lnTo>
                  <a:pt x="1158" y="60230"/>
                </a:lnTo>
                <a:lnTo>
                  <a:pt x="1485" y="60211"/>
                </a:lnTo>
                <a:lnTo>
                  <a:pt x="1582" y="60211"/>
                </a:lnTo>
                <a:lnTo>
                  <a:pt x="1640" y="60173"/>
                </a:lnTo>
                <a:lnTo>
                  <a:pt x="1717" y="60134"/>
                </a:lnTo>
                <a:lnTo>
                  <a:pt x="1775" y="60076"/>
                </a:lnTo>
                <a:lnTo>
                  <a:pt x="1871" y="59922"/>
                </a:lnTo>
                <a:lnTo>
                  <a:pt x="1967" y="59748"/>
                </a:lnTo>
                <a:lnTo>
                  <a:pt x="2045" y="59575"/>
                </a:lnTo>
                <a:lnTo>
                  <a:pt x="2141" y="59421"/>
                </a:lnTo>
                <a:lnTo>
                  <a:pt x="2199" y="59363"/>
                </a:lnTo>
                <a:lnTo>
                  <a:pt x="2276" y="59305"/>
                </a:lnTo>
                <a:lnTo>
                  <a:pt x="2353" y="59286"/>
                </a:lnTo>
                <a:lnTo>
                  <a:pt x="2430" y="59266"/>
                </a:lnTo>
                <a:lnTo>
                  <a:pt x="2507" y="59266"/>
                </a:lnTo>
                <a:lnTo>
                  <a:pt x="2584" y="59286"/>
                </a:lnTo>
                <a:lnTo>
                  <a:pt x="2642" y="59324"/>
                </a:lnTo>
                <a:lnTo>
                  <a:pt x="2700" y="59363"/>
                </a:lnTo>
                <a:lnTo>
                  <a:pt x="2816" y="59459"/>
                </a:lnTo>
                <a:lnTo>
                  <a:pt x="2893" y="59575"/>
                </a:lnTo>
                <a:lnTo>
                  <a:pt x="2989" y="59691"/>
                </a:lnTo>
                <a:lnTo>
                  <a:pt x="3086" y="59787"/>
                </a:lnTo>
                <a:lnTo>
                  <a:pt x="3144" y="59826"/>
                </a:lnTo>
                <a:lnTo>
                  <a:pt x="3201" y="59845"/>
                </a:lnTo>
                <a:lnTo>
                  <a:pt x="3278" y="59864"/>
                </a:lnTo>
                <a:lnTo>
                  <a:pt x="3356" y="59883"/>
                </a:lnTo>
                <a:lnTo>
                  <a:pt x="3645" y="59864"/>
                </a:lnTo>
                <a:lnTo>
                  <a:pt x="3838" y="59826"/>
                </a:lnTo>
                <a:lnTo>
                  <a:pt x="4030" y="59806"/>
                </a:lnTo>
                <a:lnTo>
                  <a:pt x="4300" y="59787"/>
                </a:lnTo>
                <a:lnTo>
                  <a:pt x="4377" y="59768"/>
                </a:lnTo>
                <a:lnTo>
                  <a:pt x="4455" y="59748"/>
                </a:lnTo>
                <a:lnTo>
                  <a:pt x="4570" y="59691"/>
                </a:lnTo>
                <a:lnTo>
                  <a:pt x="4686" y="59594"/>
                </a:lnTo>
                <a:lnTo>
                  <a:pt x="4763" y="59498"/>
                </a:lnTo>
                <a:lnTo>
                  <a:pt x="4859" y="59382"/>
                </a:lnTo>
                <a:lnTo>
                  <a:pt x="4956" y="59286"/>
                </a:lnTo>
                <a:lnTo>
                  <a:pt x="5091" y="59228"/>
                </a:lnTo>
                <a:lnTo>
                  <a:pt x="5149" y="59209"/>
                </a:lnTo>
                <a:lnTo>
                  <a:pt x="5245" y="59189"/>
                </a:lnTo>
                <a:lnTo>
                  <a:pt x="5322" y="59209"/>
                </a:lnTo>
                <a:lnTo>
                  <a:pt x="5399" y="59228"/>
                </a:lnTo>
                <a:lnTo>
                  <a:pt x="5457" y="59247"/>
                </a:lnTo>
                <a:lnTo>
                  <a:pt x="5515" y="59286"/>
                </a:lnTo>
                <a:lnTo>
                  <a:pt x="5611" y="59382"/>
                </a:lnTo>
                <a:lnTo>
                  <a:pt x="5708" y="59498"/>
                </a:lnTo>
                <a:lnTo>
                  <a:pt x="5804" y="59614"/>
                </a:lnTo>
                <a:lnTo>
                  <a:pt x="5900" y="59710"/>
                </a:lnTo>
                <a:lnTo>
                  <a:pt x="5958" y="59748"/>
                </a:lnTo>
                <a:lnTo>
                  <a:pt x="6016" y="59787"/>
                </a:lnTo>
                <a:lnTo>
                  <a:pt x="6093" y="59806"/>
                </a:lnTo>
                <a:lnTo>
                  <a:pt x="6325" y="59806"/>
                </a:lnTo>
                <a:lnTo>
                  <a:pt x="6460" y="59826"/>
                </a:lnTo>
                <a:lnTo>
                  <a:pt x="6633" y="59883"/>
                </a:lnTo>
                <a:lnTo>
                  <a:pt x="6826" y="59941"/>
                </a:lnTo>
                <a:lnTo>
                  <a:pt x="6961" y="59961"/>
                </a:lnTo>
                <a:lnTo>
                  <a:pt x="7269" y="59961"/>
                </a:lnTo>
                <a:lnTo>
                  <a:pt x="7385" y="59980"/>
                </a:lnTo>
                <a:lnTo>
                  <a:pt x="7578" y="60038"/>
                </a:lnTo>
                <a:lnTo>
                  <a:pt x="7771" y="60076"/>
                </a:lnTo>
                <a:lnTo>
                  <a:pt x="7886" y="60096"/>
                </a:lnTo>
                <a:lnTo>
                  <a:pt x="8137" y="60096"/>
                </a:lnTo>
                <a:lnTo>
                  <a:pt x="8195" y="60057"/>
                </a:lnTo>
                <a:lnTo>
                  <a:pt x="8272" y="60018"/>
                </a:lnTo>
                <a:lnTo>
                  <a:pt x="8330" y="59961"/>
                </a:lnTo>
                <a:lnTo>
                  <a:pt x="8426" y="59806"/>
                </a:lnTo>
                <a:lnTo>
                  <a:pt x="8523" y="59633"/>
                </a:lnTo>
                <a:lnTo>
                  <a:pt x="8600" y="59459"/>
                </a:lnTo>
                <a:lnTo>
                  <a:pt x="8696" y="59305"/>
                </a:lnTo>
                <a:lnTo>
                  <a:pt x="8754" y="59247"/>
                </a:lnTo>
                <a:lnTo>
                  <a:pt x="8831" y="59209"/>
                </a:lnTo>
                <a:lnTo>
                  <a:pt x="8908" y="59170"/>
                </a:lnTo>
                <a:lnTo>
                  <a:pt x="9062" y="59170"/>
                </a:lnTo>
                <a:lnTo>
                  <a:pt x="9139" y="59209"/>
                </a:lnTo>
                <a:lnTo>
                  <a:pt x="9197" y="59247"/>
                </a:lnTo>
                <a:lnTo>
                  <a:pt x="9255" y="59286"/>
                </a:lnTo>
                <a:lnTo>
                  <a:pt x="9352" y="59421"/>
                </a:lnTo>
                <a:lnTo>
                  <a:pt x="9448" y="59575"/>
                </a:lnTo>
                <a:lnTo>
                  <a:pt x="9544" y="59729"/>
                </a:lnTo>
                <a:lnTo>
                  <a:pt x="9641" y="59864"/>
                </a:lnTo>
                <a:lnTo>
                  <a:pt x="9699" y="59922"/>
                </a:lnTo>
                <a:lnTo>
                  <a:pt x="9756" y="59961"/>
                </a:lnTo>
                <a:lnTo>
                  <a:pt x="9834" y="59980"/>
                </a:lnTo>
                <a:lnTo>
                  <a:pt x="9911" y="59999"/>
                </a:lnTo>
                <a:lnTo>
                  <a:pt x="10065" y="59999"/>
                </a:lnTo>
                <a:lnTo>
                  <a:pt x="10200" y="59980"/>
                </a:lnTo>
                <a:lnTo>
                  <a:pt x="10393" y="59941"/>
                </a:lnTo>
                <a:lnTo>
                  <a:pt x="10585" y="59903"/>
                </a:lnTo>
                <a:lnTo>
                  <a:pt x="10701" y="59883"/>
                </a:lnTo>
                <a:lnTo>
                  <a:pt x="10855" y="59883"/>
                </a:lnTo>
                <a:lnTo>
                  <a:pt x="11010" y="59903"/>
                </a:lnTo>
                <a:lnTo>
                  <a:pt x="11125" y="59941"/>
                </a:lnTo>
                <a:lnTo>
                  <a:pt x="11241" y="60018"/>
                </a:lnTo>
                <a:lnTo>
                  <a:pt x="11318" y="60115"/>
                </a:lnTo>
                <a:lnTo>
                  <a:pt x="11414" y="60192"/>
                </a:lnTo>
                <a:lnTo>
                  <a:pt x="11511" y="60269"/>
                </a:lnTo>
                <a:lnTo>
                  <a:pt x="11627" y="60308"/>
                </a:lnTo>
                <a:lnTo>
                  <a:pt x="11781" y="60327"/>
                </a:lnTo>
                <a:lnTo>
                  <a:pt x="11877" y="60327"/>
                </a:lnTo>
                <a:lnTo>
                  <a:pt x="11935" y="60308"/>
                </a:lnTo>
                <a:lnTo>
                  <a:pt x="12012" y="60269"/>
                </a:lnTo>
                <a:lnTo>
                  <a:pt x="12070" y="60211"/>
                </a:lnTo>
                <a:lnTo>
                  <a:pt x="12166" y="60096"/>
                </a:lnTo>
                <a:lnTo>
                  <a:pt x="12263" y="59941"/>
                </a:lnTo>
                <a:lnTo>
                  <a:pt x="12340" y="59806"/>
                </a:lnTo>
                <a:lnTo>
                  <a:pt x="12456" y="59671"/>
                </a:lnTo>
                <a:lnTo>
                  <a:pt x="12513" y="59633"/>
                </a:lnTo>
                <a:lnTo>
                  <a:pt x="12571" y="59594"/>
                </a:lnTo>
                <a:lnTo>
                  <a:pt x="12648" y="59575"/>
                </a:lnTo>
                <a:lnTo>
                  <a:pt x="12725" y="59556"/>
                </a:lnTo>
                <a:lnTo>
                  <a:pt x="12880" y="59556"/>
                </a:lnTo>
                <a:lnTo>
                  <a:pt x="12995" y="59517"/>
                </a:lnTo>
                <a:lnTo>
                  <a:pt x="13111" y="59479"/>
                </a:lnTo>
                <a:lnTo>
                  <a:pt x="13188" y="59440"/>
                </a:lnTo>
                <a:lnTo>
                  <a:pt x="13285" y="59401"/>
                </a:lnTo>
                <a:lnTo>
                  <a:pt x="13381" y="59363"/>
                </a:lnTo>
                <a:lnTo>
                  <a:pt x="13497" y="59344"/>
                </a:lnTo>
                <a:lnTo>
                  <a:pt x="13805" y="59344"/>
                </a:lnTo>
                <a:lnTo>
                  <a:pt x="13940" y="59363"/>
                </a:lnTo>
                <a:lnTo>
                  <a:pt x="14133" y="59421"/>
                </a:lnTo>
                <a:lnTo>
                  <a:pt x="14326" y="59479"/>
                </a:lnTo>
                <a:lnTo>
                  <a:pt x="14441" y="59498"/>
                </a:lnTo>
                <a:lnTo>
                  <a:pt x="15058" y="59498"/>
                </a:lnTo>
                <a:lnTo>
                  <a:pt x="15251" y="59479"/>
                </a:lnTo>
                <a:lnTo>
                  <a:pt x="15521" y="59479"/>
                </a:lnTo>
                <a:lnTo>
                  <a:pt x="15695" y="59498"/>
                </a:lnTo>
                <a:lnTo>
                  <a:pt x="15810" y="59536"/>
                </a:lnTo>
                <a:lnTo>
                  <a:pt x="15907" y="59594"/>
                </a:lnTo>
                <a:lnTo>
                  <a:pt x="16003" y="59671"/>
                </a:lnTo>
                <a:lnTo>
                  <a:pt x="16080" y="59748"/>
                </a:lnTo>
                <a:lnTo>
                  <a:pt x="16196" y="59806"/>
                </a:lnTo>
                <a:lnTo>
                  <a:pt x="16311" y="59845"/>
                </a:lnTo>
                <a:lnTo>
                  <a:pt x="16466" y="59864"/>
                </a:lnTo>
                <a:lnTo>
                  <a:pt x="16543" y="59864"/>
                </a:lnTo>
                <a:lnTo>
                  <a:pt x="16620" y="59845"/>
                </a:lnTo>
                <a:lnTo>
                  <a:pt x="16736" y="59768"/>
                </a:lnTo>
                <a:lnTo>
                  <a:pt x="16851" y="59691"/>
                </a:lnTo>
                <a:lnTo>
                  <a:pt x="16928" y="59594"/>
                </a:lnTo>
                <a:lnTo>
                  <a:pt x="17025" y="59479"/>
                </a:lnTo>
                <a:lnTo>
                  <a:pt x="17121" y="59401"/>
                </a:lnTo>
                <a:lnTo>
                  <a:pt x="17237" y="59324"/>
                </a:lnTo>
                <a:lnTo>
                  <a:pt x="17314" y="59305"/>
                </a:lnTo>
                <a:lnTo>
                  <a:pt x="17488" y="59305"/>
                </a:lnTo>
                <a:lnTo>
                  <a:pt x="17565" y="59324"/>
                </a:lnTo>
                <a:lnTo>
                  <a:pt x="17680" y="59382"/>
                </a:lnTo>
                <a:lnTo>
                  <a:pt x="17777" y="59459"/>
                </a:lnTo>
                <a:lnTo>
                  <a:pt x="17873" y="59556"/>
                </a:lnTo>
                <a:lnTo>
                  <a:pt x="17950" y="59633"/>
                </a:lnTo>
                <a:lnTo>
                  <a:pt x="18066" y="59729"/>
                </a:lnTo>
                <a:lnTo>
                  <a:pt x="18182" y="59768"/>
                </a:lnTo>
                <a:lnTo>
                  <a:pt x="18259" y="59787"/>
                </a:lnTo>
                <a:lnTo>
                  <a:pt x="18413" y="59787"/>
                </a:lnTo>
                <a:lnTo>
                  <a:pt x="18490" y="59768"/>
                </a:lnTo>
                <a:lnTo>
                  <a:pt x="18548" y="59748"/>
                </a:lnTo>
                <a:lnTo>
                  <a:pt x="18606" y="59710"/>
                </a:lnTo>
                <a:lnTo>
                  <a:pt x="18721" y="59594"/>
                </a:lnTo>
                <a:lnTo>
                  <a:pt x="18799" y="59498"/>
                </a:lnTo>
                <a:lnTo>
                  <a:pt x="18895" y="59382"/>
                </a:lnTo>
                <a:lnTo>
                  <a:pt x="18991" y="59286"/>
                </a:lnTo>
                <a:lnTo>
                  <a:pt x="19049" y="59247"/>
                </a:lnTo>
                <a:lnTo>
                  <a:pt x="19126" y="59209"/>
                </a:lnTo>
                <a:lnTo>
                  <a:pt x="19184" y="59189"/>
                </a:lnTo>
                <a:lnTo>
                  <a:pt x="19358" y="59189"/>
                </a:lnTo>
                <a:lnTo>
                  <a:pt x="19435" y="59228"/>
                </a:lnTo>
                <a:lnTo>
                  <a:pt x="19493" y="59266"/>
                </a:lnTo>
                <a:lnTo>
                  <a:pt x="19550" y="59344"/>
                </a:lnTo>
                <a:lnTo>
                  <a:pt x="19647" y="59498"/>
                </a:lnTo>
                <a:lnTo>
                  <a:pt x="19743" y="59691"/>
                </a:lnTo>
                <a:lnTo>
                  <a:pt x="19820" y="59883"/>
                </a:lnTo>
                <a:lnTo>
                  <a:pt x="19936" y="60038"/>
                </a:lnTo>
                <a:lnTo>
                  <a:pt x="19994" y="60096"/>
                </a:lnTo>
                <a:lnTo>
                  <a:pt x="20052" y="60153"/>
                </a:lnTo>
                <a:lnTo>
                  <a:pt x="20129" y="60192"/>
                </a:lnTo>
                <a:lnTo>
                  <a:pt x="20283" y="60192"/>
                </a:lnTo>
                <a:lnTo>
                  <a:pt x="20360" y="60153"/>
                </a:lnTo>
                <a:lnTo>
                  <a:pt x="20437" y="60115"/>
                </a:lnTo>
                <a:lnTo>
                  <a:pt x="20495" y="60076"/>
                </a:lnTo>
                <a:lnTo>
                  <a:pt x="20592" y="59941"/>
                </a:lnTo>
                <a:lnTo>
                  <a:pt x="20669" y="59787"/>
                </a:lnTo>
                <a:lnTo>
                  <a:pt x="20765" y="59652"/>
                </a:lnTo>
                <a:lnTo>
                  <a:pt x="20861" y="59517"/>
                </a:lnTo>
                <a:lnTo>
                  <a:pt x="20919" y="59459"/>
                </a:lnTo>
                <a:lnTo>
                  <a:pt x="20996" y="59421"/>
                </a:lnTo>
                <a:lnTo>
                  <a:pt x="21054" y="59401"/>
                </a:lnTo>
                <a:lnTo>
                  <a:pt x="21151" y="59382"/>
                </a:lnTo>
                <a:lnTo>
                  <a:pt x="21305" y="59401"/>
                </a:lnTo>
                <a:lnTo>
                  <a:pt x="21421" y="59421"/>
                </a:lnTo>
                <a:lnTo>
                  <a:pt x="21613" y="59479"/>
                </a:lnTo>
                <a:lnTo>
                  <a:pt x="21806" y="59556"/>
                </a:lnTo>
                <a:lnTo>
                  <a:pt x="21922" y="59575"/>
                </a:lnTo>
                <a:lnTo>
                  <a:pt x="22076" y="59575"/>
                </a:lnTo>
                <a:lnTo>
                  <a:pt x="22365" y="59556"/>
                </a:lnTo>
                <a:lnTo>
                  <a:pt x="22539" y="59536"/>
                </a:lnTo>
                <a:lnTo>
                  <a:pt x="22732" y="59498"/>
                </a:lnTo>
                <a:lnTo>
                  <a:pt x="23175" y="59498"/>
                </a:lnTo>
                <a:lnTo>
                  <a:pt x="23291" y="59556"/>
                </a:lnTo>
                <a:lnTo>
                  <a:pt x="23387" y="59614"/>
                </a:lnTo>
                <a:lnTo>
                  <a:pt x="23483" y="59671"/>
                </a:lnTo>
                <a:lnTo>
                  <a:pt x="23580" y="59748"/>
                </a:lnTo>
                <a:lnTo>
                  <a:pt x="23676" y="59806"/>
                </a:lnTo>
                <a:lnTo>
                  <a:pt x="23792" y="59845"/>
                </a:lnTo>
                <a:lnTo>
                  <a:pt x="23946" y="59864"/>
                </a:lnTo>
                <a:lnTo>
                  <a:pt x="24100" y="59864"/>
                </a:lnTo>
                <a:lnTo>
                  <a:pt x="24235" y="59883"/>
                </a:lnTo>
                <a:lnTo>
                  <a:pt x="24409" y="59941"/>
                </a:lnTo>
                <a:lnTo>
                  <a:pt x="24602" y="59999"/>
                </a:lnTo>
                <a:lnTo>
                  <a:pt x="24737" y="60018"/>
                </a:lnTo>
                <a:lnTo>
                  <a:pt x="24891" y="60018"/>
                </a:lnTo>
                <a:lnTo>
                  <a:pt x="25045" y="60038"/>
                </a:lnTo>
                <a:lnTo>
                  <a:pt x="25161" y="60057"/>
                </a:lnTo>
                <a:lnTo>
                  <a:pt x="25257" y="60096"/>
                </a:lnTo>
                <a:lnTo>
                  <a:pt x="25354" y="60134"/>
                </a:lnTo>
                <a:lnTo>
                  <a:pt x="25450" y="60173"/>
                </a:lnTo>
                <a:lnTo>
                  <a:pt x="25546" y="60211"/>
                </a:lnTo>
                <a:lnTo>
                  <a:pt x="25662" y="60230"/>
                </a:lnTo>
                <a:lnTo>
                  <a:pt x="25893" y="60230"/>
                </a:lnTo>
                <a:lnTo>
                  <a:pt x="25971" y="60211"/>
                </a:lnTo>
                <a:lnTo>
                  <a:pt x="26048" y="60153"/>
                </a:lnTo>
                <a:lnTo>
                  <a:pt x="26105" y="60115"/>
                </a:lnTo>
                <a:lnTo>
                  <a:pt x="26202" y="59961"/>
                </a:lnTo>
                <a:lnTo>
                  <a:pt x="26279" y="59806"/>
                </a:lnTo>
                <a:lnTo>
                  <a:pt x="26375" y="59652"/>
                </a:lnTo>
                <a:lnTo>
                  <a:pt x="26472" y="59517"/>
                </a:lnTo>
                <a:lnTo>
                  <a:pt x="26530" y="59459"/>
                </a:lnTo>
                <a:lnTo>
                  <a:pt x="26607" y="59421"/>
                </a:lnTo>
                <a:lnTo>
                  <a:pt x="26665" y="59382"/>
                </a:lnTo>
                <a:lnTo>
                  <a:pt x="26838" y="59382"/>
                </a:lnTo>
                <a:lnTo>
                  <a:pt x="26915" y="59421"/>
                </a:lnTo>
                <a:lnTo>
                  <a:pt x="26973" y="59459"/>
                </a:lnTo>
                <a:lnTo>
                  <a:pt x="27031" y="59517"/>
                </a:lnTo>
                <a:lnTo>
                  <a:pt x="27127" y="59652"/>
                </a:lnTo>
                <a:lnTo>
                  <a:pt x="27224" y="59806"/>
                </a:lnTo>
                <a:lnTo>
                  <a:pt x="27320" y="59961"/>
                </a:lnTo>
                <a:lnTo>
                  <a:pt x="27416" y="60096"/>
                </a:lnTo>
                <a:lnTo>
                  <a:pt x="27474" y="60153"/>
                </a:lnTo>
                <a:lnTo>
                  <a:pt x="27532" y="60192"/>
                </a:lnTo>
                <a:lnTo>
                  <a:pt x="27609" y="60211"/>
                </a:lnTo>
                <a:lnTo>
                  <a:pt x="27686" y="60230"/>
                </a:lnTo>
                <a:lnTo>
                  <a:pt x="27764" y="60211"/>
                </a:lnTo>
                <a:lnTo>
                  <a:pt x="27841" y="60192"/>
                </a:lnTo>
                <a:lnTo>
                  <a:pt x="27918" y="60134"/>
                </a:lnTo>
                <a:lnTo>
                  <a:pt x="27976" y="60076"/>
                </a:lnTo>
                <a:lnTo>
                  <a:pt x="28072" y="59922"/>
                </a:lnTo>
                <a:lnTo>
                  <a:pt x="28149" y="59729"/>
                </a:lnTo>
                <a:lnTo>
                  <a:pt x="28245" y="59556"/>
                </a:lnTo>
                <a:lnTo>
                  <a:pt x="28342" y="59401"/>
                </a:lnTo>
                <a:lnTo>
                  <a:pt x="28400" y="59344"/>
                </a:lnTo>
                <a:lnTo>
                  <a:pt x="28477" y="59286"/>
                </a:lnTo>
                <a:lnTo>
                  <a:pt x="28535" y="59266"/>
                </a:lnTo>
                <a:lnTo>
                  <a:pt x="28631" y="59247"/>
                </a:lnTo>
                <a:lnTo>
                  <a:pt x="28708" y="59266"/>
                </a:lnTo>
                <a:lnTo>
                  <a:pt x="28785" y="59286"/>
                </a:lnTo>
                <a:lnTo>
                  <a:pt x="28843" y="59324"/>
                </a:lnTo>
                <a:lnTo>
                  <a:pt x="28901" y="59382"/>
                </a:lnTo>
                <a:lnTo>
                  <a:pt x="28997" y="59517"/>
                </a:lnTo>
                <a:lnTo>
                  <a:pt x="29094" y="59671"/>
                </a:lnTo>
                <a:lnTo>
                  <a:pt x="29190" y="59826"/>
                </a:lnTo>
                <a:lnTo>
                  <a:pt x="29287" y="59941"/>
                </a:lnTo>
                <a:lnTo>
                  <a:pt x="29344" y="59999"/>
                </a:lnTo>
                <a:lnTo>
                  <a:pt x="29402" y="60038"/>
                </a:lnTo>
                <a:lnTo>
                  <a:pt x="29479" y="60076"/>
                </a:lnTo>
                <a:lnTo>
                  <a:pt x="29557" y="60076"/>
                </a:lnTo>
                <a:lnTo>
                  <a:pt x="29846" y="60057"/>
                </a:lnTo>
                <a:lnTo>
                  <a:pt x="30019" y="60018"/>
                </a:lnTo>
                <a:lnTo>
                  <a:pt x="30212" y="59980"/>
                </a:lnTo>
                <a:lnTo>
                  <a:pt x="30501" y="59980"/>
                </a:lnTo>
                <a:lnTo>
                  <a:pt x="30655" y="59961"/>
                </a:lnTo>
                <a:lnTo>
                  <a:pt x="30771" y="59961"/>
                </a:lnTo>
                <a:lnTo>
                  <a:pt x="30964" y="59903"/>
                </a:lnTo>
                <a:lnTo>
                  <a:pt x="31157" y="59864"/>
                </a:lnTo>
                <a:lnTo>
                  <a:pt x="31272" y="59845"/>
                </a:lnTo>
                <a:lnTo>
                  <a:pt x="31427" y="59845"/>
                </a:lnTo>
                <a:lnTo>
                  <a:pt x="31716" y="59826"/>
                </a:lnTo>
                <a:lnTo>
                  <a:pt x="31889" y="59787"/>
                </a:lnTo>
                <a:lnTo>
                  <a:pt x="32082" y="59748"/>
                </a:lnTo>
                <a:lnTo>
                  <a:pt x="32371" y="59729"/>
                </a:lnTo>
                <a:lnTo>
                  <a:pt x="32641" y="59710"/>
                </a:lnTo>
                <a:lnTo>
                  <a:pt x="32834" y="59710"/>
                </a:lnTo>
                <a:lnTo>
                  <a:pt x="33027" y="59691"/>
                </a:lnTo>
                <a:lnTo>
                  <a:pt x="33297" y="59671"/>
                </a:lnTo>
                <a:lnTo>
                  <a:pt x="33451" y="59691"/>
                </a:lnTo>
                <a:lnTo>
                  <a:pt x="33586" y="59748"/>
                </a:lnTo>
                <a:lnTo>
                  <a:pt x="33682" y="59826"/>
                </a:lnTo>
                <a:lnTo>
                  <a:pt x="33759" y="59903"/>
                </a:lnTo>
                <a:lnTo>
                  <a:pt x="33856" y="59999"/>
                </a:lnTo>
                <a:lnTo>
                  <a:pt x="33952" y="60057"/>
                </a:lnTo>
                <a:lnTo>
                  <a:pt x="34087" y="60115"/>
                </a:lnTo>
                <a:lnTo>
                  <a:pt x="34241" y="60134"/>
                </a:lnTo>
                <a:lnTo>
                  <a:pt x="34511" y="60134"/>
                </a:lnTo>
                <a:lnTo>
                  <a:pt x="34704" y="60096"/>
                </a:lnTo>
                <a:lnTo>
                  <a:pt x="34897" y="60076"/>
                </a:lnTo>
                <a:lnTo>
                  <a:pt x="35167" y="60057"/>
                </a:lnTo>
                <a:lnTo>
                  <a:pt x="35321" y="60057"/>
                </a:lnTo>
                <a:lnTo>
                  <a:pt x="35456" y="60038"/>
                </a:lnTo>
                <a:lnTo>
                  <a:pt x="35630" y="59980"/>
                </a:lnTo>
                <a:lnTo>
                  <a:pt x="35822" y="59922"/>
                </a:lnTo>
                <a:lnTo>
                  <a:pt x="35957" y="59903"/>
                </a:lnTo>
                <a:lnTo>
                  <a:pt x="36266" y="59903"/>
                </a:lnTo>
                <a:lnTo>
                  <a:pt x="36381" y="59922"/>
                </a:lnTo>
                <a:lnTo>
                  <a:pt x="36574" y="59999"/>
                </a:lnTo>
                <a:lnTo>
                  <a:pt x="36767" y="60057"/>
                </a:lnTo>
                <a:lnTo>
                  <a:pt x="36883" y="60076"/>
                </a:lnTo>
                <a:lnTo>
                  <a:pt x="37191" y="60076"/>
                </a:lnTo>
                <a:lnTo>
                  <a:pt x="37326" y="60057"/>
                </a:lnTo>
                <a:lnTo>
                  <a:pt x="37500" y="59999"/>
                </a:lnTo>
                <a:lnTo>
                  <a:pt x="37692" y="59961"/>
                </a:lnTo>
                <a:lnTo>
                  <a:pt x="37827" y="59941"/>
                </a:lnTo>
                <a:lnTo>
                  <a:pt x="37982" y="59922"/>
                </a:lnTo>
                <a:lnTo>
                  <a:pt x="38136" y="59922"/>
                </a:lnTo>
                <a:lnTo>
                  <a:pt x="38252" y="59864"/>
                </a:lnTo>
                <a:lnTo>
                  <a:pt x="38348" y="59806"/>
                </a:lnTo>
                <a:lnTo>
                  <a:pt x="38444" y="59748"/>
                </a:lnTo>
                <a:lnTo>
                  <a:pt x="38541" y="59671"/>
                </a:lnTo>
                <a:lnTo>
                  <a:pt x="38637" y="59614"/>
                </a:lnTo>
                <a:lnTo>
                  <a:pt x="38753" y="59575"/>
                </a:lnTo>
                <a:lnTo>
                  <a:pt x="38907" y="59556"/>
                </a:lnTo>
                <a:lnTo>
                  <a:pt x="38984" y="59556"/>
                </a:lnTo>
                <a:lnTo>
                  <a:pt x="39061" y="59575"/>
                </a:lnTo>
                <a:lnTo>
                  <a:pt x="39138" y="59614"/>
                </a:lnTo>
                <a:lnTo>
                  <a:pt x="39196" y="59652"/>
                </a:lnTo>
                <a:lnTo>
                  <a:pt x="39293" y="59768"/>
                </a:lnTo>
                <a:lnTo>
                  <a:pt x="39370" y="59883"/>
                </a:lnTo>
                <a:lnTo>
                  <a:pt x="39466" y="60018"/>
                </a:lnTo>
                <a:lnTo>
                  <a:pt x="39563" y="60115"/>
                </a:lnTo>
                <a:lnTo>
                  <a:pt x="39620" y="60173"/>
                </a:lnTo>
                <a:lnTo>
                  <a:pt x="39698" y="60192"/>
                </a:lnTo>
                <a:lnTo>
                  <a:pt x="39755" y="60230"/>
                </a:lnTo>
                <a:lnTo>
                  <a:pt x="39852" y="60230"/>
                </a:lnTo>
                <a:lnTo>
                  <a:pt x="40006" y="60211"/>
                </a:lnTo>
                <a:lnTo>
                  <a:pt x="40122" y="60173"/>
                </a:lnTo>
                <a:lnTo>
                  <a:pt x="40218" y="60115"/>
                </a:lnTo>
                <a:lnTo>
                  <a:pt x="40314" y="60057"/>
                </a:lnTo>
                <a:lnTo>
                  <a:pt x="40392" y="59999"/>
                </a:lnTo>
                <a:lnTo>
                  <a:pt x="40507" y="59941"/>
                </a:lnTo>
                <a:lnTo>
                  <a:pt x="40623" y="59903"/>
                </a:lnTo>
                <a:lnTo>
                  <a:pt x="40777" y="59903"/>
                </a:lnTo>
                <a:lnTo>
                  <a:pt x="40854" y="59883"/>
                </a:lnTo>
                <a:lnTo>
                  <a:pt x="40931" y="59864"/>
                </a:lnTo>
                <a:lnTo>
                  <a:pt x="41047" y="59806"/>
                </a:lnTo>
                <a:lnTo>
                  <a:pt x="41163" y="59729"/>
                </a:lnTo>
                <a:lnTo>
                  <a:pt x="41240" y="59633"/>
                </a:lnTo>
                <a:lnTo>
                  <a:pt x="41336" y="59536"/>
                </a:lnTo>
                <a:lnTo>
                  <a:pt x="41433" y="59440"/>
                </a:lnTo>
                <a:lnTo>
                  <a:pt x="41548" y="59382"/>
                </a:lnTo>
                <a:lnTo>
                  <a:pt x="41626" y="59363"/>
                </a:lnTo>
                <a:lnTo>
                  <a:pt x="41703" y="59363"/>
                </a:lnTo>
                <a:lnTo>
                  <a:pt x="41876" y="59382"/>
                </a:lnTo>
                <a:lnTo>
                  <a:pt x="41992" y="59382"/>
                </a:lnTo>
                <a:lnTo>
                  <a:pt x="42185" y="59440"/>
                </a:lnTo>
                <a:lnTo>
                  <a:pt x="42377" y="59498"/>
                </a:lnTo>
                <a:lnTo>
                  <a:pt x="42493" y="59517"/>
                </a:lnTo>
                <a:lnTo>
                  <a:pt x="42802" y="59517"/>
                </a:lnTo>
                <a:lnTo>
                  <a:pt x="42917" y="59498"/>
                </a:lnTo>
                <a:lnTo>
                  <a:pt x="43110" y="59440"/>
                </a:lnTo>
                <a:lnTo>
                  <a:pt x="43303" y="59382"/>
                </a:lnTo>
                <a:lnTo>
                  <a:pt x="43418" y="59363"/>
                </a:lnTo>
                <a:lnTo>
                  <a:pt x="43669" y="59363"/>
                </a:lnTo>
                <a:lnTo>
                  <a:pt x="43727" y="59401"/>
                </a:lnTo>
                <a:lnTo>
                  <a:pt x="43804" y="59421"/>
                </a:lnTo>
                <a:lnTo>
                  <a:pt x="43862" y="59479"/>
                </a:lnTo>
                <a:lnTo>
                  <a:pt x="43958" y="59594"/>
                </a:lnTo>
                <a:lnTo>
                  <a:pt x="44055" y="59729"/>
                </a:lnTo>
                <a:lnTo>
                  <a:pt x="44132" y="59864"/>
                </a:lnTo>
                <a:lnTo>
                  <a:pt x="44228" y="59980"/>
                </a:lnTo>
                <a:lnTo>
                  <a:pt x="44286" y="60038"/>
                </a:lnTo>
                <a:lnTo>
                  <a:pt x="44363" y="60076"/>
                </a:lnTo>
                <a:lnTo>
                  <a:pt x="44440" y="60096"/>
                </a:lnTo>
                <a:lnTo>
                  <a:pt x="44595" y="60096"/>
                </a:lnTo>
                <a:lnTo>
                  <a:pt x="44672" y="60076"/>
                </a:lnTo>
                <a:lnTo>
                  <a:pt x="44787" y="60018"/>
                </a:lnTo>
                <a:lnTo>
                  <a:pt x="44884" y="59941"/>
                </a:lnTo>
                <a:lnTo>
                  <a:pt x="44980" y="59845"/>
                </a:lnTo>
                <a:lnTo>
                  <a:pt x="45077" y="59748"/>
                </a:lnTo>
                <a:lnTo>
                  <a:pt x="45173" y="59671"/>
                </a:lnTo>
                <a:lnTo>
                  <a:pt x="45289" y="59614"/>
                </a:lnTo>
                <a:lnTo>
                  <a:pt x="45366" y="59594"/>
                </a:lnTo>
                <a:lnTo>
                  <a:pt x="45443" y="59594"/>
                </a:lnTo>
                <a:lnTo>
                  <a:pt x="45597" y="59575"/>
                </a:lnTo>
                <a:lnTo>
                  <a:pt x="45732" y="59536"/>
                </a:lnTo>
                <a:lnTo>
                  <a:pt x="45828" y="59479"/>
                </a:lnTo>
                <a:lnTo>
                  <a:pt x="45925" y="59421"/>
                </a:lnTo>
                <a:lnTo>
                  <a:pt x="46002" y="59363"/>
                </a:lnTo>
                <a:lnTo>
                  <a:pt x="46098" y="59305"/>
                </a:lnTo>
                <a:lnTo>
                  <a:pt x="46233" y="59266"/>
                </a:lnTo>
                <a:lnTo>
                  <a:pt x="46388" y="59247"/>
                </a:lnTo>
                <a:lnTo>
                  <a:pt x="46542" y="59266"/>
                </a:lnTo>
                <a:lnTo>
                  <a:pt x="46657" y="59286"/>
                </a:lnTo>
                <a:lnTo>
                  <a:pt x="46850" y="59344"/>
                </a:lnTo>
                <a:lnTo>
                  <a:pt x="47043" y="59401"/>
                </a:lnTo>
                <a:lnTo>
                  <a:pt x="47159" y="59421"/>
                </a:lnTo>
                <a:lnTo>
                  <a:pt x="47467" y="59421"/>
                </a:lnTo>
                <a:lnTo>
                  <a:pt x="47602" y="59382"/>
                </a:lnTo>
                <a:lnTo>
                  <a:pt x="47699" y="59344"/>
                </a:lnTo>
                <a:lnTo>
                  <a:pt x="47795" y="59305"/>
                </a:lnTo>
                <a:lnTo>
                  <a:pt x="47872" y="59266"/>
                </a:lnTo>
                <a:lnTo>
                  <a:pt x="47968" y="59228"/>
                </a:lnTo>
                <a:lnTo>
                  <a:pt x="48103" y="59189"/>
                </a:lnTo>
                <a:lnTo>
                  <a:pt x="48335" y="59189"/>
                </a:lnTo>
                <a:lnTo>
                  <a:pt x="48412" y="59209"/>
                </a:lnTo>
                <a:lnTo>
                  <a:pt x="48470" y="59247"/>
                </a:lnTo>
                <a:lnTo>
                  <a:pt x="48528" y="59305"/>
                </a:lnTo>
                <a:lnTo>
                  <a:pt x="48624" y="59421"/>
                </a:lnTo>
                <a:lnTo>
                  <a:pt x="48720" y="59556"/>
                </a:lnTo>
                <a:lnTo>
                  <a:pt x="48817" y="59691"/>
                </a:lnTo>
                <a:lnTo>
                  <a:pt x="48913" y="59806"/>
                </a:lnTo>
                <a:lnTo>
                  <a:pt x="48971" y="59864"/>
                </a:lnTo>
                <a:lnTo>
                  <a:pt x="49029" y="59903"/>
                </a:lnTo>
                <a:lnTo>
                  <a:pt x="49106" y="59922"/>
                </a:lnTo>
                <a:lnTo>
                  <a:pt x="49183" y="59922"/>
                </a:lnTo>
                <a:lnTo>
                  <a:pt x="49337" y="59941"/>
                </a:lnTo>
                <a:lnTo>
                  <a:pt x="49472" y="59961"/>
                </a:lnTo>
                <a:lnTo>
                  <a:pt x="49569" y="60018"/>
                </a:lnTo>
                <a:lnTo>
                  <a:pt x="49646" y="60057"/>
                </a:lnTo>
                <a:lnTo>
                  <a:pt x="49742" y="60115"/>
                </a:lnTo>
                <a:lnTo>
                  <a:pt x="49839" y="60153"/>
                </a:lnTo>
                <a:lnTo>
                  <a:pt x="49974" y="60192"/>
                </a:lnTo>
                <a:lnTo>
                  <a:pt x="50128" y="60211"/>
                </a:lnTo>
                <a:lnTo>
                  <a:pt x="50282" y="60192"/>
                </a:lnTo>
                <a:lnTo>
                  <a:pt x="50398" y="60173"/>
                </a:lnTo>
                <a:lnTo>
                  <a:pt x="50494" y="60134"/>
                </a:lnTo>
                <a:lnTo>
                  <a:pt x="50590" y="60096"/>
                </a:lnTo>
                <a:lnTo>
                  <a:pt x="50668" y="60057"/>
                </a:lnTo>
                <a:lnTo>
                  <a:pt x="50783" y="60018"/>
                </a:lnTo>
                <a:lnTo>
                  <a:pt x="50899" y="59999"/>
                </a:lnTo>
                <a:lnTo>
                  <a:pt x="51053" y="59980"/>
                </a:lnTo>
                <a:lnTo>
                  <a:pt x="51188" y="59980"/>
                </a:lnTo>
                <a:lnTo>
                  <a:pt x="51285" y="59941"/>
                </a:lnTo>
                <a:lnTo>
                  <a:pt x="51342" y="59864"/>
                </a:lnTo>
                <a:lnTo>
                  <a:pt x="51362" y="59787"/>
                </a:lnTo>
                <a:lnTo>
                  <a:pt x="51420" y="59594"/>
                </a:lnTo>
                <a:lnTo>
                  <a:pt x="51477" y="59459"/>
                </a:lnTo>
                <a:lnTo>
                  <a:pt x="51574" y="59344"/>
                </a:lnTo>
                <a:lnTo>
                  <a:pt x="51670" y="59247"/>
                </a:lnTo>
                <a:lnTo>
                  <a:pt x="51689" y="59189"/>
                </a:lnTo>
                <a:lnTo>
                  <a:pt x="51689" y="59170"/>
                </a:lnTo>
                <a:lnTo>
                  <a:pt x="51670" y="59112"/>
                </a:lnTo>
                <a:lnTo>
                  <a:pt x="51612" y="59054"/>
                </a:lnTo>
                <a:lnTo>
                  <a:pt x="51554" y="59016"/>
                </a:lnTo>
                <a:lnTo>
                  <a:pt x="51477" y="58958"/>
                </a:lnTo>
                <a:lnTo>
                  <a:pt x="51439" y="58881"/>
                </a:lnTo>
                <a:lnTo>
                  <a:pt x="51420" y="58823"/>
                </a:lnTo>
                <a:lnTo>
                  <a:pt x="51420" y="58765"/>
                </a:lnTo>
                <a:lnTo>
                  <a:pt x="51439" y="58688"/>
                </a:lnTo>
                <a:lnTo>
                  <a:pt x="51477" y="58611"/>
                </a:lnTo>
                <a:lnTo>
                  <a:pt x="51516" y="58553"/>
                </a:lnTo>
                <a:lnTo>
                  <a:pt x="51574" y="58495"/>
                </a:lnTo>
                <a:lnTo>
                  <a:pt x="51728" y="58399"/>
                </a:lnTo>
                <a:lnTo>
                  <a:pt x="51902" y="58322"/>
                </a:lnTo>
                <a:lnTo>
                  <a:pt x="52056" y="58225"/>
                </a:lnTo>
                <a:lnTo>
                  <a:pt x="52210" y="58129"/>
                </a:lnTo>
                <a:lnTo>
                  <a:pt x="52268" y="58090"/>
                </a:lnTo>
                <a:lnTo>
                  <a:pt x="52306" y="58013"/>
                </a:lnTo>
                <a:lnTo>
                  <a:pt x="52345" y="57936"/>
                </a:lnTo>
                <a:lnTo>
                  <a:pt x="52345" y="57859"/>
                </a:lnTo>
                <a:lnTo>
                  <a:pt x="52345" y="57782"/>
                </a:lnTo>
                <a:lnTo>
                  <a:pt x="52306" y="57705"/>
                </a:lnTo>
                <a:lnTo>
                  <a:pt x="52268" y="57647"/>
                </a:lnTo>
                <a:lnTo>
                  <a:pt x="52210" y="57589"/>
                </a:lnTo>
                <a:lnTo>
                  <a:pt x="52075" y="57473"/>
                </a:lnTo>
                <a:lnTo>
                  <a:pt x="51921" y="57396"/>
                </a:lnTo>
                <a:lnTo>
                  <a:pt x="51767" y="57300"/>
                </a:lnTo>
                <a:lnTo>
                  <a:pt x="51632" y="57204"/>
                </a:lnTo>
                <a:lnTo>
                  <a:pt x="51574" y="57146"/>
                </a:lnTo>
                <a:lnTo>
                  <a:pt x="51535" y="57088"/>
                </a:lnTo>
                <a:lnTo>
                  <a:pt x="51516" y="57011"/>
                </a:lnTo>
                <a:lnTo>
                  <a:pt x="51497" y="56914"/>
                </a:lnTo>
                <a:lnTo>
                  <a:pt x="51516" y="56837"/>
                </a:lnTo>
                <a:lnTo>
                  <a:pt x="51516" y="56760"/>
                </a:lnTo>
                <a:lnTo>
                  <a:pt x="51574" y="56644"/>
                </a:lnTo>
                <a:lnTo>
                  <a:pt x="51651" y="56548"/>
                </a:lnTo>
                <a:lnTo>
                  <a:pt x="51747" y="56452"/>
                </a:lnTo>
                <a:lnTo>
                  <a:pt x="51844" y="56355"/>
                </a:lnTo>
                <a:lnTo>
                  <a:pt x="51921" y="56259"/>
                </a:lnTo>
                <a:lnTo>
                  <a:pt x="51979" y="56143"/>
                </a:lnTo>
                <a:lnTo>
                  <a:pt x="51998" y="56066"/>
                </a:lnTo>
                <a:lnTo>
                  <a:pt x="51998" y="55989"/>
                </a:lnTo>
                <a:lnTo>
                  <a:pt x="51998" y="55893"/>
                </a:lnTo>
                <a:lnTo>
                  <a:pt x="52017" y="55835"/>
                </a:lnTo>
                <a:lnTo>
                  <a:pt x="52075" y="55700"/>
                </a:lnTo>
                <a:lnTo>
                  <a:pt x="52171" y="55603"/>
                </a:lnTo>
                <a:lnTo>
                  <a:pt x="52268" y="55507"/>
                </a:lnTo>
                <a:lnTo>
                  <a:pt x="52364" y="55430"/>
                </a:lnTo>
                <a:lnTo>
                  <a:pt x="52461" y="55314"/>
                </a:lnTo>
                <a:lnTo>
                  <a:pt x="52518" y="55198"/>
                </a:lnTo>
                <a:lnTo>
                  <a:pt x="52538" y="55121"/>
                </a:lnTo>
                <a:lnTo>
                  <a:pt x="52538" y="55044"/>
                </a:lnTo>
                <a:lnTo>
                  <a:pt x="52538" y="54890"/>
                </a:lnTo>
                <a:lnTo>
                  <a:pt x="52518" y="54755"/>
                </a:lnTo>
                <a:lnTo>
                  <a:pt x="52461" y="54582"/>
                </a:lnTo>
                <a:lnTo>
                  <a:pt x="52403" y="54389"/>
                </a:lnTo>
                <a:lnTo>
                  <a:pt x="52383" y="54254"/>
                </a:lnTo>
                <a:lnTo>
                  <a:pt x="52364" y="54100"/>
                </a:lnTo>
                <a:lnTo>
                  <a:pt x="52364" y="54022"/>
                </a:lnTo>
                <a:lnTo>
                  <a:pt x="52345" y="53945"/>
                </a:lnTo>
                <a:lnTo>
                  <a:pt x="52306" y="53887"/>
                </a:lnTo>
                <a:lnTo>
                  <a:pt x="52249" y="53830"/>
                </a:lnTo>
                <a:lnTo>
                  <a:pt x="52133" y="53714"/>
                </a:lnTo>
                <a:lnTo>
                  <a:pt x="51998" y="53637"/>
                </a:lnTo>
                <a:lnTo>
                  <a:pt x="51863" y="53540"/>
                </a:lnTo>
                <a:lnTo>
                  <a:pt x="51747" y="53444"/>
                </a:lnTo>
                <a:lnTo>
                  <a:pt x="51709" y="53386"/>
                </a:lnTo>
                <a:lnTo>
                  <a:pt x="51670" y="53328"/>
                </a:lnTo>
                <a:lnTo>
                  <a:pt x="51651" y="53251"/>
                </a:lnTo>
                <a:lnTo>
                  <a:pt x="51651" y="53155"/>
                </a:lnTo>
                <a:lnTo>
                  <a:pt x="51670" y="53001"/>
                </a:lnTo>
                <a:lnTo>
                  <a:pt x="51709" y="52885"/>
                </a:lnTo>
                <a:lnTo>
                  <a:pt x="51786" y="52789"/>
                </a:lnTo>
                <a:lnTo>
                  <a:pt x="51863" y="52692"/>
                </a:lnTo>
                <a:lnTo>
                  <a:pt x="51940" y="52596"/>
                </a:lnTo>
                <a:lnTo>
                  <a:pt x="52017" y="52499"/>
                </a:lnTo>
                <a:lnTo>
                  <a:pt x="52056" y="52384"/>
                </a:lnTo>
                <a:lnTo>
                  <a:pt x="52075" y="52229"/>
                </a:lnTo>
                <a:lnTo>
                  <a:pt x="52075" y="52075"/>
                </a:lnTo>
                <a:lnTo>
                  <a:pt x="52056" y="51940"/>
                </a:lnTo>
                <a:lnTo>
                  <a:pt x="51998" y="51747"/>
                </a:lnTo>
                <a:lnTo>
                  <a:pt x="51959" y="51555"/>
                </a:lnTo>
                <a:lnTo>
                  <a:pt x="51940" y="51439"/>
                </a:lnTo>
                <a:lnTo>
                  <a:pt x="51940" y="51285"/>
                </a:lnTo>
                <a:lnTo>
                  <a:pt x="51940" y="51208"/>
                </a:lnTo>
                <a:lnTo>
                  <a:pt x="51959" y="51131"/>
                </a:lnTo>
                <a:lnTo>
                  <a:pt x="52017" y="50996"/>
                </a:lnTo>
                <a:lnTo>
                  <a:pt x="52114" y="50899"/>
                </a:lnTo>
                <a:lnTo>
                  <a:pt x="52229" y="50822"/>
                </a:lnTo>
                <a:lnTo>
                  <a:pt x="52326" y="50726"/>
                </a:lnTo>
                <a:lnTo>
                  <a:pt x="52422" y="50629"/>
                </a:lnTo>
                <a:lnTo>
                  <a:pt x="52480" y="50494"/>
                </a:lnTo>
                <a:lnTo>
                  <a:pt x="52499" y="50417"/>
                </a:lnTo>
                <a:lnTo>
                  <a:pt x="52518" y="50340"/>
                </a:lnTo>
                <a:lnTo>
                  <a:pt x="52499" y="50186"/>
                </a:lnTo>
                <a:lnTo>
                  <a:pt x="52461" y="50070"/>
                </a:lnTo>
                <a:lnTo>
                  <a:pt x="52403" y="49954"/>
                </a:lnTo>
                <a:lnTo>
                  <a:pt x="52345" y="49877"/>
                </a:lnTo>
                <a:lnTo>
                  <a:pt x="52287" y="49781"/>
                </a:lnTo>
                <a:lnTo>
                  <a:pt x="52229" y="49685"/>
                </a:lnTo>
                <a:lnTo>
                  <a:pt x="52191" y="49569"/>
                </a:lnTo>
                <a:lnTo>
                  <a:pt x="52171" y="49395"/>
                </a:lnTo>
                <a:lnTo>
                  <a:pt x="52171" y="49241"/>
                </a:lnTo>
                <a:lnTo>
                  <a:pt x="52133" y="49125"/>
                </a:lnTo>
                <a:lnTo>
                  <a:pt x="52075" y="49029"/>
                </a:lnTo>
                <a:lnTo>
                  <a:pt x="51998" y="48933"/>
                </a:lnTo>
                <a:lnTo>
                  <a:pt x="51940" y="48836"/>
                </a:lnTo>
                <a:lnTo>
                  <a:pt x="51882" y="48740"/>
                </a:lnTo>
                <a:lnTo>
                  <a:pt x="51844" y="48624"/>
                </a:lnTo>
                <a:lnTo>
                  <a:pt x="51824" y="48470"/>
                </a:lnTo>
                <a:lnTo>
                  <a:pt x="51844" y="48181"/>
                </a:lnTo>
                <a:lnTo>
                  <a:pt x="51882" y="47988"/>
                </a:lnTo>
                <a:lnTo>
                  <a:pt x="51921" y="47795"/>
                </a:lnTo>
                <a:lnTo>
                  <a:pt x="51921" y="47525"/>
                </a:lnTo>
                <a:lnTo>
                  <a:pt x="51940" y="47371"/>
                </a:lnTo>
                <a:lnTo>
                  <a:pt x="51998" y="47255"/>
                </a:lnTo>
                <a:lnTo>
                  <a:pt x="52075" y="47140"/>
                </a:lnTo>
                <a:lnTo>
                  <a:pt x="52152" y="47063"/>
                </a:lnTo>
                <a:lnTo>
                  <a:pt x="52229" y="46966"/>
                </a:lnTo>
                <a:lnTo>
                  <a:pt x="52306" y="46870"/>
                </a:lnTo>
                <a:lnTo>
                  <a:pt x="52345" y="46735"/>
                </a:lnTo>
                <a:lnTo>
                  <a:pt x="52364" y="46581"/>
                </a:lnTo>
                <a:lnTo>
                  <a:pt x="52364" y="46426"/>
                </a:lnTo>
                <a:lnTo>
                  <a:pt x="52326" y="46311"/>
                </a:lnTo>
                <a:lnTo>
                  <a:pt x="52287" y="46214"/>
                </a:lnTo>
                <a:lnTo>
                  <a:pt x="52249" y="46118"/>
                </a:lnTo>
                <a:lnTo>
                  <a:pt x="52210" y="46021"/>
                </a:lnTo>
                <a:lnTo>
                  <a:pt x="52171" y="45925"/>
                </a:lnTo>
                <a:lnTo>
                  <a:pt x="52133" y="45809"/>
                </a:lnTo>
                <a:lnTo>
                  <a:pt x="52133" y="45655"/>
                </a:lnTo>
                <a:lnTo>
                  <a:pt x="52114" y="45501"/>
                </a:lnTo>
                <a:lnTo>
                  <a:pt x="52075" y="45366"/>
                </a:lnTo>
                <a:lnTo>
                  <a:pt x="52017" y="45270"/>
                </a:lnTo>
                <a:lnTo>
                  <a:pt x="51940" y="45173"/>
                </a:lnTo>
                <a:lnTo>
                  <a:pt x="51863" y="45096"/>
                </a:lnTo>
                <a:lnTo>
                  <a:pt x="51805" y="44980"/>
                </a:lnTo>
                <a:lnTo>
                  <a:pt x="51767" y="44865"/>
                </a:lnTo>
                <a:lnTo>
                  <a:pt x="51747" y="44710"/>
                </a:lnTo>
                <a:lnTo>
                  <a:pt x="51747" y="44556"/>
                </a:lnTo>
                <a:lnTo>
                  <a:pt x="51767" y="44421"/>
                </a:lnTo>
                <a:lnTo>
                  <a:pt x="51824" y="44248"/>
                </a:lnTo>
                <a:lnTo>
                  <a:pt x="51882" y="44055"/>
                </a:lnTo>
                <a:lnTo>
                  <a:pt x="51902" y="43920"/>
                </a:lnTo>
                <a:lnTo>
                  <a:pt x="51921" y="43766"/>
                </a:lnTo>
                <a:lnTo>
                  <a:pt x="51902" y="43611"/>
                </a:lnTo>
                <a:lnTo>
                  <a:pt x="51863" y="43496"/>
                </a:lnTo>
                <a:lnTo>
                  <a:pt x="51824" y="43380"/>
                </a:lnTo>
                <a:lnTo>
                  <a:pt x="51786" y="43303"/>
                </a:lnTo>
                <a:lnTo>
                  <a:pt x="51728" y="43207"/>
                </a:lnTo>
                <a:lnTo>
                  <a:pt x="51689" y="43110"/>
                </a:lnTo>
                <a:lnTo>
                  <a:pt x="51670" y="42995"/>
                </a:lnTo>
                <a:lnTo>
                  <a:pt x="51651" y="42821"/>
                </a:lnTo>
                <a:lnTo>
                  <a:pt x="51670" y="42744"/>
                </a:lnTo>
                <a:lnTo>
                  <a:pt x="51689" y="42667"/>
                </a:lnTo>
                <a:lnTo>
                  <a:pt x="51728" y="42609"/>
                </a:lnTo>
                <a:lnTo>
                  <a:pt x="51786" y="42551"/>
                </a:lnTo>
                <a:lnTo>
                  <a:pt x="51940" y="42455"/>
                </a:lnTo>
                <a:lnTo>
                  <a:pt x="52094" y="42358"/>
                </a:lnTo>
                <a:lnTo>
                  <a:pt x="52249" y="42262"/>
                </a:lnTo>
                <a:lnTo>
                  <a:pt x="52383" y="42165"/>
                </a:lnTo>
                <a:lnTo>
                  <a:pt x="52441" y="42108"/>
                </a:lnTo>
                <a:lnTo>
                  <a:pt x="52480" y="42050"/>
                </a:lnTo>
                <a:lnTo>
                  <a:pt x="52518" y="41973"/>
                </a:lnTo>
                <a:lnTo>
                  <a:pt x="52518" y="41896"/>
                </a:lnTo>
                <a:lnTo>
                  <a:pt x="52518" y="41799"/>
                </a:lnTo>
                <a:lnTo>
                  <a:pt x="52480" y="41741"/>
                </a:lnTo>
                <a:lnTo>
                  <a:pt x="52422" y="41664"/>
                </a:lnTo>
                <a:lnTo>
                  <a:pt x="52345" y="41606"/>
                </a:lnTo>
                <a:lnTo>
                  <a:pt x="52171" y="41510"/>
                </a:lnTo>
                <a:lnTo>
                  <a:pt x="51959" y="41414"/>
                </a:lnTo>
                <a:lnTo>
                  <a:pt x="51747" y="41336"/>
                </a:lnTo>
                <a:lnTo>
                  <a:pt x="51574" y="41221"/>
                </a:lnTo>
                <a:lnTo>
                  <a:pt x="51497" y="41163"/>
                </a:lnTo>
                <a:lnTo>
                  <a:pt x="51439" y="41105"/>
                </a:lnTo>
                <a:lnTo>
                  <a:pt x="51400" y="41028"/>
                </a:lnTo>
                <a:lnTo>
                  <a:pt x="51400" y="40951"/>
                </a:lnTo>
                <a:lnTo>
                  <a:pt x="51400" y="40797"/>
                </a:lnTo>
                <a:lnTo>
                  <a:pt x="51439" y="40681"/>
                </a:lnTo>
                <a:lnTo>
                  <a:pt x="51477" y="40565"/>
                </a:lnTo>
                <a:lnTo>
                  <a:pt x="51516" y="40488"/>
                </a:lnTo>
                <a:lnTo>
                  <a:pt x="51574" y="40392"/>
                </a:lnTo>
                <a:lnTo>
                  <a:pt x="51612" y="40295"/>
                </a:lnTo>
                <a:lnTo>
                  <a:pt x="51632" y="40160"/>
                </a:lnTo>
                <a:lnTo>
                  <a:pt x="51651" y="40006"/>
                </a:lnTo>
                <a:lnTo>
                  <a:pt x="51651" y="39929"/>
                </a:lnTo>
                <a:lnTo>
                  <a:pt x="51670" y="39852"/>
                </a:lnTo>
                <a:lnTo>
                  <a:pt x="51709" y="39794"/>
                </a:lnTo>
                <a:lnTo>
                  <a:pt x="51728" y="39736"/>
                </a:lnTo>
                <a:lnTo>
                  <a:pt x="51824" y="39640"/>
                </a:lnTo>
                <a:lnTo>
                  <a:pt x="51940" y="39543"/>
                </a:lnTo>
                <a:lnTo>
                  <a:pt x="52056" y="39447"/>
                </a:lnTo>
                <a:lnTo>
                  <a:pt x="52152" y="39351"/>
                </a:lnTo>
                <a:lnTo>
                  <a:pt x="52191" y="39293"/>
                </a:lnTo>
                <a:lnTo>
                  <a:pt x="52210" y="39235"/>
                </a:lnTo>
                <a:lnTo>
                  <a:pt x="52229" y="39158"/>
                </a:lnTo>
                <a:lnTo>
                  <a:pt x="52229" y="39081"/>
                </a:lnTo>
                <a:lnTo>
                  <a:pt x="52229" y="38984"/>
                </a:lnTo>
                <a:lnTo>
                  <a:pt x="52210" y="38907"/>
                </a:lnTo>
                <a:lnTo>
                  <a:pt x="52171" y="38849"/>
                </a:lnTo>
                <a:lnTo>
                  <a:pt x="52133" y="38792"/>
                </a:lnTo>
                <a:lnTo>
                  <a:pt x="52017" y="38695"/>
                </a:lnTo>
                <a:lnTo>
                  <a:pt x="51882" y="38599"/>
                </a:lnTo>
                <a:lnTo>
                  <a:pt x="51767" y="38522"/>
                </a:lnTo>
                <a:lnTo>
                  <a:pt x="51651" y="38406"/>
                </a:lnTo>
                <a:lnTo>
                  <a:pt x="51612" y="38348"/>
                </a:lnTo>
                <a:lnTo>
                  <a:pt x="51574" y="38290"/>
                </a:lnTo>
                <a:lnTo>
                  <a:pt x="51554" y="38213"/>
                </a:lnTo>
                <a:lnTo>
                  <a:pt x="51535" y="38136"/>
                </a:lnTo>
                <a:lnTo>
                  <a:pt x="51554" y="37982"/>
                </a:lnTo>
                <a:lnTo>
                  <a:pt x="51593" y="37847"/>
                </a:lnTo>
                <a:lnTo>
                  <a:pt x="51651" y="37750"/>
                </a:lnTo>
                <a:lnTo>
                  <a:pt x="51709" y="37654"/>
                </a:lnTo>
                <a:lnTo>
                  <a:pt x="51767" y="37577"/>
                </a:lnTo>
                <a:lnTo>
                  <a:pt x="51824" y="37481"/>
                </a:lnTo>
                <a:lnTo>
                  <a:pt x="51863" y="37346"/>
                </a:lnTo>
                <a:lnTo>
                  <a:pt x="51882" y="37191"/>
                </a:lnTo>
                <a:lnTo>
                  <a:pt x="51882" y="37114"/>
                </a:lnTo>
                <a:lnTo>
                  <a:pt x="51902" y="37037"/>
                </a:lnTo>
                <a:lnTo>
                  <a:pt x="51959" y="36921"/>
                </a:lnTo>
                <a:lnTo>
                  <a:pt x="52036" y="36806"/>
                </a:lnTo>
                <a:lnTo>
                  <a:pt x="52133" y="36729"/>
                </a:lnTo>
                <a:lnTo>
                  <a:pt x="52229" y="36632"/>
                </a:lnTo>
                <a:lnTo>
                  <a:pt x="52326" y="36536"/>
                </a:lnTo>
                <a:lnTo>
                  <a:pt x="52383" y="36420"/>
                </a:lnTo>
                <a:lnTo>
                  <a:pt x="52383" y="36343"/>
                </a:lnTo>
                <a:lnTo>
                  <a:pt x="52403" y="36247"/>
                </a:lnTo>
                <a:lnTo>
                  <a:pt x="52383" y="36092"/>
                </a:lnTo>
                <a:lnTo>
                  <a:pt x="52364" y="35977"/>
                </a:lnTo>
                <a:lnTo>
                  <a:pt x="52306" y="35784"/>
                </a:lnTo>
                <a:lnTo>
                  <a:pt x="52229" y="35591"/>
                </a:lnTo>
                <a:lnTo>
                  <a:pt x="52210" y="35475"/>
                </a:lnTo>
                <a:lnTo>
                  <a:pt x="52191" y="35321"/>
                </a:lnTo>
                <a:lnTo>
                  <a:pt x="52191" y="35225"/>
                </a:lnTo>
                <a:lnTo>
                  <a:pt x="52171" y="35167"/>
                </a:lnTo>
                <a:lnTo>
                  <a:pt x="52133" y="35090"/>
                </a:lnTo>
                <a:lnTo>
                  <a:pt x="52094" y="35032"/>
                </a:lnTo>
                <a:lnTo>
                  <a:pt x="51979" y="34936"/>
                </a:lnTo>
                <a:lnTo>
                  <a:pt x="51844" y="34839"/>
                </a:lnTo>
                <a:lnTo>
                  <a:pt x="51709" y="34762"/>
                </a:lnTo>
                <a:lnTo>
                  <a:pt x="51612" y="34646"/>
                </a:lnTo>
                <a:lnTo>
                  <a:pt x="51554" y="34589"/>
                </a:lnTo>
                <a:lnTo>
                  <a:pt x="51516" y="34531"/>
                </a:lnTo>
                <a:lnTo>
                  <a:pt x="51497" y="34454"/>
                </a:lnTo>
                <a:lnTo>
                  <a:pt x="51497" y="34377"/>
                </a:lnTo>
                <a:lnTo>
                  <a:pt x="51497" y="34222"/>
                </a:lnTo>
                <a:lnTo>
                  <a:pt x="51535" y="34107"/>
                </a:lnTo>
                <a:lnTo>
                  <a:pt x="51554" y="33991"/>
                </a:lnTo>
                <a:lnTo>
                  <a:pt x="51612" y="33914"/>
                </a:lnTo>
                <a:lnTo>
                  <a:pt x="51651" y="33817"/>
                </a:lnTo>
                <a:lnTo>
                  <a:pt x="51670" y="33721"/>
                </a:lnTo>
                <a:lnTo>
                  <a:pt x="51709" y="33586"/>
                </a:lnTo>
                <a:lnTo>
                  <a:pt x="51709" y="33432"/>
                </a:lnTo>
                <a:lnTo>
                  <a:pt x="51728" y="33355"/>
                </a:lnTo>
                <a:lnTo>
                  <a:pt x="51728" y="33278"/>
                </a:lnTo>
                <a:lnTo>
                  <a:pt x="51805" y="33162"/>
                </a:lnTo>
                <a:lnTo>
                  <a:pt x="51902" y="33066"/>
                </a:lnTo>
                <a:lnTo>
                  <a:pt x="51998" y="32969"/>
                </a:lnTo>
                <a:lnTo>
                  <a:pt x="52114" y="32873"/>
                </a:lnTo>
                <a:lnTo>
                  <a:pt x="52210" y="32776"/>
                </a:lnTo>
                <a:lnTo>
                  <a:pt x="52268" y="32661"/>
                </a:lnTo>
                <a:lnTo>
                  <a:pt x="52287" y="32584"/>
                </a:lnTo>
                <a:lnTo>
                  <a:pt x="52287" y="32506"/>
                </a:lnTo>
                <a:lnTo>
                  <a:pt x="52287" y="32352"/>
                </a:lnTo>
                <a:lnTo>
                  <a:pt x="52249" y="32217"/>
                </a:lnTo>
                <a:lnTo>
                  <a:pt x="52191" y="32121"/>
                </a:lnTo>
                <a:lnTo>
                  <a:pt x="52114" y="32024"/>
                </a:lnTo>
                <a:lnTo>
                  <a:pt x="52056" y="31947"/>
                </a:lnTo>
                <a:lnTo>
                  <a:pt x="51998" y="31832"/>
                </a:lnTo>
                <a:lnTo>
                  <a:pt x="51959" y="31716"/>
                </a:lnTo>
                <a:lnTo>
                  <a:pt x="51940" y="31562"/>
                </a:lnTo>
                <a:lnTo>
                  <a:pt x="51940" y="30617"/>
                </a:lnTo>
                <a:lnTo>
                  <a:pt x="51921" y="30463"/>
                </a:lnTo>
                <a:lnTo>
                  <a:pt x="51882" y="30347"/>
                </a:lnTo>
                <a:lnTo>
                  <a:pt x="51844" y="30251"/>
                </a:lnTo>
                <a:lnTo>
                  <a:pt x="51767" y="30154"/>
                </a:lnTo>
                <a:lnTo>
                  <a:pt x="51709" y="30058"/>
                </a:lnTo>
                <a:lnTo>
                  <a:pt x="51651" y="29961"/>
                </a:lnTo>
                <a:lnTo>
                  <a:pt x="51612" y="29846"/>
                </a:lnTo>
                <a:lnTo>
                  <a:pt x="51593" y="29692"/>
                </a:lnTo>
                <a:lnTo>
                  <a:pt x="51612" y="29518"/>
                </a:lnTo>
                <a:lnTo>
                  <a:pt x="51632" y="29402"/>
                </a:lnTo>
                <a:lnTo>
                  <a:pt x="51689" y="29210"/>
                </a:lnTo>
                <a:lnTo>
                  <a:pt x="51747" y="29017"/>
                </a:lnTo>
                <a:lnTo>
                  <a:pt x="51747" y="28901"/>
                </a:lnTo>
                <a:lnTo>
                  <a:pt x="51767" y="28747"/>
                </a:lnTo>
                <a:lnTo>
                  <a:pt x="51747" y="28593"/>
                </a:lnTo>
                <a:lnTo>
                  <a:pt x="51709" y="28458"/>
                </a:lnTo>
                <a:lnTo>
                  <a:pt x="51670" y="28361"/>
                </a:lnTo>
                <a:lnTo>
                  <a:pt x="51612" y="28265"/>
                </a:lnTo>
                <a:lnTo>
                  <a:pt x="51554" y="28188"/>
                </a:lnTo>
                <a:lnTo>
                  <a:pt x="51516" y="28091"/>
                </a:lnTo>
                <a:lnTo>
                  <a:pt x="51477" y="27956"/>
                </a:lnTo>
                <a:lnTo>
                  <a:pt x="51477" y="27802"/>
                </a:lnTo>
                <a:lnTo>
                  <a:pt x="51477" y="27725"/>
                </a:lnTo>
                <a:lnTo>
                  <a:pt x="51516" y="27648"/>
                </a:lnTo>
                <a:lnTo>
                  <a:pt x="51554" y="27590"/>
                </a:lnTo>
                <a:lnTo>
                  <a:pt x="51593" y="27532"/>
                </a:lnTo>
                <a:lnTo>
                  <a:pt x="51728" y="27417"/>
                </a:lnTo>
                <a:lnTo>
                  <a:pt x="51882" y="27339"/>
                </a:lnTo>
                <a:lnTo>
                  <a:pt x="52017" y="27243"/>
                </a:lnTo>
                <a:lnTo>
                  <a:pt x="52152" y="27147"/>
                </a:lnTo>
                <a:lnTo>
                  <a:pt x="52210" y="27089"/>
                </a:lnTo>
                <a:lnTo>
                  <a:pt x="52249" y="27031"/>
                </a:lnTo>
                <a:lnTo>
                  <a:pt x="52268" y="26954"/>
                </a:lnTo>
                <a:lnTo>
                  <a:pt x="52287" y="26857"/>
                </a:lnTo>
                <a:lnTo>
                  <a:pt x="52268" y="26588"/>
                </a:lnTo>
                <a:lnTo>
                  <a:pt x="52268" y="26395"/>
                </a:lnTo>
                <a:lnTo>
                  <a:pt x="52249" y="26202"/>
                </a:lnTo>
                <a:lnTo>
                  <a:pt x="52249" y="25932"/>
                </a:lnTo>
                <a:lnTo>
                  <a:pt x="52268" y="25778"/>
                </a:lnTo>
                <a:lnTo>
                  <a:pt x="52287" y="25643"/>
                </a:lnTo>
                <a:lnTo>
                  <a:pt x="52345" y="25546"/>
                </a:lnTo>
                <a:lnTo>
                  <a:pt x="52403" y="25450"/>
                </a:lnTo>
                <a:lnTo>
                  <a:pt x="52441" y="25373"/>
                </a:lnTo>
                <a:lnTo>
                  <a:pt x="52499" y="25277"/>
                </a:lnTo>
                <a:lnTo>
                  <a:pt x="52538" y="25142"/>
                </a:lnTo>
                <a:lnTo>
                  <a:pt x="52538" y="24987"/>
                </a:lnTo>
                <a:lnTo>
                  <a:pt x="52538" y="24910"/>
                </a:lnTo>
                <a:lnTo>
                  <a:pt x="52499" y="24833"/>
                </a:lnTo>
                <a:lnTo>
                  <a:pt x="52461" y="24775"/>
                </a:lnTo>
                <a:lnTo>
                  <a:pt x="52403" y="24717"/>
                </a:lnTo>
                <a:lnTo>
                  <a:pt x="52249" y="24602"/>
                </a:lnTo>
                <a:lnTo>
                  <a:pt x="52075" y="24525"/>
                </a:lnTo>
                <a:lnTo>
                  <a:pt x="51902" y="24428"/>
                </a:lnTo>
                <a:lnTo>
                  <a:pt x="51747" y="24332"/>
                </a:lnTo>
                <a:lnTo>
                  <a:pt x="51689" y="24274"/>
                </a:lnTo>
                <a:lnTo>
                  <a:pt x="51632" y="24216"/>
                </a:lnTo>
                <a:lnTo>
                  <a:pt x="51612" y="24139"/>
                </a:lnTo>
                <a:lnTo>
                  <a:pt x="51593" y="24043"/>
                </a:lnTo>
                <a:lnTo>
                  <a:pt x="51593" y="23966"/>
                </a:lnTo>
                <a:lnTo>
                  <a:pt x="51612" y="23888"/>
                </a:lnTo>
                <a:lnTo>
                  <a:pt x="51689" y="23773"/>
                </a:lnTo>
                <a:lnTo>
                  <a:pt x="51786" y="23676"/>
                </a:lnTo>
                <a:lnTo>
                  <a:pt x="51882" y="23580"/>
                </a:lnTo>
                <a:lnTo>
                  <a:pt x="51998" y="23484"/>
                </a:lnTo>
                <a:lnTo>
                  <a:pt x="52075" y="23387"/>
                </a:lnTo>
                <a:lnTo>
                  <a:pt x="52152" y="23271"/>
                </a:lnTo>
                <a:lnTo>
                  <a:pt x="52171" y="23194"/>
                </a:lnTo>
                <a:lnTo>
                  <a:pt x="52171" y="23117"/>
                </a:lnTo>
                <a:lnTo>
                  <a:pt x="52191" y="22963"/>
                </a:lnTo>
                <a:lnTo>
                  <a:pt x="52210" y="22828"/>
                </a:lnTo>
                <a:lnTo>
                  <a:pt x="52249" y="22732"/>
                </a:lnTo>
                <a:lnTo>
                  <a:pt x="52306" y="22635"/>
                </a:lnTo>
                <a:lnTo>
                  <a:pt x="52345" y="22558"/>
                </a:lnTo>
                <a:lnTo>
                  <a:pt x="52383" y="22462"/>
                </a:lnTo>
                <a:lnTo>
                  <a:pt x="52422" y="22327"/>
                </a:lnTo>
                <a:lnTo>
                  <a:pt x="52422" y="22173"/>
                </a:lnTo>
                <a:lnTo>
                  <a:pt x="52403" y="22018"/>
                </a:lnTo>
                <a:lnTo>
                  <a:pt x="52364" y="21903"/>
                </a:lnTo>
                <a:lnTo>
                  <a:pt x="52287" y="21787"/>
                </a:lnTo>
                <a:lnTo>
                  <a:pt x="52191" y="21710"/>
                </a:lnTo>
                <a:lnTo>
                  <a:pt x="52094" y="21613"/>
                </a:lnTo>
                <a:lnTo>
                  <a:pt x="52036" y="21517"/>
                </a:lnTo>
                <a:lnTo>
                  <a:pt x="51979" y="21382"/>
                </a:lnTo>
                <a:lnTo>
                  <a:pt x="51959" y="21228"/>
                </a:lnTo>
                <a:lnTo>
                  <a:pt x="51979" y="21074"/>
                </a:lnTo>
                <a:lnTo>
                  <a:pt x="52017" y="20958"/>
                </a:lnTo>
                <a:lnTo>
                  <a:pt x="52094" y="20862"/>
                </a:lnTo>
                <a:lnTo>
                  <a:pt x="52191" y="20765"/>
                </a:lnTo>
                <a:lnTo>
                  <a:pt x="52268" y="20669"/>
                </a:lnTo>
                <a:lnTo>
                  <a:pt x="52345" y="20572"/>
                </a:lnTo>
                <a:lnTo>
                  <a:pt x="52403" y="20457"/>
                </a:lnTo>
                <a:lnTo>
                  <a:pt x="52422" y="20302"/>
                </a:lnTo>
                <a:lnTo>
                  <a:pt x="52403" y="20206"/>
                </a:lnTo>
                <a:lnTo>
                  <a:pt x="52383" y="20148"/>
                </a:lnTo>
                <a:lnTo>
                  <a:pt x="52326" y="20013"/>
                </a:lnTo>
                <a:lnTo>
                  <a:pt x="52249" y="19917"/>
                </a:lnTo>
                <a:lnTo>
                  <a:pt x="52152" y="19820"/>
                </a:lnTo>
                <a:lnTo>
                  <a:pt x="52056" y="19743"/>
                </a:lnTo>
                <a:lnTo>
                  <a:pt x="51979" y="19628"/>
                </a:lnTo>
                <a:lnTo>
                  <a:pt x="51921" y="19512"/>
                </a:lnTo>
                <a:lnTo>
                  <a:pt x="51902" y="19435"/>
                </a:lnTo>
                <a:lnTo>
                  <a:pt x="51902" y="19358"/>
                </a:lnTo>
                <a:lnTo>
                  <a:pt x="51882" y="19203"/>
                </a:lnTo>
                <a:lnTo>
                  <a:pt x="51844" y="19088"/>
                </a:lnTo>
                <a:lnTo>
                  <a:pt x="51786" y="18972"/>
                </a:lnTo>
                <a:lnTo>
                  <a:pt x="51728" y="18895"/>
                </a:lnTo>
                <a:lnTo>
                  <a:pt x="51670" y="18799"/>
                </a:lnTo>
                <a:lnTo>
                  <a:pt x="51612" y="18702"/>
                </a:lnTo>
                <a:lnTo>
                  <a:pt x="51574" y="18567"/>
                </a:lnTo>
                <a:lnTo>
                  <a:pt x="51554" y="18413"/>
                </a:lnTo>
                <a:lnTo>
                  <a:pt x="51574" y="18336"/>
                </a:lnTo>
                <a:lnTo>
                  <a:pt x="51612" y="18259"/>
                </a:lnTo>
                <a:lnTo>
                  <a:pt x="51651" y="18201"/>
                </a:lnTo>
                <a:lnTo>
                  <a:pt x="51709" y="18143"/>
                </a:lnTo>
                <a:lnTo>
                  <a:pt x="51863" y="18047"/>
                </a:lnTo>
                <a:lnTo>
                  <a:pt x="52036" y="17950"/>
                </a:lnTo>
                <a:lnTo>
                  <a:pt x="52191" y="17854"/>
                </a:lnTo>
                <a:lnTo>
                  <a:pt x="52345" y="17758"/>
                </a:lnTo>
                <a:lnTo>
                  <a:pt x="52403" y="17700"/>
                </a:lnTo>
                <a:lnTo>
                  <a:pt x="52461" y="17642"/>
                </a:lnTo>
                <a:lnTo>
                  <a:pt x="52480" y="17565"/>
                </a:lnTo>
                <a:lnTo>
                  <a:pt x="52499" y="17488"/>
                </a:lnTo>
                <a:lnTo>
                  <a:pt x="52480" y="17006"/>
                </a:lnTo>
                <a:lnTo>
                  <a:pt x="52461" y="16543"/>
                </a:lnTo>
                <a:lnTo>
                  <a:pt x="52461" y="16466"/>
                </a:lnTo>
                <a:lnTo>
                  <a:pt x="52441" y="16389"/>
                </a:lnTo>
                <a:lnTo>
                  <a:pt x="52403" y="16331"/>
                </a:lnTo>
                <a:lnTo>
                  <a:pt x="52345" y="16273"/>
                </a:lnTo>
                <a:lnTo>
                  <a:pt x="52229" y="16157"/>
                </a:lnTo>
                <a:lnTo>
                  <a:pt x="52094" y="16080"/>
                </a:lnTo>
                <a:lnTo>
                  <a:pt x="51940" y="15984"/>
                </a:lnTo>
                <a:lnTo>
                  <a:pt x="51824" y="15887"/>
                </a:lnTo>
                <a:lnTo>
                  <a:pt x="51786" y="15830"/>
                </a:lnTo>
                <a:lnTo>
                  <a:pt x="51747" y="15772"/>
                </a:lnTo>
                <a:lnTo>
                  <a:pt x="51709" y="15695"/>
                </a:lnTo>
                <a:lnTo>
                  <a:pt x="51709" y="15598"/>
                </a:lnTo>
                <a:lnTo>
                  <a:pt x="51728" y="15444"/>
                </a:lnTo>
                <a:lnTo>
                  <a:pt x="51786" y="15328"/>
                </a:lnTo>
                <a:lnTo>
                  <a:pt x="51844" y="15232"/>
                </a:lnTo>
                <a:lnTo>
                  <a:pt x="51940" y="15135"/>
                </a:lnTo>
                <a:lnTo>
                  <a:pt x="52017" y="15039"/>
                </a:lnTo>
                <a:lnTo>
                  <a:pt x="52094" y="14943"/>
                </a:lnTo>
                <a:lnTo>
                  <a:pt x="52152" y="14827"/>
                </a:lnTo>
                <a:lnTo>
                  <a:pt x="52171" y="14673"/>
                </a:lnTo>
                <a:lnTo>
                  <a:pt x="52152" y="14519"/>
                </a:lnTo>
                <a:lnTo>
                  <a:pt x="52114" y="14384"/>
                </a:lnTo>
                <a:lnTo>
                  <a:pt x="52075" y="14287"/>
                </a:lnTo>
                <a:lnTo>
                  <a:pt x="52017" y="14191"/>
                </a:lnTo>
                <a:lnTo>
                  <a:pt x="51959" y="14114"/>
                </a:lnTo>
                <a:lnTo>
                  <a:pt x="51921" y="14017"/>
                </a:lnTo>
                <a:lnTo>
                  <a:pt x="51882" y="13882"/>
                </a:lnTo>
                <a:lnTo>
                  <a:pt x="51863" y="13728"/>
                </a:lnTo>
                <a:lnTo>
                  <a:pt x="51882" y="13651"/>
                </a:lnTo>
                <a:lnTo>
                  <a:pt x="51902" y="13574"/>
                </a:lnTo>
                <a:lnTo>
                  <a:pt x="51921" y="13516"/>
                </a:lnTo>
                <a:lnTo>
                  <a:pt x="51959" y="13458"/>
                </a:lnTo>
                <a:lnTo>
                  <a:pt x="52056" y="13342"/>
                </a:lnTo>
                <a:lnTo>
                  <a:pt x="52171" y="13265"/>
                </a:lnTo>
                <a:lnTo>
                  <a:pt x="52268" y="13169"/>
                </a:lnTo>
                <a:lnTo>
                  <a:pt x="52364" y="13073"/>
                </a:lnTo>
                <a:lnTo>
                  <a:pt x="52403" y="13015"/>
                </a:lnTo>
                <a:lnTo>
                  <a:pt x="52441" y="12938"/>
                </a:lnTo>
                <a:lnTo>
                  <a:pt x="52461" y="12880"/>
                </a:lnTo>
                <a:lnTo>
                  <a:pt x="52461" y="12783"/>
                </a:lnTo>
                <a:lnTo>
                  <a:pt x="52461" y="12629"/>
                </a:lnTo>
                <a:lnTo>
                  <a:pt x="52422" y="12513"/>
                </a:lnTo>
                <a:lnTo>
                  <a:pt x="52364" y="12417"/>
                </a:lnTo>
                <a:lnTo>
                  <a:pt x="52326" y="12321"/>
                </a:lnTo>
                <a:lnTo>
                  <a:pt x="52268" y="12224"/>
                </a:lnTo>
                <a:lnTo>
                  <a:pt x="52210" y="12128"/>
                </a:lnTo>
                <a:lnTo>
                  <a:pt x="52191" y="12012"/>
                </a:lnTo>
                <a:lnTo>
                  <a:pt x="52171" y="11858"/>
                </a:lnTo>
                <a:lnTo>
                  <a:pt x="52171" y="11569"/>
                </a:lnTo>
                <a:lnTo>
                  <a:pt x="52210" y="11376"/>
                </a:lnTo>
                <a:lnTo>
                  <a:pt x="52229" y="11202"/>
                </a:lnTo>
                <a:lnTo>
                  <a:pt x="52229" y="10913"/>
                </a:lnTo>
                <a:lnTo>
                  <a:pt x="52249" y="10759"/>
                </a:lnTo>
                <a:lnTo>
                  <a:pt x="52268" y="10643"/>
                </a:lnTo>
                <a:lnTo>
                  <a:pt x="52345" y="10451"/>
                </a:lnTo>
                <a:lnTo>
                  <a:pt x="52403" y="10258"/>
                </a:lnTo>
                <a:lnTo>
                  <a:pt x="52422" y="10142"/>
                </a:lnTo>
                <a:lnTo>
                  <a:pt x="52441" y="9988"/>
                </a:lnTo>
                <a:lnTo>
                  <a:pt x="52422" y="9891"/>
                </a:lnTo>
                <a:lnTo>
                  <a:pt x="52403" y="9834"/>
                </a:lnTo>
                <a:lnTo>
                  <a:pt x="52364" y="9756"/>
                </a:lnTo>
                <a:lnTo>
                  <a:pt x="52306" y="9699"/>
                </a:lnTo>
                <a:lnTo>
                  <a:pt x="52171" y="9602"/>
                </a:lnTo>
                <a:lnTo>
                  <a:pt x="52017" y="9506"/>
                </a:lnTo>
                <a:lnTo>
                  <a:pt x="51863" y="9429"/>
                </a:lnTo>
                <a:lnTo>
                  <a:pt x="51709" y="9313"/>
                </a:lnTo>
                <a:lnTo>
                  <a:pt x="51670" y="9255"/>
                </a:lnTo>
                <a:lnTo>
                  <a:pt x="51612" y="9197"/>
                </a:lnTo>
                <a:lnTo>
                  <a:pt x="51593" y="9120"/>
                </a:lnTo>
                <a:lnTo>
                  <a:pt x="51593" y="9043"/>
                </a:lnTo>
                <a:lnTo>
                  <a:pt x="51593" y="8966"/>
                </a:lnTo>
                <a:lnTo>
                  <a:pt x="51612" y="8889"/>
                </a:lnTo>
                <a:lnTo>
                  <a:pt x="51651" y="8831"/>
                </a:lnTo>
                <a:lnTo>
                  <a:pt x="51689" y="8773"/>
                </a:lnTo>
                <a:lnTo>
                  <a:pt x="51805" y="8658"/>
                </a:lnTo>
                <a:lnTo>
                  <a:pt x="51921" y="8580"/>
                </a:lnTo>
                <a:lnTo>
                  <a:pt x="52056" y="8484"/>
                </a:lnTo>
                <a:lnTo>
                  <a:pt x="52171" y="8388"/>
                </a:lnTo>
                <a:lnTo>
                  <a:pt x="52210" y="8330"/>
                </a:lnTo>
                <a:lnTo>
                  <a:pt x="52249" y="8253"/>
                </a:lnTo>
                <a:lnTo>
                  <a:pt x="52268" y="8195"/>
                </a:lnTo>
                <a:lnTo>
                  <a:pt x="52268" y="8098"/>
                </a:lnTo>
                <a:lnTo>
                  <a:pt x="52287" y="7944"/>
                </a:lnTo>
                <a:lnTo>
                  <a:pt x="52306" y="7829"/>
                </a:lnTo>
                <a:lnTo>
                  <a:pt x="52364" y="7732"/>
                </a:lnTo>
                <a:lnTo>
                  <a:pt x="52403" y="7636"/>
                </a:lnTo>
                <a:lnTo>
                  <a:pt x="52461" y="7539"/>
                </a:lnTo>
                <a:lnTo>
                  <a:pt x="52499" y="7443"/>
                </a:lnTo>
                <a:lnTo>
                  <a:pt x="52538" y="7327"/>
                </a:lnTo>
                <a:lnTo>
                  <a:pt x="52557" y="7173"/>
                </a:lnTo>
                <a:lnTo>
                  <a:pt x="52538" y="7077"/>
                </a:lnTo>
                <a:lnTo>
                  <a:pt x="52499" y="7019"/>
                </a:lnTo>
                <a:lnTo>
                  <a:pt x="52461" y="6942"/>
                </a:lnTo>
                <a:lnTo>
                  <a:pt x="52383" y="6884"/>
                </a:lnTo>
                <a:lnTo>
                  <a:pt x="52229" y="6787"/>
                </a:lnTo>
                <a:lnTo>
                  <a:pt x="52056" y="6691"/>
                </a:lnTo>
                <a:lnTo>
                  <a:pt x="51863" y="6614"/>
                </a:lnTo>
                <a:lnTo>
                  <a:pt x="51709" y="6498"/>
                </a:lnTo>
                <a:lnTo>
                  <a:pt x="51632" y="6440"/>
                </a:lnTo>
                <a:lnTo>
                  <a:pt x="51593" y="6383"/>
                </a:lnTo>
                <a:lnTo>
                  <a:pt x="51554" y="6305"/>
                </a:lnTo>
                <a:lnTo>
                  <a:pt x="51554" y="6228"/>
                </a:lnTo>
                <a:lnTo>
                  <a:pt x="51554" y="6151"/>
                </a:lnTo>
                <a:lnTo>
                  <a:pt x="51574" y="6074"/>
                </a:lnTo>
                <a:lnTo>
                  <a:pt x="51593" y="6016"/>
                </a:lnTo>
                <a:lnTo>
                  <a:pt x="51651" y="5958"/>
                </a:lnTo>
                <a:lnTo>
                  <a:pt x="51747" y="5843"/>
                </a:lnTo>
                <a:lnTo>
                  <a:pt x="51863" y="5766"/>
                </a:lnTo>
                <a:lnTo>
                  <a:pt x="51959" y="5669"/>
                </a:lnTo>
                <a:lnTo>
                  <a:pt x="52075" y="5573"/>
                </a:lnTo>
                <a:lnTo>
                  <a:pt x="52114" y="5515"/>
                </a:lnTo>
                <a:lnTo>
                  <a:pt x="52133" y="5438"/>
                </a:lnTo>
                <a:lnTo>
                  <a:pt x="52152" y="5380"/>
                </a:lnTo>
                <a:lnTo>
                  <a:pt x="52171" y="5284"/>
                </a:lnTo>
                <a:lnTo>
                  <a:pt x="52152" y="5129"/>
                </a:lnTo>
                <a:lnTo>
                  <a:pt x="52133" y="5014"/>
                </a:lnTo>
                <a:lnTo>
                  <a:pt x="52075" y="4821"/>
                </a:lnTo>
                <a:lnTo>
                  <a:pt x="52017" y="4628"/>
                </a:lnTo>
                <a:lnTo>
                  <a:pt x="51998" y="4512"/>
                </a:lnTo>
                <a:lnTo>
                  <a:pt x="51979" y="4358"/>
                </a:lnTo>
                <a:lnTo>
                  <a:pt x="51998" y="4204"/>
                </a:lnTo>
                <a:lnTo>
                  <a:pt x="52036" y="4069"/>
                </a:lnTo>
                <a:lnTo>
                  <a:pt x="52094" y="3973"/>
                </a:lnTo>
                <a:lnTo>
                  <a:pt x="52152" y="3876"/>
                </a:lnTo>
                <a:lnTo>
                  <a:pt x="52229" y="3799"/>
                </a:lnTo>
                <a:lnTo>
                  <a:pt x="52268" y="3683"/>
                </a:lnTo>
                <a:lnTo>
                  <a:pt x="52306" y="3568"/>
                </a:lnTo>
                <a:lnTo>
                  <a:pt x="52326" y="3413"/>
                </a:lnTo>
                <a:lnTo>
                  <a:pt x="52326" y="3336"/>
                </a:lnTo>
                <a:lnTo>
                  <a:pt x="52306" y="3259"/>
                </a:lnTo>
                <a:lnTo>
                  <a:pt x="52249" y="3124"/>
                </a:lnTo>
                <a:lnTo>
                  <a:pt x="52171" y="3028"/>
                </a:lnTo>
                <a:lnTo>
                  <a:pt x="52075" y="2951"/>
                </a:lnTo>
                <a:lnTo>
                  <a:pt x="51979" y="2854"/>
                </a:lnTo>
                <a:lnTo>
                  <a:pt x="51902" y="2758"/>
                </a:lnTo>
                <a:lnTo>
                  <a:pt x="51844" y="2623"/>
                </a:lnTo>
                <a:lnTo>
                  <a:pt x="51824" y="2565"/>
                </a:lnTo>
                <a:lnTo>
                  <a:pt x="51824" y="2469"/>
                </a:lnTo>
                <a:lnTo>
                  <a:pt x="51824" y="2392"/>
                </a:lnTo>
                <a:lnTo>
                  <a:pt x="51844" y="2315"/>
                </a:lnTo>
                <a:lnTo>
                  <a:pt x="51882" y="2257"/>
                </a:lnTo>
                <a:lnTo>
                  <a:pt x="51921" y="2199"/>
                </a:lnTo>
                <a:lnTo>
                  <a:pt x="52017" y="2102"/>
                </a:lnTo>
                <a:lnTo>
                  <a:pt x="52133" y="2006"/>
                </a:lnTo>
                <a:lnTo>
                  <a:pt x="52249" y="1910"/>
                </a:lnTo>
                <a:lnTo>
                  <a:pt x="52345" y="1813"/>
                </a:lnTo>
                <a:lnTo>
                  <a:pt x="52383" y="1755"/>
                </a:lnTo>
                <a:lnTo>
                  <a:pt x="52422" y="1698"/>
                </a:lnTo>
                <a:lnTo>
                  <a:pt x="52441" y="1620"/>
                </a:lnTo>
                <a:lnTo>
                  <a:pt x="52441" y="1543"/>
                </a:lnTo>
                <a:lnTo>
                  <a:pt x="52461" y="1351"/>
                </a:lnTo>
                <a:lnTo>
                  <a:pt x="52480" y="1177"/>
                </a:lnTo>
                <a:lnTo>
                  <a:pt x="52538" y="830"/>
                </a:lnTo>
                <a:lnTo>
                  <a:pt x="52538" y="657"/>
                </a:lnTo>
                <a:lnTo>
                  <a:pt x="52518" y="502"/>
                </a:lnTo>
                <a:lnTo>
                  <a:pt x="52461" y="348"/>
                </a:lnTo>
                <a:lnTo>
                  <a:pt x="52422" y="290"/>
                </a:lnTo>
                <a:lnTo>
                  <a:pt x="52364" y="213"/>
                </a:lnTo>
                <a:lnTo>
                  <a:pt x="52306" y="175"/>
                </a:lnTo>
                <a:lnTo>
                  <a:pt x="52229" y="136"/>
                </a:lnTo>
                <a:lnTo>
                  <a:pt x="52152" y="97"/>
                </a:lnTo>
                <a:lnTo>
                  <a:pt x="52075" y="78"/>
                </a:lnTo>
                <a:lnTo>
                  <a:pt x="51921" y="97"/>
                </a:lnTo>
                <a:lnTo>
                  <a:pt x="51767" y="117"/>
                </a:lnTo>
                <a:lnTo>
                  <a:pt x="51400" y="213"/>
                </a:lnTo>
                <a:lnTo>
                  <a:pt x="51227" y="252"/>
                </a:lnTo>
                <a:lnTo>
                  <a:pt x="51053" y="271"/>
                </a:lnTo>
                <a:lnTo>
                  <a:pt x="50957" y="271"/>
                </a:lnTo>
                <a:lnTo>
                  <a:pt x="50899" y="290"/>
                </a:lnTo>
                <a:lnTo>
                  <a:pt x="50822" y="309"/>
                </a:lnTo>
                <a:lnTo>
                  <a:pt x="50764" y="348"/>
                </a:lnTo>
                <a:lnTo>
                  <a:pt x="50668" y="444"/>
                </a:lnTo>
                <a:lnTo>
                  <a:pt x="50571" y="560"/>
                </a:lnTo>
                <a:lnTo>
                  <a:pt x="50494" y="676"/>
                </a:lnTo>
                <a:lnTo>
                  <a:pt x="50398" y="772"/>
                </a:lnTo>
                <a:lnTo>
                  <a:pt x="50340" y="811"/>
                </a:lnTo>
                <a:lnTo>
                  <a:pt x="50263" y="830"/>
                </a:lnTo>
                <a:lnTo>
                  <a:pt x="50186" y="849"/>
                </a:lnTo>
                <a:lnTo>
                  <a:pt x="50109" y="849"/>
                </a:lnTo>
                <a:lnTo>
                  <a:pt x="49954" y="869"/>
                </a:lnTo>
                <a:lnTo>
                  <a:pt x="49839" y="907"/>
                </a:lnTo>
                <a:lnTo>
                  <a:pt x="49723" y="946"/>
                </a:lnTo>
                <a:lnTo>
                  <a:pt x="49646" y="984"/>
                </a:lnTo>
                <a:lnTo>
                  <a:pt x="49549" y="1042"/>
                </a:lnTo>
                <a:lnTo>
                  <a:pt x="49453" y="1081"/>
                </a:lnTo>
                <a:lnTo>
                  <a:pt x="49337" y="1100"/>
                </a:lnTo>
                <a:lnTo>
                  <a:pt x="49164" y="1119"/>
                </a:lnTo>
                <a:lnTo>
                  <a:pt x="48701" y="1100"/>
                </a:lnTo>
                <a:lnTo>
                  <a:pt x="48238" y="1081"/>
                </a:lnTo>
                <a:lnTo>
                  <a:pt x="48084" y="1081"/>
                </a:lnTo>
                <a:lnTo>
                  <a:pt x="47968" y="1042"/>
                </a:lnTo>
                <a:lnTo>
                  <a:pt x="47853" y="984"/>
                </a:lnTo>
                <a:lnTo>
                  <a:pt x="47776" y="926"/>
                </a:lnTo>
                <a:lnTo>
                  <a:pt x="47679" y="869"/>
                </a:lnTo>
                <a:lnTo>
                  <a:pt x="47583" y="811"/>
                </a:lnTo>
                <a:lnTo>
                  <a:pt x="47448" y="772"/>
                </a:lnTo>
                <a:lnTo>
                  <a:pt x="47294" y="753"/>
                </a:lnTo>
                <a:lnTo>
                  <a:pt x="46368" y="772"/>
                </a:lnTo>
                <a:lnTo>
                  <a:pt x="46214" y="772"/>
                </a:lnTo>
                <a:lnTo>
                  <a:pt x="46079" y="791"/>
                </a:lnTo>
                <a:lnTo>
                  <a:pt x="45906" y="830"/>
                </a:lnTo>
                <a:lnTo>
                  <a:pt x="45713" y="869"/>
                </a:lnTo>
                <a:lnTo>
                  <a:pt x="45578" y="888"/>
                </a:lnTo>
                <a:lnTo>
                  <a:pt x="45346" y="888"/>
                </a:lnTo>
                <a:lnTo>
                  <a:pt x="45269" y="869"/>
                </a:lnTo>
                <a:lnTo>
                  <a:pt x="45211" y="830"/>
                </a:lnTo>
                <a:lnTo>
                  <a:pt x="45154" y="791"/>
                </a:lnTo>
                <a:lnTo>
                  <a:pt x="45057" y="695"/>
                </a:lnTo>
                <a:lnTo>
                  <a:pt x="44961" y="579"/>
                </a:lnTo>
                <a:lnTo>
                  <a:pt x="44864" y="464"/>
                </a:lnTo>
                <a:lnTo>
                  <a:pt x="44768" y="367"/>
                </a:lnTo>
                <a:lnTo>
                  <a:pt x="44710" y="329"/>
                </a:lnTo>
                <a:lnTo>
                  <a:pt x="44652" y="309"/>
                </a:lnTo>
                <a:lnTo>
                  <a:pt x="44575" y="290"/>
                </a:lnTo>
                <a:lnTo>
                  <a:pt x="44498" y="271"/>
                </a:lnTo>
                <a:lnTo>
                  <a:pt x="44402" y="290"/>
                </a:lnTo>
                <a:lnTo>
                  <a:pt x="44344" y="309"/>
                </a:lnTo>
                <a:lnTo>
                  <a:pt x="44267" y="348"/>
                </a:lnTo>
                <a:lnTo>
                  <a:pt x="44209" y="387"/>
                </a:lnTo>
                <a:lnTo>
                  <a:pt x="44113" y="502"/>
                </a:lnTo>
                <a:lnTo>
                  <a:pt x="44016" y="637"/>
                </a:lnTo>
                <a:lnTo>
                  <a:pt x="43939" y="753"/>
                </a:lnTo>
                <a:lnTo>
                  <a:pt x="43843" y="869"/>
                </a:lnTo>
                <a:lnTo>
                  <a:pt x="43785" y="926"/>
                </a:lnTo>
                <a:lnTo>
                  <a:pt x="43708" y="946"/>
                </a:lnTo>
                <a:lnTo>
                  <a:pt x="43631" y="965"/>
                </a:lnTo>
                <a:lnTo>
                  <a:pt x="43553" y="984"/>
                </a:lnTo>
                <a:lnTo>
                  <a:pt x="43476" y="965"/>
                </a:lnTo>
                <a:lnTo>
                  <a:pt x="43399" y="946"/>
                </a:lnTo>
                <a:lnTo>
                  <a:pt x="43341" y="907"/>
                </a:lnTo>
                <a:lnTo>
                  <a:pt x="43284" y="849"/>
                </a:lnTo>
                <a:lnTo>
                  <a:pt x="43187" y="714"/>
                </a:lnTo>
                <a:lnTo>
                  <a:pt x="43091" y="560"/>
                </a:lnTo>
                <a:lnTo>
                  <a:pt x="42994" y="425"/>
                </a:lnTo>
                <a:lnTo>
                  <a:pt x="42898" y="290"/>
                </a:lnTo>
                <a:lnTo>
                  <a:pt x="42840" y="232"/>
                </a:lnTo>
                <a:lnTo>
                  <a:pt x="42782" y="194"/>
                </a:lnTo>
                <a:lnTo>
                  <a:pt x="42705" y="175"/>
                </a:lnTo>
                <a:lnTo>
                  <a:pt x="42628" y="155"/>
                </a:lnTo>
                <a:lnTo>
                  <a:pt x="42532" y="175"/>
                </a:lnTo>
                <a:lnTo>
                  <a:pt x="42474" y="194"/>
                </a:lnTo>
                <a:lnTo>
                  <a:pt x="42397" y="232"/>
                </a:lnTo>
                <a:lnTo>
                  <a:pt x="42339" y="290"/>
                </a:lnTo>
                <a:lnTo>
                  <a:pt x="42242" y="425"/>
                </a:lnTo>
                <a:lnTo>
                  <a:pt x="42146" y="599"/>
                </a:lnTo>
                <a:lnTo>
                  <a:pt x="42069" y="753"/>
                </a:lnTo>
                <a:lnTo>
                  <a:pt x="41953" y="888"/>
                </a:lnTo>
                <a:lnTo>
                  <a:pt x="41895" y="946"/>
                </a:lnTo>
                <a:lnTo>
                  <a:pt x="41838" y="1004"/>
                </a:lnTo>
                <a:lnTo>
                  <a:pt x="41760" y="1023"/>
                </a:lnTo>
                <a:lnTo>
                  <a:pt x="41529" y="1023"/>
                </a:lnTo>
                <a:lnTo>
                  <a:pt x="41413" y="1004"/>
                </a:lnTo>
                <a:lnTo>
                  <a:pt x="41221" y="946"/>
                </a:lnTo>
                <a:lnTo>
                  <a:pt x="41028" y="869"/>
                </a:lnTo>
                <a:lnTo>
                  <a:pt x="40912" y="849"/>
                </a:lnTo>
                <a:lnTo>
                  <a:pt x="40604" y="849"/>
                </a:lnTo>
                <a:lnTo>
                  <a:pt x="40469" y="888"/>
                </a:lnTo>
                <a:lnTo>
                  <a:pt x="40372" y="926"/>
                </a:lnTo>
                <a:lnTo>
                  <a:pt x="40276" y="984"/>
                </a:lnTo>
                <a:lnTo>
                  <a:pt x="40199" y="1023"/>
                </a:lnTo>
                <a:lnTo>
                  <a:pt x="40083" y="1061"/>
                </a:lnTo>
                <a:lnTo>
                  <a:pt x="39967" y="1100"/>
                </a:lnTo>
                <a:lnTo>
                  <a:pt x="39736" y="1100"/>
                </a:lnTo>
                <a:lnTo>
                  <a:pt x="39659" y="1081"/>
                </a:lnTo>
                <a:lnTo>
                  <a:pt x="39601" y="1042"/>
                </a:lnTo>
                <a:lnTo>
                  <a:pt x="39543" y="984"/>
                </a:lnTo>
                <a:lnTo>
                  <a:pt x="39428" y="869"/>
                </a:lnTo>
                <a:lnTo>
                  <a:pt x="39351" y="734"/>
                </a:lnTo>
                <a:lnTo>
                  <a:pt x="39254" y="599"/>
                </a:lnTo>
                <a:lnTo>
                  <a:pt x="39158" y="483"/>
                </a:lnTo>
                <a:lnTo>
                  <a:pt x="39100" y="444"/>
                </a:lnTo>
                <a:lnTo>
                  <a:pt x="39042" y="406"/>
                </a:lnTo>
                <a:lnTo>
                  <a:pt x="38965" y="387"/>
                </a:lnTo>
                <a:lnTo>
                  <a:pt x="38888" y="367"/>
                </a:lnTo>
                <a:lnTo>
                  <a:pt x="38714" y="367"/>
                </a:lnTo>
                <a:lnTo>
                  <a:pt x="38599" y="329"/>
                </a:lnTo>
                <a:lnTo>
                  <a:pt x="38502" y="290"/>
                </a:lnTo>
                <a:lnTo>
                  <a:pt x="38406" y="232"/>
                </a:lnTo>
                <a:lnTo>
                  <a:pt x="38329" y="194"/>
                </a:lnTo>
                <a:lnTo>
                  <a:pt x="38213" y="136"/>
                </a:lnTo>
                <a:lnTo>
                  <a:pt x="38097" y="117"/>
                </a:lnTo>
                <a:lnTo>
                  <a:pt x="37943" y="97"/>
                </a:lnTo>
                <a:lnTo>
                  <a:pt x="37673" y="117"/>
                </a:lnTo>
                <a:lnTo>
                  <a:pt x="37480" y="155"/>
                </a:lnTo>
                <a:lnTo>
                  <a:pt x="37288" y="175"/>
                </a:lnTo>
                <a:lnTo>
                  <a:pt x="37018" y="194"/>
                </a:lnTo>
                <a:lnTo>
                  <a:pt x="36728" y="194"/>
                </a:lnTo>
                <a:lnTo>
                  <a:pt x="36536" y="232"/>
                </a:lnTo>
                <a:lnTo>
                  <a:pt x="36343" y="252"/>
                </a:lnTo>
                <a:lnTo>
                  <a:pt x="36073" y="252"/>
                </a:lnTo>
                <a:lnTo>
                  <a:pt x="35996" y="271"/>
                </a:lnTo>
                <a:lnTo>
                  <a:pt x="35919" y="290"/>
                </a:lnTo>
                <a:lnTo>
                  <a:pt x="35861" y="329"/>
                </a:lnTo>
                <a:lnTo>
                  <a:pt x="35803" y="367"/>
                </a:lnTo>
                <a:lnTo>
                  <a:pt x="35687" y="483"/>
                </a:lnTo>
                <a:lnTo>
                  <a:pt x="35610" y="599"/>
                </a:lnTo>
                <a:lnTo>
                  <a:pt x="35514" y="734"/>
                </a:lnTo>
                <a:lnTo>
                  <a:pt x="35417" y="830"/>
                </a:lnTo>
                <a:lnTo>
                  <a:pt x="35360" y="888"/>
                </a:lnTo>
                <a:lnTo>
                  <a:pt x="35302" y="907"/>
                </a:lnTo>
                <a:lnTo>
                  <a:pt x="35225" y="946"/>
                </a:lnTo>
                <a:lnTo>
                  <a:pt x="35128" y="946"/>
                </a:lnTo>
                <a:lnTo>
                  <a:pt x="35051" y="926"/>
                </a:lnTo>
                <a:lnTo>
                  <a:pt x="34974" y="907"/>
                </a:lnTo>
                <a:lnTo>
                  <a:pt x="34916" y="869"/>
                </a:lnTo>
                <a:lnTo>
                  <a:pt x="34858" y="791"/>
                </a:lnTo>
                <a:lnTo>
                  <a:pt x="34762" y="657"/>
                </a:lnTo>
                <a:lnTo>
                  <a:pt x="34666" y="483"/>
                </a:lnTo>
                <a:lnTo>
                  <a:pt x="34588" y="309"/>
                </a:lnTo>
                <a:lnTo>
                  <a:pt x="34473" y="155"/>
                </a:lnTo>
                <a:lnTo>
                  <a:pt x="34415" y="97"/>
                </a:lnTo>
                <a:lnTo>
                  <a:pt x="34357" y="40"/>
                </a:lnTo>
                <a:lnTo>
                  <a:pt x="34280" y="20"/>
                </a:lnTo>
                <a:lnTo>
                  <a:pt x="342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 rot="10800000" flipH="1">
            <a:off x="1828294" y="236978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0"/>
          <p:cNvGrpSpPr/>
          <p:nvPr/>
        </p:nvGrpSpPr>
        <p:grpSpPr>
          <a:xfrm>
            <a:off x="4325227" y="1271226"/>
            <a:ext cx="3958309" cy="2601048"/>
            <a:chOff x="3649663" y="1242652"/>
            <a:chExt cx="4580846" cy="2601048"/>
          </a:xfrm>
        </p:grpSpPr>
        <p:sp>
          <p:nvSpPr>
            <p:cNvPr id="308" name="Google Shape;308;p20"/>
            <p:cNvSpPr/>
            <p:nvPr/>
          </p:nvSpPr>
          <p:spPr>
            <a:xfrm>
              <a:off x="3649666" y="1242652"/>
              <a:ext cx="4580844" cy="2555302"/>
            </a:xfrm>
            <a:custGeom>
              <a:avLst/>
              <a:gdLst/>
              <a:ahLst/>
              <a:cxnLst/>
              <a:rect l="l" t="t" r="r" b="b"/>
              <a:pathLst>
                <a:path w="41928" h="27675" extrusionOk="0">
                  <a:moveTo>
                    <a:pt x="1" y="1"/>
                  </a:moveTo>
                  <a:lnTo>
                    <a:pt x="1" y="27075"/>
                  </a:lnTo>
                  <a:lnTo>
                    <a:pt x="472" y="27075"/>
                  </a:lnTo>
                  <a:lnTo>
                    <a:pt x="536" y="27053"/>
                  </a:lnTo>
                  <a:lnTo>
                    <a:pt x="579" y="27053"/>
                  </a:lnTo>
                  <a:lnTo>
                    <a:pt x="622" y="27032"/>
                  </a:lnTo>
                  <a:lnTo>
                    <a:pt x="686" y="27011"/>
                  </a:lnTo>
                  <a:lnTo>
                    <a:pt x="943" y="26989"/>
                  </a:lnTo>
                  <a:lnTo>
                    <a:pt x="1114" y="26989"/>
                  </a:lnTo>
                  <a:lnTo>
                    <a:pt x="1178" y="27011"/>
                  </a:lnTo>
                  <a:lnTo>
                    <a:pt x="1264" y="27011"/>
                  </a:lnTo>
                  <a:lnTo>
                    <a:pt x="1392" y="26989"/>
                  </a:lnTo>
                  <a:lnTo>
                    <a:pt x="1521" y="26968"/>
                  </a:lnTo>
                  <a:lnTo>
                    <a:pt x="1670" y="26989"/>
                  </a:lnTo>
                  <a:lnTo>
                    <a:pt x="1799" y="26989"/>
                  </a:lnTo>
                  <a:lnTo>
                    <a:pt x="2077" y="27011"/>
                  </a:lnTo>
                  <a:lnTo>
                    <a:pt x="2184" y="27011"/>
                  </a:lnTo>
                  <a:lnTo>
                    <a:pt x="2248" y="26989"/>
                  </a:lnTo>
                  <a:lnTo>
                    <a:pt x="2312" y="26989"/>
                  </a:lnTo>
                  <a:lnTo>
                    <a:pt x="2398" y="26968"/>
                  </a:lnTo>
                  <a:lnTo>
                    <a:pt x="2698" y="26989"/>
                  </a:lnTo>
                  <a:lnTo>
                    <a:pt x="2783" y="26989"/>
                  </a:lnTo>
                  <a:lnTo>
                    <a:pt x="2847" y="27011"/>
                  </a:lnTo>
                  <a:lnTo>
                    <a:pt x="2912" y="27032"/>
                  </a:lnTo>
                  <a:lnTo>
                    <a:pt x="2997" y="27032"/>
                  </a:lnTo>
                  <a:lnTo>
                    <a:pt x="3147" y="27011"/>
                  </a:lnTo>
                  <a:lnTo>
                    <a:pt x="3233" y="26968"/>
                  </a:lnTo>
                  <a:lnTo>
                    <a:pt x="3276" y="26946"/>
                  </a:lnTo>
                  <a:lnTo>
                    <a:pt x="3254" y="26925"/>
                  </a:lnTo>
                  <a:lnTo>
                    <a:pt x="3233" y="26904"/>
                  </a:lnTo>
                  <a:lnTo>
                    <a:pt x="3254" y="26882"/>
                  </a:lnTo>
                  <a:lnTo>
                    <a:pt x="3318" y="26861"/>
                  </a:lnTo>
                  <a:lnTo>
                    <a:pt x="3383" y="26818"/>
                  </a:lnTo>
                  <a:lnTo>
                    <a:pt x="3554" y="26754"/>
                  </a:lnTo>
                  <a:lnTo>
                    <a:pt x="3768" y="26711"/>
                  </a:lnTo>
                  <a:lnTo>
                    <a:pt x="3875" y="26668"/>
                  </a:lnTo>
                  <a:lnTo>
                    <a:pt x="4003" y="26647"/>
                  </a:lnTo>
                  <a:lnTo>
                    <a:pt x="4067" y="26625"/>
                  </a:lnTo>
                  <a:lnTo>
                    <a:pt x="4324" y="26625"/>
                  </a:lnTo>
                  <a:lnTo>
                    <a:pt x="4410" y="26647"/>
                  </a:lnTo>
                  <a:lnTo>
                    <a:pt x="4517" y="26668"/>
                  </a:lnTo>
                  <a:lnTo>
                    <a:pt x="4624" y="26690"/>
                  </a:lnTo>
                  <a:lnTo>
                    <a:pt x="4902" y="26732"/>
                  </a:lnTo>
                  <a:lnTo>
                    <a:pt x="5052" y="26754"/>
                  </a:lnTo>
                  <a:lnTo>
                    <a:pt x="5202" y="26775"/>
                  </a:lnTo>
                  <a:lnTo>
                    <a:pt x="5245" y="26775"/>
                  </a:lnTo>
                  <a:lnTo>
                    <a:pt x="5266" y="26797"/>
                  </a:lnTo>
                  <a:lnTo>
                    <a:pt x="5287" y="26818"/>
                  </a:lnTo>
                  <a:lnTo>
                    <a:pt x="5352" y="26839"/>
                  </a:lnTo>
                  <a:lnTo>
                    <a:pt x="5480" y="26861"/>
                  </a:lnTo>
                  <a:lnTo>
                    <a:pt x="5608" y="26882"/>
                  </a:lnTo>
                  <a:lnTo>
                    <a:pt x="5908" y="26904"/>
                  </a:lnTo>
                  <a:lnTo>
                    <a:pt x="6079" y="26904"/>
                  </a:lnTo>
                  <a:lnTo>
                    <a:pt x="6143" y="26882"/>
                  </a:lnTo>
                  <a:lnTo>
                    <a:pt x="6315" y="26882"/>
                  </a:lnTo>
                  <a:lnTo>
                    <a:pt x="6357" y="26904"/>
                  </a:lnTo>
                  <a:lnTo>
                    <a:pt x="6400" y="26925"/>
                  </a:lnTo>
                  <a:lnTo>
                    <a:pt x="6464" y="26946"/>
                  </a:lnTo>
                  <a:lnTo>
                    <a:pt x="6743" y="26968"/>
                  </a:lnTo>
                  <a:lnTo>
                    <a:pt x="6893" y="26946"/>
                  </a:lnTo>
                  <a:lnTo>
                    <a:pt x="7192" y="26946"/>
                  </a:lnTo>
                  <a:lnTo>
                    <a:pt x="7342" y="26925"/>
                  </a:lnTo>
                  <a:lnTo>
                    <a:pt x="7620" y="26946"/>
                  </a:lnTo>
                  <a:lnTo>
                    <a:pt x="8348" y="26946"/>
                  </a:lnTo>
                  <a:lnTo>
                    <a:pt x="8476" y="26968"/>
                  </a:lnTo>
                  <a:lnTo>
                    <a:pt x="8626" y="26946"/>
                  </a:lnTo>
                  <a:lnTo>
                    <a:pt x="8776" y="26925"/>
                  </a:lnTo>
                  <a:lnTo>
                    <a:pt x="8947" y="26946"/>
                  </a:lnTo>
                  <a:lnTo>
                    <a:pt x="9589" y="26946"/>
                  </a:lnTo>
                  <a:lnTo>
                    <a:pt x="9739" y="26968"/>
                  </a:lnTo>
                  <a:lnTo>
                    <a:pt x="9825" y="26946"/>
                  </a:lnTo>
                  <a:lnTo>
                    <a:pt x="9889" y="26925"/>
                  </a:lnTo>
                  <a:lnTo>
                    <a:pt x="9953" y="26925"/>
                  </a:lnTo>
                  <a:lnTo>
                    <a:pt x="10039" y="26904"/>
                  </a:lnTo>
                  <a:lnTo>
                    <a:pt x="10188" y="26925"/>
                  </a:lnTo>
                  <a:lnTo>
                    <a:pt x="10338" y="26925"/>
                  </a:lnTo>
                  <a:lnTo>
                    <a:pt x="10488" y="26946"/>
                  </a:lnTo>
                  <a:lnTo>
                    <a:pt x="11087" y="26946"/>
                  </a:lnTo>
                  <a:lnTo>
                    <a:pt x="11237" y="26925"/>
                  </a:lnTo>
                  <a:lnTo>
                    <a:pt x="11515" y="26946"/>
                  </a:lnTo>
                  <a:lnTo>
                    <a:pt x="11601" y="26946"/>
                  </a:lnTo>
                  <a:lnTo>
                    <a:pt x="11622" y="26968"/>
                  </a:lnTo>
                  <a:lnTo>
                    <a:pt x="11665" y="26989"/>
                  </a:lnTo>
                  <a:lnTo>
                    <a:pt x="11729" y="26989"/>
                  </a:lnTo>
                  <a:lnTo>
                    <a:pt x="11879" y="27011"/>
                  </a:lnTo>
                  <a:lnTo>
                    <a:pt x="12050" y="27011"/>
                  </a:lnTo>
                  <a:lnTo>
                    <a:pt x="12200" y="27032"/>
                  </a:lnTo>
                  <a:lnTo>
                    <a:pt x="12350" y="27032"/>
                  </a:lnTo>
                  <a:lnTo>
                    <a:pt x="12414" y="27053"/>
                  </a:lnTo>
                  <a:lnTo>
                    <a:pt x="12414" y="27075"/>
                  </a:lnTo>
                  <a:lnTo>
                    <a:pt x="12436" y="27096"/>
                  </a:lnTo>
                  <a:lnTo>
                    <a:pt x="12500" y="27118"/>
                  </a:lnTo>
                  <a:lnTo>
                    <a:pt x="12693" y="27118"/>
                  </a:lnTo>
                  <a:lnTo>
                    <a:pt x="12800" y="27096"/>
                  </a:lnTo>
                  <a:lnTo>
                    <a:pt x="12885" y="27096"/>
                  </a:lnTo>
                  <a:lnTo>
                    <a:pt x="13121" y="27139"/>
                  </a:lnTo>
                  <a:lnTo>
                    <a:pt x="13163" y="27161"/>
                  </a:lnTo>
                  <a:lnTo>
                    <a:pt x="13163" y="27182"/>
                  </a:lnTo>
                  <a:lnTo>
                    <a:pt x="13163" y="27203"/>
                  </a:lnTo>
                  <a:lnTo>
                    <a:pt x="13206" y="27225"/>
                  </a:lnTo>
                  <a:lnTo>
                    <a:pt x="13292" y="27246"/>
                  </a:lnTo>
                  <a:lnTo>
                    <a:pt x="13377" y="27225"/>
                  </a:lnTo>
                  <a:lnTo>
                    <a:pt x="13527" y="27225"/>
                  </a:lnTo>
                  <a:lnTo>
                    <a:pt x="13591" y="27246"/>
                  </a:lnTo>
                  <a:lnTo>
                    <a:pt x="13613" y="27268"/>
                  </a:lnTo>
                  <a:lnTo>
                    <a:pt x="13634" y="27289"/>
                  </a:lnTo>
                  <a:lnTo>
                    <a:pt x="13677" y="27310"/>
                  </a:lnTo>
                  <a:lnTo>
                    <a:pt x="13912" y="27332"/>
                  </a:lnTo>
                  <a:lnTo>
                    <a:pt x="14041" y="27375"/>
                  </a:lnTo>
                  <a:lnTo>
                    <a:pt x="14255" y="27375"/>
                  </a:lnTo>
                  <a:lnTo>
                    <a:pt x="14276" y="27353"/>
                  </a:lnTo>
                  <a:lnTo>
                    <a:pt x="14298" y="27332"/>
                  </a:lnTo>
                  <a:lnTo>
                    <a:pt x="14362" y="27310"/>
                  </a:lnTo>
                  <a:lnTo>
                    <a:pt x="14447" y="27289"/>
                  </a:lnTo>
                  <a:lnTo>
                    <a:pt x="14533" y="27310"/>
                  </a:lnTo>
                  <a:lnTo>
                    <a:pt x="14619" y="27310"/>
                  </a:lnTo>
                  <a:lnTo>
                    <a:pt x="14704" y="27289"/>
                  </a:lnTo>
                  <a:lnTo>
                    <a:pt x="14790" y="27268"/>
                  </a:lnTo>
                  <a:lnTo>
                    <a:pt x="14854" y="27225"/>
                  </a:lnTo>
                  <a:lnTo>
                    <a:pt x="15068" y="27182"/>
                  </a:lnTo>
                  <a:lnTo>
                    <a:pt x="15325" y="27139"/>
                  </a:lnTo>
                  <a:lnTo>
                    <a:pt x="15411" y="27096"/>
                  </a:lnTo>
                  <a:lnTo>
                    <a:pt x="15496" y="27075"/>
                  </a:lnTo>
                  <a:lnTo>
                    <a:pt x="15582" y="27053"/>
                  </a:lnTo>
                  <a:lnTo>
                    <a:pt x="15710" y="27032"/>
                  </a:lnTo>
                  <a:lnTo>
                    <a:pt x="15796" y="27053"/>
                  </a:lnTo>
                  <a:lnTo>
                    <a:pt x="15881" y="27075"/>
                  </a:lnTo>
                  <a:lnTo>
                    <a:pt x="16117" y="27118"/>
                  </a:lnTo>
                  <a:lnTo>
                    <a:pt x="16374" y="27139"/>
                  </a:lnTo>
                  <a:lnTo>
                    <a:pt x="16631" y="27161"/>
                  </a:lnTo>
                  <a:lnTo>
                    <a:pt x="16887" y="27182"/>
                  </a:lnTo>
                  <a:lnTo>
                    <a:pt x="16994" y="27203"/>
                  </a:lnTo>
                  <a:lnTo>
                    <a:pt x="17101" y="27225"/>
                  </a:lnTo>
                  <a:lnTo>
                    <a:pt x="17401" y="27246"/>
                  </a:lnTo>
                  <a:lnTo>
                    <a:pt x="17529" y="27268"/>
                  </a:lnTo>
                  <a:lnTo>
                    <a:pt x="17829" y="27268"/>
                  </a:lnTo>
                  <a:lnTo>
                    <a:pt x="17893" y="27246"/>
                  </a:lnTo>
                  <a:lnTo>
                    <a:pt x="18000" y="27246"/>
                  </a:lnTo>
                  <a:lnTo>
                    <a:pt x="18278" y="27268"/>
                  </a:lnTo>
                  <a:lnTo>
                    <a:pt x="18899" y="27268"/>
                  </a:lnTo>
                  <a:lnTo>
                    <a:pt x="19028" y="27246"/>
                  </a:lnTo>
                  <a:lnTo>
                    <a:pt x="19135" y="27225"/>
                  </a:lnTo>
                  <a:lnTo>
                    <a:pt x="19199" y="27203"/>
                  </a:lnTo>
                  <a:lnTo>
                    <a:pt x="19220" y="27182"/>
                  </a:lnTo>
                  <a:lnTo>
                    <a:pt x="19242" y="27161"/>
                  </a:lnTo>
                  <a:lnTo>
                    <a:pt x="19306" y="27139"/>
                  </a:lnTo>
                  <a:lnTo>
                    <a:pt x="19670" y="27139"/>
                  </a:lnTo>
                  <a:lnTo>
                    <a:pt x="19755" y="27118"/>
                  </a:lnTo>
                  <a:lnTo>
                    <a:pt x="19777" y="27096"/>
                  </a:lnTo>
                  <a:lnTo>
                    <a:pt x="19819" y="27096"/>
                  </a:lnTo>
                  <a:lnTo>
                    <a:pt x="19905" y="27075"/>
                  </a:lnTo>
                  <a:lnTo>
                    <a:pt x="20055" y="27096"/>
                  </a:lnTo>
                  <a:lnTo>
                    <a:pt x="20205" y="27096"/>
                  </a:lnTo>
                  <a:lnTo>
                    <a:pt x="20355" y="27118"/>
                  </a:lnTo>
                  <a:lnTo>
                    <a:pt x="20483" y="27139"/>
                  </a:lnTo>
                  <a:lnTo>
                    <a:pt x="20783" y="27161"/>
                  </a:lnTo>
                  <a:lnTo>
                    <a:pt x="21104" y="27182"/>
                  </a:lnTo>
                  <a:lnTo>
                    <a:pt x="21253" y="27182"/>
                  </a:lnTo>
                  <a:lnTo>
                    <a:pt x="21403" y="27161"/>
                  </a:lnTo>
                  <a:lnTo>
                    <a:pt x="21532" y="27161"/>
                  </a:lnTo>
                  <a:lnTo>
                    <a:pt x="21639" y="27139"/>
                  </a:lnTo>
                  <a:lnTo>
                    <a:pt x="21660" y="27118"/>
                  </a:lnTo>
                  <a:lnTo>
                    <a:pt x="21681" y="27096"/>
                  </a:lnTo>
                  <a:lnTo>
                    <a:pt x="21681" y="27075"/>
                  </a:lnTo>
                  <a:lnTo>
                    <a:pt x="21724" y="27075"/>
                  </a:lnTo>
                  <a:lnTo>
                    <a:pt x="21788" y="27032"/>
                  </a:lnTo>
                  <a:lnTo>
                    <a:pt x="21831" y="27011"/>
                  </a:lnTo>
                  <a:lnTo>
                    <a:pt x="21917" y="26989"/>
                  </a:lnTo>
                  <a:lnTo>
                    <a:pt x="22131" y="26989"/>
                  </a:lnTo>
                  <a:lnTo>
                    <a:pt x="22324" y="26925"/>
                  </a:lnTo>
                  <a:lnTo>
                    <a:pt x="22495" y="26882"/>
                  </a:lnTo>
                  <a:lnTo>
                    <a:pt x="22559" y="26861"/>
                  </a:lnTo>
                  <a:lnTo>
                    <a:pt x="22645" y="26839"/>
                  </a:lnTo>
                  <a:lnTo>
                    <a:pt x="22773" y="26839"/>
                  </a:lnTo>
                  <a:lnTo>
                    <a:pt x="22901" y="26818"/>
                  </a:lnTo>
                  <a:lnTo>
                    <a:pt x="23180" y="26839"/>
                  </a:lnTo>
                  <a:lnTo>
                    <a:pt x="23415" y="26882"/>
                  </a:lnTo>
                  <a:lnTo>
                    <a:pt x="23479" y="26904"/>
                  </a:lnTo>
                  <a:lnTo>
                    <a:pt x="23522" y="26904"/>
                  </a:lnTo>
                  <a:lnTo>
                    <a:pt x="23565" y="26925"/>
                  </a:lnTo>
                  <a:lnTo>
                    <a:pt x="23629" y="26946"/>
                  </a:lnTo>
                  <a:lnTo>
                    <a:pt x="23929" y="26946"/>
                  </a:lnTo>
                  <a:lnTo>
                    <a:pt x="24207" y="26968"/>
                  </a:lnTo>
                  <a:lnTo>
                    <a:pt x="24335" y="26989"/>
                  </a:lnTo>
                  <a:lnTo>
                    <a:pt x="24442" y="27011"/>
                  </a:lnTo>
                  <a:lnTo>
                    <a:pt x="24828" y="27011"/>
                  </a:lnTo>
                  <a:lnTo>
                    <a:pt x="24870" y="27032"/>
                  </a:lnTo>
                  <a:lnTo>
                    <a:pt x="24913" y="27053"/>
                  </a:lnTo>
                  <a:lnTo>
                    <a:pt x="24999" y="27053"/>
                  </a:lnTo>
                  <a:lnTo>
                    <a:pt x="25277" y="27075"/>
                  </a:lnTo>
                  <a:lnTo>
                    <a:pt x="25427" y="27096"/>
                  </a:lnTo>
                  <a:lnTo>
                    <a:pt x="25577" y="27118"/>
                  </a:lnTo>
                  <a:lnTo>
                    <a:pt x="25705" y="27096"/>
                  </a:lnTo>
                  <a:lnTo>
                    <a:pt x="25833" y="27075"/>
                  </a:lnTo>
                  <a:lnTo>
                    <a:pt x="26069" y="27053"/>
                  </a:lnTo>
                  <a:lnTo>
                    <a:pt x="26347" y="27032"/>
                  </a:lnTo>
                  <a:lnTo>
                    <a:pt x="26454" y="27011"/>
                  </a:lnTo>
                  <a:lnTo>
                    <a:pt x="26561" y="26989"/>
                  </a:lnTo>
                  <a:lnTo>
                    <a:pt x="26818" y="26968"/>
                  </a:lnTo>
                  <a:lnTo>
                    <a:pt x="26968" y="26968"/>
                  </a:lnTo>
                  <a:lnTo>
                    <a:pt x="27096" y="26989"/>
                  </a:lnTo>
                  <a:lnTo>
                    <a:pt x="27203" y="27011"/>
                  </a:lnTo>
                  <a:lnTo>
                    <a:pt x="27332" y="27032"/>
                  </a:lnTo>
                  <a:lnTo>
                    <a:pt x="27760" y="27032"/>
                  </a:lnTo>
                  <a:lnTo>
                    <a:pt x="27910" y="27053"/>
                  </a:lnTo>
                  <a:lnTo>
                    <a:pt x="28145" y="27053"/>
                  </a:lnTo>
                  <a:lnTo>
                    <a:pt x="28316" y="27075"/>
                  </a:lnTo>
                  <a:lnTo>
                    <a:pt x="28808" y="27075"/>
                  </a:lnTo>
                  <a:lnTo>
                    <a:pt x="28894" y="27053"/>
                  </a:lnTo>
                  <a:lnTo>
                    <a:pt x="28937" y="27032"/>
                  </a:lnTo>
                  <a:lnTo>
                    <a:pt x="28980" y="27011"/>
                  </a:lnTo>
                  <a:lnTo>
                    <a:pt x="29258" y="27011"/>
                  </a:lnTo>
                  <a:lnTo>
                    <a:pt x="29343" y="27032"/>
                  </a:lnTo>
                  <a:lnTo>
                    <a:pt x="29450" y="27032"/>
                  </a:lnTo>
                  <a:lnTo>
                    <a:pt x="29707" y="27011"/>
                  </a:lnTo>
                  <a:lnTo>
                    <a:pt x="29964" y="27011"/>
                  </a:lnTo>
                  <a:lnTo>
                    <a:pt x="30242" y="26989"/>
                  </a:lnTo>
                  <a:lnTo>
                    <a:pt x="30478" y="26946"/>
                  </a:lnTo>
                  <a:lnTo>
                    <a:pt x="30563" y="26946"/>
                  </a:lnTo>
                  <a:lnTo>
                    <a:pt x="30606" y="26925"/>
                  </a:lnTo>
                  <a:lnTo>
                    <a:pt x="30649" y="26904"/>
                  </a:lnTo>
                  <a:lnTo>
                    <a:pt x="30799" y="26904"/>
                  </a:lnTo>
                  <a:lnTo>
                    <a:pt x="30863" y="26925"/>
                  </a:lnTo>
                  <a:lnTo>
                    <a:pt x="30906" y="26946"/>
                  </a:lnTo>
                  <a:lnTo>
                    <a:pt x="31526" y="26946"/>
                  </a:lnTo>
                  <a:lnTo>
                    <a:pt x="31783" y="26925"/>
                  </a:lnTo>
                  <a:lnTo>
                    <a:pt x="32040" y="26925"/>
                  </a:lnTo>
                  <a:lnTo>
                    <a:pt x="32169" y="26904"/>
                  </a:lnTo>
                  <a:lnTo>
                    <a:pt x="32297" y="26882"/>
                  </a:lnTo>
                  <a:lnTo>
                    <a:pt x="32554" y="26861"/>
                  </a:lnTo>
                  <a:lnTo>
                    <a:pt x="32704" y="26882"/>
                  </a:lnTo>
                  <a:lnTo>
                    <a:pt x="32853" y="26882"/>
                  </a:lnTo>
                  <a:lnTo>
                    <a:pt x="32982" y="26861"/>
                  </a:lnTo>
                  <a:lnTo>
                    <a:pt x="33110" y="26839"/>
                  </a:lnTo>
                  <a:lnTo>
                    <a:pt x="33346" y="26818"/>
                  </a:lnTo>
                  <a:lnTo>
                    <a:pt x="33517" y="26797"/>
                  </a:lnTo>
                  <a:lnTo>
                    <a:pt x="33645" y="26818"/>
                  </a:lnTo>
                  <a:lnTo>
                    <a:pt x="33710" y="26818"/>
                  </a:lnTo>
                  <a:lnTo>
                    <a:pt x="33710" y="26839"/>
                  </a:lnTo>
                  <a:lnTo>
                    <a:pt x="33688" y="26861"/>
                  </a:lnTo>
                  <a:lnTo>
                    <a:pt x="33710" y="26882"/>
                  </a:lnTo>
                  <a:lnTo>
                    <a:pt x="33817" y="26925"/>
                  </a:lnTo>
                  <a:lnTo>
                    <a:pt x="33902" y="26946"/>
                  </a:lnTo>
                  <a:lnTo>
                    <a:pt x="33924" y="26968"/>
                  </a:lnTo>
                  <a:lnTo>
                    <a:pt x="33902" y="26989"/>
                  </a:lnTo>
                  <a:lnTo>
                    <a:pt x="33881" y="27011"/>
                  </a:lnTo>
                  <a:lnTo>
                    <a:pt x="33902" y="27032"/>
                  </a:lnTo>
                  <a:lnTo>
                    <a:pt x="33966" y="27032"/>
                  </a:lnTo>
                  <a:lnTo>
                    <a:pt x="34052" y="27053"/>
                  </a:lnTo>
                  <a:lnTo>
                    <a:pt x="34159" y="27053"/>
                  </a:lnTo>
                  <a:lnTo>
                    <a:pt x="34223" y="27075"/>
                  </a:lnTo>
                  <a:lnTo>
                    <a:pt x="34330" y="27139"/>
                  </a:lnTo>
                  <a:lnTo>
                    <a:pt x="34459" y="27203"/>
                  </a:lnTo>
                  <a:lnTo>
                    <a:pt x="34480" y="27225"/>
                  </a:lnTo>
                  <a:lnTo>
                    <a:pt x="34480" y="27246"/>
                  </a:lnTo>
                  <a:lnTo>
                    <a:pt x="34501" y="27246"/>
                  </a:lnTo>
                  <a:lnTo>
                    <a:pt x="34566" y="27268"/>
                  </a:lnTo>
                  <a:lnTo>
                    <a:pt x="34673" y="27289"/>
                  </a:lnTo>
                  <a:lnTo>
                    <a:pt x="34801" y="27289"/>
                  </a:lnTo>
                  <a:lnTo>
                    <a:pt x="35079" y="27268"/>
                  </a:lnTo>
                  <a:lnTo>
                    <a:pt x="35186" y="27246"/>
                  </a:lnTo>
                  <a:lnTo>
                    <a:pt x="35315" y="27225"/>
                  </a:lnTo>
                  <a:lnTo>
                    <a:pt x="35443" y="27203"/>
                  </a:lnTo>
                  <a:lnTo>
                    <a:pt x="35957" y="27203"/>
                  </a:lnTo>
                  <a:lnTo>
                    <a:pt x="36000" y="27182"/>
                  </a:lnTo>
                  <a:lnTo>
                    <a:pt x="36064" y="27161"/>
                  </a:lnTo>
                  <a:lnTo>
                    <a:pt x="36149" y="27161"/>
                  </a:lnTo>
                  <a:lnTo>
                    <a:pt x="36278" y="27182"/>
                  </a:lnTo>
                  <a:lnTo>
                    <a:pt x="36406" y="27203"/>
                  </a:lnTo>
                  <a:lnTo>
                    <a:pt x="36642" y="27246"/>
                  </a:lnTo>
                  <a:lnTo>
                    <a:pt x="36898" y="27289"/>
                  </a:lnTo>
                  <a:lnTo>
                    <a:pt x="37112" y="27332"/>
                  </a:lnTo>
                  <a:lnTo>
                    <a:pt x="37391" y="27353"/>
                  </a:lnTo>
                  <a:lnTo>
                    <a:pt x="37476" y="27375"/>
                  </a:lnTo>
                  <a:lnTo>
                    <a:pt x="37583" y="27396"/>
                  </a:lnTo>
                  <a:lnTo>
                    <a:pt x="37733" y="27417"/>
                  </a:lnTo>
                  <a:lnTo>
                    <a:pt x="37904" y="27417"/>
                  </a:lnTo>
                  <a:lnTo>
                    <a:pt x="38118" y="27460"/>
                  </a:lnTo>
                  <a:lnTo>
                    <a:pt x="38183" y="27482"/>
                  </a:lnTo>
                  <a:lnTo>
                    <a:pt x="38204" y="27503"/>
                  </a:lnTo>
                  <a:lnTo>
                    <a:pt x="38225" y="27524"/>
                  </a:lnTo>
                  <a:lnTo>
                    <a:pt x="38268" y="27546"/>
                  </a:lnTo>
                  <a:lnTo>
                    <a:pt x="38418" y="27567"/>
                  </a:lnTo>
                  <a:lnTo>
                    <a:pt x="38718" y="27567"/>
                  </a:lnTo>
                  <a:lnTo>
                    <a:pt x="38825" y="27524"/>
                  </a:lnTo>
                  <a:lnTo>
                    <a:pt x="39103" y="27503"/>
                  </a:lnTo>
                  <a:lnTo>
                    <a:pt x="39338" y="27482"/>
                  </a:lnTo>
                  <a:lnTo>
                    <a:pt x="39574" y="27439"/>
                  </a:lnTo>
                  <a:lnTo>
                    <a:pt x="39638" y="27439"/>
                  </a:lnTo>
                  <a:lnTo>
                    <a:pt x="39659" y="27417"/>
                  </a:lnTo>
                  <a:lnTo>
                    <a:pt x="39702" y="27396"/>
                  </a:lnTo>
                  <a:lnTo>
                    <a:pt x="39766" y="27396"/>
                  </a:lnTo>
                  <a:lnTo>
                    <a:pt x="40002" y="27353"/>
                  </a:lnTo>
                  <a:lnTo>
                    <a:pt x="40066" y="27332"/>
                  </a:lnTo>
                  <a:lnTo>
                    <a:pt x="40109" y="27310"/>
                  </a:lnTo>
                  <a:lnTo>
                    <a:pt x="40173" y="27310"/>
                  </a:lnTo>
                  <a:lnTo>
                    <a:pt x="40237" y="27289"/>
                  </a:lnTo>
                  <a:lnTo>
                    <a:pt x="40323" y="27310"/>
                  </a:lnTo>
                  <a:lnTo>
                    <a:pt x="40387" y="27332"/>
                  </a:lnTo>
                  <a:lnTo>
                    <a:pt x="40494" y="27353"/>
                  </a:lnTo>
                  <a:lnTo>
                    <a:pt x="40558" y="27396"/>
                  </a:lnTo>
                  <a:lnTo>
                    <a:pt x="40644" y="27417"/>
                  </a:lnTo>
                  <a:lnTo>
                    <a:pt x="40815" y="27482"/>
                  </a:lnTo>
                  <a:lnTo>
                    <a:pt x="40901" y="27503"/>
                  </a:lnTo>
                  <a:lnTo>
                    <a:pt x="40965" y="27546"/>
                  </a:lnTo>
                  <a:lnTo>
                    <a:pt x="41200" y="27589"/>
                  </a:lnTo>
                  <a:lnTo>
                    <a:pt x="41329" y="27610"/>
                  </a:lnTo>
                  <a:lnTo>
                    <a:pt x="41479" y="27610"/>
                  </a:lnTo>
                  <a:lnTo>
                    <a:pt x="41521" y="27631"/>
                  </a:lnTo>
                  <a:lnTo>
                    <a:pt x="41543" y="27653"/>
                  </a:lnTo>
                  <a:lnTo>
                    <a:pt x="41543" y="27674"/>
                  </a:lnTo>
                  <a:lnTo>
                    <a:pt x="41757" y="27674"/>
                  </a:lnTo>
                  <a:lnTo>
                    <a:pt x="41885" y="27653"/>
                  </a:lnTo>
                  <a:lnTo>
                    <a:pt x="41928" y="27653"/>
                  </a:lnTo>
                  <a:lnTo>
                    <a:pt x="419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649663" y="3625363"/>
              <a:ext cx="4580844" cy="218336"/>
            </a:xfrm>
            <a:custGeom>
              <a:avLst/>
              <a:gdLst/>
              <a:ahLst/>
              <a:cxnLst/>
              <a:rect l="l" t="t" r="r" b="b"/>
              <a:pathLst>
                <a:path w="41928" h="1799" extrusionOk="0">
                  <a:moveTo>
                    <a:pt x="4067" y="1"/>
                  </a:moveTo>
                  <a:lnTo>
                    <a:pt x="4003" y="22"/>
                  </a:lnTo>
                  <a:lnTo>
                    <a:pt x="3875" y="44"/>
                  </a:lnTo>
                  <a:lnTo>
                    <a:pt x="3768" y="86"/>
                  </a:lnTo>
                  <a:lnTo>
                    <a:pt x="3554" y="129"/>
                  </a:lnTo>
                  <a:lnTo>
                    <a:pt x="3383" y="193"/>
                  </a:lnTo>
                  <a:lnTo>
                    <a:pt x="3318" y="236"/>
                  </a:lnTo>
                  <a:lnTo>
                    <a:pt x="3254" y="258"/>
                  </a:lnTo>
                  <a:lnTo>
                    <a:pt x="3233" y="279"/>
                  </a:lnTo>
                  <a:lnTo>
                    <a:pt x="3254" y="300"/>
                  </a:lnTo>
                  <a:lnTo>
                    <a:pt x="3276" y="322"/>
                  </a:lnTo>
                  <a:lnTo>
                    <a:pt x="3233" y="343"/>
                  </a:lnTo>
                  <a:lnTo>
                    <a:pt x="3126" y="386"/>
                  </a:lnTo>
                  <a:lnTo>
                    <a:pt x="2997" y="407"/>
                  </a:lnTo>
                  <a:lnTo>
                    <a:pt x="2912" y="407"/>
                  </a:lnTo>
                  <a:lnTo>
                    <a:pt x="2847" y="386"/>
                  </a:lnTo>
                  <a:lnTo>
                    <a:pt x="2783" y="365"/>
                  </a:lnTo>
                  <a:lnTo>
                    <a:pt x="2698" y="365"/>
                  </a:lnTo>
                  <a:lnTo>
                    <a:pt x="2398" y="343"/>
                  </a:lnTo>
                  <a:lnTo>
                    <a:pt x="2312" y="365"/>
                  </a:lnTo>
                  <a:lnTo>
                    <a:pt x="2248" y="365"/>
                  </a:lnTo>
                  <a:lnTo>
                    <a:pt x="2184" y="386"/>
                  </a:lnTo>
                  <a:lnTo>
                    <a:pt x="2077" y="386"/>
                  </a:lnTo>
                  <a:lnTo>
                    <a:pt x="1799" y="365"/>
                  </a:lnTo>
                  <a:lnTo>
                    <a:pt x="1670" y="365"/>
                  </a:lnTo>
                  <a:lnTo>
                    <a:pt x="1521" y="343"/>
                  </a:lnTo>
                  <a:lnTo>
                    <a:pt x="1392" y="365"/>
                  </a:lnTo>
                  <a:lnTo>
                    <a:pt x="1264" y="386"/>
                  </a:lnTo>
                  <a:lnTo>
                    <a:pt x="1178" y="386"/>
                  </a:lnTo>
                  <a:lnTo>
                    <a:pt x="1114" y="365"/>
                  </a:lnTo>
                  <a:lnTo>
                    <a:pt x="943" y="365"/>
                  </a:lnTo>
                  <a:lnTo>
                    <a:pt x="686" y="386"/>
                  </a:lnTo>
                  <a:lnTo>
                    <a:pt x="622" y="407"/>
                  </a:lnTo>
                  <a:lnTo>
                    <a:pt x="579" y="429"/>
                  </a:lnTo>
                  <a:lnTo>
                    <a:pt x="536" y="429"/>
                  </a:lnTo>
                  <a:lnTo>
                    <a:pt x="472" y="450"/>
                  </a:lnTo>
                  <a:lnTo>
                    <a:pt x="1" y="450"/>
                  </a:lnTo>
                  <a:lnTo>
                    <a:pt x="1" y="1520"/>
                  </a:lnTo>
                  <a:lnTo>
                    <a:pt x="87" y="1499"/>
                  </a:lnTo>
                  <a:lnTo>
                    <a:pt x="172" y="1478"/>
                  </a:lnTo>
                  <a:lnTo>
                    <a:pt x="429" y="1435"/>
                  </a:lnTo>
                  <a:lnTo>
                    <a:pt x="664" y="1392"/>
                  </a:lnTo>
                  <a:lnTo>
                    <a:pt x="750" y="1371"/>
                  </a:lnTo>
                  <a:lnTo>
                    <a:pt x="836" y="1349"/>
                  </a:lnTo>
                  <a:lnTo>
                    <a:pt x="1050" y="1285"/>
                  </a:lnTo>
                  <a:lnTo>
                    <a:pt x="1157" y="1285"/>
                  </a:lnTo>
                  <a:lnTo>
                    <a:pt x="1285" y="1264"/>
                  </a:lnTo>
                  <a:lnTo>
                    <a:pt x="1435" y="1264"/>
                  </a:lnTo>
                  <a:lnTo>
                    <a:pt x="1542" y="1285"/>
                  </a:lnTo>
                  <a:lnTo>
                    <a:pt x="1585" y="1306"/>
                  </a:lnTo>
                  <a:lnTo>
                    <a:pt x="1606" y="1328"/>
                  </a:lnTo>
                  <a:lnTo>
                    <a:pt x="1628" y="1349"/>
                  </a:lnTo>
                  <a:lnTo>
                    <a:pt x="1670" y="1349"/>
                  </a:lnTo>
                  <a:lnTo>
                    <a:pt x="1756" y="1371"/>
                  </a:lnTo>
                  <a:lnTo>
                    <a:pt x="1863" y="1349"/>
                  </a:lnTo>
                  <a:lnTo>
                    <a:pt x="2034" y="1349"/>
                  </a:lnTo>
                  <a:lnTo>
                    <a:pt x="2120" y="1392"/>
                  </a:lnTo>
                  <a:lnTo>
                    <a:pt x="2205" y="1413"/>
                  </a:lnTo>
                  <a:lnTo>
                    <a:pt x="2462" y="1435"/>
                  </a:lnTo>
                  <a:lnTo>
                    <a:pt x="2698" y="1478"/>
                  </a:lnTo>
                  <a:lnTo>
                    <a:pt x="2954" y="1478"/>
                  </a:lnTo>
                  <a:lnTo>
                    <a:pt x="3211" y="1499"/>
                  </a:lnTo>
                  <a:lnTo>
                    <a:pt x="3340" y="1520"/>
                  </a:lnTo>
                  <a:lnTo>
                    <a:pt x="3468" y="1542"/>
                  </a:lnTo>
                  <a:lnTo>
                    <a:pt x="3618" y="1520"/>
                  </a:lnTo>
                  <a:lnTo>
                    <a:pt x="3768" y="1520"/>
                  </a:lnTo>
                  <a:lnTo>
                    <a:pt x="3853" y="1542"/>
                  </a:lnTo>
                  <a:lnTo>
                    <a:pt x="3896" y="1563"/>
                  </a:lnTo>
                  <a:lnTo>
                    <a:pt x="3939" y="1585"/>
                  </a:lnTo>
                  <a:lnTo>
                    <a:pt x="4025" y="1585"/>
                  </a:lnTo>
                  <a:lnTo>
                    <a:pt x="4174" y="1563"/>
                  </a:lnTo>
                  <a:lnTo>
                    <a:pt x="4303" y="1563"/>
                  </a:lnTo>
                  <a:lnTo>
                    <a:pt x="4581" y="1542"/>
                  </a:lnTo>
                  <a:lnTo>
                    <a:pt x="4859" y="1520"/>
                  </a:lnTo>
                  <a:lnTo>
                    <a:pt x="4923" y="1499"/>
                  </a:lnTo>
                  <a:lnTo>
                    <a:pt x="4966" y="1499"/>
                  </a:lnTo>
                  <a:lnTo>
                    <a:pt x="5009" y="1478"/>
                  </a:lnTo>
                  <a:lnTo>
                    <a:pt x="5073" y="1456"/>
                  </a:lnTo>
                  <a:lnTo>
                    <a:pt x="5202" y="1435"/>
                  </a:lnTo>
                  <a:lnTo>
                    <a:pt x="5330" y="1413"/>
                  </a:lnTo>
                  <a:lnTo>
                    <a:pt x="5480" y="1435"/>
                  </a:lnTo>
                  <a:lnTo>
                    <a:pt x="5630" y="1456"/>
                  </a:lnTo>
                  <a:lnTo>
                    <a:pt x="5758" y="1478"/>
                  </a:lnTo>
                  <a:lnTo>
                    <a:pt x="5865" y="1499"/>
                  </a:lnTo>
                  <a:lnTo>
                    <a:pt x="6143" y="1520"/>
                  </a:lnTo>
                  <a:lnTo>
                    <a:pt x="6422" y="1520"/>
                  </a:lnTo>
                  <a:lnTo>
                    <a:pt x="6571" y="1542"/>
                  </a:lnTo>
                  <a:lnTo>
                    <a:pt x="6636" y="1563"/>
                  </a:lnTo>
                  <a:lnTo>
                    <a:pt x="6721" y="1563"/>
                  </a:lnTo>
                  <a:lnTo>
                    <a:pt x="6893" y="1542"/>
                  </a:lnTo>
                  <a:lnTo>
                    <a:pt x="7021" y="1499"/>
                  </a:lnTo>
                  <a:lnTo>
                    <a:pt x="7064" y="1478"/>
                  </a:lnTo>
                  <a:lnTo>
                    <a:pt x="7085" y="1478"/>
                  </a:lnTo>
                  <a:lnTo>
                    <a:pt x="7107" y="1456"/>
                  </a:lnTo>
                  <a:lnTo>
                    <a:pt x="7149" y="1435"/>
                  </a:lnTo>
                  <a:lnTo>
                    <a:pt x="7385" y="1392"/>
                  </a:lnTo>
                  <a:lnTo>
                    <a:pt x="7470" y="1349"/>
                  </a:lnTo>
                  <a:lnTo>
                    <a:pt x="7556" y="1328"/>
                  </a:lnTo>
                  <a:lnTo>
                    <a:pt x="7706" y="1306"/>
                  </a:lnTo>
                  <a:lnTo>
                    <a:pt x="7877" y="1285"/>
                  </a:lnTo>
                  <a:lnTo>
                    <a:pt x="7920" y="1285"/>
                  </a:lnTo>
                  <a:lnTo>
                    <a:pt x="7941" y="1264"/>
                  </a:lnTo>
                  <a:lnTo>
                    <a:pt x="8048" y="1242"/>
                  </a:lnTo>
                  <a:lnTo>
                    <a:pt x="8112" y="1242"/>
                  </a:lnTo>
                  <a:lnTo>
                    <a:pt x="8112" y="1264"/>
                  </a:lnTo>
                  <a:lnTo>
                    <a:pt x="8134" y="1264"/>
                  </a:lnTo>
                  <a:lnTo>
                    <a:pt x="8177" y="1285"/>
                  </a:lnTo>
                  <a:lnTo>
                    <a:pt x="8583" y="1285"/>
                  </a:lnTo>
                  <a:lnTo>
                    <a:pt x="8626" y="1306"/>
                  </a:lnTo>
                  <a:lnTo>
                    <a:pt x="8647" y="1328"/>
                  </a:lnTo>
                  <a:lnTo>
                    <a:pt x="8712" y="1328"/>
                  </a:lnTo>
                  <a:lnTo>
                    <a:pt x="8904" y="1371"/>
                  </a:lnTo>
                  <a:lnTo>
                    <a:pt x="9118" y="1413"/>
                  </a:lnTo>
                  <a:lnTo>
                    <a:pt x="9247" y="1435"/>
                  </a:lnTo>
                  <a:lnTo>
                    <a:pt x="9653" y="1435"/>
                  </a:lnTo>
                  <a:lnTo>
                    <a:pt x="9910" y="1413"/>
                  </a:lnTo>
                  <a:lnTo>
                    <a:pt x="9996" y="1413"/>
                  </a:lnTo>
                  <a:lnTo>
                    <a:pt x="10060" y="1435"/>
                  </a:lnTo>
                  <a:lnTo>
                    <a:pt x="10124" y="1456"/>
                  </a:lnTo>
                  <a:lnTo>
                    <a:pt x="10210" y="1456"/>
                  </a:lnTo>
                  <a:lnTo>
                    <a:pt x="10274" y="1435"/>
                  </a:lnTo>
                  <a:lnTo>
                    <a:pt x="10338" y="1413"/>
                  </a:lnTo>
                  <a:lnTo>
                    <a:pt x="10381" y="1413"/>
                  </a:lnTo>
                  <a:lnTo>
                    <a:pt x="10445" y="1392"/>
                  </a:lnTo>
                  <a:lnTo>
                    <a:pt x="10531" y="1392"/>
                  </a:lnTo>
                  <a:lnTo>
                    <a:pt x="10595" y="1413"/>
                  </a:lnTo>
                  <a:lnTo>
                    <a:pt x="10638" y="1435"/>
                  </a:lnTo>
                  <a:lnTo>
                    <a:pt x="10809" y="1435"/>
                  </a:lnTo>
                  <a:lnTo>
                    <a:pt x="10873" y="1413"/>
                  </a:lnTo>
                  <a:lnTo>
                    <a:pt x="11087" y="1413"/>
                  </a:lnTo>
                  <a:lnTo>
                    <a:pt x="11130" y="1435"/>
                  </a:lnTo>
                  <a:lnTo>
                    <a:pt x="11173" y="1435"/>
                  </a:lnTo>
                  <a:lnTo>
                    <a:pt x="11259" y="1456"/>
                  </a:lnTo>
                  <a:lnTo>
                    <a:pt x="11408" y="1435"/>
                  </a:lnTo>
                  <a:lnTo>
                    <a:pt x="11558" y="1435"/>
                  </a:lnTo>
                  <a:lnTo>
                    <a:pt x="11687" y="1456"/>
                  </a:lnTo>
                  <a:lnTo>
                    <a:pt x="12371" y="1456"/>
                  </a:lnTo>
                  <a:lnTo>
                    <a:pt x="12628" y="1478"/>
                  </a:lnTo>
                  <a:lnTo>
                    <a:pt x="12757" y="1499"/>
                  </a:lnTo>
                  <a:lnTo>
                    <a:pt x="12885" y="1520"/>
                  </a:lnTo>
                  <a:lnTo>
                    <a:pt x="13035" y="1520"/>
                  </a:lnTo>
                  <a:lnTo>
                    <a:pt x="13163" y="1499"/>
                  </a:lnTo>
                  <a:lnTo>
                    <a:pt x="13442" y="1520"/>
                  </a:lnTo>
                  <a:lnTo>
                    <a:pt x="13848" y="1520"/>
                  </a:lnTo>
                  <a:lnTo>
                    <a:pt x="13977" y="1499"/>
                  </a:lnTo>
                  <a:lnTo>
                    <a:pt x="14255" y="1499"/>
                  </a:lnTo>
                  <a:lnTo>
                    <a:pt x="14383" y="1520"/>
                  </a:lnTo>
                  <a:lnTo>
                    <a:pt x="14512" y="1542"/>
                  </a:lnTo>
                  <a:lnTo>
                    <a:pt x="14683" y="1563"/>
                  </a:lnTo>
                  <a:lnTo>
                    <a:pt x="14833" y="1563"/>
                  </a:lnTo>
                  <a:lnTo>
                    <a:pt x="14961" y="1542"/>
                  </a:lnTo>
                  <a:lnTo>
                    <a:pt x="15068" y="1520"/>
                  </a:lnTo>
                  <a:lnTo>
                    <a:pt x="15111" y="1499"/>
                  </a:lnTo>
                  <a:lnTo>
                    <a:pt x="15111" y="1478"/>
                  </a:lnTo>
                  <a:lnTo>
                    <a:pt x="15132" y="1456"/>
                  </a:lnTo>
                  <a:lnTo>
                    <a:pt x="15175" y="1435"/>
                  </a:lnTo>
                  <a:lnTo>
                    <a:pt x="15432" y="1392"/>
                  </a:lnTo>
                  <a:lnTo>
                    <a:pt x="15560" y="1392"/>
                  </a:lnTo>
                  <a:lnTo>
                    <a:pt x="15710" y="1371"/>
                  </a:lnTo>
                  <a:lnTo>
                    <a:pt x="15753" y="1349"/>
                  </a:lnTo>
                  <a:lnTo>
                    <a:pt x="15774" y="1349"/>
                  </a:lnTo>
                  <a:lnTo>
                    <a:pt x="15796" y="1328"/>
                  </a:lnTo>
                  <a:lnTo>
                    <a:pt x="15860" y="1306"/>
                  </a:lnTo>
                  <a:lnTo>
                    <a:pt x="15967" y="1285"/>
                  </a:lnTo>
                  <a:lnTo>
                    <a:pt x="16117" y="1306"/>
                  </a:lnTo>
                  <a:lnTo>
                    <a:pt x="16245" y="1306"/>
                  </a:lnTo>
                  <a:lnTo>
                    <a:pt x="16352" y="1328"/>
                  </a:lnTo>
                  <a:lnTo>
                    <a:pt x="16502" y="1349"/>
                  </a:lnTo>
                  <a:lnTo>
                    <a:pt x="16631" y="1349"/>
                  </a:lnTo>
                  <a:lnTo>
                    <a:pt x="16673" y="1371"/>
                  </a:lnTo>
                  <a:lnTo>
                    <a:pt x="16695" y="1392"/>
                  </a:lnTo>
                  <a:lnTo>
                    <a:pt x="16695" y="1413"/>
                  </a:lnTo>
                  <a:lnTo>
                    <a:pt x="16738" y="1435"/>
                  </a:lnTo>
                  <a:lnTo>
                    <a:pt x="16887" y="1456"/>
                  </a:lnTo>
                  <a:lnTo>
                    <a:pt x="17037" y="1478"/>
                  </a:lnTo>
                  <a:lnTo>
                    <a:pt x="17101" y="1478"/>
                  </a:lnTo>
                  <a:lnTo>
                    <a:pt x="17123" y="1499"/>
                  </a:lnTo>
                  <a:lnTo>
                    <a:pt x="17144" y="1520"/>
                  </a:lnTo>
                  <a:lnTo>
                    <a:pt x="17187" y="1542"/>
                  </a:lnTo>
                  <a:lnTo>
                    <a:pt x="17315" y="1563"/>
                  </a:lnTo>
                  <a:lnTo>
                    <a:pt x="17487" y="1585"/>
                  </a:lnTo>
                  <a:lnTo>
                    <a:pt x="17551" y="1585"/>
                  </a:lnTo>
                  <a:lnTo>
                    <a:pt x="17594" y="1563"/>
                  </a:lnTo>
                  <a:lnTo>
                    <a:pt x="17658" y="1520"/>
                  </a:lnTo>
                  <a:lnTo>
                    <a:pt x="17722" y="1520"/>
                  </a:lnTo>
                  <a:lnTo>
                    <a:pt x="18000" y="1499"/>
                  </a:lnTo>
                  <a:lnTo>
                    <a:pt x="18321" y="1499"/>
                  </a:lnTo>
                  <a:lnTo>
                    <a:pt x="18578" y="1478"/>
                  </a:lnTo>
                  <a:lnTo>
                    <a:pt x="18942" y="1478"/>
                  </a:lnTo>
                  <a:lnTo>
                    <a:pt x="18985" y="1456"/>
                  </a:lnTo>
                  <a:lnTo>
                    <a:pt x="19049" y="1435"/>
                  </a:lnTo>
                  <a:lnTo>
                    <a:pt x="19199" y="1435"/>
                  </a:lnTo>
                  <a:lnTo>
                    <a:pt x="19242" y="1456"/>
                  </a:lnTo>
                  <a:lnTo>
                    <a:pt x="19306" y="1478"/>
                  </a:lnTo>
                  <a:lnTo>
                    <a:pt x="19520" y="1478"/>
                  </a:lnTo>
                  <a:lnTo>
                    <a:pt x="19648" y="1456"/>
                  </a:lnTo>
                  <a:lnTo>
                    <a:pt x="19734" y="1478"/>
                  </a:lnTo>
                  <a:lnTo>
                    <a:pt x="19777" y="1478"/>
                  </a:lnTo>
                  <a:lnTo>
                    <a:pt x="19841" y="1499"/>
                  </a:lnTo>
                  <a:lnTo>
                    <a:pt x="19991" y="1499"/>
                  </a:lnTo>
                  <a:lnTo>
                    <a:pt x="20055" y="1478"/>
                  </a:lnTo>
                  <a:lnTo>
                    <a:pt x="20119" y="1478"/>
                  </a:lnTo>
                  <a:lnTo>
                    <a:pt x="20183" y="1456"/>
                  </a:lnTo>
                  <a:lnTo>
                    <a:pt x="20312" y="1456"/>
                  </a:lnTo>
                  <a:lnTo>
                    <a:pt x="20440" y="1435"/>
                  </a:lnTo>
                  <a:lnTo>
                    <a:pt x="20526" y="1456"/>
                  </a:lnTo>
                  <a:lnTo>
                    <a:pt x="20590" y="1456"/>
                  </a:lnTo>
                  <a:lnTo>
                    <a:pt x="20654" y="1478"/>
                  </a:lnTo>
                  <a:lnTo>
                    <a:pt x="20868" y="1478"/>
                  </a:lnTo>
                  <a:lnTo>
                    <a:pt x="20975" y="1456"/>
                  </a:lnTo>
                  <a:lnTo>
                    <a:pt x="21061" y="1435"/>
                  </a:lnTo>
                  <a:lnTo>
                    <a:pt x="21125" y="1435"/>
                  </a:lnTo>
                  <a:lnTo>
                    <a:pt x="21189" y="1413"/>
                  </a:lnTo>
                  <a:lnTo>
                    <a:pt x="21339" y="1413"/>
                  </a:lnTo>
                  <a:lnTo>
                    <a:pt x="21382" y="1435"/>
                  </a:lnTo>
                  <a:lnTo>
                    <a:pt x="21510" y="1456"/>
                  </a:lnTo>
                  <a:lnTo>
                    <a:pt x="21574" y="1478"/>
                  </a:lnTo>
                  <a:lnTo>
                    <a:pt x="21596" y="1499"/>
                  </a:lnTo>
                  <a:lnTo>
                    <a:pt x="21639" y="1520"/>
                  </a:lnTo>
                  <a:lnTo>
                    <a:pt x="21703" y="1520"/>
                  </a:lnTo>
                  <a:lnTo>
                    <a:pt x="21960" y="1563"/>
                  </a:lnTo>
                  <a:lnTo>
                    <a:pt x="22045" y="1563"/>
                  </a:lnTo>
                  <a:lnTo>
                    <a:pt x="22131" y="1542"/>
                  </a:lnTo>
                  <a:lnTo>
                    <a:pt x="22302" y="1542"/>
                  </a:lnTo>
                  <a:lnTo>
                    <a:pt x="22366" y="1563"/>
                  </a:lnTo>
                  <a:lnTo>
                    <a:pt x="22409" y="1585"/>
                  </a:lnTo>
                  <a:lnTo>
                    <a:pt x="22431" y="1606"/>
                  </a:lnTo>
                  <a:lnTo>
                    <a:pt x="22516" y="1627"/>
                  </a:lnTo>
                  <a:lnTo>
                    <a:pt x="22602" y="1606"/>
                  </a:lnTo>
                  <a:lnTo>
                    <a:pt x="22645" y="1585"/>
                  </a:lnTo>
                  <a:lnTo>
                    <a:pt x="22709" y="1563"/>
                  </a:lnTo>
                  <a:lnTo>
                    <a:pt x="23115" y="1563"/>
                  </a:lnTo>
                  <a:lnTo>
                    <a:pt x="23244" y="1542"/>
                  </a:lnTo>
                  <a:lnTo>
                    <a:pt x="23394" y="1520"/>
                  </a:lnTo>
                  <a:lnTo>
                    <a:pt x="23543" y="1520"/>
                  </a:lnTo>
                  <a:lnTo>
                    <a:pt x="23715" y="1542"/>
                  </a:lnTo>
                  <a:lnTo>
                    <a:pt x="23843" y="1520"/>
                  </a:lnTo>
                  <a:lnTo>
                    <a:pt x="23993" y="1499"/>
                  </a:lnTo>
                  <a:lnTo>
                    <a:pt x="24293" y="1499"/>
                  </a:lnTo>
                  <a:lnTo>
                    <a:pt x="24549" y="1478"/>
                  </a:lnTo>
                  <a:lnTo>
                    <a:pt x="24870" y="1478"/>
                  </a:lnTo>
                  <a:lnTo>
                    <a:pt x="24935" y="1456"/>
                  </a:lnTo>
                  <a:lnTo>
                    <a:pt x="24999" y="1456"/>
                  </a:lnTo>
                  <a:lnTo>
                    <a:pt x="25042" y="1435"/>
                  </a:lnTo>
                  <a:lnTo>
                    <a:pt x="25534" y="1435"/>
                  </a:lnTo>
                  <a:lnTo>
                    <a:pt x="25662" y="1456"/>
                  </a:lnTo>
                  <a:lnTo>
                    <a:pt x="25726" y="1478"/>
                  </a:lnTo>
                  <a:lnTo>
                    <a:pt x="25726" y="1499"/>
                  </a:lnTo>
                  <a:lnTo>
                    <a:pt x="25726" y="1520"/>
                  </a:lnTo>
                  <a:lnTo>
                    <a:pt x="25769" y="1520"/>
                  </a:lnTo>
                  <a:lnTo>
                    <a:pt x="25898" y="1542"/>
                  </a:lnTo>
                  <a:lnTo>
                    <a:pt x="26048" y="1563"/>
                  </a:lnTo>
                  <a:lnTo>
                    <a:pt x="26112" y="1606"/>
                  </a:lnTo>
                  <a:lnTo>
                    <a:pt x="26197" y="1627"/>
                  </a:lnTo>
                  <a:lnTo>
                    <a:pt x="26390" y="1692"/>
                  </a:lnTo>
                  <a:lnTo>
                    <a:pt x="26518" y="1713"/>
                  </a:lnTo>
                  <a:lnTo>
                    <a:pt x="26818" y="1713"/>
                  </a:lnTo>
                  <a:lnTo>
                    <a:pt x="26946" y="1692"/>
                  </a:lnTo>
                  <a:lnTo>
                    <a:pt x="27246" y="1692"/>
                  </a:lnTo>
                  <a:lnTo>
                    <a:pt x="27524" y="1670"/>
                  </a:lnTo>
                  <a:lnTo>
                    <a:pt x="28124" y="1670"/>
                  </a:lnTo>
                  <a:lnTo>
                    <a:pt x="28402" y="1627"/>
                  </a:lnTo>
                  <a:lnTo>
                    <a:pt x="28445" y="1627"/>
                  </a:lnTo>
                  <a:lnTo>
                    <a:pt x="28466" y="1606"/>
                  </a:lnTo>
                  <a:lnTo>
                    <a:pt x="28466" y="1563"/>
                  </a:lnTo>
                  <a:lnTo>
                    <a:pt x="28509" y="1563"/>
                  </a:lnTo>
                  <a:lnTo>
                    <a:pt x="28659" y="1542"/>
                  </a:lnTo>
                  <a:lnTo>
                    <a:pt x="28808" y="1542"/>
                  </a:lnTo>
                  <a:lnTo>
                    <a:pt x="29087" y="1520"/>
                  </a:lnTo>
                  <a:lnTo>
                    <a:pt x="29365" y="1499"/>
                  </a:lnTo>
                  <a:lnTo>
                    <a:pt x="29408" y="1478"/>
                  </a:lnTo>
                  <a:lnTo>
                    <a:pt x="29450" y="1456"/>
                  </a:lnTo>
                  <a:lnTo>
                    <a:pt x="29493" y="1456"/>
                  </a:lnTo>
                  <a:lnTo>
                    <a:pt x="29557" y="1435"/>
                  </a:lnTo>
                  <a:lnTo>
                    <a:pt x="29686" y="1456"/>
                  </a:lnTo>
                  <a:lnTo>
                    <a:pt x="29793" y="1499"/>
                  </a:lnTo>
                  <a:lnTo>
                    <a:pt x="30007" y="1542"/>
                  </a:lnTo>
                  <a:lnTo>
                    <a:pt x="30242" y="1606"/>
                  </a:lnTo>
                  <a:lnTo>
                    <a:pt x="30478" y="1649"/>
                  </a:lnTo>
                  <a:lnTo>
                    <a:pt x="30692" y="1692"/>
                  </a:lnTo>
                  <a:lnTo>
                    <a:pt x="30735" y="1713"/>
                  </a:lnTo>
                  <a:lnTo>
                    <a:pt x="30756" y="1734"/>
                  </a:lnTo>
                  <a:lnTo>
                    <a:pt x="30777" y="1756"/>
                  </a:lnTo>
                  <a:lnTo>
                    <a:pt x="30842" y="1777"/>
                  </a:lnTo>
                  <a:lnTo>
                    <a:pt x="31548" y="1777"/>
                  </a:lnTo>
                  <a:lnTo>
                    <a:pt x="31698" y="1756"/>
                  </a:lnTo>
                  <a:lnTo>
                    <a:pt x="32062" y="1756"/>
                  </a:lnTo>
                  <a:lnTo>
                    <a:pt x="32126" y="1777"/>
                  </a:lnTo>
                  <a:lnTo>
                    <a:pt x="32190" y="1799"/>
                  </a:lnTo>
                  <a:lnTo>
                    <a:pt x="32276" y="1799"/>
                  </a:lnTo>
                  <a:lnTo>
                    <a:pt x="32404" y="1777"/>
                  </a:lnTo>
                  <a:lnTo>
                    <a:pt x="32554" y="1756"/>
                  </a:lnTo>
                  <a:lnTo>
                    <a:pt x="32618" y="1756"/>
                  </a:lnTo>
                  <a:lnTo>
                    <a:pt x="32661" y="1734"/>
                  </a:lnTo>
                  <a:lnTo>
                    <a:pt x="32682" y="1713"/>
                  </a:lnTo>
                  <a:lnTo>
                    <a:pt x="32768" y="1692"/>
                  </a:lnTo>
                  <a:lnTo>
                    <a:pt x="33046" y="1670"/>
                  </a:lnTo>
                  <a:lnTo>
                    <a:pt x="33239" y="1670"/>
                  </a:lnTo>
                  <a:lnTo>
                    <a:pt x="33324" y="1692"/>
                  </a:lnTo>
                  <a:lnTo>
                    <a:pt x="33410" y="1692"/>
                  </a:lnTo>
                  <a:lnTo>
                    <a:pt x="33496" y="1670"/>
                  </a:lnTo>
                  <a:lnTo>
                    <a:pt x="33538" y="1649"/>
                  </a:lnTo>
                  <a:lnTo>
                    <a:pt x="33581" y="1649"/>
                  </a:lnTo>
                  <a:lnTo>
                    <a:pt x="33667" y="1627"/>
                  </a:lnTo>
                  <a:lnTo>
                    <a:pt x="33731" y="1649"/>
                  </a:lnTo>
                  <a:lnTo>
                    <a:pt x="33795" y="1649"/>
                  </a:lnTo>
                  <a:lnTo>
                    <a:pt x="33902" y="1670"/>
                  </a:lnTo>
                  <a:lnTo>
                    <a:pt x="34309" y="1670"/>
                  </a:lnTo>
                  <a:lnTo>
                    <a:pt x="34352" y="1692"/>
                  </a:lnTo>
                  <a:lnTo>
                    <a:pt x="34394" y="1692"/>
                  </a:lnTo>
                  <a:lnTo>
                    <a:pt x="34459" y="1713"/>
                  </a:lnTo>
                  <a:lnTo>
                    <a:pt x="34630" y="1692"/>
                  </a:lnTo>
                  <a:lnTo>
                    <a:pt x="34780" y="1692"/>
                  </a:lnTo>
                  <a:lnTo>
                    <a:pt x="34865" y="1713"/>
                  </a:lnTo>
                  <a:lnTo>
                    <a:pt x="34908" y="1713"/>
                  </a:lnTo>
                  <a:lnTo>
                    <a:pt x="34951" y="1734"/>
                  </a:lnTo>
                  <a:lnTo>
                    <a:pt x="35036" y="1756"/>
                  </a:lnTo>
                  <a:lnTo>
                    <a:pt x="35122" y="1734"/>
                  </a:lnTo>
                  <a:lnTo>
                    <a:pt x="35186" y="1734"/>
                  </a:lnTo>
                  <a:lnTo>
                    <a:pt x="35250" y="1713"/>
                  </a:lnTo>
                  <a:lnTo>
                    <a:pt x="35422" y="1713"/>
                  </a:lnTo>
                  <a:lnTo>
                    <a:pt x="35465" y="1734"/>
                  </a:lnTo>
                  <a:lnTo>
                    <a:pt x="35529" y="1734"/>
                  </a:lnTo>
                  <a:lnTo>
                    <a:pt x="35593" y="1756"/>
                  </a:lnTo>
                  <a:lnTo>
                    <a:pt x="35743" y="1734"/>
                  </a:lnTo>
                  <a:lnTo>
                    <a:pt x="36256" y="1734"/>
                  </a:lnTo>
                  <a:lnTo>
                    <a:pt x="36321" y="1756"/>
                  </a:lnTo>
                  <a:lnTo>
                    <a:pt x="36535" y="1756"/>
                  </a:lnTo>
                  <a:lnTo>
                    <a:pt x="36556" y="1734"/>
                  </a:lnTo>
                  <a:lnTo>
                    <a:pt x="36577" y="1713"/>
                  </a:lnTo>
                  <a:lnTo>
                    <a:pt x="36642" y="1713"/>
                  </a:lnTo>
                  <a:lnTo>
                    <a:pt x="36877" y="1649"/>
                  </a:lnTo>
                  <a:lnTo>
                    <a:pt x="37134" y="1627"/>
                  </a:lnTo>
                  <a:lnTo>
                    <a:pt x="37369" y="1585"/>
                  </a:lnTo>
                  <a:lnTo>
                    <a:pt x="37669" y="1542"/>
                  </a:lnTo>
                  <a:lnTo>
                    <a:pt x="37755" y="1542"/>
                  </a:lnTo>
                  <a:lnTo>
                    <a:pt x="37819" y="1563"/>
                  </a:lnTo>
                  <a:lnTo>
                    <a:pt x="37904" y="1585"/>
                  </a:lnTo>
                  <a:lnTo>
                    <a:pt x="37990" y="1585"/>
                  </a:lnTo>
                  <a:lnTo>
                    <a:pt x="38311" y="1606"/>
                  </a:lnTo>
                  <a:lnTo>
                    <a:pt x="38611" y="1606"/>
                  </a:lnTo>
                  <a:lnTo>
                    <a:pt x="38718" y="1585"/>
                  </a:lnTo>
                  <a:lnTo>
                    <a:pt x="38782" y="1585"/>
                  </a:lnTo>
                  <a:lnTo>
                    <a:pt x="38846" y="1563"/>
                  </a:lnTo>
                  <a:lnTo>
                    <a:pt x="38932" y="1563"/>
                  </a:lnTo>
                  <a:lnTo>
                    <a:pt x="39017" y="1585"/>
                  </a:lnTo>
                  <a:lnTo>
                    <a:pt x="39039" y="1585"/>
                  </a:lnTo>
                  <a:lnTo>
                    <a:pt x="39081" y="1606"/>
                  </a:lnTo>
                  <a:lnTo>
                    <a:pt x="39146" y="1627"/>
                  </a:lnTo>
                  <a:lnTo>
                    <a:pt x="39296" y="1627"/>
                  </a:lnTo>
                  <a:lnTo>
                    <a:pt x="39467" y="1649"/>
                  </a:lnTo>
                  <a:lnTo>
                    <a:pt x="39552" y="1670"/>
                  </a:lnTo>
                  <a:lnTo>
                    <a:pt x="39659" y="1692"/>
                  </a:lnTo>
                  <a:lnTo>
                    <a:pt x="39938" y="1734"/>
                  </a:lnTo>
                  <a:lnTo>
                    <a:pt x="40045" y="1756"/>
                  </a:lnTo>
                  <a:lnTo>
                    <a:pt x="40366" y="1756"/>
                  </a:lnTo>
                  <a:lnTo>
                    <a:pt x="40494" y="1734"/>
                  </a:lnTo>
                  <a:lnTo>
                    <a:pt x="40537" y="1713"/>
                  </a:lnTo>
                  <a:lnTo>
                    <a:pt x="40537" y="1692"/>
                  </a:lnTo>
                  <a:lnTo>
                    <a:pt x="40537" y="1670"/>
                  </a:lnTo>
                  <a:lnTo>
                    <a:pt x="40580" y="1649"/>
                  </a:lnTo>
                  <a:lnTo>
                    <a:pt x="40772" y="1606"/>
                  </a:lnTo>
                  <a:lnTo>
                    <a:pt x="40815" y="1585"/>
                  </a:lnTo>
                  <a:lnTo>
                    <a:pt x="40815" y="1563"/>
                  </a:lnTo>
                  <a:lnTo>
                    <a:pt x="40815" y="1542"/>
                  </a:lnTo>
                  <a:lnTo>
                    <a:pt x="40858" y="1542"/>
                  </a:lnTo>
                  <a:lnTo>
                    <a:pt x="40986" y="1520"/>
                  </a:lnTo>
                  <a:lnTo>
                    <a:pt x="41115" y="1499"/>
                  </a:lnTo>
                  <a:lnTo>
                    <a:pt x="41158" y="1478"/>
                  </a:lnTo>
                  <a:lnTo>
                    <a:pt x="41179" y="1456"/>
                  </a:lnTo>
                  <a:lnTo>
                    <a:pt x="41179" y="1435"/>
                  </a:lnTo>
                  <a:lnTo>
                    <a:pt x="41222" y="1435"/>
                  </a:lnTo>
                  <a:lnTo>
                    <a:pt x="41286" y="1413"/>
                  </a:lnTo>
                  <a:lnTo>
                    <a:pt x="41307" y="1392"/>
                  </a:lnTo>
                  <a:lnTo>
                    <a:pt x="41350" y="1371"/>
                  </a:lnTo>
                  <a:lnTo>
                    <a:pt x="41414" y="1349"/>
                  </a:lnTo>
                  <a:lnTo>
                    <a:pt x="41500" y="1349"/>
                  </a:lnTo>
                  <a:lnTo>
                    <a:pt x="41543" y="1371"/>
                  </a:lnTo>
                  <a:lnTo>
                    <a:pt x="41607" y="1392"/>
                  </a:lnTo>
                  <a:lnTo>
                    <a:pt x="41693" y="1413"/>
                  </a:lnTo>
                  <a:lnTo>
                    <a:pt x="41928" y="1435"/>
                  </a:lnTo>
                  <a:lnTo>
                    <a:pt x="41928" y="1028"/>
                  </a:lnTo>
                  <a:lnTo>
                    <a:pt x="41864" y="1028"/>
                  </a:lnTo>
                  <a:lnTo>
                    <a:pt x="41735" y="1050"/>
                  </a:lnTo>
                  <a:lnTo>
                    <a:pt x="41543" y="1050"/>
                  </a:lnTo>
                  <a:lnTo>
                    <a:pt x="41521" y="1028"/>
                  </a:lnTo>
                  <a:lnTo>
                    <a:pt x="41521" y="1007"/>
                  </a:lnTo>
                  <a:lnTo>
                    <a:pt x="41457" y="985"/>
                  </a:lnTo>
                  <a:lnTo>
                    <a:pt x="41329" y="985"/>
                  </a:lnTo>
                  <a:lnTo>
                    <a:pt x="41179" y="964"/>
                  </a:lnTo>
                  <a:lnTo>
                    <a:pt x="40965" y="921"/>
                  </a:lnTo>
                  <a:lnTo>
                    <a:pt x="40879" y="878"/>
                  </a:lnTo>
                  <a:lnTo>
                    <a:pt x="40815" y="857"/>
                  </a:lnTo>
                  <a:lnTo>
                    <a:pt x="40622" y="793"/>
                  </a:lnTo>
                  <a:lnTo>
                    <a:pt x="40537" y="771"/>
                  </a:lnTo>
                  <a:lnTo>
                    <a:pt x="40473" y="729"/>
                  </a:lnTo>
                  <a:lnTo>
                    <a:pt x="40366" y="707"/>
                  </a:lnTo>
                  <a:lnTo>
                    <a:pt x="40323" y="686"/>
                  </a:lnTo>
                  <a:lnTo>
                    <a:pt x="40237" y="664"/>
                  </a:lnTo>
                  <a:lnTo>
                    <a:pt x="40152" y="686"/>
                  </a:lnTo>
                  <a:lnTo>
                    <a:pt x="40109" y="686"/>
                  </a:lnTo>
                  <a:lnTo>
                    <a:pt x="40045" y="707"/>
                  </a:lnTo>
                  <a:lnTo>
                    <a:pt x="39980" y="729"/>
                  </a:lnTo>
                  <a:lnTo>
                    <a:pt x="39745" y="771"/>
                  </a:lnTo>
                  <a:lnTo>
                    <a:pt x="39681" y="771"/>
                  </a:lnTo>
                  <a:lnTo>
                    <a:pt x="39659" y="793"/>
                  </a:lnTo>
                  <a:lnTo>
                    <a:pt x="39617" y="814"/>
                  </a:lnTo>
                  <a:lnTo>
                    <a:pt x="39574" y="814"/>
                  </a:lnTo>
                  <a:lnTo>
                    <a:pt x="39317" y="857"/>
                  </a:lnTo>
                  <a:lnTo>
                    <a:pt x="39081" y="878"/>
                  </a:lnTo>
                  <a:lnTo>
                    <a:pt x="38825" y="900"/>
                  </a:lnTo>
                  <a:lnTo>
                    <a:pt x="38696" y="943"/>
                  </a:lnTo>
                  <a:lnTo>
                    <a:pt x="38397" y="943"/>
                  </a:lnTo>
                  <a:lnTo>
                    <a:pt x="38268" y="921"/>
                  </a:lnTo>
                  <a:lnTo>
                    <a:pt x="38204" y="900"/>
                  </a:lnTo>
                  <a:lnTo>
                    <a:pt x="38183" y="878"/>
                  </a:lnTo>
                  <a:lnTo>
                    <a:pt x="38183" y="857"/>
                  </a:lnTo>
                  <a:lnTo>
                    <a:pt x="38118" y="836"/>
                  </a:lnTo>
                  <a:lnTo>
                    <a:pt x="37883" y="793"/>
                  </a:lnTo>
                  <a:lnTo>
                    <a:pt x="37733" y="793"/>
                  </a:lnTo>
                  <a:lnTo>
                    <a:pt x="37583" y="771"/>
                  </a:lnTo>
                  <a:lnTo>
                    <a:pt x="37476" y="750"/>
                  </a:lnTo>
                  <a:lnTo>
                    <a:pt x="37369" y="729"/>
                  </a:lnTo>
                  <a:lnTo>
                    <a:pt x="37112" y="707"/>
                  </a:lnTo>
                  <a:lnTo>
                    <a:pt x="36877" y="664"/>
                  </a:lnTo>
                  <a:lnTo>
                    <a:pt x="36620" y="622"/>
                  </a:lnTo>
                  <a:lnTo>
                    <a:pt x="36385" y="579"/>
                  </a:lnTo>
                  <a:lnTo>
                    <a:pt x="36256" y="557"/>
                  </a:lnTo>
                  <a:lnTo>
                    <a:pt x="36128" y="536"/>
                  </a:lnTo>
                  <a:lnTo>
                    <a:pt x="36042" y="536"/>
                  </a:lnTo>
                  <a:lnTo>
                    <a:pt x="36000" y="557"/>
                  </a:lnTo>
                  <a:lnTo>
                    <a:pt x="35935" y="579"/>
                  </a:lnTo>
                  <a:lnTo>
                    <a:pt x="35422" y="579"/>
                  </a:lnTo>
                  <a:lnTo>
                    <a:pt x="35315" y="600"/>
                  </a:lnTo>
                  <a:lnTo>
                    <a:pt x="35186" y="622"/>
                  </a:lnTo>
                  <a:lnTo>
                    <a:pt x="35058" y="643"/>
                  </a:lnTo>
                  <a:lnTo>
                    <a:pt x="34801" y="664"/>
                  </a:lnTo>
                  <a:lnTo>
                    <a:pt x="34673" y="664"/>
                  </a:lnTo>
                  <a:lnTo>
                    <a:pt x="34544" y="643"/>
                  </a:lnTo>
                  <a:lnTo>
                    <a:pt x="34480" y="622"/>
                  </a:lnTo>
                  <a:lnTo>
                    <a:pt x="34480" y="600"/>
                  </a:lnTo>
                  <a:lnTo>
                    <a:pt x="34459" y="579"/>
                  </a:lnTo>
                  <a:lnTo>
                    <a:pt x="34330" y="514"/>
                  </a:lnTo>
                  <a:lnTo>
                    <a:pt x="34202" y="450"/>
                  </a:lnTo>
                  <a:lnTo>
                    <a:pt x="34138" y="429"/>
                  </a:lnTo>
                  <a:lnTo>
                    <a:pt x="34052" y="429"/>
                  </a:lnTo>
                  <a:lnTo>
                    <a:pt x="33966" y="407"/>
                  </a:lnTo>
                  <a:lnTo>
                    <a:pt x="33902" y="407"/>
                  </a:lnTo>
                  <a:lnTo>
                    <a:pt x="33881" y="386"/>
                  </a:lnTo>
                  <a:lnTo>
                    <a:pt x="33902" y="365"/>
                  </a:lnTo>
                  <a:lnTo>
                    <a:pt x="33902" y="343"/>
                  </a:lnTo>
                  <a:lnTo>
                    <a:pt x="33881" y="322"/>
                  </a:lnTo>
                  <a:lnTo>
                    <a:pt x="33795" y="300"/>
                  </a:lnTo>
                  <a:lnTo>
                    <a:pt x="33688" y="258"/>
                  </a:lnTo>
                  <a:lnTo>
                    <a:pt x="33688" y="236"/>
                  </a:lnTo>
                  <a:lnTo>
                    <a:pt x="33688" y="215"/>
                  </a:lnTo>
                  <a:lnTo>
                    <a:pt x="33710" y="193"/>
                  </a:lnTo>
                  <a:lnTo>
                    <a:pt x="33645" y="193"/>
                  </a:lnTo>
                  <a:lnTo>
                    <a:pt x="33496" y="172"/>
                  </a:lnTo>
                  <a:lnTo>
                    <a:pt x="33346" y="193"/>
                  </a:lnTo>
                  <a:lnTo>
                    <a:pt x="33089" y="215"/>
                  </a:lnTo>
                  <a:lnTo>
                    <a:pt x="32960" y="236"/>
                  </a:lnTo>
                  <a:lnTo>
                    <a:pt x="32853" y="258"/>
                  </a:lnTo>
                  <a:lnTo>
                    <a:pt x="32704" y="258"/>
                  </a:lnTo>
                  <a:lnTo>
                    <a:pt x="32554" y="236"/>
                  </a:lnTo>
                  <a:lnTo>
                    <a:pt x="32276" y="258"/>
                  </a:lnTo>
                  <a:lnTo>
                    <a:pt x="32169" y="279"/>
                  </a:lnTo>
                  <a:lnTo>
                    <a:pt x="32040" y="300"/>
                  </a:lnTo>
                  <a:lnTo>
                    <a:pt x="31783" y="300"/>
                  </a:lnTo>
                  <a:lnTo>
                    <a:pt x="31505" y="322"/>
                  </a:lnTo>
                  <a:lnTo>
                    <a:pt x="30906" y="322"/>
                  </a:lnTo>
                  <a:lnTo>
                    <a:pt x="30842" y="300"/>
                  </a:lnTo>
                  <a:lnTo>
                    <a:pt x="30777" y="279"/>
                  </a:lnTo>
                  <a:lnTo>
                    <a:pt x="30628" y="279"/>
                  </a:lnTo>
                  <a:lnTo>
                    <a:pt x="30585" y="300"/>
                  </a:lnTo>
                  <a:lnTo>
                    <a:pt x="30542" y="322"/>
                  </a:lnTo>
                  <a:lnTo>
                    <a:pt x="30478" y="322"/>
                  </a:lnTo>
                  <a:lnTo>
                    <a:pt x="30221" y="365"/>
                  </a:lnTo>
                  <a:lnTo>
                    <a:pt x="29964" y="386"/>
                  </a:lnTo>
                  <a:lnTo>
                    <a:pt x="29686" y="386"/>
                  </a:lnTo>
                  <a:lnTo>
                    <a:pt x="29429" y="407"/>
                  </a:lnTo>
                  <a:lnTo>
                    <a:pt x="29322" y="407"/>
                  </a:lnTo>
                  <a:lnTo>
                    <a:pt x="29236" y="386"/>
                  </a:lnTo>
                  <a:lnTo>
                    <a:pt x="28980" y="386"/>
                  </a:lnTo>
                  <a:lnTo>
                    <a:pt x="28937" y="407"/>
                  </a:lnTo>
                  <a:lnTo>
                    <a:pt x="28873" y="429"/>
                  </a:lnTo>
                  <a:lnTo>
                    <a:pt x="28787" y="450"/>
                  </a:lnTo>
                  <a:lnTo>
                    <a:pt x="28316" y="450"/>
                  </a:lnTo>
                  <a:lnTo>
                    <a:pt x="28145" y="429"/>
                  </a:lnTo>
                  <a:lnTo>
                    <a:pt x="27738" y="429"/>
                  </a:lnTo>
                  <a:lnTo>
                    <a:pt x="27610" y="407"/>
                  </a:lnTo>
                  <a:lnTo>
                    <a:pt x="27332" y="407"/>
                  </a:lnTo>
                  <a:lnTo>
                    <a:pt x="27203" y="386"/>
                  </a:lnTo>
                  <a:lnTo>
                    <a:pt x="27075" y="365"/>
                  </a:lnTo>
                  <a:lnTo>
                    <a:pt x="26946" y="343"/>
                  </a:lnTo>
                  <a:lnTo>
                    <a:pt x="26818" y="343"/>
                  </a:lnTo>
                  <a:lnTo>
                    <a:pt x="26540" y="365"/>
                  </a:lnTo>
                  <a:lnTo>
                    <a:pt x="26433" y="386"/>
                  </a:lnTo>
                  <a:lnTo>
                    <a:pt x="26326" y="407"/>
                  </a:lnTo>
                  <a:lnTo>
                    <a:pt x="26069" y="429"/>
                  </a:lnTo>
                  <a:lnTo>
                    <a:pt x="25833" y="450"/>
                  </a:lnTo>
                  <a:lnTo>
                    <a:pt x="25705" y="472"/>
                  </a:lnTo>
                  <a:lnTo>
                    <a:pt x="25555" y="493"/>
                  </a:lnTo>
                  <a:lnTo>
                    <a:pt x="25405" y="472"/>
                  </a:lnTo>
                  <a:lnTo>
                    <a:pt x="25277" y="450"/>
                  </a:lnTo>
                  <a:lnTo>
                    <a:pt x="24999" y="429"/>
                  </a:lnTo>
                  <a:lnTo>
                    <a:pt x="24913" y="429"/>
                  </a:lnTo>
                  <a:lnTo>
                    <a:pt x="24870" y="407"/>
                  </a:lnTo>
                  <a:lnTo>
                    <a:pt x="24828" y="386"/>
                  </a:lnTo>
                  <a:lnTo>
                    <a:pt x="24442" y="386"/>
                  </a:lnTo>
                  <a:lnTo>
                    <a:pt x="24314" y="365"/>
                  </a:lnTo>
                  <a:lnTo>
                    <a:pt x="24186" y="343"/>
                  </a:lnTo>
                  <a:lnTo>
                    <a:pt x="23929" y="322"/>
                  </a:lnTo>
                  <a:lnTo>
                    <a:pt x="23608" y="322"/>
                  </a:lnTo>
                  <a:lnTo>
                    <a:pt x="23543" y="300"/>
                  </a:lnTo>
                  <a:lnTo>
                    <a:pt x="23522" y="279"/>
                  </a:lnTo>
                  <a:lnTo>
                    <a:pt x="23479" y="279"/>
                  </a:lnTo>
                  <a:lnTo>
                    <a:pt x="23415" y="258"/>
                  </a:lnTo>
                  <a:lnTo>
                    <a:pt x="23158" y="215"/>
                  </a:lnTo>
                  <a:lnTo>
                    <a:pt x="22901" y="193"/>
                  </a:lnTo>
                  <a:lnTo>
                    <a:pt x="22773" y="215"/>
                  </a:lnTo>
                  <a:lnTo>
                    <a:pt x="22623" y="215"/>
                  </a:lnTo>
                  <a:lnTo>
                    <a:pt x="22538" y="236"/>
                  </a:lnTo>
                  <a:lnTo>
                    <a:pt x="22495" y="258"/>
                  </a:lnTo>
                  <a:lnTo>
                    <a:pt x="22302" y="300"/>
                  </a:lnTo>
                  <a:lnTo>
                    <a:pt x="22131" y="365"/>
                  </a:lnTo>
                  <a:lnTo>
                    <a:pt x="21895" y="365"/>
                  </a:lnTo>
                  <a:lnTo>
                    <a:pt x="21831" y="386"/>
                  </a:lnTo>
                  <a:lnTo>
                    <a:pt x="21767" y="407"/>
                  </a:lnTo>
                  <a:lnTo>
                    <a:pt x="21724" y="450"/>
                  </a:lnTo>
                  <a:lnTo>
                    <a:pt x="21681" y="472"/>
                  </a:lnTo>
                  <a:lnTo>
                    <a:pt x="21660" y="472"/>
                  </a:lnTo>
                  <a:lnTo>
                    <a:pt x="21660" y="493"/>
                  </a:lnTo>
                  <a:lnTo>
                    <a:pt x="21617" y="514"/>
                  </a:lnTo>
                  <a:lnTo>
                    <a:pt x="21510" y="536"/>
                  </a:lnTo>
                  <a:lnTo>
                    <a:pt x="21382" y="536"/>
                  </a:lnTo>
                  <a:lnTo>
                    <a:pt x="21232" y="557"/>
                  </a:lnTo>
                  <a:lnTo>
                    <a:pt x="21082" y="557"/>
                  </a:lnTo>
                  <a:lnTo>
                    <a:pt x="20783" y="536"/>
                  </a:lnTo>
                  <a:lnTo>
                    <a:pt x="20483" y="514"/>
                  </a:lnTo>
                  <a:lnTo>
                    <a:pt x="20333" y="493"/>
                  </a:lnTo>
                  <a:lnTo>
                    <a:pt x="20205" y="472"/>
                  </a:lnTo>
                  <a:lnTo>
                    <a:pt x="20055" y="472"/>
                  </a:lnTo>
                  <a:lnTo>
                    <a:pt x="19905" y="450"/>
                  </a:lnTo>
                  <a:lnTo>
                    <a:pt x="19819" y="472"/>
                  </a:lnTo>
                  <a:lnTo>
                    <a:pt x="19777" y="493"/>
                  </a:lnTo>
                  <a:lnTo>
                    <a:pt x="19734" y="493"/>
                  </a:lnTo>
                  <a:lnTo>
                    <a:pt x="19670" y="514"/>
                  </a:lnTo>
                  <a:lnTo>
                    <a:pt x="19306" y="514"/>
                  </a:lnTo>
                  <a:lnTo>
                    <a:pt x="19242" y="536"/>
                  </a:lnTo>
                  <a:lnTo>
                    <a:pt x="19220" y="557"/>
                  </a:lnTo>
                  <a:lnTo>
                    <a:pt x="19199" y="579"/>
                  </a:lnTo>
                  <a:lnTo>
                    <a:pt x="19135" y="600"/>
                  </a:lnTo>
                  <a:lnTo>
                    <a:pt x="19006" y="622"/>
                  </a:lnTo>
                  <a:lnTo>
                    <a:pt x="18899" y="643"/>
                  </a:lnTo>
                  <a:lnTo>
                    <a:pt x="18278" y="643"/>
                  </a:lnTo>
                  <a:lnTo>
                    <a:pt x="17979" y="622"/>
                  </a:lnTo>
                  <a:lnTo>
                    <a:pt x="17893" y="622"/>
                  </a:lnTo>
                  <a:lnTo>
                    <a:pt x="17829" y="643"/>
                  </a:lnTo>
                  <a:lnTo>
                    <a:pt x="17529" y="643"/>
                  </a:lnTo>
                  <a:lnTo>
                    <a:pt x="17380" y="622"/>
                  </a:lnTo>
                  <a:lnTo>
                    <a:pt x="17101" y="600"/>
                  </a:lnTo>
                  <a:lnTo>
                    <a:pt x="16973" y="579"/>
                  </a:lnTo>
                  <a:lnTo>
                    <a:pt x="16887" y="557"/>
                  </a:lnTo>
                  <a:lnTo>
                    <a:pt x="16609" y="536"/>
                  </a:lnTo>
                  <a:lnTo>
                    <a:pt x="16352" y="514"/>
                  </a:lnTo>
                  <a:lnTo>
                    <a:pt x="16117" y="493"/>
                  </a:lnTo>
                  <a:lnTo>
                    <a:pt x="15881" y="450"/>
                  </a:lnTo>
                  <a:lnTo>
                    <a:pt x="15796" y="429"/>
                  </a:lnTo>
                  <a:lnTo>
                    <a:pt x="15689" y="407"/>
                  </a:lnTo>
                  <a:lnTo>
                    <a:pt x="15582" y="429"/>
                  </a:lnTo>
                  <a:lnTo>
                    <a:pt x="15496" y="450"/>
                  </a:lnTo>
                  <a:lnTo>
                    <a:pt x="15411" y="472"/>
                  </a:lnTo>
                  <a:lnTo>
                    <a:pt x="15304" y="514"/>
                  </a:lnTo>
                  <a:lnTo>
                    <a:pt x="15047" y="557"/>
                  </a:lnTo>
                  <a:lnTo>
                    <a:pt x="14854" y="600"/>
                  </a:lnTo>
                  <a:lnTo>
                    <a:pt x="14769" y="643"/>
                  </a:lnTo>
                  <a:lnTo>
                    <a:pt x="14683" y="664"/>
                  </a:lnTo>
                  <a:lnTo>
                    <a:pt x="14597" y="686"/>
                  </a:lnTo>
                  <a:lnTo>
                    <a:pt x="14512" y="686"/>
                  </a:lnTo>
                  <a:lnTo>
                    <a:pt x="14426" y="664"/>
                  </a:lnTo>
                  <a:lnTo>
                    <a:pt x="14340" y="686"/>
                  </a:lnTo>
                  <a:lnTo>
                    <a:pt x="14298" y="707"/>
                  </a:lnTo>
                  <a:lnTo>
                    <a:pt x="14276" y="729"/>
                  </a:lnTo>
                  <a:lnTo>
                    <a:pt x="14255" y="750"/>
                  </a:lnTo>
                  <a:lnTo>
                    <a:pt x="14019" y="750"/>
                  </a:lnTo>
                  <a:lnTo>
                    <a:pt x="13912" y="707"/>
                  </a:lnTo>
                  <a:lnTo>
                    <a:pt x="13677" y="686"/>
                  </a:lnTo>
                  <a:lnTo>
                    <a:pt x="13613" y="664"/>
                  </a:lnTo>
                  <a:lnTo>
                    <a:pt x="13613" y="643"/>
                  </a:lnTo>
                  <a:lnTo>
                    <a:pt x="13591" y="622"/>
                  </a:lnTo>
                  <a:lnTo>
                    <a:pt x="13527" y="600"/>
                  </a:lnTo>
                  <a:lnTo>
                    <a:pt x="13356" y="600"/>
                  </a:lnTo>
                  <a:lnTo>
                    <a:pt x="13270" y="622"/>
                  </a:lnTo>
                  <a:lnTo>
                    <a:pt x="13206" y="600"/>
                  </a:lnTo>
                  <a:lnTo>
                    <a:pt x="13142" y="579"/>
                  </a:lnTo>
                  <a:lnTo>
                    <a:pt x="13163" y="557"/>
                  </a:lnTo>
                  <a:lnTo>
                    <a:pt x="13163" y="536"/>
                  </a:lnTo>
                  <a:lnTo>
                    <a:pt x="13121" y="514"/>
                  </a:lnTo>
                  <a:lnTo>
                    <a:pt x="12885" y="472"/>
                  </a:lnTo>
                  <a:lnTo>
                    <a:pt x="12800" y="472"/>
                  </a:lnTo>
                  <a:lnTo>
                    <a:pt x="12693" y="493"/>
                  </a:lnTo>
                  <a:lnTo>
                    <a:pt x="12500" y="493"/>
                  </a:lnTo>
                  <a:lnTo>
                    <a:pt x="12436" y="472"/>
                  </a:lnTo>
                  <a:lnTo>
                    <a:pt x="12414" y="450"/>
                  </a:lnTo>
                  <a:lnTo>
                    <a:pt x="12393" y="429"/>
                  </a:lnTo>
                  <a:lnTo>
                    <a:pt x="12329" y="407"/>
                  </a:lnTo>
                  <a:lnTo>
                    <a:pt x="12179" y="407"/>
                  </a:lnTo>
                  <a:lnTo>
                    <a:pt x="12029" y="386"/>
                  </a:lnTo>
                  <a:lnTo>
                    <a:pt x="11879" y="386"/>
                  </a:lnTo>
                  <a:lnTo>
                    <a:pt x="11729" y="365"/>
                  </a:lnTo>
                  <a:lnTo>
                    <a:pt x="11665" y="365"/>
                  </a:lnTo>
                  <a:lnTo>
                    <a:pt x="11622" y="343"/>
                  </a:lnTo>
                  <a:lnTo>
                    <a:pt x="11601" y="322"/>
                  </a:lnTo>
                  <a:lnTo>
                    <a:pt x="11515" y="322"/>
                  </a:lnTo>
                  <a:lnTo>
                    <a:pt x="11237" y="300"/>
                  </a:lnTo>
                  <a:lnTo>
                    <a:pt x="11087" y="322"/>
                  </a:lnTo>
                  <a:lnTo>
                    <a:pt x="10488" y="322"/>
                  </a:lnTo>
                  <a:lnTo>
                    <a:pt x="10338" y="300"/>
                  </a:lnTo>
                  <a:lnTo>
                    <a:pt x="10188" y="300"/>
                  </a:lnTo>
                  <a:lnTo>
                    <a:pt x="10039" y="279"/>
                  </a:lnTo>
                  <a:lnTo>
                    <a:pt x="9932" y="300"/>
                  </a:lnTo>
                  <a:lnTo>
                    <a:pt x="9889" y="300"/>
                  </a:lnTo>
                  <a:lnTo>
                    <a:pt x="9825" y="322"/>
                  </a:lnTo>
                  <a:lnTo>
                    <a:pt x="9739" y="343"/>
                  </a:lnTo>
                  <a:lnTo>
                    <a:pt x="9568" y="322"/>
                  </a:lnTo>
                  <a:lnTo>
                    <a:pt x="8947" y="322"/>
                  </a:lnTo>
                  <a:lnTo>
                    <a:pt x="8776" y="300"/>
                  </a:lnTo>
                  <a:lnTo>
                    <a:pt x="8626" y="322"/>
                  </a:lnTo>
                  <a:lnTo>
                    <a:pt x="8476" y="343"/>
                  </a:lnTo>
                  <a:lnTo>
                    <a:pt x="8326" y="322"/>
                  </a:lnTo>
                  <a:lnTo>
                    <a:pt x="7620" y="322"/>
                  </a:lnTo>
                  <a:lnTo>
                    <a:pt x="7321" y="300"/>
                  </a:lnTo>
                  <a:lnTo>
                    <a:pt x="7192" y="322"/>
                  </a:lnTo>
                  <a:lnTo>
                    <a:pt x="6893" y="322"/>
                  </a:lnTo>
                  <a:lnTo>
                    <a:pt x="6743" y="343"/>
                  </a:lnTo>
                  <a:lnTo>
                    <a:pt x="6464" y="322"/>
                  </a:lnTo>
                  <a:lnTo>
                    <a:pt x="6400" y="300"/>
                  </a:lnTo>
                  <a:lnTo>
                    <a:pt x="6357" y="279"/>
                  </a:lnTo>
                  <a:lnTo>
                    <a:pt x="6315" y="258"/>
                  </a:lnTo>
                  <a:lnTo>
                    <a:pt x="6143" y="258"/>
                  </a:lnTo>
                  <a:lnTo>
                    <a:pt x="6079" y="279"/>
                  </a:lnTo>
                  <a:lnTo>
                    <a:pt x="5908" y="279"/>
                  </a:lnTo>
                  <a:lnTo>
                    <a:pt x="5608" y="258"/>
                  </a:lnTo>
                  <a:lnTo>
                    <a:pt x="5480" y="236"/>
                  </a:lnTo>
                  <a:lnTo>
                    <a:pt x="5352" y="215"/>
                  </a:lnTo>
                  <a:lnTo>
                    <a:pt x="5287" y="193"/>
                  </a:lnTo>
                  <a:lnTo>
                    <a:pt x="5266" y="172"/>
                  </a:lnTo>
                  <a:lnTo>
                    <a:pt x="5245" y="151"/>
                  </a:lnTo>
                  <a:lnTo>
                    <a:pt x="5202" y="151"/>
                  </a:lnTo>
                  <a:lnTo>
                    <a:pt x="5052" y="129"/>
                  </a:lnTo>
                  <a:lnTo>
                    <a:pt x="4902" y="108"/>
                  </a:lnTo>
                  <a:lnTo>
                    <a:pt x="4624" y="65"/>
                  </a:lnTo>
                  <a:lnTo>
                    <a:pt x="4517" y="44"/>
                  </a:lnTo>
                  <a:lnTo>
                    <a:pt x="4410" y="22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0"/>
          <p:cNvSpPr/>
          <p:nvPr/>
        </p:nvSpPr>
        <p:spPr>
          <a:xfrm>
            <a:off x="712600" y="1009658"/>
            <a:ext cx="3508180" cy="3124185"/>
          </a:xfrm>
          <a:custGeom>
            <a:avLst/>
            <a:gdLst/>
            <a:ahLst/>
            <a:cxnLst/>
            <a:rect l="l" t="t" r="r" b="b"/>
            <a:pathLst>
              <a:path w="52557" h="60327" extrusionOk="0">
                <a:moveTo>
                  <a:pt x="34203" y="1"/>
                </a:moveTo>
                <a:lnTo>
                  <a:pt x="34126" y="20"/>
                </a:lnTo>
                <a:lnTo>
                  <a:pt x="34049" y="20"/>
                </a:lnTo>
                <a:lnTo>
                  <a:pt x="33933" y="78"/>
                </a:lnTo>
                <a:lnTo>
                  <a:pt x="33817" y="175"/>
                </a:lnTo>
                <a:lnTo>
                  <a:pt x="33740" y="271"/>
                </a:lnTo>
                <a:lnTo>
                  <a:pt x="33644" y="348"/>
                </a:lnTo>
                <a:lnTo>
                  <a:pt x="33547" y="444"/>
                </a:lnTo>
                <a:lnTo>
                  <a:pt x="33412" y="502"/>
                </a:lnTo>
                <a:lnTo>
                  <a:pt x="33355" y="522"/>
                </a:lnTo>
                <a:lnTo>
                  <a:pt x="33258" y="522"/>
                </a:lnTo>
                <a:lnTo>
                  <a:pt x="33104" y="502"/>
                </a:lnTo>
                <a:lnTo>
                  <a:pt x="32988" y="464"/>
                </a:lnTo>
                <a:lnTo>
                  <a:pt x="32892" y="406"/>
                </a:lnTo>
                <a:lnTo>
                  <a:pt x="32795" y="348"/>
                </a:lnTo>
                <a:lnTo>
                  <a:pt x="32718" y="290"/>
                </a:lnTo>
                <a:lnTo>
                  <a:pt x="32603" y="232"/>
                </a:lnTo>
                <a:lnTo>
                  <a:pt x="32487" y="194"/>
                </a:lnTo>
                <a:lnTo>
                  <a:pt x="32333" y="194"/>
                </a:lnTo>
                <a:lnTo>
                  <a:pt x="32179" y="213"/>
                </a:lnTo>
                <a:lnTo>
                  <a:pt x="32044" y="252"/>
                </a:lnTo>
                <a:lnTo>
                  <a:pt x="31947" y="329"/>
                </a:lnTo>
                <a:lnTo>
                  <a:pt x="31870" y="406"/>
                </a:lnTo>
                <a:lnTo>
                  <a:pt x="31774" y="502"/>
                </a:lnTo>
                <a:lnTo>
                  <a:pt x="31677" y="579"/>
                </a:lnTo>
                <a:lnTo>
                  <a:pt x="31542" y="618"/>
                </a:lnTo>
                <a:lnTo>
                  <a:pt x="31388" y="637"/>
                </a:lnTo>
                <a:lnTo>
                  <a:pt x="31311" y="657"/>
                </a:lnTo>
                <a:lnTo>
                  <a:pt x="31234" y="657"/>
                </a:lnTo>
                <a:lnTo>
                  <a:pt x="31118" y="734"/>
                </a:lnTo>
                <a:lnTo>
                  <a:pt x="31022" y="811"/>
                </a:lnTo>
                <a:lnTo>
                  <a:pt x="30925" y="907"/>
                </a:lnTo>
                <a:lnTo>
                  <a:pt x="30829" y="1004"/>
                </a:lnTo>
                <a:lnTo>
                  <a:pt x="30733" y="1100"/>
                </a:lnTo>
                <a:lnTo>
                  <a:pt x="30617" y="1158"/>
                </a:lnTo>
                <a:lnTo>
                  <a:pt x="30540" y="1177"/>
                </a:lnTo>
                <a:lnTo>
                  <a:pt x="30386" y="1177"/>
                </a:lnTo>
                <a:lnTo>
                  <a:pt x="30308" y="1158"/>
                </a:lnTo>
                <a:lnTo>
                  <a:pt x="30173" y="1100"/>
                </a:lnTo>
                <a:lnTo>
                  <a:pt x="30077" y="1004"/>
                </a:lnTo>
                <a:lnTo>
                  <a:pt x="30000" y="907"/>
                </a:lnTo>
                <a:lnTo>
                  <a:pt x="29904" y="811"/>
                </a:lnTo>
                <a:lnTo>
                  <a:pt x="29807" y="734"/>
                </a:lnTo>
                <a:lnTo>
                  <a:pt x="29672" y="657"/>
                </a:lnTo>
                <a:lnTo>
                  <a:pt x="29614" y="657"/>
                </a:lnTo>
                <a:lnTo>
                  <a:pt x="29518" y="637"/>
                </a:lnTo>
                <a:lnTo>
                  <a:pt x="29364" y="618"/>
                </a:lnTo>
                <a:lnTo>
                  <a:pt x="29248" y="579"/>
                </a:lnTo>
                <a:lnTo>
                  <a:pt x="29152" y="522"/>
                </a:lnTo>
                <a:lnTo>
                  <a:pt x="29055" y="464"/>
                </a:lnTo>
                <a:lnTo>
                  <a:pt x="28959" y="387"/>
                </a:lnTo>
                <a:lnTo>
                  <a:pt x="28862" y="329"/>
                </a:lnTo>
                <a:lnTo>
                  <a:pt x="28747" y="290"/>
                </a:lnTo>
                <a:lnTo>
                  <a:pt x="28593" y="271"/>
                </a:lnTo>
                <a:lnTo>
                  <a:pt x="28438" y="271"/>
                </a:lnTo>
                <a:lnTo>
                  <a:pt x="28303" y="252"/>
                </a:lnTo>
                <a:lnTo>
                  <a:pt x="28130" y="213"/>
                </a:lnTo>
                <a:lnTo>
                  <a:pt x="27937" y="155"/>
                </a:lnTo>
                <a:lnTo>
                  <a:pt x="27802" y="136"/>
                </a:lnTo>
                <a:lnTo>
                  <a:pt x="27494" y="136"/>
                </a:lnTo>
                <a:lnTo>
                  <a:pt x="27378" y="175"/>
                </a:lnTo>
                <a:lnTo>
                  <a:pt x="27185" y="232"/>
                </a:lnTo>
                <a:lnTo>
                  <a:pt x="26992" y="290"/>
                </a:lnTo>
                <a:lnTo>
                  <a:pt x="26877" y="329"/>
                </a:lnTo>
                <a:lnTo>
                  <a:pt x="26568" y="329"/>
                </a:lnTo>
                <a:lnTo>
                  <a:pt x="26433" y="309"/>
                </a:lnTo>
                <a:lnTo>
                  <a:pt x="26260" y="271"/>
                </a:lnTo>
                <a:lnTo>
                  <a:pt x="26067" y="213"/>
                </a:lnTo>
                <a:lnTo>
                  <a:pt x="25932" y="194"/>
                </a:lnTo>
                <a:lnTo>
                  <a:pt x="25701" y="194"/>
                </a:lnTo>
                <a:lnTo>
                  <a:pt x="25623" y="232"/>
                </a:lnTo>
                <a:lnTo>
                  <a:pt x="25566" y="252"/>
                </a:lnTo>
                <a:lnTo>
                  <a:pt x="25508" y="309"/>
                </a:lnTo>
                <a:lnTo>
                  <a:pt x="25411" y="406"/>
                </a:lnTo>
                <a:lnTo>
                  <a:pt x="25315" y="541"/>
                </a:lnTo>
                <a:lnTo>
                  <a:pt x="25219" y="657"/>
                </a:lnTo>
                <a:lnTo>
                  <a:pt x="25122" y="772"/>
                </a:lnTo>
                <a:lnTo>
                  <a:pt x="25064" y="811"/>
                </a:lnTo>
                <a:lnTo>
                  <a:pt x="25007" y="849"/>
                </a:lnTo>
                <a:lnTo>
                  <a:pt x="24929" y="869"/>
                </a:lnTo>
                <a:lnTo>
                  <a:pt x="24852" y="869"/>
                </a:lnTo>
                <a:lnTo>
                  <a:pt x="24698" y="849"/>
                </a:lnTo>
                <a:lnTo>
                  <a:pt x="24563" y="811"/>
                </a:lnTo>
                <a:lnTo>
                  <a:pt x="24467" y="734"/>
                </a:lnTo>
                <a:lnTo>
                  <a:pt x="24390" y="657"/>
                </a:lnTo>
                <a:lnTo>
                  <a:pt x="24293" y="560"/>
                </a:lnTo>
                <a:lnTo>
                  <a:pt x="24197" y="502"/>
                </a:lnTo>
                <a:lnTo>
                  <a:pt x="24062" y="444"/>
                </a:lnTo>
                <a:lnTo>
                  <a:pt x="23908" y="425"/>
                </a:lnTo>
                <a:lnTo>
                  <a:pt x="23638" y="425"/>
                </a:lnTo>
                <a:lnTo>
                  <a:pt x="23445" y="406"/>
                </a:lnTo>
                <a:lnTo>
                  <a:pt x="23252" y="387"/>
                </a:lnTo>
                <a:lnTo>
                  <a:pt x="22982" y="387"/>
                </a:lnTo>
                <a:lnTo>
                  <a:pt x="22828" y="406"/>
                </a:lnTo>
                <a:lnTo>
                  <a:pt x="22693" y="406"/>
                </a:lnTo>
                <a:lnTo>
                  <a:pt x="22519" y="464"/>
                </a:lnTo>
                <a:lnTo>
                  <a:pt x="22327" y="522"/>
                </a:lnTo>
                <a:lnTo>
                  <a:pt x="22192" y="541"/>
                </a:lnTo>
                <a:lnTo>
                  <a:pt x="22037" y="560"/>
                </a:lnTo>
                <a:lnTo>
                  <a:pt x="21883" y="560"/>
                </a:lnTo>
                <a:lnTo>
                  <a:pt x="21768" y="579"/>
                </a:lnTo>
                <a:lnTo>
                  <a:pt x="21575" y="637"/>
                </a:lnTo>
                <a:lnTo>
                  <a:pt x="21382" y="695"/>
                </a:lnTo>
                <a:lnTo>
                  <a:pt x="21266" y="714"/>
                </a:lnTo>
                <a:lnTo>
                  <a:pt x="21112" y="714"/>
                </a:lnTo>
                <a:lnTo>
                  <a:pt x="20958" y="734"/>
                </a:lnTo>
                <a:lnTo>
                  <a:pt x="20823" y="791"/>
                </a:lnTo>
                <a:lnTo>
                  <a:pt x="20726" y="869"/>
                </a:lnTo>
                <a:lnTo>
                  <a:pt x="20649" y="946"/>
                </a:lnTo>
                <a:lnTo>
                  <a:pt x="20553" y="1042"/>
                </a:lnTo>
                <a:lnTo>
                  <a:pt x="20457" y="1119"/>
                </a:lnTo>
                <a:lnTo>
                  <a:pt x="20322" y="1158"/>
                </a:lnTo>
                <a:lnTo>
                  <a:pt x="20167" y="1177"/>
                </a:lnTo>
                <a:lnTo>
                  <a:pt x="20090" y="1177"/>
                </a:lnTo>
                <a:lnTo>
                  <a:pt x="20013" y="1138"/>
                </a:lnTo>
                <a:lnTo>
                  <a:pt x="19955" y="1100"/>
                </a:lnTo>
                <a:lnTo>
                  <a:pt x="19897" y="1061"/>
                </a:lnTo>
                <a:lnTo>
                  <a:pt x="19801" y="926"/>
                </a:lnTo>
                <a:lnTo>
                  <a:pt x="19705" y="791"/>
                </a:lnTo>
                <a:lnTo>
                  <a:pt x="19608" y="637"/>
                </a:lnTo>
                <a:lnTo>
                  <a:pt x="19512" y="502"/>
                </a:lnTo>
                <a:lnTo>
                  <a:pt x="19454" y="464"/>
                </a:lnTo>
                <a:lnTo>
                  <a:pt x="19396" y="425"/>
                </a:lnTo>
                <a:lnTo>
                  <a:pt x="19319" y="387"/>
                </a:lnTo>
                <a:lnTo>
                  <a:pt x="19242" y="387"/>
                </a:lnTo>
                <a:lnTo>
                  <a:pt x="18953" y="406"/>
                </a:lnTo>
                <a:lnTo>
                  <a:pt x="18779" y="425"/>
                </a:lnTo>
                <a:lnTo>
                  <a:pt x="18586" y="464"/>
                </a:lnTo>
                <a:lnTo>
                  <a:pt x="18297" y="464"/>
                </a:lnTo>
                <a:lnTo>
                  <a:pt x="18143" y="483"/>
                </a:lnTo>
                <a:lnTo>
                  <a:pt x="18027" y="502"/>
                </a:lnTo>
                <a:lnTo>
                  <a:pt x="17931" y="541"/>
                </a:lnTo>
                <a:lnTo>
                  <a:pt x="17835" y="579"/>
                </a:lnTo>
                <a:lnTo>
                  <a:pt x="17738" y="618"/>
                </a:lnTo>
                <a:lnTo>
                  <a:pt x="17642" y="657"/>
                </a:lnTo>
                <a:lnTo>
                  <a:pt x="17526" y="695"/>
                </a:lnTo>
                <a:lnTo>
                  <a:pt x="17372" y="695"/>
                </a:lnTo>
                <a:lnTo>
                  <a:pt x="17218" y="676"/>
                </a:lnTo>
                <a:lnTo>
                  <a:pt x="17083" y="618"/>
                </a:lnTo>
                <a:lnTo>
                  <a:pt x="16986" y="560"/>
                </a:lnTo>
                <a:lnTo>
                  <a:pt x="16909" y="464"/>
                </a:lnTo>
                <a:lnTo>
                  <a:pt x="16813" y="387"/>
                </a:lnTo>
                <a:lnTo>
                  <a:pt x="16716" y="309"/>
                </a:lnTo>
                <a:lnTo>
                  <a:pt x="16581" y="252"/>
                </a:lnTo>
                <a:lnTo>
                  <a:pt x="16427" y="232"/>
                </a:lnTo>
                <a:lnTo>
                  <a:pt x="16350" y="252"/>
                </a:lnTo>
                <a:lnTo>
                  <a:pt x="16273" y="271"/>
                </a:lnTo>
                <a:lnTo>
                  <a:pt x="16157" y="329"/>
                </a:lnTo>
                <a:lnTo>
                  <a:pt x="16061" y="425"/>
                </a:lnTo>
                <a:lnTo>
                  <a:pt x="15964" y="522"/>
                </a:lnTo>
                <a:lnTo>
                  <a:pt x="15868" y="637"/>
                </a:lnTo>
                <a:lnTo>
                  <a:pt x="15772" y="714"/>
                </a:lnTo>
                <a:lnTo>
                  <a:pt x="15656" y="791"/>
                </a:lnTo>
                <a:lnTo>
                  <a:pt x="15579" y="811"/>
                </a:lnTo>
                <a:lnTo>
                  <a:pt x="15425" y="811"/>
                </a:lnTo>
                <a:lnTo>
                  <a:pt x="15347" y="791"/>
                </a:lnTo>
                <a:lnTo>
                  <a:pt x="15213" y="734"/>
                </a:lnTo>
                <a:lnTo>
                  <a:pt x="15116" y="657"/>
                </a:lnTo>
                <a:lnTo>
                  <a:pt x="15039" y="560"/>
                </a:lnTo>
                <a:lnTo>
                  <a:pt x="14943" y="464"/>
                </a:lnTo>
                <a:lnTo>
                  <a:pt x="14846" y="387"/>
                </a:lnTo>
                <a:lnTo>
                  <a:pt x="14711" y="329"/>
                </a:lnTo>
                <a:lnTo>
                  <a:pt x="14653" y="309"/>
                </a:lnTo>
                <a:lnTo>
                  <a:pt x="14480" y="309"/>
                </a:lnTo>
                <a:lnTo>
                  <a:pt x="14403" y="329"/>
                </a:lnTo>
                <a:lnTo>
                  <a:pt x="14287" y="387"/>
                </a:lnTo>
                <a:lnTo>
                  <a:pt x="14191" y="483"/>
                </a:lnTo>
                <a:lnTo>
                  <a:pt x="14094" y="579"/>
                </a:lnTo>
                <a:lnTo>
                  <a:pt x="13998" y="676"/>
                </a:lnTo>
                <a:lnTo>
                  <a:pt x="13902" y="772"/>
                </a:lnTo>
                <a:lnTo>
                  <a:pt x="13786" y="830"/>
                </a:lnTo>
                <a:lnTo>
                  <a:pt x="13709" y="849"/>
                </a:lnTo>
                <a:lnTo>
                  <a:pt x="13632" y="869"/>
                </a:lnTo>
                <a:lnTo>
                  <a:pt x="13342" y="849"/>
                </a:lnTo>
                <a:lnTo>
                  <a:pt x="13169" y="811"/>
                </a:lnTo>
                <a:lnTo>
                  <a:pt x="12976" y="772"/>
                </a:lnTo>
                <a:lnTo>
                  <a:pt x="12687" y="753"/>
                </a:lnTo>
                <a:lnTo>
                  <a:pt x="12533" y="753"/>
                </a:lnTo>
                <a:lnTo>
                  <a:pt x="12417" y="714"/>
                </a:lnTo>
                <a:lnTo>
                  <a:pt x="12224" y="657"/>
                </a:lnTo>
                <a:lnTo>
                  <a:pt x="12031" y="579"/>
                </a:lnTo>
                <a:lnTo>
                  <a:pt x="11916" y="560"/>
                </a:lnTo>
                <a:lnTo>
                  <a:pt x="11761" y="541"/>
                </a:lnTo>
                <a:lnTo>
                  <a:pt x="11684" y="541"/>
                </a:lnTo>
                <a:lnTo>
                  <a:pt x="11607" y="560"/>
                </a:lnTo>
                <a:lnTo>
                  <a:pt x="11492" y="618"/>
                </a:lnTo>
                <a:lnTo>
                  <a:pt x="11376" y="714"/>
                </a:lnTo>
                <a:lnTo>
                  <a:pt x="11299" y="811"/>
                </a:lnTo>
                <a:lnTo>
                  <a:pt x="11202" y="907"/>
                </a:lnTo>
                <a:lnTo>
                  <a:pt x="11106" y="984"/>
                </a:lnTo>
                <a:lnTo>
                  <a:pt x="10990" y="1042"/>
                </a:lnTo>
                <a:lnTo>
                  <a:pt x="10913" y="1061"/>
                </a:lnTo>
                <a:lnTo>
                  <a:pt x="10836" y="1061"/>
                </a:lnTo>
                <a:lnTo>
                  <a:pt x="10663" y="1042"/>
                </a:lnTo>
                <a:lnTo>
                  <a:pt x="10547" y="1004"/>
                </a:lnTo>
                <a:lnTo>
                  <a:pt x="10450" y="926"/>
                </a:lnTo>
                <a:lnTo>
                  <a:pt x="10354" y="849"/>
                </a:lnTo>
                <a:lnTo>
                  <a:pt x="10277" y="772"/>
                </a:lnTo>
                <a:lnTo>
                  <a:pt x="10161" y="695"/>
                </a:lnTo>
                <a:lnTo>
                  <a:pt x="10046" y="657"/>
                </a:lnTo>
                <a:lnTo>
                  <a:pt x="9891" y="637"/>
                </a:lnTo>
                <a:lnTo>
                  <a:pt x="9814" y="618"/>
                </a:lnTo>
                <a:lnTo>
                  <a:pt x="9737" y="618"/>
                </a:lnTo>
                <a:lnTo>
                  <a:pt x="9621" y="541"/>
                </a:lnTo>
                <a:lnTo>
                  <a:pt x="9506" y="464"/>
                </a:lnTo>
                <a:lnTo>
                  <a:pt x="9429" y="367"/>
                </a:lnTo>
                <a:lnTo>
                  <a:pt x="9332" y="271"/>
                </a:lnTo>
                <a:lnTo>
                  <a:pt x="9236" y="175"/>
                </a:lnTo>
                <a:lnTo>
                  <a:pt x="9120" y="117"/>
                </a:lnTo>
                <a:lnTo>
                  <a:pt x="9043" y="97"/>
                </a:lnTo>
                <a:lnTo>
                  <a:pt x="8870" y="97"/>
                </a:lnTo>
                <a:lnTo>
                  <a:pt x="8812" y="117"/>
                </a:lnTo>
                <a:lnTo>
                  <a:pt x="8735" y="155"/>
                </a:lnTo>
                <a:lnTo>
                  <a:pt x="8677" y="194"/>
                </a:lnTo>
                <a:lnTo>
                  <a:pt x="8580" y="290"/>
                </a:lnTo>
                <a:lnTo>
                  <a:pt x="8484" y="425"/>
                </a:lnTo>
                <a:lnTo>
                  <a:pt x="8407" y="541"/>
                </a:lnTo>
                <a:lnTo>
                  <a:pt x="8310" y="637"/>
                </a:lnTo>
                <a:lnTo>
                  <a:pt x="8253" y="676"/>
                </a:lnTo>
                <a:lnTo>
                  <a:pt x="8175" y="714"/>
                </a:lnTo>
                <a:lnTo>
                  <a:pt x="8098" y="734"/>
                </a:lnTo>
                <a:lnTo>
                  <a:pt x="8021" y="734"/>
                </a:lnTo>
                <a:lnTo>
                  <a:pt x="7867" y="714"/>
                </a:lnTo>
                <a:lnTo>
                  <a:pt x="7751" y="676"/>
                </a:lnTo>
                <a:lnTo>
                  <a:pt x="7636" y="599"/>
                </a:lnTo>
                <a:lnTo>
                  <a:pt x="7559" y="522"/>
                </a:lnTo>
                <a:lnTo>
                  <a:pt x="7462" y="425"/>
                </a:lnTo>
                <a:lnTo>
                  <a:pt x="7366" y="348"/>
                </a:lnTo>
                <a:lnTo>
                  <a:pt x="7250" y="309"/>
                </a:lnTo>
                <a:lnTo>
                  <a:pt x="7096" y="290"/>
                </a:lnTo>
                <a:lnTo>
                  <a:pt x="6999" y="290"/>
                </a:lnTo>
                <a:lnTo>
                  <a:pt x="6942" y="309"/>
                </a:lnTo>
                <a:lnTo>
                  <a:pt x="6864" y="348"/>
                </a:lnTo>
                <a:lnTo>
                  <a:pt x="6807" y="387"/>
                </a:lnTo>
                <a:lnTo>
                  <a:pt x="6710" y="483"/>
                </a:lnTo>
                <a:lnTo>
                  <a:pt x="6614" y="599"/>
                </a:lnTo>
                <a:lnTo>
                  <a:pt x="6537" y="714"/>
                </a:lnTo>
                <a:lnTo>
                  <a:pt x="6440" y="811"/>
                </a:lnTo>
                <a:lnTo>
                  <a:pt x="6382" y="849"/>
                </a:lnTo>
                <a:lnTo>
                  <a:pt x="6305" y="869"/>
                </a:lnTo>
                <a:lnTo>
                  <a:pt x="6228" y="888"/>
                </a:lnTo>
                <a:lnTo>
                  <a:pt x="6151" y="907"/>
                </a:lnTo>
                <a:lnTo>
                  <a:pt x="6074" y="888"/>
                </a:lnTo>
                <a:lnTo>
                  <a:pt x="5997" y="869"/>
                </a:lnTo>
                <a:lnTo>
                  <a:pt x="5939" y="830"/>
                </a:lnTo>
                <a:lnTo>
                  <a:pt x="5881" y="772"/>
                </a:lnTo>
                <a:lnTo>
                  <a:pt x="5785" y="637"/>
                </a:lnTo>
                <a:lnTo>
                  <a:pt x="5688" y="483"/>
                </a:lnTo>
                <a:lnTo>
                  <a:pt x="5592" y="329"/>
                </a:lnTo>
                <a:lnTo>
                  <a:pt x="5496" y="194"/>
                </a:lnTo>
                <a:lnTo>
                  <a:pt x="5438" y="155"/>
                </a:lnTo>
                <a:lnTo>
                  <a:pt x="5380" y="117"/>
                </a:lnTo>
                <a:lnTo>
                  <a:pt x="5303" y="78"/>
                </a:lnTo>
                <a:lnTo>
                  <a:pt x="5226" y="78"/>
                </a:lnTo>
                <a:lnTo>
                  <a:pt x="4744" y="59"/>
                </a:lnTo>
                <a:lnTo>
                  <a:pt x="4281" y="59"/>
                </a:lnTo>
                <a:lnTo>
                  <a:pt x="4127" y="78"/>
                </a:lnTo>
                <a:lnTo>
                  <a:pt x="4011" y="117"/>
                </a:lnTo>
                <a:lnTo>
                  <a:pt x="3915" y="194"/>
                </a:lnTo>
                <a:lnTo>
                  <a:pt x="3818" y="271"/>
                </a:lnTo>
                <a:lnTo>
                  <a:pt x="3722" y="348"/>
                </a:lnTo>
                <a:lnTo>
                  <a:pt x="3626" y="425"/>
                </a:lnTo>
                <a:lnTo>
                  <a:pt x="3510" y="464"/>
                </a:lnTo>
                <a:lnTo>
                  <a:pt x="3356" y="483"/>
                </a:lnTo>
                <a:lnTo>
                  <a:pt x="3201" y="483"/>
                </a:lnTo>
                <a:lnTo>
                  <a:pt x="3066" y="444"/>
                </a:lnTo>
                <a:lnTo>
                  <a:pt x="2970" y="406"/>
                </a:lnTo>
                <a:lnTo>
                  <a:pt x="2893" y="348"/>
                </a:lnTo>
                <a:lnTo>
                  <a:pt x="2796" y="290"/>
                </a:lnTo>
                <a:lnTo>
                  <a:pt x="2700" y="252"/>
                </a:lnTo>
                <a:lnTo>
                  <a:pt x="2565" y="213"/>
                </a:lnTo>
                <a:lnTo>
                  <a:pt x="2411" y="194"/>
                </a:lnTo>
                <a:lnTo>
                  <a:pt x="2334" y="194"/>
                </a:lnTo>
                <a:lnTo>
                  <a:pt x="2257" y="213"/>
                </a:lnTo>
                <a:lnTo>
                  <a:pt x="2141" y="271"/>
                </a:lnTo>
                <a:lnTo>
                  <a:pt x="2045" y="367"/>
                </a:lnTo>
                <a:lnTo>
                  <a:pt x="1948" y="464"/>
                </a:lnTo>
                <a:lnTo>
                  <a:pt x="1871" y="560"/>
                </a:lnTo>
                <a:lnTo>
                  <a:pt x="1755" y="637"/>
                </a:lnTo>
                <a:lnTo>
                  <a:pt x="1640" y="695"/>
                </a:lnTo>
                <a:lnTo>
                  <a:pt x="1563" y="714"/>
                </a:lnTo>
                <a:lnTo>
                  <a:pt x="1485" y="734"/>
                </a:lnTo>
                <a:lnTo>
                  <a:pt x="1408" y="714"/>
                </a:lnTo>
                <a:lnTo>
                  <a:pt x="1312" y="695"/>
                </a:lnTo>
                <a:lnTo>
                  <a:pt x="1138" y="618"/>
                </a:lnTo>
                <a:lnTo>
                  <a:pt x="984" y="522"/>
                </a:lnTo>
                <a:lnTo>
                  <a:pt x="830" y="406"/>
                </a:lnTo>
                <a:lnTo>
                  <a:pt x="676" y="309"/>
                </a:lnTo>
                <a:lnTo>
                  <a:pt x="541" y="252"/>
                </a:lnTo>
                <a:lnTo>
                  <a:pt x="406" y="252"/>
                </a:lnTo>
                <a:lnTo>
                  <a:pt x="348" y="271"/>
                </a:lnTo>
                <a:lnTo>
                  <a:pt x="290" y="329"/>
                </a:lnTo>
                <a:lnTo>
                  <a:pt x="232" y="387"/>
                </a:lnTo>
                <a:lnTo>
                  <a:pt x="194" y="464"/>
                </a:lnTo>
                <a:lnTo>
                  <a:pt x="174" y="522"/>
                </a:lnTo>
                <a:lnTo>
                  <a:pt x="155" y="599"/>
                </a:lnTo>
                <a:lnTo>
                  <a:pt x="174" y="734"/>
                </a:lnTo>
                <a:lnTo>
                  <a:pt x="213" y="888"/>
                </a:lnTo>
                <a:lnTo>
                  <a:pt x="329" y="1196"/>
                </a:lnTo>
                <a:lnTo>
                  <a:pt x="387" y="1370"/>
                </a:lnTo>
                <a:lnTo>
                  <a:pt x="406" y="1543"/>
                </a:lnTo>
                <a:lnTo>
                  <a:pt x="387" y="1698"/>
                </a:lnTo>
                <a:lnTo>
                  <a:pt x="367" y="1813"/>
                </a:lnTo>
                <a:lnTo>
                  <a:pt x="290" y="2006"/>
                </a:lnTo>
                <a:lnTo>
                  <a:pt x="232" y="2199"/>
                </a:lnTo>
                <a:lnTo>
                  <a:pt x="213" y="2334"/>
                </a:lnTo>
                <a:lnTo>
                  <a:pt x="194" y="2488"/>
                </a:lnTo>
                <a:lnTo>
                  <a:pt x="213" y="2565"/>
                </a:lnTo>
                <a:lnTo>
                  <a:pt x="213" y="2642"/>
                </a:lnTo>
                <a:lnTo>
                  <a:pt x="271" y="2758"/>
                </a:lnTo>
                <a:lnTo>
                  <a:pt x="367" y="2854"/>
                </a:lnTo>
                <a:lnTo>
                  <a:pt x="444" y="2951"/>
                </a:lnTo>
                <a:lnTo>
                  <a:pt x="541" y="3047"/>
                </a:lnTo>
                <a:lnTo>
                  <a:pt x="637" y="3144"/>
                </a:lnTo>
                <a:lnTo>
                  <a:pt x="695" y="3259"/>
                </a:lnTo>
                <a:lnTo>
                  <a:pt x="695" y="3336"/>
                </a:lnTo>
                <a:lnTo>
                  <a:pt x="714" y="3413"/>
                </a:lnTo>
                <a:lnTo>
                  <a:pt x="695" y="3587"/>
                </a:lnTo>
                <a:lnTo>
                  <a:pt x="637" y="3703"/>
                </a:lnTo>
                <a:lnTo>
                  <a:pt x="560" y="3799"/>
                </a:lnTo>
                <a:lnTo>
                  <a:pt x="464" y="3895"/>
                </a:lnTo>
                <a:lnTo>
                  <a:pt x="387" y="3973"/>
                </a:lnTo>
                <a:lnTo>
                  <a:pt x="309" y="4088"/>
                </a:lnTo>
                <a:lnTo>
                  <a:pt x="252" y="4204"/>
                </a:lnTo>
                <a:lnTo>
                  <a:pt x="232" y="4358"/>
                </a:lnTo>
                <a:lnTo>
                  <a:pt x="213" y="4647"/>
                </a:lnTo>
                <a:lnTo>
                  <a:pt x="194" y="4840"/>
                </a:lnTo>
                <a:lnTo>
                  <a:pt x="174" y="5014"/>
                </a:lnTo>
                <a:lnTo>
                  <a:pt x="155" y="5303"/>
                </a:lnTo>
                <a:lnTo>
                  <a:pt x="155" y="5457"/>
                </a:lnTo>
                <a:lnTo>
                  <a:pt x="136" y="5573"/>
                </a:lnTo>
                <a:lnTo>
                  <a:pt x="78" y="5766"/>
                </a:lnTo>
                <a:lnTo>
                  <a:pt x="20" y="5958"/>
                </a:lnTo>
                <a:lnTo>
                  <a:pt x="1" y="6093"/>
                </a:lnTo>
                <a:lnTo>
                  <a:pt x="1" y="6248"/>
                </a:lnTo>
                <a:lnTo>
                  <a:pt x="20" y="6325"/>
                </a:lnTo>
                <a:lnTo>
                  <a:pt x="40" y="6402"/>
                </a:lnTo>
                <a:lnTo>
                  <a:pt x="97" y="6460"/>
                </a:lnTo>
                <a:lnTo>
                  <a:pt x="174" y="6517"/>
                </a:lnTo>
                <a:lnTo>
                  <a:pt x="329" y="6614"/>
                </a:lnTo>
                <a:lnTo>
                  <a:pt x="522" y="6710"/>
                </a:lnTo>
                <a:lnTo>
                  <a:pt x="734" y="6807"/>
                </a:lnTo>
                <a:lnTo>
                  <a:pt x="888" y="6903"/>
                </a:lnTo>
                <a:lnTo>
                  <a:pt x="965" y="6961"/>
                </a:lnTo>
                <a:lnTo>
                  <a:pt x="1023" y="7019"/>
                </a:lnTo>
                <a:lnTo>
                  <a:pt x="1042" y="7096"/>
                </a:lnTo>
                <a:lnTo>
                  <a:pt x="1061" y="7173"/>
                </a:lnTo>
                <a:lnTo>
                  <a:pt x="1061" y="7347"/>
                </a:lnTo>
                <a:lnTo>
                  <a:pt x="1042" y="7462"/>
                </a:lnTo>
                <a:lnTo>
                  <a:pt x="1003" y="7655"/>
                </a:lnTo>
                <a:lnTo>
                  <a:pt x="965" y="7848"/>
                </a:lnTo>
                <a:lnTo>
                  <a:pt x="946" y="7963"/>
                </a:lnTo>
                <a:lnTo>
                  <a:pt x="946" y="8118"/>
                </a:lnTo>
                <a:lnTo>
                  <a:pt x="926" y="8407"/>
                </a:lnTo>
                <a:lnTo>
                  <a:pt x="888" y="8600"/>
                </a:lnTo>
                <a:lnTo>
                  <a:pt x="849" y="8773"/>
                </a:lnTo>
                <a:lnTo>
                  <a:pt x="830" y="9062"/>
                </a:lnTo>
                <a:lnTo>
                  <a:pt x="849" y="9525"/>
                </a:lnTo>
                <a:lnTo>
                  <a:pt x="849" y="10007"/>
                </a:lnTo>
                <a:lnTo>
                  <a:pt x="830" y="10161"/>
                </a:lnTo>
                <a:lnTo>
                  <a:pt x="791" y="10277"/>
                </a:lnTo>
                <a:lnTo>
                  <a:pt x="714" y="10373"/>
                </a:lnTo>
                <a:lnTo>
                  <a:pt x="637" y="10470"/>
                </a:lnTo>
                <a:lnTo>
                  <a:pt x="560" y="10566"/>
                </a:lnTo>
                <a:lnTo>
                  <a:pt x="502" y="10663"/>
                </a:lnTo>
                <a:lnTo>
                  <a:pt x="444" y="10778"/>
                </a:lnTo>
                <a:lnTo>
                  <a:pt x="425" y="10933"/>
                </a:lnTo>
                <a:lnTo>
                  <a:pt x="425" y="11087"/>
                </a:lnTo>
                <a:lnTo>
                  <a:pt x="367" y="11222"/>
                </a:lnTo>
                <a:lnTo>
                  <a:pt x="309" y="11318"/>
                </a:lnTo>
                <a:lnTo>
                  <a:pt x="232" y="11415"/>
                </a:lnTo>
                <a:lnTo>
                  <a:pt x="155" y="11492"/>
                </a:lnTo>
                <a:lnTo>
                  <a:pt x="78" y="11607"/>
                </a:lnTo>
                <a:lnTo>
                  <a:pt x="40" y="11723"/>
                </a:lnTo>
                <a:lnTo>
                  <a:pt x="20" y="11877"/>
                </a:lnTo>
                <a:lnTo>
                  <a:pt x="40" y="12031"/>
                </a:lnTo>
                <a:lnTo>
                  <a:pt x="78" y="12166"/>
                </a:lnTo>
                <a:lnTo>
                  <a:pt x="155" y="12263"/>
                </a:lnTo>
                <a:lnTo>
                  <a:pt x="213" y="12340"/>
                </a:lnTo>
                <a:lnTo>
                  <a:pt x="290" y="12436"/>
                </a:lnTo>
                <a:lnTo>
                  <a:pt x="348" y="12533"/>
                </a:lnTo>
                <a:lnTo>
                  <a:pt x="406" y="12668"/>
                </a:lnTo>
                <a:lnTo>
                  <a:pt x="406" y="12822"/>
                </a:lnTo>
                <a:lnTo>
                  <a:pt x="406" y="12976"/>
                </a:lnTo>
                <a:lnTo>
                  <a:pt x="387" y="13092"/>
                </a:lnTo>
                <a:lnTo>
                  <a:pt x="329" y="13285"/>
                </a:lnTo>
                <a:lnTo>
                  <a:pt x="290" y="13477"/>
                </a:lnTo>
                <a:lnTo>
                  <a:pt x="271" y="13593"/>
                </a:lnTo>
                <a:lnTo>
                  <a:pt x="252" y="13767"/>
                </a:lnTo>
                <a:lnTo>
                  <a:pt x="271" y="13921"/>
                </a:lnTo>
                <a:lnTo>
                  <a:pt x="309" y="14037"/>
                </a:lnTo>
                <a:lnTo>
                  <a:pt x="348" y="14133"/>
                </a:lnTo>
                <a:lnTo>
                  <a:pt x="387" y="14229"/>
                </a:lnTo>
                <a:lnTo>
                  <a:pt x="444" y="14326"/>
                </a:lnTo>
                <a:lnTo>
                  <a:pt x="483" y="14422"/>
                </a:lnTo>
                <a:lnTo>
                  <a:pt x="522" y="14538"/>
                </a:lnTo>
                <a:lnTo>
                  <a:pt x="522" y="14692"/>
                </a:lnTo>
                <a:lnTo>
                  <a:pt x="541" y="14846"/>
                </a:lnTo>
                <a:lnTo>
                  <a:pt x="579" y="14981"/>
                </a:lnTo>
                <a:lnTo>
                  <a:pt x="618" y="15078"/>
                </a:lnTo>
                <a:lnTo>
                  <a:pt x="695" y="15174"/>
                </a:lnTo>
                <a:lnTo>
                  <a:pt x="753" y="15251"/>
                </a:lnTo>
                <a:lnTo>
                  <a:pt x="791" y="15348"/>
                </a:lnTo>
                <a:lnTo>
                  <a:pt x="830" y="15483"/>
                </a:lnTo>
                <a:lnTo>
                  <a:pt x="849" y="15637"/>
                </a:lnTo>
                <a:lnTo>
                  <a:pt x="849" y="15791"/>
                </a:lnTo>
                <a:lnTo>
                  <a:pt x="888" y="15907"/>
                </a:lnTo>
                <a:lnTo>
                  <a:pt x="946" y="16099"/>
                </a:lnTo>
                <a:lnTo>
                  <a:pt x="1023" y="16292"/>
                </a:lnTo>
                <a:lnTo>
                  <a:pt x="1042" y="16427"/>
                </a:lnTo>
                <a:lnTo>
                  <a:pt x="1061" y="16581"/>
                </a:lnTo>
                <a:lnTo>
                  <a:pt x="1042" y="16736"/>
                </a:lnTo>
                <a:lnTo>
                  <a:pt x="1003" y="16851"/>
                </a:lnTo>
                <a:lnTo>
                  <a:pt x="926" y="16948"/>
                </a:lnTo>
                <a:lnTo>
                  <a:pt x="869" y="17044"/>
                </a:lnTo>
                <a:lnTo>
                  <a:pt x="791" y="17141"/>
                </a:lnTo>
                <a:lnTo>
                  <a:pt x="734" y="17237"/>
                </a:lnTo>
                <a:lnTo>
                  <a:pt x="695" y="17353"/>
                </a:lnTo>
                <a:lnTo>
                  <a:pt x="676" y="17507"/>
                </a:lnTo>
                <a:lnTo>
                  <a:pt x="656" y="17661"/>
                </a:lnTo>
                <a:lnTo>
                  <a:pt x="618" y="17796"/>
                </a:lnTo>
                <a:lnTo>
                  <a:pt x="560" y="17892"/>
                </a:lnTo>
                <a:lnTo>
                  <a:pt x="502" y="17989"/>
                </a:lnTo>
                <a:lnTo>
                  <a:pt x="425" y="18066"/>
                </a:lnTo>
                <a:lnTo>
                  <a:pt x="367" y="18182"/>
                </a:lnTo>
                <a:lnTo>
                  <a:pt x="329" y="18297"/>
                </a:lnTo>
                <a:lnTo>
                  <a:pt x="309" y="18452"/>
                </a:lnTo>
                <a:lnTo>
                  <a:pt x="329" y="18529"/>
                </a:lnTo>
                <a:lnTo>
                  <a:pt x="348" y="18606"/>
                </a:lnTo>
                <a:lnTo>
                  <a:pt x="387" y="18683"/>
                </a:lnTo>
                <a:lnTo>
                  <a:pt x="425" y="18741"/>
                </a:lnTo>
                <a:lnTo>
                  <a:pt x="560" y="18837"/>
                </a:lnTo>
                <a:lnTo>
                  <a:pt x="695" y="18914"/>
                </a:lnTo>
                <a:lnTo>
                  <a:pt x="849" y="19011"/>
                </a:lnTo>
                <a:lnTo>
                  <a:pt x="965" y="19107"/>
                </a:lnTo>
                <a:lnTo>
                  <a:pt x="1023" y="19165"/>
                </a:lnTo>
                <a:lnTo>
                  <a:pt x="1061" y="19242"/>
                </a:lnTo>
                <a:lnTo>
                  <a:pt x="1081" y="19319"/>
                </a:lnTo>
                <a:lnTo>
                  <a:pt x="1081" y="19396"/>
                </a:lnTo>
                <a:lnTo>
                  <a:pt x="1081" y="19473"/>
                </a:lnTo>
                <a:lnTo>
                  <a:pt x="1061" y="19551"/>
                </a:lnTo>
                <a:lnTo>
                  <a:pt x="1003" y="19666"/>
                </a:lnTo>
                <a:lnTo>
                  <a:pt x="926" y="19782"/>
                </a:lnTo>
                <a:lnTo>
                  <a:pt x="849" y="19859"/>
                </a:lnTo>
                <a:lnTo>
                  <a:pt x="753" y="19955"/>
                </a:lnTo>
                <a:lnTo>
                  <a:pt x="676" y="20052"/>
                </a:lnTo>
                <a:lnTo>
                  <a:pt x="618" y="20167"/>
                </a:lnTo>
                <a:lnTo>
                  <a:pt x="599" y="20245"/>
                </a:lnTo>
                <a:lnTo>
                  <a:pt x="599" y="20341"/>
                </a:lnTo>
                <a:lnTo>
                  <a:pt x="599" y="20495"/>
                </a:lnTo>
                <a:lnTo>
                  <a:pt x="579" y="20611"/>
                </a:lnTo>
                <a:lnTo>
                  <a:pt x="522" y="20804"/>
                </a:lnTo>
                <a:lnTo>
                  <a:pt x="483" y="20996"/>
                </a:lnTo>
                <a:lnTo>
                  <a:pt x="464" y="21112"/>
                </a:lnTo>
                <a:lnTo>
                  <a:pt x="464" y="21266"/>
                </a:lnTo>
                <a:lnTo>
                  <a:pt x="464" y="21421"/>
                </a:lnTo>
                <a:lnTo>
                  <a:pt x="502" y="21556"/>
                </a:lnTo>
                <a:lnTo>
                  <a:pt x="541" y="21652"/>
                </a:lnTo>
                <a:lnTo>
                  <a:pt x="599" y="21748"/>
                </a:lnTo>
                <a:lnTo>
                  <a:pt x="637" y="21826"/>
                </a:lnTo>
                <a:lnTo>
                  <a:pt x="695" y="21941"/>
                </a:lnTo>
                <a:lnTo>
                  <a:pt x="714" y="22057"/>
                </a:lnTo>
                <a:lnTo>
                  <a:pt x="734" y="22211"/>
                </a:lnTo>
                <a:lnTo>
                  <a:pt x="734" y="22365"/>
                </a:lnTo>
                <a:lnTo>
                  <a:pt x="714" y="22481"/>
                </a:lnTo>
                <a:lnTo>
                  <a:pt x="656" y="22674"/>
                </a:lnTo>
                <a:lnTo>
                  <a:pt x="599" y="22867"/>
                </a:lnTo>
                <a:lnTo>
                  <a:pt x="579" y="23002"/>
                </a:lnTo>
                <a:lnTo>
                  <a:pt x="579" y="23156"/>
                </a:lnTo>
                <a:lnTo>
                  <a:pt x="560" y="23310"/>
                </a:lnTo>
                <a:lnTo>
                  <a:pt x="541" y="23426"/>
                </a:lnTo>
                <a:lnTo>
                  <a:pt x="502" y="23522"/>
                </a:lnTo>
                <a:lnTo>
                  <a:pt x="444" y="23619"/>
                </a:lnTo>
                <a:lnTo>
                  <a:pt x="406" y="23715"/>
                </a:lnTo>
                <a:lnTo>
                  <a:pt x="367" y="23811"/>
                </a:lnTo>
                <a:lnTo>
                  <a:pt x="329" y="23927"/>
                </a:lnTo>
                <a:lnTo>
                  <a:pt x="329" y="24081"/>
                </a:lnTo>
                <a:lnTo>
                  <a:pt x="309" y="24235"/>
                </a:lnTo>
                <a:lnTo>
                  <a:pt x="271" y="24370"/>
                </a:lnTo>
                <a:lnTo>
                  <a:pt x="232" y="24467"/>
                </a:lnTo>
                <a:lnTo>
                  <a:pt x="174" y="24563"/>
                </a:lnTo>
                <a:lnTo>
                  <a:pt x="117" y="24640"/>
                </a:lnTo>
                <a:lnTo>
                  <a:pt x="59" y="24756"/>
                </a:lnTo>
                <a:lnTo>
                  <a:pt x="20" y="24872"/>
                </a:lnTo>
                <a:lnTo>
                  <a:pt x="20" y="25026"/>
                </a:lnTo>
                <a:lnTo>
                  <a:pt x="20" y="25180"/>
                </a:lnTo>
                <a:lnTo>
                  <a:pt x="59" y="25315"/>
                </a:lnTo>
                <a:lnTo>
                  <a:pt x="97" y="25412"/>
                </a:lnTo>
                <a:lnTo>
                  <a:pt x="136" y="25489"/>
                </a:lnTo>
                <a:lnTo>
                  <a:pt x="194" y="25585"/>
                </a:lnTo>
                <a:lnTo>
                  <a:pt x="232" y="25681"/>
                </a:lnTo>
                <a:lnTo>
                  <a:pt x="252" y="25816"/>
                </a:lnTo>
                <a:lnTo>
                  <a:pt x="271" y="25971"/>
                </a:lnTo>
                <a:lnTo>
                  <a:pt x="290" y="26125"/>
                </a:lnTo>
                <a:lnTo>
                  <a:pt x="329" y="26241"/>
                </a:lnTo>
                <a:lnTo>
                  <a:pt x="387" y="26356"/>
                </a:lnTo>
                <a:lnTo>
                  <a:pt x="464" y="26433"/>
                </a:lnTo>
                <a:lnTo>
                  <a:pt x="541" y="26530"/>
                </a:lnTo>
                <a:lnTo>
                  <a:pt x="618" y="26626"/>
                </a:lnTo>
                <a:lnTo>
                  <a:pt x="656" y="26742"/>
                </a:lnTo>
                <a:lnTo>
                  <a:pt x="676" y="26915"/>
                </a:lnTo>
                <a:lnTo>
                  <a:pt x="676" y="27378"/>
                </a:lnTo>
                <a:lnTo>
                  <a:pt x="656" y="27841"/>
                </a:lnTo>
                <a:lnTo>
                  <a:pt x="676" y="27995"/>
                </a:lnTo>
                <a:lnTo>
                  <a:pt x="734" y="28130"/>
                </a:lnTo>
                <a:lnTo>
                  <a:pt x="811" y="28226"/>
                </a:lnTo>
                <a:lnTo>
                  <a:pt x="888" y="28323"/>
                </a:lnTo>
                <a:lnTo>
                  <a:pt x="984" y="28400"/>
                </a:lnTo>
                <a:lnTo>
                  <a:pt x="1061" y="28496"/>
                </a:lnTo>
                <a:lnTo>
                  <a:pt x="1100" y="28631"/>
                </a:lnTo>
                <a:lnTo>
                  <a:pt x="1119" y="28785"/>
                </a:lnTo>
                <a:lnTo>
                  <a:pt x="1119" y="28863"/>
                </a:lnTo>
                <a:lnTo>
                  <a:pt x="1100" y="28940"/>
                </a:lnTo>
                <a:lnTo>
                  <a:pt x="1061" y="28998"/>
                </a:lnTo>
                <a:lnTo>
                  <a:pt x="1003" y="29055"/>
                </a:lnTo>
                <a:lnTo>
                  <a:pt x="888" y="29171"/>
                </a:lnTo>
                <a:lnTo>
                  <a:pt x="753" y="29248"/>
                </a:lnTo>
                <a:lnTo>
                  <a:pt x="618" y="29345"/>
                </a:lnTo>
                <a:lnTo>
                  <a:pt x="502" y="29441"/>
                </a:lnTo>
                <a:lnTo>
                  <a:pt x="444" y="29499"/>
                </a:lnTo>
                <a:lnTo>
                  <a:pt x="406" y="29576"/>
                </a:lnTo>
                <a:lnTo>
                  <a:pt x="387" y="29634"/>
                </a:lnTo>
                <a:lnTo>
                  <a:pt x="367" y="29730"/>
                </a:lnTo>
                <a:lnTo>
                  <a:pt x="367" y="29884"/>
                </a:lnTo>
                <a:lnTo>
                  <a:pt x="348" y="30000"/>
                </a:lnTo>
                <a:lnTo>
                  <a:pt x="271" y="30193"/>
                </a:lnTo>
                <a:lnTo>
                  <a:pt x="194" y="30386"/>
                </a:lnTo>
                <a:lnTo>
                  <a:pt x="174" y="30501"/>
                </a:lnTo>
                <a:lnTo>
                  <a:pt x="174" y="30656"/>
                </a:lnTo>
                <a:lnTo>
                  <a:pt x="155" y="30945"/>
                </a:lnTo>
                <a:lnTo>
                  <a:pt x="136" y="31138"/>
                </a:lnTo>
                <a:lnTo>
                  <a:pt x="117" y="31330"/>
                </a:lnTo>
                <a:lnTo>
                  <a:pt x="117" y="31600"/>
                </a:lnTo>
                <a:lnTo>
                  <a:pt x="136" y="31755"/>
                </a:lnTo>
                <a:lnTo>
                  <a:pt x="194" y="31870"/>
                </a:lnTo>
                <a:lnTo>
                  <a:pt x="252" y="31986"/>
                </a:lnTo>
                <a:lnTo>
                  <a:pt x="348" y="32063"/>
                </a:lnTo>
                <a:lnTo>
                  <a:pt x="444" y="32159"/>
                </a:lnTo>
                <a:lnTo>
                  <a:pt x="502" y="32256"/>
                </a:lnTo>
                <a:lnTo>
                  <a:pt x="560" y="32391"/>
                </a:lnTo>
                <a:lnTo>
                  <a:pt x="579" y="32545"/>
                </a:lnTo>
                <a:lnTo>
                  <a:pt x="560" y="32699"/>
                </a:lnTo>
                <a:lnTo>
                  <a:pt x="522" y="32815"/>
                </a:lnTo>
                <a:lnTo>
                  <a:pt x="464" y="32911"/>
                </a:lnTo>
                <a:lnTo>
                  <a:pt x="387" y="33008"/>
                </a:lnTo>
                <a:lnTo>
                  <a:pt x="309" y="33104"/>
                </a:lnTo>
                <a:lnTo>
                  <a:pt x="232" y="33200"/>
                </a:lnTo>
                <a:lnTo>
                  <a:pt x="194" y="33316"/>
                </a:lnTo>
                <a:lnTo>
                  <a:pt x="174" y="33470"/>
                </a:lnTo>
                <a:lnTo>
                  <a:pt x="174" y="34415"/>
                </a:lnTo>
                <a:lnTo>
                  <a:pt x="174" y="34569"/>
                </a:lnTo>
                <a:lnTo>
                  <a:pt x="155" y="34704"/>
                </a:lnTo>
                <a:lnTo>
                  <a:pt x="78" y="34878"/>
                </a:lnTo>
                <a:lnTo>
                  <a:pt x="20" y="35071"/>
                </a:lnTo>
                <a:lnTo>
                  <a:pt x="1" y="35206"/>
                </a:lnTo>
                <a:lnTo>
                  <a:pt x="1" y="35360"/>
                </a:lnTo>
                <a:lnTo>
                  <a:pt x="1" y="35437"/>
                </a:lnTo>
                <a:lnTo>
                  <a:pt x="40" y="35514"/>
                </a:lnTo>
                <a:lnTo>
                  <a:pt x="97" y="35572"/>
                </a:lnTo>
                <a:lnTo>
                  <a:pt x="155" y="35630"/>
                </a:lnTo>
                <a:lnTo>
                  <a:pt x="329" y="35726"/>
                </a:lnTo>
                <a:lnTo>
                  <a:pt x="522" y="35822"/>
                </a:lnTo>
                <a:lnTo>
                  <a:pt x="714" y="35919"/>
                </a:lnTo>
                <a:lnTo>
                  <a:pt x="888" y="36015"/>
                </a:lnTo>
                <a:lnTo>
                  <a:pt x="965" y="36073"/>
                </a:lnTo>
                <a:lnTo>
                  <a:pt x="1003" y="36131"/>
                </a:lnTo>
                <a:lnTo>
                  <a:pt x="1042" y="36208"/>
                </a:lnTo>
                <a:lnTo>
                  <a:pt x="1061" y="36285"/>
                </a:lnTo>
                <a:lnTo>
                  <a:pt x="1042" y="36382"/>
                </a:lnTo>
                <a:lnTo>
                  <a:pt x="1023" y="36439"/>
                </a:lnTo>
                <a:lnTo>
                  <a:pt x="1003" y="36517"/>
                </a:lnTo>
                <a:lnTo>
                  <a:pt x="946" y="36574"/>
                </a:lnTo>
                <a:lnTo>
                  <a:pt x="849" y="36671"/>
                </a:lnTo>
                <a:lnTo>
                  <a:pt x="734" y="36767"/>
                </a:lnTo>
                <a:lnTo>
                  <a:pt x="618" y="36844"/>
                </a:lnTo>
                <a:lnTo>
                  <a:pt x="522" y="36960"/>
                </a:lnTo>
                <a:lnTo>
                  <a:pt x="464" y="37018"/>
                </a:lnTo>
                <a:lnTo>
                  <a:pt x="444" y="37076"/>
                </a:lnTo>
                <a:lnTo>
                  <a:pt x="425" y="37153"/>
                </a:lnTo>
                <a:lnTo>
                  <a:pt x="406" y="37230"/>
                </a:lnTo>
                <a:lnTo>
                  <a:pt x="425" y="37384"/>
                </a:lnTo>
                <a:lnTo>
                  <a:pt x="464" y="37519"/>
                </a:lnTo>
                <a:lnTo>
                  <a:pt x="502" y="37615"/>
                </a:lnTo>
                <a:lnTo>
                  <a:pt x="541" y="37693"/>
                </a:lnTo>
                <a:lnTo>
                  <a:pt x="599" y="37789"/>
                </a:lnTo>
                <a:lnTo>
                  <a:pt x="637" y="37885"/>
                </a:lnTo>
                <a:lnTo>
                  <a:pt x="676" y="38020"/>
                </a:lnTo>
                <a:lnTo>
                  <a:pt x="676" y="38175"/>
                </a:lnTo>
                <a:lnTo>
                  <a:pt x="676" y="38445"/>
                </a:lnTo>
                <a:lnTo>
                  <a:pt x="637" y="38637"/>
                </a:lnTo>
                <a:lnTo>
                  <a:pt x="618" y="38830"/>
                </a:lnTo>
                <a:lnTo>
                  <a:pt x="599" y="39100"/>
                </a:lnTo>
                <a:lnTo>
                  <a:pt x="599" y="39196"/>
                </a:lnTo>
                <a:lnTo>
                  <a:pt x="579" y="39274"/>
                </a:lnTo>
                <a:lnTo>
                  <a:pt x="541" y="39331"/>
                </a:lnTo>
                <a:lnTo>
                  <a:pt x="502" y="39389"/>
                </a:lnTo>
                <a:lnTo>
                  <a:pt x="406" y="39486"/>
                </a:lnTo>
                <a:lnTo>
                  <a:pt x="309" y="39582"/>
                </a:lnTo>
                <a:lnTo>
                  <a:pt x="194" y="39659"/>
                </a:lnTo>
                <a:lnTo>
                  <a:pt x="97" y="39775"/>
                </a:lnTo>
                <a:lnTo>
                  <a:pt x="59" y="39833"/>
                </a:lnTo>
                <a:lnTo>
                  <a:pt x="20" y="39890"/>
                </a:lnTo>
                <a:lnTo>
                  <a:pt x="1" y="39968"/>
                </a:lnTo>
                <a:lnTo>
                  <a:pt x="1" y="40045"/>
                </a:lnTo>
                <a:lnTo>
                  <a:pt x="20" y="40122"/>
                </a:lnTo>
                <a:lnTo>
                  <a:pt x="40" y="40199"/>
                </a:lnTo>
                <a:lnTo>
                  <a:pt x="78" y="40276"/>
                </a:lnTo>
                <a:lnTo>
                  <a:pt x="136" y="40334"/>
                </a:lnTo>
                <a:lnTo>
                  <a:pt x="290" y="40430"/>
                </a:lnTo>
                <a:lnTo>
                  <a:pt x="444" y="40507"/>
                </a:lnTo>
                <a:lnTo>
                  <a:pt x="618" y="40604"/>
                </a:lnTo>
                <a:lnTo>
                  <a:pt x="753" y="40700"/>
                </a:lnTo>
                <a:lnTo>
                  <a:pt x="811" y="40758"/>
                </a:lnTo>
                <a:lnTo>
                  <a:pt x="869" y="40835"/>
                </a:lnTo>
                <a:lnTo>
                  <a:pt x="888" y="40912"/>
                </a:lnTo>
                <a:lnTo>
                  <a:pt x="907" y="40989"/>
                </a:lnTo>
                <a:lnTo>
                  <a:pt x="907" y="41144"/>
                </a:lnTo>
                <a:lnTo>
                  <a:pt x="926" y="41259"/>
                </a:lnTo>
                <a:lnTo>
                  <a:pt x="984" y="41452"/>
                </a:lnTo>
                <a:lnTo>
                  <a:pt x="1061" y="41645"/>
                </a:lnTo>
                <a:lnTo>
                  <a:pt x="1081" y="41761"/>
                </a:lnTo>
                <a:lnTo>
                  <a:pt x="1081" y="41915"/>
                </a:lnTo>
                <a:lnTo>
                  <a:pt x="1081" y="42088"/>
                </a:lnTo>
                <a:lnTo>
                  <a:pt x="1061" y="42204"/>
                </a:lnTo>
                <a:lnTo>
                  <a:pt x="1003" y="42397"/>
                </a:lnTo>
                <a:lnTo>
                  <a:pt x="965" y="42590"/>
                </a:lnTo>
                <a:lnTo>
                  <a:pt x="946" y="42705"/>
                </a:lnTo>
                <a:lnTo>
                  <a:pt x="926" y="42860"/>
                </a:lnTo>
                <a:lnTo>
                  <a:pt x="946" y="43149"/>
                </a:lnTo>
                <a:lnTo>
                  <a:pt x="946" y="43322"/>
                </a:lnTo>
                <a:lnTo>
                  <a:pt x="965" y="43515"/>
                </a:lnTo>
                <a:lnTo>
                  <a:pt x="984" y="43804"/>
                </a:lnTo>
                <a:lnTo>
                  <a:pt x="965" y="43958"/>
                </a:lnTo>
                <a:lnTo>
                  <a:pt x="946" y="44074"/>
                </a:lnTo>
                <a:lnTo>
                  <a:pt x="907" y="44267"/>
                </a:lnTo>
                <a:lnTo>
                  <a:pt x="869" y="44460"/>
                </a:lnTo>
                <a:lnTo>
                  <a:pt x="849" y="44575"/>
                </a:lnTo>
                <a:lnTo>
                  <a:pt x="849" y="44730"/>
                </a:lnTo>
                <a:lnTo>
                  <a:pt x="830" y="44884"/>
                </a:lnTo>
                <a:lnTo>
                  <a:pt x="772" y="45019"/>
                </a:lnTo>
                <a:lnTo>
                  <a:pt x="714" y="45115"/>
                </a:lnTo>
                <a:lnTo>
                  <a:pt x="637" y="45212"/>
                </a:lnTo>
                <a:lnTo>
                  <a:pt x="560" y="45289"/>
                </a:lnTo>
                <a:lnTo>
                  <a:pt x="483" y="45404"/>
                </a:lnTo>
                <a:lnTo>
                  <a:pt x="444" y="45520"/>
                </a:lnTo>
                <a:lnTo>
                  <a:pt x="425" y="45674"/>
                </a:lnTo>
                <a:lnTo>
                  <a:pt x="444" y="45964"/>
                </a:lnTo>
                <a:lnTo>
                  <a:pt x="483" y="46137"/>
                </a:lnTo>
                <a:lnTo>
                  <a:pt x="502" y="46330"/>
                </a:lnTo>
                <a:lnTo>
                  <a:pt x="522" y="46619"/>
                </a:lnTo>
                <a:lnTo>
                  <a:pt x="541" y="46773"/>
                </a:lnTo>
                <a:lnTo>
                  <a:pt x="599" y="46889"/>
                </a:lnTo>
                <a:lnTo>
                  <a:pt x="676" y="46985"/>
                </a:lnTo>
                <a:lnTo>
                  <a:pt x="753" y="47082"/>
                </a:lnTo>
                <a:lnTo>
                  <a:pt x="830" y="47178"/>
                </a:lnTo>
                <a:lnTo>
                  <a:pt x="907" y="47275"/>
                </a:lnTo>
                <a:lnTo>
                  <a:pt x="965" y="47390"/>
                </a:lnTo>
                <a:lnTo>
                  <a:pt x="965" y="47544"/>
                </a:lnTo>
                <a:lnTo>
                  <a:pt x="965" y="47641"/>
                </a:lnTo>
                <a:lnTo>
                  <a:pt x="946" y="47718"/>
                </a:lnTo>
                <a:lnTo>
                  <a:pt x="926" y="47776"/>
                </a:lnTo>
                <a:lnTo>
                  <a:pt x="888" y="47834"/>
                </a:lnTo>
                <a:lnTo>
                  <a:pt x="791" y="47930"/>
                </a:lnTo>
                <a:lnTo>
                  <a:pt x="676" y="48026"/>
                </a:lnTo>
                <a:lnTo>
                  <a:pt x="560" y="48104"/>
                </a:lnTo>
                <a:lnTo>
                  <a:pt x="464" y="48219"/>
                </a:lnTo>
                <a:lnTo>
                  <a:pt x="425" y="48277"/>
                </a:lnTo>
                <a:lnTo>
                  <a:pt x="406" y="48335"/>
                </a:lnTo>
                <a:lnTo>
                  <a:pt x="387" y="48412"/>
                </a:lnTo>
                <a:lnTo>
                  <a:pt x="367" y="48489"/>
                </a:lnTo>
                <a:lnTo>
                  <a:pt x="348" y="48759"/>
                </a:lnTo>
                <a:lnTo>
                  <a:pt x="329" y="48952"/>
                </a:lnTo>
                <a:lnTo>
                  <a:pt x="290" y="49145"/>
                </a:lnTo>
                <a:lnTo>
                  <a:pt x="271" y="49434"/>
                </a:lnTo>
                <a:lnTo>
                  <a:pt x="271" y="49704"/>
                </a:lnTo>
                <a:lnTo>
                  <a:pt x="252" y="49897"/>
                </a:lnTo>
                <a:lnTo>
                  <a:pt x="232" y="50089"/>
                </a:lnTo>
                <a:lnTo>
                  <a:pt x="232" y="50359"/>
                </a:lnTo>
                <a:lnTo>
                  <a:pt x="252" y="50514"/>
                </a:lnTo>
                <a:lnTo>
                  <a:pt x="271" y="50649"/>
                </a:lnTo>
                <a:lnTo>
                  <a:pt x="329" y="50745"/>
                </a:lnTo>
                <a:lnTo>
                  <a:pt x="387" y="50841"/>
                </a:lnTo>
                <a:lnTo>
                  <a:pt x="425" y="50918"/>
                </a:lnTo>
                <a:lnTo>
                  <a:pt x="483" y="51015"/>
                </a:lnTo>
                <a:lnTo>
                  <a:pt x="502" y="51150"/>
                </a:lnTo>
                <a:lnTo>
                  <a:pt x="522" y="51304"/>
                </a:lnTo>
                <a:lnTo>
                  <a:pt x="541" y="51458"/>
                </a:lnTo>
                <a:lnTo>
                  <a:pt x="579" y="51574"/>
                </a:lnTo>
                <a:lnTo>
                  <a:pt x="637" y="51690"/>
                </a:lnTo>
                <a:lnTo>
                  <a:pt x="714" y="51767"/>
                </a:lnTo>
                <a:lnTo>
                  <a:pt x="772" y="51863"/>
                </a:lnTo>
                <a:lnTo>
                  <a:pt x="830" y="51960"/>
                </a:lnTo>
                <a:lnTo>
                  <a:pt x="888" y="52075"/>
                </a:lnTo>
                <a:lnTo>
                  <a:pt x="907" y="52249"/>
                </a:lnTo>
                <a:lnTo>
                  <a:pt x="907" y="52403"/>
                </a:lnTo>
                <a:lnTo>
                  <a:pt x="926" y="52519"/>
                </a:lnTo>
                <a:lnTo>
                  <a:pt x="984" y="52711"/>
                </a:lnTo>
                <a:lnTo>
                  <a:pt x="1061" y="52904"/>
                </a:lnTo>
                <a:lnTo>
                  <a:pt x="1081" y="53020"/>
                </a:lnTo>
                <a:lnTo>
                  <a:pt x="1081" y="53174"/>
                </a:lnTo>
                <a:lnTo>
                  <a:pt x="1081" y="53251"/>
                </a:lnTo>
                <a:lnTo>
                  <a:pt x="1061" y="53328"/>
                </a:lnTo>
                <a:lnTo>
                  <a:pt x="1023" y="53405"/>
                </a:lnTo>
                <a:lnTo>
                  <a:pt x="984" y="53463"/>
                </a:lnTo>
                <a:lnTo>
                  <a:pt x="869" y="53560"/>
                </a:lnTo>
                <a:lnTo>
                  <a:pt x="753" y="53656"/>
                </a:lnTo>
                <a:lnTo>
                  <a:pt x="637" y="53733"/>
                </a:lnTo>
                <a:lnTo>
                  <a:pt x="522" y="53830"/>
                </a:lnTo>
                <a:lnTo>
                  <a:pt x="483" y="53887"/>
                </a:lnTo>
                <a:lnTo>
                  <a:pt x="464" y="53965"/>
                </a:lnTo>
                <a:lnTo>
                  <a:pt x="425" y="54042"/>
                </a:lnTo>
                <a:lnTo>
                  <a:pt x="425" y="54119"/>
                </a:lnTo>
                <a:lnTo>
                  <a:pt x="444" y="54273"/>
                </a:lnTo>
                <a:lnTo>
                  <a:pt x="483" y="54389"/>
                </a:lnTo>
                <a:lnTo>
                  <a:pt x="560" y="54504"/>
                </a:lnTo>
                <a:lnTo>
                  <a:pt x="637" y="54582"/>
                </a:lnTo>
                <a:lnTo>
                  <a:pt x="695" y="54678"/>
                </a:lnTo>
                <a:lnTo>
                  <a:pt x="772" y="54774"/>
                </a:lnTo>
                <a:lnTo>
                  <a:pt x="811" y="54890"/>
                </a:lnTo>
                <a:lnTo>
                  <a:pt x="830" y="55064"/>
                </a:lnTo>
                <a:lnTo>
                  <a:pt x="830" y="55141"/>
                </a:lnTo>
                <a:lnTo>
                  <a:pt x="811" y="55218"/>
                </a:lnTo>
                <a:lnTo>
                  <a:pt x="772" y="55276"/>
                </a:lnTo>
                <a:lnTo>
                  <a:pt x="734" y="55333"/>
                </a:lnTo>
                <a:lnTo>
                  <a:pt x="637" y="55430"/>
                </a:lnTo>
                <a:lnTo>
                  <a:pt x="541" y="55526"/>
                </a:lnTo>
                <a:lnTo>
                  <a:pt x="425" y="55623"/>
                </a:lnTo>
                <a:lnTo>
                  <a:pt x="329" y="55719"/>
                </a:lnTo>
                <a:lnTo>
                  <a:pt x="290" y="55777"/>
                </a:lnTo>
                <a:lnTo>
                  <a:pt x="271" y="55835"/>
                </a:lnTo>
                <a:lnTo>
                  <a:pt x="252" y="55912"/>
                </a:lnTo>
                <a:lnTo>
                  <a:pt x="252" y="55989"/>
                </a:lnTo>
                <a:lnTo>
                  <a:pt x="252" y="56085"/>
                </a:lnTo>
                <a:lnTo>
                  <a:pt x="271" y="56143"/>
                </a:lnTo>
                <a:lnTo>
                  <a:pt x="309" y="56220"/>
                </a:lnTo>
                <a:lnTo>
                  <a:pt x="367" y="56278"/>
                </a:lnTo>
                <a:lnTo>
                  <a:pt x="502" y="56375"/>
                </a:lnTo>
                <a:lnTo>
                  <a:pt x="656" y="56471"/>
                </a:lnTo>
                <a:lnTo>
                  <a:pt x="811" y="56548"/>
                </a:lnTo>
                <a:lnTo>
                  <a:pt x="926" y="56644"/>
                </a:lnTo>
                <a:lnTo>
                  <a:pt x="984" y="56702"/>
                </a:lnTo>
                <a:lnTo>
                  <a:pt x="1023" y="56779"/>
                </a:lnTo>
                <a:lnTo>
                  <a:pt x="1061" y="56857"/>
                </a:lnTo>
                <a:lnTo>
                  <a:pt x="1061" y="56934"/>
                </a:lnTo>
                <a:lnTo>
                  <a:pt x="1061" y="57011"/>
                </a:lnTo>
                <a:lnTo>
                  <a:pt x="1042" y="57088"/>
                </a:lnTo>
                <a:lnTo>
                  <a:pt x="984" y="57204"/>
                </a:lnTo>
                <a:lnTo>
                  <a:pt x="907" y="57319"/>
                </a:lnTo>
                <a:lnTo>
                  <a:pt x="811" y="57396"/>
                </a:lnTo>
                <a:lnTo>
                  <a:pt x="714" y="57493"/>
                </a:lnTo>
                <a:lnTo>
                  <a:pt x="637" y="57589"/>
                </a:lnTo>
                <a:lnTo>
                  <a:pt x="579" y="57705"/>
                </a:lnTo>
                <a:lnTo>
                  <a:pt x="560" y="57782"/>
                </a:lnTo>
                <a:lnTo>
                  <a:pt x="560" y="57878"/>
                </a:lnTo>
                <a:lnTo>
                  <a:pt x="560" y="58033"/>
                </a:lnTo>
                <a:lnTo>
                  <a:pt x="541" y="58148"/>
                </a:lnTo>
                <a:lnTo>
                  <a:pt x="483" y="58341"/>
                </a:lnTo>
                <a:lnTo>
                  <a:pt x="444" y="58534"/>
                </a:lnTo>
                <a:lnTo>
                  <a:pt x="425" y="58650"/>
                </a:lnTo>
                <a:lnTo>
                  <a:pt x="406" y="58804"/>
                </a:lnTo>
                <a:lnTo>
                  <a:pt x="406" y="58977"/>
                </a:lnTo>
                <a:lnTo>
                  <a:pt x="367" y="59132"/>
                </a:lnTo>
                <a:lnTo>
                  <a:pt x="252" y="59421"/>
                </a:lnTo>
                <a:lnTo>
                  <a:pt x="232" y="59556"/>
                </a:lnTo>
                <a:lnTo>
                  <a:pt x="232" y="59691"/>
                </a:lnTo>
                <a:lnTo>
                  <a:pt x="232" y="59748"/>
                </a:lnTo>
                <a:lnTo>
                  <a:pt x="271" y="59826"/>
                </a:lnTo>
                <a:lnTo>
                  <a:pt x="309" y="59883"/>
                </a:lnTo>
                <a:lnTo>
                  <a:pt x="348" y="59941"/>
                </a:lnTo>
                <a:lnTo>
                  <a:pt x="483" y="60057"/>
                </a:lnTo>
                <a:lnTo>
                  <a:pt x="599" y="60134"/>
                </a:lnTo>
                <a:lnTo>
                  <a:pt x="734" y="60173"/>
                </a:lnTo>
                <a:lnTo>
                  <a:pt x="869" y="60211"/>
                </a:lnTo>
                <a:lnTo>
                  <a:pt x="1003" y="60211"/>
                </a:lnTo>
                <a:lnTo>
                  <a:pt x="1158" y="60230"/>
                </a:lnTo>
                <a:lnTo>
                  <a:pt x="1485" y="60211"/>
                </a:lnTo>
                <a:lnTo>
                  <a:pt x="1582" y="60211"/>
                </a:lnTo>
                <a:lnTo>
                  <a:pt x="1640" y="60173"/>
                </a:lnTo>
                <a:lnTo>
                  <a:pt x="1717" y="60134"/>
                </a:lnTo>
                <a:lnTo>
                  <a:pt x="1775" y="60076"/>
                </a:lnTo>
                <a:lnTo>
                  <a:pt x="1871" y="59922"/>
                </a:lnTo>
                <a:lnTo>
                  <a:pt x="1967" y="59748"/>
                </a:lnTo>
                <a:lnTo>
                  <a:pt x="2045" y="59575"/>
                </a:lnTo>
                <a:lnTo>
                  <a:pt x="2141" y="59421"/>
                </a:lnTo>
                <a:lnTo>
                  <a:pt x="2199" y="59363"/>
                </a:lnTo>
                <a:lnTo>
                  <a:pt x="2276" y="59305"/>
                </a:lnTo>
                <a:lnTo>
                  <a:pt x="2353" y="59286"/>
                </a:lnTo>
                <a:lnTo>
                  <a:pt x="2430" y="59266"/>
                </a:lnTo>
                <a:lnTo>
                  <a:pt x="2507" y="59266"/>
                </a:lnTo>
                <a:lnTo>
                  <a:pt x="2584" y="59286"/>
                </a:lnTo>
                <a:lnTo>
                  <a:pt x="2642" y="59324"/>
                </a:lnTo>
                <a:lnTo>
                  <a:pt x="2700" y="59363"/>
                </a:lnTo>
                <a:lnTo>
                  <a:pt x="2816" y="59459"/>
                </a:lnTo>
                <a:lnTo>
                  <a:pt x="2893" y="59575"/>
                </a:lnTo>
                <a:lnTo>
                  <a:pt x="2989" y="59691"/>
                </a:lnTo>
                <a:lnTo>
                  <a:pt x="3086" y="59787"/>
                </a:lnTo>
                <a:lnTo>
                  <a:pt x="3144" y="59826"/>
                </a:lnTo>
                <a:lnTo>
                  <a:pt x="3201" y="59845"/>
                </a:lnTo>
                <a:lnTo>
                  <a:pt x="3278" y="59864"/>
                </a:lnTo>
                <a:lnTo>
                  <a:pt x="3356" y="59883"/>
                </a:lnTo>
                <a:lnTo>
                  <a:pt x="3645" y="59864"/>
                </a:lnTo>
                <a:lnTo>
                  <a:pt x="3838" y="59826"/>
                </a:lnTo>
                <a:lnTo>
                  <a:pt x="4030" y="59806"/>
                </a:lnTo>
                <a:lnTo>
                  <a:pt x="4300" y="59787"/>
                </a:lnTo>
                <a:lnTo>
                  <a:pt x="4377" y="59768"/>
                </a:lnTo>
                <a:lnTo>
                  <a:pt x="4455" y="59748"/>
                </a:lnTo>
                <a:lnTo>
                  <a:pt x="4570" y="59691"/>
                </a:lnTo>
                <a:lnTo>
                  <a:pt x="4686" y="59594"/>
                </a:lnTo>
                <a:lnTo>
                  <a:pt x="4763" y="59498"/>
                </a:lnTo>
                <a:lnTo>
                  <a:pt x="4859" y="59382"/>
                </a:lnTo>
                <a:lnTo>
                  <a:pt x="4956" y="59286"/>
                </a:lnTo>
                <a:lnTo>
                  <a:pt x="5091" y="59228"/>
                </a:lnTo>
                <a:lnTo>
                  <a:pt x="5149" y="59209"/>
                </a:lnTo>
                <a:lnTo>
                  <a:pt x="5245" y="59189"/>
                </a:lnTo>
                <a:lnTo>
                  <a:pt x="5322" y="59209"/>
                </a:lnTo>
                <a:lnTo>
                  <a:pt x="5399" y="59228"/>
                </a:lnTo>
                <a:lnTo>
                  <a:pt x="5457" y="59247"/>
                </a:lnTo>
                <a:lnTo>
                  <a:pt x="5515" y="59286"/>
                </a:lnTo>
                <a:lnTo>
                  <a:pt x="5611" y="59382"/>
                </a:lnTo>
                <a:lnTo>
                  <a:pt x="5708" y="59498"/>
                </a:lnTo>
                <a:lnTo>
                  <a:pt x="5804" y="59614"/>
                </a:lnTo>
                <a:lnTo>
                  <a:pt x="5900" y="59710"/>
                </a:lnTo>
                <a:lnTo>
                  <a:pt x="5958" y="59748"/>
                </a:lnTo>
                <a:lnTo>
                  <a:pt x="6016" y="59787"/>
                </a:lnTo>
                <a:lnTo>
                  <a:pt x="6093" y="59806"/>
                </a:lnTo>
                <a:lnTo>
                  <a:pt x="6325" y="59806"/>
                </a:lnTo>
                <a:lnTo>
                  <a:pt x="6460" y="59826"/>
                </a:lnTo>
                <a:lnTo>
                  <a:pt x="6633" y="59883"/>
                </a:lnTo>
                <a:lnTo>
                  <a:pt x="6826" y="59941"/>
                </a:lnTo>
                <a:lnTo>
                  <a:pt x="6961" y="59961"/>
                </a:lnTo>
                <a:lnTo>
                  <a:pt x="7269" y="59961"/>
                </a:lnTo>
                <a:lnTo>
                  <a:pt x="7385" y="59980"/>
                </a:lnTo>
                <a:lnTo>
                  <a:pt x="7578" y="60038"/>
                </a:lnTo>
                <a:lnTo>
                  <a:pt x="7771" y="60076"/>
                </a:lnTo>
                <a:lnTo>
                  <a:pt x="7886" y="60096"/>
                </a:lnTo>
                <a:lnTo>
                  <a:pt x="8137" y="60096"/>
                </a:lnTo>
                <a:lnTo>
                  <a:pt x="8195" y="60057"/>
                </a:lnTo>
                <a:lnTo>
                  <a:pt x="8272" y="60018"/>
                </a:lnTo>
                <a:lnTo>
                  <a:pt x="8330" y="59961"/>
                </a:lnTo>
                <a:lnTo>
                  <a:pt x="8426" y="59806"/>
                </a:lnTo>
                <a:lnTo>
                  <a:pt x="8523" y="59633"/>
                </a:lnTo>
                <a:lnTo>
                  <a:pt x="8600" y="59459"/>
                </a:lnTo>
                <a:lnTo>
                  <a:pt x="8696" y="59305"/>
                </a:lnTo>
                <a:lnTo>
                  <a:pt x="8754" y="59247"/>
                </a:lnTo>
                <a:lnTo>
                  <a:pt x="8831" y="59209"/>
                </a:lnTo>
                <a:lnTo>
                  <a:pt x="8908" y="59170"/>
                </a:lnTo>
                <a:lnTo>
                  <a:pt x="9062" y="59170"/>
                </a:lnTo>
                <a:lnTo>
                  <a:pt x="9139" y="59209"/>
                </a:lnTo>
                <a:lnTo>
                  <a:pt x="9197" y="59247"/>
                </a:lnTo>
                <a:lnTo>
                  <a:pt x="9255" y="59286"/>
                </a:lnTo>
                <a:lnTo>
                  <a:pt x="9352" y="59421"/>
                </a:lnTo>
                <a:lnTo>
                  <a:pt x="9448" y="59575"/>
                </a:lnTo>
                <a:lnTo>
                  <a:pt x="9544" y="59729"/>
                </a:lnTo>
                <a:lnTo>
                  <a:pt x="9641" y="59864"/>
                </a:lnTo>
                <a:lnTo>
                  <a:pt x="9699" y="59922"/>
                </a:lnTo>
                <a:lnTo>
                  <a:pt x="9756" y="59961"/>
                </a:lnTo>
                <a:lnTo>
                  <a:pt x="9834" y="59980"/>
                </a:lnTo>
                <a:lnTo>
                  <a:pt x="9911" y="59999"/>
                </a:lnTo>
                <a:lnTo>
                  <a:pt x="10065" y="59999"/>
                </a:lnTo>
                <a:lnTo>
                  <a:pt x="10200" y="59980"/>
                </a:lnTo>
                <a:lnTo>
                  <a:pt x="10393" y="59941"/>
                </a:lnTo>
                <a:lnTo>
                  <a:pt x="10585" y="59903"/>
                </a:lnTo>
                <a:lnTo>
                  <a:pt x="10701" y="59883"/>
                </a:lnTo>
                <a:lnTo>
                  <a:pt x="10855" y="59883"/>
                </a:lnTo>
                <a:lnTo>
                  <a:pt x="11010" y="59903"/>
                </a:lnTo>
                <a:lnTo>
                  <a:pt x="11125" y="59941"/>
                </a:lnTo>
                <a:lnTo>
                  <a:pt x="11241" y="60018"/>
                </a:lnTo>
                <a:lnTo>
                  <a:pt x="11318" y="60115"/>
                </a:lnTo>
                <a:lnTo>
                  <a:pt x="11414" y="60192"/>
                </a:lnTo>
                <a:lnTo>
                  <a:pt x="11511" y="60269"/>
                </a:lnTo>
                <a:lnTo>
                  <a:pt x="11627" y="60308"/>
                </a:lnTo>
                <a:lnTo>
                  <a:pt x="11781" y="60327"/>
                </a:lnTo>
                <a:lnTo>
                  <a:pt x="11877" y="60327"/>
                </a:lnTo>
                <a:lnTo>
                  <a:pt x="11935" y="60308"/>
                </a:lnTo>
                <a:lnTo>
                  <a:pt x="12012" y="60269"/>
                </a:lnTo>
                <a:lnTo>
                  <a:pt x="12070" y="60211"/>
                </a:lnTo>
                <a:lnTo>
                  <a:pt x="12166" y="60096"/>
                </a:lnTo>
                <a:lnTo>
                  <a:pt x="12263" y="59941"/>
                </a:lnTo>
                <a:lnTo>
                  <a:pt x="12340" y="59806"/>
                </a:lnTo>
                <a:lnTo>
                  <a:pt x="12456" y="59671"/>
                </a:lnTo>
                <a:lnTo>
                  <a:pt x="12513" y="59633"/>
                </a:lnTo>
                <a:lnTo>
                  <a:pt x="12571" y="59594"/>
                </a:lnTo>
                <a:lnTo>
                  <a:pt x="12648" y="59575"/>
                </a:lnTo>
                <a:lnTo>
                  <a:pt x="12725" y="59556"/>
                </a:lnTo>
                <a:lnTo>
                  <a:pt x="12880" y="59556"/>
                </a:lnTo>
                <a:lnTo>
                  <a:pt x="12995" y="59517"/>
                </a:lnTo>
                <a:lnTo>
                  <a:pt x="13111" y="59479"/>
                </a:lnTo>
                <a:lnTo>
                  <a:pt x="13188" y="59440"/>
                </a:lnTo>
                <a:lnTo>
                  <a:pt x="13285" y="59401"/>
                </a:lnTo>
                <a:lnTo>
                  <a:pt x="13381" y="59363"/>
                </a:lnTo>
                <a:lnTo>
                  <a:pt x="13497" y="59344"/>
                </a:lnTo>
                <a:lnTo>
                  <a:pt x="13805" y="59344"/>
                </a:lnTo>
                <a:lnTo>
                  <a:pt x="13940" y="59363"/>
                </a:lnTo>
                <a:lnTo>
                  <a:pt x="14133" y="59421"/>
                </a:lnTo>
                <a:lnTo>
                  <a:pt x="14326" y="59479"/>
                </a:lnTo>
                <a:lnTo>
                  <a:pt x="14441" y="59498"/>
                </a:lnTo>
                <a:lnTo>
                  <a:pt x="15058" y="59498"/>
                </a:lnTo>
                <a:lnTo>
                  <a:pt x="15251" y="59479"/>
                </a:lnTo>
                <a:lnTo>
                  <a:pt x="15521" y="59479"/>
                </a:lnTo>
                <a:lnTo>
                  <a:pt x="15695" y="59498"/>
                </a:lnTo>
                <a:lnTo>
                  <a:pt x="15810" y="59536"/>
                </a:lnTo>
                <a:lnTo>
                  <a:pt x="15907" y="59594"/>
                </a:lnTo>
                <a:lnTo>
                  <a:pt x="16003" y="59671"/>
                </a:lnTo>
                <a:lnTo>
                  <a:pt x="16080" y="59748"/>
                </a:lnTo>
                <a:lnTo>
                  <a:pt x="16196" y="59806"/>
                </a:lnTo>
                <a:lnTo>
                  <a:pt x="16311" y="59845"/>
                </a:lnTo>
                <a:lnTo>
                  <a:pt x="16466" y="59864"/>
                </a:lnTo>
                <a:lnTo>
                  <a:pt x="16543" y="59864"/>
                </a:lnTo>
                <a:lnTo>
                  <a:pt x="16620" y="59845"/>
                </a:lnTo>
                <a:lnTo>
                  <a:pt x="16736" y="59768"/>
                </a:lnTo>
                <a:lnTo>
                  <a:pt x="16851" y="59691"/>
                </a:lnTo>
                <a:lnTo>
                  <a:pt x="16928" y="59594"/>
                </a:lnTo>
                <a:lnTo>
                  <a:pt x="17025" y="59479"/>
                </a:lnTo>
                <a:lnTo>
                  <a:pt x="17121" y="59401"/>
                </a:lnTo>
                <a:lnTo>
                  <a:pt x="17237" y="59324"/>
                </a:lnTo>
                <a:lnTo>
                  <a:pt x="17314" y="59305"/>
                </a:lnTo>
                <a:lnTo>
                  <a:pt x="17488" y="59305"/>
                </a:lnTo>
                <a:lnTo>
                  <a:pt x="17565" y="59324"/>
                </a:lnTo>
                <a:lnTo>
                  <a:pt x="17680" y="59382"/>
                </a:lnTo>
                <a:lnTo>
                  <a:pt x="17777" y="59459"/>
                </a:lnTo>
                <a:lnTo>
                  <a:pt x="17873" y="59556"/>
                </a:lnTo>
                <a:lnTo>
                  <a:pt x="17950" y="59633"/>
                </a:lnTo>
                <a:lnTo>
                  <a:pt x="18066" y="59729"/>
                </a:lnTo>
                <a:lnTo>
                  <a:pt x="18182" y="59768"/>
                </a:lnTo>
                <a:lnTo>
                  <a:pt x="18259" y="59787"/>
                </a:lnTo>
                <a:lnTo>
                  <a:pt x="18413" y="59787"/>
                </a:lnTo>
                <a:lnTo>
                  <a:pt x="18490" y="59768"/>
                </a:lnTo>
                <a:lnTo>
                  <a:pt x="18548" y="59748"/>
                </a:lnTo>
                <a:lnTo>
                  <a:pt x="18606" y="59710"/>
                </a:lnTo>
                <a:lnTo>
                  <a:pt x="18721" y="59594"/>
                </a:lnTo>
                <a:lnTo>
                  <a:pt x="18799" y="59498"/>
                </a:lnTo>
                <a:lnTo>
                  <a:pt x="18895" y="59382"/>
                </a:lnTo>
                <a:lnTo>
                  <a:pt x="18991" y="59286"/>
                </a:lnTo>
                <a:lnTo>
                  <a:pt x="19049" y="59247"/>
                </a:lnTo>
                <a:lnTo>
                  <a:pt x="19126" y="59209"/>
                </a:lnTo>
                <a:lnTo>
                  <a:pt x="19184" y="59189"/>
                </a:lnTo>
                <a:lnTo>
                  <a:pt x="19358" y="59189"/>
                </a:lnTo>
                <a:lnTo>
                  <a:pt x="19435" y="59228"/>
                </a:lnTo>
                <a:lnTo>
                  <a:pt x="19493" y="59266"/>
                </a:lnTo>
                <a:lnTo>
                  <a:pt x="19550" y="59344"/>
                </a:lnTo>
                <a:lnTo>
                  <a:pt x="19647" y="59498"/>
                </a:lnTo>
                <a:lnTo>
                  <a:pt x="19743" y="59691"/>
                </a:lnTo>
                <a:lnTo>
                  <a:pt x="19820" y="59883"/>
                </a:lnTo>
                <a:lnTo>
                  <a:pt x="19936" y="60038"/>
                </a:lnTo>
                <a:lnTo>
                  <a:pt x="19994" y="60096"/>
                </a:lnTo>
                <a:lnTo>
                  <a:pt x="20052" y="60153"/>
                </a:lnTo>
                <a:lnTo>
                  <a:pt x="20129" y="60192"/>
                </a:lnTo>
                <a:lnTo>
                  <a:pt x="20283" y="60192"/>
                </a:lnTo>
                <a:lnTo>
                  <a:pt x="20360" y="60153"/>
                </a:lnTo>
                <a:lnTo>
                  <a:pt x="20437" y="60115"/>
                </a:lnTo>
                <a:lnTo>
                  <a:pt x="20495" y="60076"/>
                </a:lnTo>
                <a:lnTo>
                  <a:pt x="20592" y="59941"/>
                </a:lnTo>
                <a:lnTo>
                  <a:pt x="20669" y="59787"/>
                </a:lnTo>
                <a:lnTo>
                  <a:pt x="20765" y="59652"/>
                </a:lnTo>
                <a:lnTo>
                  <a:pt x="20861" y="59517"/>
                </a:lnTo>
                <a:lnTo>
                  <a:pt x="20919" y="59459"/>
                </a:lnTo>
                <a:lnTo>
                  <a:pt x="20996" y="59421"/>
                </a:lnTo>
                <a:lnTo>
                  <a:pt x="21054" y="59401"/>
                </a:lnTo>
                <a:lnTo>
                  <a:pt x="21151" y="59382"/>
                </a:lnTo>
                <a:lnTo>
                  <a:pt x="21305" y="59401"/>
                </a:lnTo>
                <a:lnTo>
                  <a:pt x="21421" y="59421"/>
                </a:lnTo>
                <a:lnTo>
                  <a:pt x="21613" y="59479"/>
                </a:lnTo>
                <a:lnTo>
                  <a:pt x="21806" y="59556"/>
                </a:lnTo>
                <a:lnTo>
                  <a:pt x="21922" y="59575"/>
                </a:lnTo>
                <a:lnTo>
                  <a:pt x="22076" y="59575"/>
                </a:lnTo>
                <a:lnTo>
                  <a:pt x="22365" y="59556"/>
                </a:lnTo>
                <a:lnTo>
                  <a:pt x="22539" y="59536"/>
                </a:lnTo>
                <a:lnTo>
                  <a:pt x="22732" y="59498"/>
                </a:lnTo>
                <a:lnTo>
                  <a:pt x="23175" y="59498"/>
                </a:lnTo>
                <a:lnTo>
                  <a:pt x="23291" y="59556"/>
                </a:lnTo>
                <a:lnTo>
                  <a:pt x="23387" y="59614"/>
                </a:lnTo>
                <a:lnTo>
                  <a:pt x="23483" y="59671"/>
                </a:lnTo>
                <a:lnTo>
                  <a:pt x="23580" y="59748"/>
                </a:lnTo>
                <a:lnTo>
                  <a:pt x="23676" y="59806"/>
                </a:lnTo>
                <a:lnTo>
                  <a:pt x="23792" y="59845"/>
                </a:lnTo>
                <a:lnTo>
                  <a:pt x="23946" y="59864"/>
                </a:lnTo>
                <a:lnTo>
                  <a:pt x="24100" y="59864"/>
                </a:lnTo>
                <a:lnTo>
                  <a:pt x="24235" y="59883"/>
                </a:lnTo>
                <a:lnTo>
                  <a:pt x="24409" y="59941"/>
                </a:lnTo>
                <a:lnTo>
                  <a:pt x="24602" y="59999"/>
                </a:lnTo>
                <a:lnTo>
                  <a:pt x="24737" y="60018"/>
                </a:lnTo>
                <a:lnTo>
                  <a:pt x="24891" y="60018"/>
                </a:lnTo>
                <a:lnTo>
                  <a:pt x="25045" y="60038"/>
                </a:lnTo>
                <a:lnTo>
                  <a:pt x="25161" y="60057"/>
                </a:lnTo>
                <a:lnTo>
                  <a:pt x="25257" y="60096"/>
                </a:lnTo>
                <a:lnTo>
                  <a:pt x="25354" y="60134"/>
                </a:lnTo>
                <a:lnTo>
                  <a:pt x="25450" y="60173"/>
                </a:lnTo>
                <a:lnTo>
                  <a:pt x="25546" y="60211"/>
                </a:lnTo>
                <a:lnTo>
                  <a:pt x="25662" y="60230"/>
                </a:lnTo>
                <a:lnTo>
                  <a:pt x="25893" y="60230"/>
                </a:lnTo>
                <a:lnTo>
                  <a:pt x="25971" y="60211"/>
                </a:lnTo>
                <a:lnTo>
                  <a:pt x="26048" y="60153"/>
                </a:lnTo>
                <a:lnTo>
                  <a:pt x="26105" y="60115"/>
                </a:lnTo>
                <a:lnTo>
                  <a:pt x="26202" y="59961"/>
                </a:lnTo>
                <a:lnTo>
                  <a:pt x="26279" y="59806"/>
                </a:lnTo>
                <a:lnTo>
                  <a:pt x="26375" y="59652"/>
                </a:lnTo>
                <a:lnTo>
                  <a:pt x="26472" y="59517"/>
                </a:lnTo>
                <a:lnTo>
                  <a:pt x="26530" y="59459"/>
                </a:lnTo>
                <a:lnTo>
                  <a:pt x="26607" y="59421"/>
                </a:lnTo>
                <a:lnTo>
                  <a:pt x="26665" y="59382"/>
                </a:lnTo>
                <a:lnTo>
                  <a:pt x="26838" y="59382"/>
                </a:lnTo>
                <a:lnTo>
                  <a:pt x="26915" y="59421"/>
                </a:lnTo>
                <a:lnTo>
                  <a:pt x="26973" y="59459"/>
                </a:lnTo>
                <a:lnTo>
                  <a:pt x="27031" y="59517"/>
                </a:lnTo>
                <a:lnTo>
                  <a:pt x="27127" y="59652"/>
                </a:lnTo>
                <a:lnTo>
                  <a:pt x="27224" y="59806"/>
                </a:lnTo>
                <a:lnTo>
                  <a:pt x="27320" y="59961"/>
                </a:lnTo>
                <a:lnTo>
                  <a:pt x="27416" y="60096"/>
                </a:lnTo>
                <a:lnTo>
                  <a:pt x="27474" y="60153"/>
                </a:lnTo>
                <a:lnTo>
                  <a:pt x="27532" y="60192"/>
                </a:lnTo>
                <a:lnTo>
                  <a:pt x="27609" y="60211"/>
                </a:lnTo>
                <a:lnTo>
                  <a:pt x="27686" y="60230"/>
                </a:lnTo>
                <a:lnTo>
                  <a:pt x="27764" y="60211"/>
                </a:lnTo>
                <a:lnTo>
                  <a:pt x="27841" y="60192"/>
                </a:lnTo>
                <a:lnTo>
                  <a:pt x="27918" y="60134"/>
                </a:lnTo>
                <a:lnTo>
                  <a:pt x="27976" y="60076"/>
                </a:lnTo>
                <a:lnTo>
                  <a:pt x="28072" y="59922"/>
                </a:lnTo>
                <a:lnTo>
                  <a:pt x="28149" y="59729"/>
                </a:lnTo>
                <a:lnTo>
                  <a:pt x="28245" y="59556"/>
                </a:lnTo>
                <a:lnTo>
                  <a:pt x="28342" y="59401"/>
                </a:lnTo>
                <a:lnTo>
                  <a:pt x="28400" y="59344"/>
                </a:lnTo>
                <a:lnTo>
                  <a:pt x="28477" y="59286"/>
                </a:lnTo>
                <a:lnTo>
                  <a:pt x="28535" y="59266"/>
                </a:lnTo>
                <a:lnTo>
                  <a:pt x="28631" y="59247"/>
                </a:lnTo>
                <a:lnTo>
                  <a:pt x="28708" y="59266"/>
                </a:lnTo>
                <a:lnTo>
                  <a:pt x="28785" y="59286"/>
                </a:lnTo>
                <a:lnTo>
                  <a:pt x="28843" y="59324"/>
                </a:lnTo>
                <a:lnTo>
                  <a:pt x="28901" y="59382"/>
                </a:lnTo>
                <a:lnTo>
                  <a:pt x="28997" y="59517"/>
                </a:lnTo>
                <a:lnTo>
                  <a:pt x="29094" y="59671"/>
                </a:lnTo>
                <a:lnTo>
                  <a:pt x="29190" y="59826"/>
                </a:lnTo>
                <a:lnTo>
                  <a:pt x="29287" y="59941"/>
                </a:lnTo>
                <a:lnTo>
                  <a:pt x="29344" y="59999"/>
                </a:lnTo>
                <a:lnTo>
                  <a:pt x="29402" y="60038"/>
                </a:lnTo>
                <a:lnTo>
                  <a:pt x="29479" y="60076"/>
                </a:lnTo>
                <a:lnTo>
                  <a:pt x="29557" y="60076"/>
                </a:lnTo>
                <a:lnTo>
                  <a:pt x="29846" y="60057"/>
                </a:lnTo>
                <a:lnTo>
                  <a:pt x="30019" y="60018"/>
                </a:lnTo>
                <a:lnTo>
                  <a:pt x="30212" y="59980"/>
                </a:lnTo>
                <a:lnTo>
                  <a:pt x="30501" y="59980"/>
                </a:lnTo>
                <a:lnTo>
                  <a:pt x="30655" y="59961"/>
                </a:lnTo>
                <a:lnTo>
                  <a:pt x="30771" y="59961"/>
                </a:lnTo>
                <a:lnTo>
                  <a:pt x="30964" y="59903"/>
                </a:lnTo>
                <a:lnTo>
                  <a:pt x="31157" y="59864"/>
                </a:lnTo>
                <a:lnTo>
                  <a:pt x="31272" y="59845"/>
                </a:lnTo>
                <a:lnTo>
                  <a:pt x="31427" y="59845"/>
                </a:lnTo>
                <a:lnTo>
                  <a:pt x="31716" y="59826"/>
                </a:lnTo>
                <a:lnTo>
                  <a:pt x="31889" y="59787"/>
                </a:lnTo>
                <a:lnTo>
                  <a:pt x="32082" y="59748"/>
                </a:lnTo>
                <a:lnTo>
                  <a:pt x="32371" y="59729"/>
                </a:lnTo>
                <a:lnTo>
                  <a:pt x="32641" y="59710"/>
                </a:lnTo>
                <a:lnTo>
                  <a:pt x="32834" y="59710"/>
                </a:lnTo>
                <a:lnTo>
                  <a:pt x="33027" y="59691"/>
                </a:lnTo>
                <a:lnTo>
                  <a:pt x="33297" y="59671"/>
                </a:lnTo>
                <a:lnTo>
                  <a:pt x="33451" y="59691"/>
                </a:lnTo>
                <a:lnTo>
                  <a:pt x="33586" y="59748"/>
                </a:lnTo>
                <a:lnTo>
                  <a:pt x="33682" y="59826"/>
                </a:lnTo>
                <a:lnTo>
                  <a:pt x="33759" y="59903"/>
                </a:lnTo>
                <a:lnTo>
                  <a:pt x="33856" y="59999"/>
                </a:lnTo>
                <a:lnTo>
                  <a:pt x="33952" y="60057"/>
                </a:lnTo>
                <a:lnTo>
                  <a:pt x="34087" y="60115"/>
                </a:lnTo>
                <a:lnTo>
                  <a:pt x="34241" y="60134"/>
                </a:lnTo>
                <a:lnTo>
                  <a:pt x="34511" y="60134"/>
                </a:lnTo>
                <a:lnTo>
                  <a:pt x="34704" y="60096"/>
                </a:lnTo>
                <a:lnTo>
                  <a:pt x="34897" y="60076"/>
                </a:lnTo>
                <a:lnTo>
                  <a:pt x="35167" y="60057"/>
                </a:lnTo>
                <a:lnTo>
                  <a:pt x="35321" y="60057"/>
                </a:lnTo>
                <a:lnTo>
                  <a:pt x="35456" y="60038"/>
                </a:lnTo>
                <a:lnTo>
                  <a:pt x="35630" y="59980"/>
                </a:lnTo>
                <a:lnTo>
                  <a:pt x="35822" y="59922"/>
                </a:lnTo>
                <a:lnTo>
                  <a:pt x="35957" y="59903"/>
                </a:lnTo>
                <a:lnTo>
                  <a:pt x="36266" y="59903"/>
                </a:lnTo>
                <a:lnTo>
                  <a:pt x="36381" y="59922"/>
                </a:lnTo>
                <a:lnTo>
                  <a:pt x="36574" y="59999"/>
                </a:lnTo>
                <a:lnTo>
                  <a:pt x="36767" y="60057"/>
                </a:lnTo>
                <a:lnTo>
                  <a:pt x="36883" y="60076"/>
                </a:lnTo>
                <a:lnTo>
                  <a:pt x="37191" y="60076"/>
                </a:lnTo>
                <a:lnTo>
                  <a:pt x="37326" y="60057"/>
                </a:lnTo>
                <a:lnTo>
                  <a:pt x="37500" y="59999"/>
                </a:lnTo>
                <a:lnTo>
                  <a:pt x="37692" y="59961"/>
                </a:lnTo>
                <a:lnTo>
                  <a:pt x="37827" y="59941"/>
                </a:lnTo>
                <a:lnTo>
                  <a:pt x="37982" y="59922"/>
                </a:lnTo>
                <a:lnTo>
                  <a:pt x="38136" y="59922"/>
                </a:lnTo>
                <a:lnTo>
                  <a:pt x="38252" y="59864"/>
                </a:lnTo>
                <a:lnTo>
                  <a:pt x="38348" y="59806"/>
                </a:lnTo>
                <a:lnTo>
                  <a:pt x="38444" y="59748"/>
                </a:lnTo>
                <a:lnTo>
                  <a:pt x="38541" y="59671"/>
                </a:lnTo>
                <a:lnTo>
                  <a:pt x="38637" y="59614"/>
                </a:lnTo>
                <a:lnTo>
                  <a:pt x="38753" y="59575"/>
                </a:lnTo>
                <a:lnTo>
                  <a:pt x="38907" y="59556"/>
                </a:lnTo>
                <a:lnTo>
                  <a:pt x="38984" y="59556"/>
                </a:lnTo>
                <a:lnTo>
                  <a:pt x="39061" y="59575"/>
                </a:lnTo>
                <a:lnTo>
                  <a:pt x="39138" y="59614"/>
                </a:lnTo>
                <a:lnTo>
                  <a:pt x="39196" y="59652"/>
                </a:lnTo>
                <a:lnTo>
                  <a:pt x="39293" y="59768"/>
                </a:lnTo>
                <a:lnTo>
                  <a:pt x="39370" y="59883"/>
                </a:lnTo>
                <a:lnTo>
                  <a:pt x="39466" y="60018"/>
                </a:lnTo>
                <a:lnTo>
                  <a:pt x="39563" y="60115"/>
                </a:lnTo>
                <a:lnTo>
                  <a:pt x="39620" y="60173"/>
                </a:lnTo>
                <a:lnTo>
                  <a:pt x="39698" y="60192"/>
                </a:lnTo>
                <a:lnTo>
                  <a:pt x="39755" y="60230"/>
                </a:lnTo>
                <a:lnTo>
                  <a:pt x="39852" y="60230"/>
                </a:lnTo>
                <a:lnTo>
                  <a:pt x="40006" y="60211"/>
                </a:lnTo>
                <a:lnTo>
                  <a:pt x="40122" y="60173"/>
                </a:lnTo>
                <a:lnTo>
                  <a:pt x="40218" y="60115"/>
                </a:lnTo>
                <a:lnTo>
                  <a:pt x="40314" y="60057"/>
                </a:lnTo>
                <a:lnTo>
                  <a:pt x="40392" y="59999"/>
                </a:lnTo>
                <a:lnTo>
                  <a:pt x="40507" y="59941"/>
                </a:lnTo>
                <a:lnTo>
                  <a:pt x="40623" y="59903"/>
                </a:lnTo>
                <a:lnTo>
                  <a:pt x="40777" y="59903"/>
                </a:lnTo>
                <a:lnTo>
                  <a:pt x="40854" y="59883"/>
                </a:lnTo>
                <a:lnTo>
                  <a:pt x="40931" y="59864"/>
                </a:lnTo>
                <a:lnTo>
                  <a:pt x="41047" y="59806"/>
                </a:lnTo>
                <a:lnTo>
                  <a:pt x="41163" y="59729"/>
                </a:lnTo>
                <a:lnTo>
                  <a:pt x="41240" y="59633"/>
                </a:lnTo>
                <a:lnTo>
                  <a:pt x="41336" y="59536"/>
                </a:lnTo>
                <a:lnTo>
                  <a:pt x="41433" y="59440"/>
                </a:lnTo>
                <a:lnTo>
                  <a:pt x="41548" y="59382"/>
                </a:lnTo>
                <a:lnTo>
                  <a:pt x="41626" y="59363"/>
                </a:lnTo>
                <a:lnTo>
                  <a:pt x="41703" y="59363"/>
                </a:lnTo>
                <a:lnTo>
                  <a:pt x="41876" y="59382"/>
                </a:lnTo>
                <a:lnTo>
                  <a:pt x="41992" y="59382"/>
                </a:lnTo>
                <a:lnTo>
                  <a:pt x="42185" y="59440"/>
                </a:lnTo>
                <a:lnTo>
                  <a:pt x="42377" y="59498"/>
                </a:lnTo>
                <a:lnTo>
                  <a:pt x="42493" y="59517"/>
                </a:lnTo>
                <a:lnTo>
                  <a:pt x="42802" y="59517"/>
                </a:lnTo>
                <a:lnTo>
                  <a:pt x="42917" y="59498"/>
                </a:lnTo>
                <a:lnTo>
                  <a:pt x="43110" y="59440"/>
                </a:lnTo>
                <a:lnTo>
                  <a:pt x="43303" y="59382"/>
                </a:lnTo>
                <a:lnTo>
                  <a:pt x="43418" y="59363"/>
                </a:lnTo>
                <a:lnTo>
                  <a:pt x="43669" y="59363"/>
                </a:lnTo>
                <a:lnTo>
                  <a:pt x="43727" y="59401"/>
                </a:lnTo>
                <a:lnTo>
                  <a:pt x="43804" y="59421"/>
                </a:lnTo>
                <a:lnTo>
                  <a:pt x="43862" y="59479"/>
                </a:lnTo>
                <a:lnTo>
                  <a:pt x="43958" y="59594"/>
                </a:lnTo>
                <a:lnTo>
                  <a:pt x="44055" y="59729"/>
                </a:lnTo>
                <a:lnTo>
                  <a:pt x="44132" y="59864"/>
                </a:lnTo>
                <a:lnTo>
                  <a:pt x="44228" y="59980"/>
                </a:lnTo>
                <a:lnTo>
                  <a:pt x="44286" y="60038"/>
                </a:lnTo>
                <a:lnTo>
                  <a:pt x="44363" y="60076"/>
                </a:lnTo>
                <a:lnTo>
                  <a:pt x="44440" y="60096"/>
                </a:lnTo>
                <a:lnTo>
                  <a:pt x="44595" y="60096"/>
                </a:lnTo>
                <a:lnTo>
                  <a:pt x="44672" y="60076"/>
                </a:lnTo>
                <a:lnTo>
                  <a:pt x="44787" y="60018"/>
                </a:lnTo>
                <a:lnTo>
                  <a:pt x="44884" y="59941"/>
                </a:lnTo>
                <a:lnTo>
                  <a:pt x="44980" y="59845"/>
                </a:lnTo>
                <a:lnTo>
                  <a:pt x="45077" y="59748"/>
                </a:lnTo>
                <a:lnTo>
                  <a:pt x="45173" y="59671"/>
                </a:lnTo>
                <a:lnTo>
                  <a:pt x="45289" y="59614"/>
                </a:lnTo>
                <a:lnTo>
                  <a:pt x="45366" y="59594"/>
                </a:lnTo>
                <a:lnTo>
                  <a:pt x="45443" y="59594"/>
                </a:lnTo>
                <a:lnTo>
                  <a:pt x="45597" y="59575"/>
                </a:lnTo>
                <a:lnTo>
                  <a:pt x="45732" y="59536"/>
                </a:lnTo>
                <a:lnTo>
                  <a:pt x="45828" y="59479"/>
                </a:lnTo>
                <a:lnTo>
                  <a:pt x="45925" y="59421"/>
                </a:lnTo>
                <a:lnTo>
                  <a:pt x="46002" y="59363"/>
                </a:lnTo>
                <a:lnTo>
                  <a:pt x="46098" y="59305"/>
                </a:lnTo>
                <a:lnTo>
                  <a:pt x="46233" y="59266"/>
                </a:lnTo>
                <a:lnTo>
                  <a:pt x="46388" y="59247"/>
                </a:lnTo>
                <a:lnTo>
                  <a:pt x="46542" y="59266"/>
                </a:lnTo>
                <a:lnTo>
                  <a:pt x="46657" y="59286"/>
                </a:lnTo>
                <a:lnTo>
                  <a:pt x="46850" y="59344"/>
                </a:lnTo>
                <a:lnTo>
                  <a:pt x="47043" y="59401"/>
                </a:lnTo>
                <a:lnTo>
                  <a:pt x="47159" y="59421"/>
                </a:lnTo>
                <a:lnTo>
                  <a:pt x="47467" y="59421"/>
                </a:lnTo>
                <a:lnTo>
                  <a:pt x="47602" y="59382"/>
                </a:lnTo>
                <a:lnTo>
                  <a:pt x="47699" y="59344"/>
                </a:lnTo>
                <a:lnTo>
                  <a:pt x="47795" y="59305"/>
                </a:lnTo>
                <a:lnTo>
                  <a:pt x="47872" y="59266"/>
                </a:lnTo>
                <a:lnTo>
                  <a:pt x="47968" y="59228"/>
                </a:lnTo>
                <a:lnTo>
                  <a:pt x="48103" y="59189"/>
                </a:lnTo>
                <a:lnTo>
                  <a:pt x="48335" y="59189"/>
                </a:lnTo>
                <a:lnTo>
                  <a:pt x="48412" y="59209"/>
                </a:lnTo>
                <a:lnTo>
                  <a:pt x="48470" y="59247"/>
                </a:lnTo>
                <a:lnTo>
                  <a:pt x="48528" y="59305"/>
                </a:lnTo>
                <a:lnTo>
                  <a:pt x="48624" y="59421"/>
                </a:lnTo>
                <a:lnTo>
                  <a:pt x="48720" y="59556"/>
                </a:lnTo>
                <a:lnTo>
                  <a:pt x="48817" y="59691"/>
                </a:lnTo>
                <a:lnTo>
                  <a:pt x="48913" y="59806"/>
                </a:lnTo>
                <a:lnTo>
                  <a:pt x="48971" y="59864"/>
                </a:lnTo>
                <a:lnTo>
                  <a:pt x="49029" y="59903"/>
                </a:lnTo>
                <a:lnTo>
                  <a:pt x="49106" y="59922"/>
                </a:lnTo>
                <a:lnTo>
                  <a:pt x="49183" y="59922"/>
                </a:lnTo>
                <a:lnTo>
                  <a:pt x="49337" y="59941"/>
                </a:lnTo>
                <a:lnTo>
                  <a:pt x="49472" y="59961"/>
                </a:lnTo>
                <a:lnTo>
                  <a:pt x="49569" y="60018"/>
                </a:lnTo>
                <a:lnTo>
                  <a:pt x="49646" y="60057"/>
                </a:lnTo>
                <a:lnTo>
                  <a:pt x="49742" y="60115"/>
                </a:lnTo>
                <a:lnTo>
                  <a:pt x="49839" y="60153"/>
                </a:lnTo>
                <a:lnTo>
                  <a:pt x="49974" y="60192"/>
                </a:lnTo>
                <a:lnTo>
                  <a:pt x="50128" y="60211"/>
                </a:lnTo>
                <a:lnTo>
                  <a:pt x="50282" y="60192"/>
                </a:lnTo>
                <a:lnTo>
                  <a:pt x="50398" y="60173"/>
                </a:lnTo>
                <a:lnTo>
                  <a:pt x="50494" y="60134"/>
                </a:lnTo>
                <a:lnTo>
                  <a:pt x="50590" y="60096"/>
                </a:lnTo>
                <a:lnTo>
                  <a:pt x="50668" y="60057"/>
                </a:lnTo>
                <a:lnTo>
                  <a:pt x="50783" y="60018"/>
                </a:lnTo>
                <a:lnTo>
                  <a:pt x="50899" y="59999"/>
                </a:lnTo>
                <a:lnTo>
                  <a:pt x="51053" y="59980"/>
                </a:lnTo>
                <a:lnTo>
                  <a:pt x="51188" y="59980"/>
                </a:lnTo>
                <a:lnTo>
                  <a:pt x="51285" y="59941"/>
                </a:lnTo>
                <a:lnTo>
                  <a:pt x="51342" y="59864"/>
                </a:lnTo>
                <a:lnTo>
                  <a:pt x="51362" y="59787"/>
                </a:lnTo>
                <a:lnTo>
                  <a:pt x="51420" y="59594"/>
                </a:lnTo>
                <a:lnTo>
                  <a:pt x="51477" y="59459"/>
                </a:lnTo>
                <a:lnTo>
                  <a:pt x="51574" y="59344"/>
                </a:lnTo>
                <a:lnTo>
                  <a:pt x="51670" y="59247"/>
                </a:lnTo>
                <a:lnTo>
                  <a:pt x="51689" y="59189"/>
                </a:lnTo>
                <a:lnTo>
                  <a:pt x="51689" y="59170"/>
                </a:lnTo>
                <a:lnTo>
                  <a:pt x="51670" y="59112"/>
                </a:lnTo>
                <a:lnTo>
                  <a:pt x="51612" y="59054"/>
                </a:lnTo>
                <a:lnTo>
                  <a:pt x="51554" y="59016"/>
                </a:lnTo>
                <a:lnTo>
                  <a:pt x="51477" y="58958"/>
                </a:lnTo>
                <a:lnTo>
                  <a:pt x="51439" y="58881"/>
                </a:lnTo>
                <a:lnTo>
                  <a:pt x="51420" y="58823"/>
                </a:lnTo>
                <a:lnTo>
                  <a:pt x="51420" y="58765"/>
                </a:lnTo>
                <a:lnTo>
                  <a:pt x="51439" y="58688"/>
                </a:lnTo>
                <a:lnTo>
                  <a:pt x="51477" y="58611"/>
                </a:lnTo>
                <a:lnTo>
                  <a:pt x="51516" y="58553"/>
                </a:lnTo>
                <a:lnTo>
                  <a:pt x="51574" y="58495"/>
                </a:lnTo>
                <a:lnTo>
                  <a:pt x="51728" y="58399"/>
                </a:lnTo>
                <a:lnTo>
                  <a:pt x="51902" y="58322"/>
                </a:lnTo>
                <a:lnTo>
                  <a:pt x="52056" y="58225"/>
                </a:lnTo>
                <a:lnTo>
                  <a:pt x="52210" y="58129"/>
                </a:lnTo>
                <a:lnTo>
                  <a:pt x="52268" y="58090"/>
                </a:lnTo>
                <a:lnTo>
                  <a:pt x="52306" y="58013"/>
                </a:lnTo>
                <a:lnTo>
                  <a:pt x="52345" y="57936"/>
                </a:lnTo>
                <a:lnTo>
                  <a:pt x="52345" y="57859"/>
                </a:lnTo>
                <a:lnTo>
                  <a:pt x="52345" y="57782"/>
                </a:lnTo>
                <a:lnTo>
                  <a:pt x="52306" y="57705"/>
                </a:lnTo>
                <a:lnTo>
                  <a:pt x="52268" y="57647"/>
                </a:lnTo>
                <a:lnTo>
                  <a:pt x="52210" y="57589"/>
                </a:lnTo>
                <a:lnTo>
                  <a:pt x="52075" y="57473"/>
                </a:lnTo>
                <a:lnTo>
                  <a:pt x="51921" y="57396"/>
                </a:lnTo>
                <a:lnTo>
                  <a:pt x="51767" y="57300"/>
                </a:lnTo>
                <a:lnTo>
                  <a:pt x="51632" y="57204"/>
                </a:lnTo>
                <a:lnTo>
                  <a:pt x="51574" y="57146"/>
                </a:lnTo>
                <a:lnTo>
                  <a:pt x="51535" y="57088"/>
                </a:lnTo>
                <a:lnTo>
                  <a:pt x="51516" y="57011"/>
                </a:lnTo>
                <a:lnTo>
                  <a:pt x="51497" y="56914"/>
                </a:lnTo>
                <a:lnTo>
                  <a:pt x="51516" y="56837"/>
                </a:lnTo>
                <a:lnTo>
                  <a:pt x="51516" y="56760"/>
                </a:lnTo>
                <a:lnTo>
                  <a:pt x="51574" y="56644"/>
                </a:lnTo>
                <a:lnTo>
                  <a:pt x="51651" y="56548"/>
                </a:lnTo>
                <a:lnTo>
                  <a:pt x="51747" y="56452"/>
                </a:lnTo>
                <a:lnTo>
                  <a:pt x="51844" y="56355"/>
                </a:lnTo>
                <a:lnTo>
                  <a:pt x="51921" y="56259"/>
                </a:lnTo>
                <a:lnTo>
                  <a:pt x="51979" y="56143"/>
                </a:lnTo>
                <a:lnTo>
                  <a:pt x="51998" y="56066"/>
                </a:lnTo>
                <a:lnTo>
                  <a:pt x="51998" y="55989"/>
                </a:lnTo>
                <a:lnTo>
                  <a:pt x="51998" y="55893"/>
                </a:lnTo>
                <a:lnTo>
                  <a:pt x="52017" y="55835"/>
                </a:lnTo>
                <a:lnTo>
                  <a:pt x="52075" y="55700"/>
                </a:lnTo>
                <a:lnTo>
                  <a:pt x="52171" y="55603"/>
                </a:lnTo>
                <a:lnTo>
                  <a:pt x="52268" y="55507"/>
                </a:lnTo>
                <a:lnTo>
                  <a:pt x="52364" y="55430"/>
                </a:lnTo>
                <a:lnTo>
                  <a:pt x="52461" y="55314"/>
                </a:lnTo>
                <a:lnTo>
                  <a:pt x="52518" y="55198"/>
                </a:lnTo>
                <a:lnTo>
                  <a:pt x="52538" y="55121"/>
                </a:lnTo>
                <a:lnTo>
                  <a:pt x="52538" y="55044"/>
                </a:lnTo>
                <a:lnTo>
                  <a:pt x="52538" y="54890"/>
                </a:lnTo>
                <a:lnTo>
                  <a:pt x="52518" y="54755"/>
                </a:lnTo>
                <a:lnTo>
                  <a:pt x="52461" y="54582"/>
                </a:lnTo>
                <a:lnTo>
                  <a:pt x="52403" y="54389"/>
                </a:lnTo>
                <a:lnTo>
                  <a:pt x="52383" y="54254"/>
                </a:lnTo>
                <a:lnTo>
                  <a:pt x="52364" y="54100"/>
                </a:lnTo>
                <a:lnTo>
                  <a:pt x="52364" y="54022"/>
                </a:lnTo>
                <a:lnTo>
                  <a:pt x="52345" y="53945"/>
                </a:lnTo>
                <a:lnTo>
                  <a:pt x="52306" y="53887"/>
                </a:lnTo>
                <a:lnTo>
                  <a:pt x="52249" y="53830"/>
                </a:lnTo>
                <a:lnTo>
                  <a:pt x="52133" y="53714"/>
                </a:lnTo>
                <a:lnTo>
                  <a:pt x="51998" y="53637"/>
                </a:lnTo>
                <a:lnTo>
                  <a:pt x="51863" y="53540"/>
                </a:lnTo>
                <a:lnTo>
                  <a:pt x="51747" y="53444"/>
                </a:lnTo>
                <a:lnTo>
                  <a:pt x="51709" y="53386"/>
                </a:lnTo>
                <a:lnTo>
                  <a:pt x="51670" y="53328"/>
                </a:lnTo>
                <a:lnTo>
                  <a:pt x="51651" y="53251"/>
                </a:lnTo>
                <a:lnTo>
                  <a:pt x="51651" y="53155"/>
                </a:lnTo>
                <a:lnTo>
                  <a:pt x="51670" y="53001"/>
                </a:lnTo>
                <a:lnTo>
                  <a:pt x="51709" y="52885"/>
                </a:lnTo>
                <a:lnTo>
                  <a:pt x="51786" y="52789"/>
                </a:lnTo>
                <a:lnTo>
                  <a:pt x="51863" y="52692"/>
                </a:lnTo>
                <a:lnTo>
                  <a:pt x="51940" y="52596"/>
                </a:lnTo>
                <a:lnTo>
                  <a:pt x="52017" y="52499"/>
                </a:lnTo>
                <a:lnTo>
                  <a:pt x="52056" y="52384"/>
                </a:lnTo>
                <a:lnTo>
                  <a:pt x="52075" y="52229"/>
                </a:lnTo>
                <a:lnTo>
                  <a:pt x="52075" y="52075"/>
                </a:lnTo>
                <a:lnTo>
                  <a:pt x="52056" y="51940"/>
                </a:lnTo>
                <a:lnTo>
                  <a:pt x="51998" y="51747"/>
                </a:lnTo>
                <a:lnTo>
                  <a:pt x="51959" y="51555"/>
                </a:lnTo>
                <a:lnTo>
                  <a:pt x="51940" y="51439"/>
                </a:lnTo>
                <a:lnTo>
                  <a:pt x="51940" y="51285"/>
                </a:lnTo>
                <a:lnTo>
                  <a:pt x="51940" y="51208"/>
                </a:lnTo>
                <a:lnTo>
                  <a:pt x="51959" y="51131"/>
                </a:lnTo>
                <a:lnTo>
                  <a:pt x="52017" y="50996"/>
                </a:lnTo>
                <a:lnTo>
                  <a:pt x="52114" y="50899"/>
                </a:lnTo>
                <a:lnTo>
                  <a:pt x="52229" y="50822"/>
                </a:lnTo>
                <a:lnTo>
                  <a:pt x="52326" y="50726"/>
                </a:lnTo>
                <a:lnTo>
                  <a:pt x="52422" y="50629"/>
                </a:lnTo>
                <a:lnTo>
                  <a:pt x="52480" y="50494"/>
                </a:lnTo>
                <a:lnTo>
                  <a:pt x="52499" y="50417"/>
                </a:lnTo>
                <a:lnTo>
                  <a:pt x="52518" y="50340"/>
                </a:lnTo>
                <a:lnTo>
                  <a:pt x="52499" y="50186"/>
                </a:lnTo>
                <a:lnTo>
                  <a:pt x="52461" y="50070"/>
                </a:lnTo>
                <a:lnTo>
                  <a:pt x="52403" y="49954"/>
                </a:lnTo>
                <a:lnTo>
                  <a:pt x="52345" y="49877"/>
                </a:lnTo>
                <a:lnTo>
                  <a:pt x="52287" y="49781"/>
                </a:lnTo>
                <a:lnTo>
                  <a:pt x="52229" y="49685"/>
                </a:lnTo>
                <a:lnTo>
                  <a:pt x="52191" y="49569"/>
                </a:lnTo>
                <a:lnTo>
                  <a:pt x="52171" y="49395"/>
                </a:lnTo>
                <a:lnTo>
                  <a:pt x="52171" y="49241"/>
                </a:lnTo>
                <a:lnTo>
                  <a:pt x="52133" y="49125"/>
                </a:lnTo>
                <a:lnTo>
                  <a:pt x="52075" y="49029"/>
                </a:lnTo>
                <a:lnTo>
                  <a:pt x="51998" y="48933"/>
                </a:lnTo>
                <a:lnTo>
                  <a:pt x="51940" y="48836"/>
                </a:lnTo>
                <a:lnTo>
                  <a:pt x="51882" y="48740"/>
                </a:lnTo>
                <a:lnTo>
                  <a:pt x="51844" y="48624"/>
                </a:lnTo>
                <a:lnTo>
                  <a:pt x="51824" y="48470"/>
                </a:lnTo>
                <a:lnTo>
                  <a:pt x="51844" y="48181"/>
                </a:lnTo>
                <a:lnTo>
                  <a:pt x="51882" y="47988"/>
                </a:lnTo>
                <a:lnTo>
                  <a:pt x="51921" y="47795"/>
                </a:lnTo>
                <a:lnTo>
                  <a:pt x="51921" y="47525"/>
                </a:lnTo>
                <a:lnTo>
                  <a:pt x="51940" y="47371"/>
                </a:lnTo>
                <a:lnTo>
                  <a:pt x="51998" y="47255"/>
                </a:lnTo>
                <a:lnTo>
                  <a:pt x="52075" y="47140"/>
                </a:lnTo>
                <a:lnTo>
                  <a:pt x="52152" y="47063"/>
                </a:lnTo>
                <a:lnTo>
                  <a:pt x="52229" y="46966"/>
                </a:lnTo>
                <a:lnTo>
                  <a:pt x="52306" y="46870"/>
                </a:lnTo>
                <a:lnTo>
                  <a:pt x="52345" y="46735"/>
                </a:lnTo>
                <a:lnTo>
                  <a:pt x="52364" y="46581"/>
                </a:lnTo>
                <a:lnTo>
                  <a:pt x="52364" y="46426"/>
                </a:lnTo>
                <a:lnTo>
                  <a:pt x="52326" y="46311"/>
                </a:lnTo>
                <a:lnTo>
                  <a:pt x="52287" y="46214"/>
                </a:lnTo>
                <a:lnTo>
                  <a:pt x="52249" y="46118"/>
                </a:lnTo>
                <a:lnTo>
                  <a:pt x="52210" y="46021"/>
                </a:lnTo>
                <a:lnTo>
                  <a:pt x="52171" y="45925"/>
                </a:lnTo>
                <a:lnTo>
                  <a:pt x="52133" y="45809"/>
                </a:lnTo>
                <a:lnTo>
                  <a:pt x="52133" y="45655"/>
                </a:lnTo>
                <a:lnTo>
                  <a:pt x="52114" y="45501"/>
                </a:lnTo>
                <a:lnTo>
                  <a:pt x="52075" y="45366"/>
                </a:lnTo>
                <a:lnTo>
                  <a:pt x="52017" y="45270"/>
                </a:lnTo>
                <a:lnTo>
                  <a:pt x="51940" y="45173"/>
                </a:lnTo>
                <a:lnTo>
                  <a:pt x="51863" y="45096"/>
                </a:lnTo>
                <a:lnTo>
                  <a:pt x="51805" y="44980"/>
                </a:lnTo>
                <a:lnTo>
                  <a:pt x="51767" y="44865"/>
                </a:lnTo>
                <a:lnTo>
                  <a:pt x="51747" y="44710"/>
                </a:lnTo>
                <a:lnTo>
                  <a:pt x="51747" y="44556"/>
                </a:lnTo>
                <a:lnTo>
                  <a:pt x="51767" y="44421"/>
                </a:lnTo>
                <a:lnTo>
                  <a:pt x="51824" y="44248"/>
                </a:lnTo>
                <a:lnTo>
                  <a:pt x="51882" y="44055"/>
                </a:lnTo>
                <a:lnTo>
                  <a:pt x="51902" y="43920"/>
                </a:lnTo>
                <a:lnTo>
                  <a:pt x="51921" y="43766"/>
                </a:lnTo>
                <a:lnTo>
                  <a:pt x="51902" y="43611"/>
                </a:lnTo>
                <a:lnTo>
                  <a:pt x="51863" y="43496"/>
                </a:lnTo>
                <a:lnTo>
                  <a:pt x="51824" y="43380"/>
                </a:lnTo>
                <a:lnTo>
                  <a:pt x="51786" y="43303"/>
                </a:lnTo>
                <a:lnTo>
                  <a:pt x="51728" y="43207"/>
                </a:lnTo>
                <a:lnTo>
                  <a:pt x="51689" y="43110"/>
                </a:lnTo>
                <a:lnTo>
                  <a:pt x="51670" y="42995"/>
                </a:lnTo>
                <a:lnTo>
                  <a:pt x="51651" y="42821"/>
                </a:lnTo>
                <a:lnTo>
                  <a:pt x="51670" y="42744"/>
                </a:lnTo>
                <a:lnTo>
                  <a:pt x="51689" y="42667"/>
                </a:lnTo>
                <a:lnTo>
                  <a:pt x="51728" y="42609"/>
                </a:lnTo>
                <a:lnTo>
                  <a:pt x="51786" y="42551"/>
                </a:lnTo>
                <a:lnTo>
                  <a:pt x="51940" y="42455"/>
                </a:lnTo>
                <a:lnTo>
                  <a:pt x="52094" y="42358"/>
                </a:lnTo>
                <a:lnTo>
                  <a:pt x="52249" y="42262"/>
                </a:lnTo>
                <a:lnTo>
                  <a:pt x="52383" y="42165"/>
                </a:lnTo>
                <a:lnTo>
                  <a:pt x="52441" y="42108"/>
                </a:lnTo>
                <a:lnTo>
                  <a:pt x="52480" y="42050"/>
                </a:lnTo>
                <a:lnTo>
                  <a:pt x="52518" y="41973"/>
                </a:lnTo>
                <a:lnTo>
                  <a:pt x="52518" y="41896"/>
                </a:lnTo>
                <a:lnTo>
                  <a:pt x="52518" y="41799"/>
                </a:lnTo>
                <a:lnTo>
                  <a:pt x="52480" y="41741"/>
                </a:lnTo>
                <a:lnTo>
                  <a:pt x="52422" y="41664"/>
                </a:lnTo>
                <a:lnTo>
                  <a:pt x="52345" y="41606"/>
                </a:lnTo>
                <a:lnTo>
                  <a:pt x="52171" y="41510"/>
                </a:lnTo>
                <a:lnTo>
                  <a:pt x="51959" y="41414"/>
                </a:lnTo>
                <a:lnTo>
                  <a:pt x="51747" y="41336"/>
                </a:lnTo>
                <a:lnTo>
                  <a:pt x="51574" y="41221"/>
                </a:lnTo>
                <a:lnTo>
                  <a:pt x="51497" y="41163"/>
                </a:lnTo>
                <a:lnTo>
                  <a:pt x="51439" y="41105"/>
                </a:lnTo>
                <a:lnTo>
                  <a:pt x="51400" y="41028"/>
                </a:lnTo>
                <a:lnTo>
                  <a:pt x="51400" y="40951"/>
                </a:lnTo>
                <a:lnTo>
                  <a:pt x="51400" y="40797"/>
                </a:lnTo>
                <a:lnTo>
                  <a:pt x="51439" y="40681"/>
                </a:lnTo>
                <a:lnTo>
                  <a:pt x="51477" y="40565"/>
                </a:lnTo>
                <a:lnTo>
                  <a:pt x="51516" y="40488"/>
                </a:lnTo>
                <a:lnTo>
                  <a:pt x="51574" y="40392"/>
                </a:lnTo>
                <a:lnTo>
                  <a:pt x="51612" y="40295"/>
                </a:lnTo>
                <a:lnTo>
                  <a:pt x="51632" y="40160"/>
                </a:lnTo>
                <a:lnTo>
                  <a:pt x="51651" y="40006"/>
                </a:lnTo>
                <a:lnTo>
                  <a:pt x="51651" y="39929"/>
                </a:lnTo>
                <a:lnTo>
                  <a:pt x="51670" y="39852"/>
                </a:lnTo>
                <a:lnTo>
                  <a:pt x="51709" y="39794"/>
                </a:lnTo>
                <a:lnTo>
                  <a:pt x="51728" y="39736"/>
                </a:lnTo>
                <a:lnTo>
                  <a:pt x="51824" y="39640"/>
                </a:lnTo>
                <a:lnTo>
                  <a:pt x="51940" y="39543"/>
                </a:lnTo>
                <a:lnTo>
                  <a:pt x="52056" y="39447"/>
                </a:lnTo>
                <a:lnTo>
                  <a:pt x="52152" y="39351"/>
                </a:lnTo>
                <a:lnTo>
                  <a:pt x="52191" y="39293"/>
                </a:lnTo>
                <a:lnTo>
                  <a:pt x="52210" y="39235"/>
                </a:lnTo>
                <a:lnTo>
                  <a:pt x="52229" y="39158"/>
                </a:lnTo>
                <a:lnTo>
                  <a:pt x="52229" y="39081"/>
                </a:lnTo>
                <a:lnTo>
                  <a:pt x="52229" y="38984"/>
                </a:lnTo>
                <a:lnTo>
                  <a:pt x="52210" y="38907"/>
                </a:lnTo>
                <a:lnTo>
                  <a:pt x="52171" y="38849"/>
                </a:lnTo>
                <a:lnTo>
                  <a:pt x="52133" y="38792"/>
                </a:lnTo>
                <a:lnTo>
                  <a:pt x="52017" y="38695"/>
                </a:lnTo>
                <a:lnTo>
                  <a:pt x="51882" y="38599"/>
                </a:lnTo>
                <a:lnTo>
                  <a:pt x="51767" y="38522"/>
                </a:lnTo>
                <a:lnTo>
                  <a:pt x="51651" y="38406"/>
                </a:lnTo>
                <a:lnTo>
                  <a:pt x="51612" y="38348"/>
                </a:lnTo>
                <a:lnTo>
                  <a:pt x="51574" y="38290"/>
                </a:lnTo>
                <a:lnTo>
                  <a:pt x="51554" y="38213"/>
                </a:lnTo>
                <a:lnTo>
                  <a:pt x="51535" y="38136"/>
                </a:lnTo>
                <a:lnTo>
                  <a:pt x="51554" y="37982"/>
                </a:lnTo>
                <a:lnTo>
                  <a:pt x="51593" y="37847"/>
                </a:lnTo>
                <a:lnTo>
                  <a:pt x="51651" y="37750"/>
                </a:lnTo>
                <a:lnTo>
                  <a:pt x="51709" y="37654"/>
                </a:lnTo>
                <a:lnTo>
                  <a:pt x="51767" y="37577"/>
                </a:lnTo>
                <a:lnTo>
                  <a:pt x="51824" y="37481"/>
                </a:lnTo>
                <a:lnTo>
                  <a:pt x="51863" y="37346"/>
                </a:lnTo>
                <a:lnTo>
                  <a:pt x="51882" y="37191"/>
                </a:lnTo>
                <a:lnTo>
                  <a:pt x="51882" y="37114"/>
                </a:lnTo>
                <a:lnTo>
                  <a:pt x="51902" y="37037"/>
                </a:lnTo>
                <a:lnTo>
                  <a:pt x="51959" y="36921"/>
                </a:lnTo>
                <a:lnTo>
                  <a:pt x="52036" y="36806"/>
                </a:lnTo>
                <a:lnTo>
                  <a:pt x="52133" y="36729"/>
                </a:lnTo>
                <a:lnTo>
                  <a:pt x="52229" y="36632"/>
                </a:lnTo>
                <a:lnTo>
                  <a:pt x="52326" y="36536"/>
                </a:lnTo>
                <a:lnTo>
                  <a:pt x="52383" y="36420"/>
                </a:lnTo>
                <a:lnTo>
                  <a:pt x="52383" y="36343"/>
                </a:lnTo>
                <a:lnTo>
                  <a:pt x="52403" y="36247"/>
                </a:lnTo>
                <a:lnTo>
                  <a:pt x="52383" y="36092"/>
                </a:lnTo>
                <a:lnTo>
                  <a:pt x="52364" y="35977"/>
                </a:lnTo>
                <a:lnTo>
                  <a:pt x="52306" y="35784"/>
                </a:lnTo>
                <a:lnTo>
                  <a:pt x="52229" y="35591"/>
                </a:lnTo>
                <a:lnTo>
                  <a:pt x="52210" y="35475"/>
                </a:lnTo>
                <a:lnTo>
                  <a:pt x="52191" y="35321"/>
                </a:lnTo>
                <a:lnTo>
                  <a:pt x="52191" y="35225"/>
                </a:lnTo>
                <a:lnTo>
                  <a:pt x="52171" y="35167"/>
                </a:lnTo>
                <a:lnTo>
                  <a:pt x="52133" y="35090"/>
                </a:lnTo>
                <a:lnTo>
                  <a:pt x="52094" y="35032"/>
                </a:lnTo>
                <a:lnTo>
                  <a:pt x="51979" y="34936"/>
                </a:lnTo>
                <a:lnTo>
                  <a:pt x="51844" y="34839"/>
                </a:lnTo>
                <a:lnTo>
                  <a:pt x="51709" y="34762"/>
                </a:lnTo>
                <a:lnTo>
                  <a:pt x="51612" y="34646"/>
                </a:lnTo>
                <a:lnTo>
                  <a:pt x="51554" y="34589"/>
                </a:lnTo>
                <a:lnTo>
                  <a:pt x="51516" y="34531"/>
                </a:lnTo>
                <a:lnTo>
                  <a:pt x="51497" y="34454"/>
                </a:lnTo>
                <a:lnTo>
                  <a:pt x="51497" y="34377"/>
                </a:lnTo>
                <a:lnTo>
                  <a:pt x="51497" y="34222"/>
                </a:lnTo>
                <a:lnTo>
                  <a:pt x="51535" y="34107"/>
                </a:lnTo>
                <a:lnTo>
                  <a:pt x="51554" y="33991"/>
                </a:lnTo>
                <a:lnTo>
                  <a:pt x="51612" y="33914"/>
                </a:lnTo>
                <a:lnTo>
                  <a:pt x="51651" y="33817"/>
                </a:lnTo>
                <a:lnTo>
                  <a:pt x="51670" y="33721"/>
                </a:lnTo>
                <a:lnTo>
                  <a:pt x="51709" y="33586"/>
                </a:lnTo>
                <a:lnTo>
                  <a:pt x="51709" y="33432"/>
                </a:lnTo>
                <a:lnTo>
                  <a:pt x="51728" y="33355"/>
                </a:lnTo>
                <a:lnTo>
                  <a:pt x="51728" y="33278"/>
                </a:lnTo>
                <a:lnTo>
                  <a:pt x="51805" y="33162"/>
                </a:lnTo>
                <a:lnTo>
                  <a:pt x="51902" y="33066"/>
                </a:lnTo>
                <a:lnTo>
                  <a:pt x="51998" y="32969"/>
                </a:lnTo>
                <a:lnTo>
                  <a:pt x="52114" y="32873"/>
                </a:lnTo>
                <a:lnTo>
                  <a:pt x="52210" y="32776"/>
                </a:lnTo>
                <a:lnTo>
                  <a:pt x="52268" y="32661"/>
                </a:lnTo>
                <a:lnTo>
                  <a:pt x="52287" y="32584"/>
                </a:lnTo>
                <a:lnTo>
                  <a:pt x="52287" y="32506"/>
                </a:lnTo>
                <a:lnTo>
                  <a:pt x="52287" y="32352"/>
                </a:lnTo>
                <a:lnTo>
                  <a:pt x="52249" y="32217"/>
                </a:lnTo>
                <a:lnTo>
                  <a:pt x="52191" y="32121"/>
                </a:lnTo>
                <a:lnTo>
                  <a:pt x="52114" y="32024"/>
                </a:lnTo>
                <a:lnTo>
                  <a:pt x="52056" y="31947"/>
                </a:lnTo>
                <a:lnTo>
                  <a:pt x="51998" y="31832"/>
                </a:lnTo>
                <a:lnTo>
                  <a:pt x="51959" y="31716"/>
                </a:lnTo>
                <a:lnTo>
                  <a:pt x="51940" y="31562"/>
                </a:lnTo>
                <a:lnTo>
                  <a:pt x="51940" y="30617"/>
                </a:lnTo>
                <a:lnTo>
                  <a:pt x="51921" y="30463"/>
                </a:lnTo>
                <a:lnTo>
                  <a:pt x="51882" y="30347"/>
                </a:lnTo>
                <a:lnTo>
                  <a:pt x="51844" y="30251"/>
                </a:lnTo>
                <a:lnTo>
                  <a:pt x="51767" y="30154"/>
                </a:lnTo>
                <a:lnTo>
                  <a:pt x="51709" y="30058"/>
                </a:lnTo>
                <a:lnTo>
                  <a:pt x="51651" y="29961"/>
                </a:lnTo>
                <a:lnTo>
                  <a:pt x="51612" y="29846"/>
                </a:lnTo>
                <a:lnTo>
                  <a:pt x="51593" y="29692"/>
                </a:lnTo>
                <a:lnTo>
                  <a:pt x="51612" y="29518"/>
                </a:lnTo>
                <a:lnTo>
                  <a:pt x="51632" y="29402"/>
                </a:lnTo>
                <a:lnTo>
                  <a:pt x="51689" y="29210"/>
                </a:lnTo>
                <a:lnTo>
                  <a:pt x="51747" y="29017"/>
                </a:lnTo>
                <a:lnTo>
                  <a:pt x="51747" y="28901"/>
                </a:lnTo>
                <a:lnTo>
                  <a:pt x="51767" y="28747"/>
                </a:lnTo>
                <a:lnTo>
                  <a:pt x="51747" y="28593"/>
                </a:lnTo>
                <a:lnTo>
                  <a:pt x="51709" y="28458"/>
                </a:lnTo>
                <a:lnTo>
                  <a:pt x="51670" y="28361"/>
                </a:lnTo>
                <a:lnTo>
                  <a:pt x="51612" y="28265"/>
                </a:lnTo>
                <a:lnTo>
                  <a:pt x="51554" y="28188"/>
                </a:lnTo>
                <a:lnTo>
                  <a:pt x="51516" y="28091"/>
                </a:lnTo>
                <a:lnTo>
                  <a:pt x="51477" y="27956"/>
                </a:lnTo>
                <a:lnTo>
                  <a:pt x="51477" y="27802"/>
                </a:lnTo>
                <a:lnTo>
                  <a:pt x="51477" y="27725"/>
                </a:lnTo>
                <a:lnTo>
                  <a:pt x="51516" y="27648"/>
                </a:lnTo>
                <a:lnTo>
                  <a:pt x="51554" y="27590"/>
                </a:lnTo>
                <a:lnTo>
                  <a:pt x="51593" y="27532"/>
                </a:lnTo>
                <a:lnTo>
                  <a:pt x="51728" y="27417"/>
                </a:lnTo>
                <a:lnTo>
                  <a:pt x="51882" y="27339"/>
                </a:lnTo>
                <a:lnTo>
                  <a:pt x="52017" y="27243"/>
                </a:lnTo>
                <a:lnTo>
                  <a:pt x="52152" y="27147"/>
                </a:lnTo>
                <a:lnTo>
                  <a:pt x="52210" y="27089"/>
                </a:lnTo>
                <a:lnTo>
                  <a:pt x="52249" y="27031"/>
                </a:lnTo>
                <a:lnTo>
                  <a:pt x="52268" y="26954"/>
                </a:lnTo>
                <a:lnTo>
                  <a:pt x="52287" y="26857"/>
                </a:lnTo>
                <a:lnTo>
                  <a:pt x="52268" y="26588"/>
                </a:lnTo>
                <a:lnTo>
                  <a:pt x="52268" y="26395"/>
                </a:lnTo>
                <a:lnTo>
                  <a:pt x="52249" y="26202"/>
                </a:lnTo>
                <a:lnTo>
                  <a:pt x="52249" y="25932"/>
                </a:lnTo>
                <a:lnTo>
                  <a:pt x="52268" y="25778"/>
                </a:lnTo>
                <a:lnTo>
                  <a:pt x="52287" y="25643"/>
                </a:lnTo>
                <a:lnTo>
                  <a:pt x="52345" y="25546"/>
                </a:lnTo>
                <a:lnTo>
                  <a:pt x="52403" y="25450"/>
                </a:lnTo>
                <a:lnTo>
                  <a:pt x="52441" y="25373"/>
                </a:lnTo>
                <a:lnTo>
                  <a:pt x="52499" y="25277"/>
                </a:lnTo>
                <a:lnTo>
                  <a:pt x="52538" y="25142"/>
                </a:lnTo>
                <a:lnTo>
                  <a:pt x="52538" y="24987"/>
                </a:lnTo>
                <a:lnTo>
                  <a:pt x="52538" y="24910"/>
                </a:lnTo>
                <a:lnTo>
                  <a:pt x="52499" y="24833"/>
                </a:lnTo>
                <a:lnTo>
                  <a:pt x="52461" y="24775"/>
                </a:lnTo>
                <a:lnTo>
                  <a:pt x="52403" y="24717"/>
                </a:lnTo>
                <a:lnTo>
                  <a:pt x="52249" y="24602"/>
                </a:lnTo>
                <a:lnTo>
                  <a:pt x="52075" y="24525"/>
                </a:lnTo>
                <a:lnTo>
                  <a:pt x="51902" y="24428"/>
                </a:lnTo>
                <a:lnTo>
                  <a:pt x="51747" y="24332"/>
                </a:lnTo>
                <a:lnTo>
                  <a:pt x="51689" y="24274"/>
                </a:lnTo>
                <a:lnTo>
                  <a:pt x="51632" y="24216"/>
                </a:lnTo>
                <a:lnTo>
                  <a:pt x="51612" y="24139"/>
                </a:lnTo>
                <a:lnTo>
                  <a:pt x="51593" y="24043"/>
                </a:lnTo>
                <a:lnTo>
                  <a:pt x="51593" y="23966"/>
                </a:lnTo>
                <a:lnTo>
                  <a:pt x="51612" y="23888"/>
                </a:lnTo>
                <a:lnTo>
                  <a:pt x="51689" y="23773"/>
                </a:lnTo>
                <a:lnTo>
                  <a:pt x="51786" y="23676"/>
                </a:lnTo>
                <a:lnTo>
                  <a:pt x="51882" y="23580"/>
                </a:lnTo>
                <a:lnTo>
                  <a:pt x="51998" y="23484"/>
                </a:lnTo>
                <a:lnTo>
                  <a:pt x="52075" y="23387"/>
                </a:lnTo>
                <a:lnTo>
                  <a:pt x="52152" y="23271"/>
                </a:lnTo>
                <a:lnTo>
                  <a:pt x="52171" y="23194"/>
                </a:lnTo>
                <a:lnTo>
                  <a:pt x="52171" y="23117"/>
                </a:lnTo>
                <a:lnTo>
                  <a:pt x="52191" y="22963"/>
                </a:lnTo>
                <a:lnTo>
                  <a:pt x="52210" y="22828"/>
                </a:lnTo>
                <a:lnTo>
                  <a:pt x="52249" y="22732"/>
                </a:lnTo>
                <a:lnTo>
                  <a:pt x="52306" y="22635"/>
                </a:lnTo>
                <a:lnTo>
                  <a:pt x="52345" y="22558"/>
                </a:lnTo>
                <a:lnTo>
                  <a:pt x="52383" y="22462"/>
                </a:lnTo>
                <a:lnTo>
                  <a:pt x="52422" y="22327"/>
                </a:lnTo>
                <a:lnTo>
                  <a:pt x="52422" y="22173"/>
                </a:lnTo>
                <a:lnTo>
                  <a:pt x="52403" y="22018"/>
                </a:lnTo>
                <a:lnTo>
                  <a:pt x="52364" y="21903"/>
                </a:lnTo>
                <a:lnTo>
                  <a:pt x="52287" y="21787"/>
                </a:lnTo>
                <a:lnTo>
                  <a:pt x="52191" y="21710"/>
                </a:lnTo>
                <a:lnTo>
                  <a:pt x="52094" y="21613"/>
                </a:lnTo>
                <a:lnTo>
                  <a:pt x="52036" y="21517"/>
                </a:lnTo>
                <a:lnTo>
                  <a:pt x="51979" y="21382"/>
                </a:lnTo>
                <a:lnTo>
                  <a:pt x="51959" y="21228"/>
                </a:lnTo>
                <a:lnTo>
                  <a:pt x="51979" y="21074"/>
                </a:lnTo>
                <a:lnTo>
                  <a:pt x="52017" y="20958"/>
                </a:lnTo>
                <a:lnTo>
                  <a:pt x="52094" y="20862"/>
                </a:lnTo>
                <a:lnTo>
                  <a:pt x="52191" y="20765"/>
                </a:lnTo>
                <a:lnTo>
                  <a:pt x="52268" y="20669"/>
                </a:lnTo>
                <a:lnTo>
                  <a:pt x="52345" y="20572"/>
                </a:lnTo>
                <a:lnTo>
                  <a:pt x="52403" y="20457"/>
                </a:lnTo>
                <a:lnTo>
                  <a:pt x="52422" y="20302"/>
                </a:lnTo>
                <a:lnTo>
                  <a:pt x="52403" y="20206"/>
                </a:lnTo>
                <a:lnTo>
                  <a:pt x="52383" y="20148"/>
                </a:lnTo>
                <a:lnTo>
                  <a:pt x="52326" y="20013"/>
                </a:lnTo>
                <a:lnTo>
                  <a:pt x="52249" y="19917"/>
                </a:lnTo>
                <a:lnTo>
                  <a:pt x="52152" y="19820"/>
                </a:lnTo>
                <a:lnTo>
                  <a:pt x="52056" y="19743"/>
                </a:lnTo>
                <a:lnTo>
                  <a:pt x="51979" y="19628"/>
                </a:lnTo>
                <a:lnTo>
                  <a:pt x="51921" y="19512"/>
                </a:lnTo>
                <a:lnTo>
                  <a:pt x="51902" y="19435"/>
                </a:lnTo>
                <a:lnTo>
                  <a:pt x="51902" y="19358"/>
                </a:lnTo>
                <a:lnTo>
                  <a:pt x="51882" y="19203"/>
                </a:lnTo>
                <a:lnTo>
                  <a:pt x="51844" y="19088"/>
                </a:lnTo>
                <a:lnTo>
                  <a:pt x="51786" y="18972"/>
                </a:lnTo>
                <a:lnTo>
                  <a:pt x="51728" y="18895"/>
                </a:lnTo>
                <a:lnTo>
                  <a:pt x="51670" y="18799"/>
                </a:lnTo>
                <a:lnTo>
                  <a:pt x="51612" y="18702"/>
                </a:lnTo>
                <a:lnTo>
                  <a:pt x="51574" y="18567"/>
                </a:lnTo>
                <a:lnTo>
                  <a:pt x="51554" y="18413"/>
                </a:lnTo>
                <a:lnTo>
                  <a:pt x="51574" y="18336"/>
                </a:lnTo>
                <a:lnTo>
                  <a:pt x="51612" y="18259"/>
                </a:lnTo>
                <a:lnTo>
                  <a:pt x="51651" y="18201"/>
                </a:lnTo>
                <a:lnTo>
                  <a:pt x="51709" y="18143"/>
                </a:lnTo>
                <a:lnTo>
                  <a:pt x="51863" y="18047"/>
                </a:lnTo>
                <a:lnTo>
                  <a:pt x="52036" y="17950"/>
                </a:lnTo>
                <a:lnTo>
                  <a:pt x="52191" y="17854"/>
                </a:lnTo>
                <a:lnTo>
                  <a:pt x="52345" y="17758"/>
                </a:lnTo>
                <a:lnTo>
                  <a:pt x="52403" y="17700"/>
                </a:lnTo>
                <a:lnTo>
                  <a:pt x="52461" y="17642"/>
                </a:lnTo>
                <a:lnTo>
                  <a:pt x="52480" y="17565"/>
                </a:lnTo>
                <a:lnTo>
                  <a:pt x="52499" y="17488"/>
                </a:lnTo>
                <a:lnTo>
                  <a:pt x="52480" y="17006"/>
                </a:lnTo>
                <a:lnTo>
                  <a:pt x="52461" y="16543"/>
                </a:lnTo>
                <a:lnTo>
                  <a:pt x="52461" y="16466"/>
                </a:lnTo>
                <a:lnTo>
                  <a:pt x="52441" y="16389"/>
                </a:lnTo>
                <a:lnTo>
                  <a:pt x="52403" y="16331"/>
                </a:lnTo>
                <a:lnTo>
                  <a:pt x="52345" y="16273"/>
                </a:lnTo>
                <a:lnTo>
                  <a:pt x="52229" y="16157"/>
                </a:lnTo>
                <a:lnTo>
                  <a:pt x="52094" y="16080"/>
                </a:lnTo>
                <a:lnTo>
                  <a:pt x="51940" y="15984"/>
                </a:lnTo>
                <a:lnTo>
                  <a:pt x="51824" y="15887"/>
                </a:lnTo>
                <a:lnTo>
                  <a:pt x="51786" y="15830"/>
                </a:lnTo>
                <a:lnTo>
                  <a:pt x="51747" y="15772"/>
                </a:lnTo>
                <a:lnTo>
                  <a:pt x="51709" y="15695"/>
                </a:lnTo>
                <a:lnTo>
                  <a:pt x="51709" y="15598"/>
                </a:lnTo>
                <a:lnTo>
                  <a:pt x="51728" y="15444"/>
                </a:lnTo>
                <a:lnTo>
                  <a:pt x="51786" y="15328"/>
                </a:lnTo>
                <a:lnTo>
                  <a:pt x="51844" y="15232"/>
                </a:lnTo>
                <a:lnTo>
                  <a:pt x="51940" y="15135"/>
                </a:lnTo>
                <a:lnTo>
                  <a:pt x="52017" y="15039"/>
                </a:lnTo>
                <a:lnTo>
                  <a:pt x="52094" y="14943"/>
                </a:lnTo>
                <a:lnTo>
                  <a:pt x="52152" y="14827"/>
                </a:lnTo>
                <a:lnTo>
                  <a:pt x="52171" y="14673"/>
                </a:lnTo>
                <a:lnTo>
                  <a:pt x="52152" y="14519"/>
                </a:lnTo>
                <a:lnTo>
                  <a:pt x="52114" y="14384"/>
                </a:lnTo>
                <a:lnTo>
                  <a:pt x="52075" y="14287"/>
                </a:lnTo>
                <a:lnTo>
                  <a:pt x="52017" y="14191"/>
                </a:lnTo>
                <a:lnTo>
                  <a:pt x="51959" y="14114"/>
                </a:lnTo>
                <a:lnTo>
                  <a:pt x="51921" y="14017"/>
                </a:lnTo>
                <a:lnTo>
                  <a:pt x="51882" y="13882"/>
                </a:lnTo>
                <a:lnTo>
                  <a:pt x="51863" y="13728"/>
                </a:lnTo>
                <a:lnTo>
                  <a:pt x="51882" y="13651"/>
                </a:lnTo>
                <a:lnTo>
                  <a:pt x="51902" y="13574"/>
                </a:lnTo>
                <a:lnTo>
                  <a:pt x="51921" y="13516"/>
                </a:lnTo>
                <a:lnTo>
                  <a:pt x="51959" y="13458"/>
                </a:lnTo>
                <a:lnTo>
                  <a:pt x="52056" y="13342"/>
                </a:lnTo>
                <a:lnTo>
                  <a:pt x="52171" y="13265"/>
                </a:lnTo>
                <a:lnTo>
                  <a:pt x="52268" y="13169"/>
                </a:lnTo>
                <a:lnTo>
                  <a:pt x="52364" y="13073"/>
                </a:lnTo>
                <a:lnTo>
                  <a:pt x="52403" y="13015"/>
                </a:lnTo>
                <a:lnTo>
                  <a:pt x="52441" y="12938"/>
                </a:lnTo>
                <a:lnTo>
                  <a:pt x="52461" y="12880"/>
                </a:lnTo>
                <a:lnTo>
                  <a:pt x="52461" y="12783"/>
                </a:lnTo>
                <a:lnTo>
                  <a:pt x="52461" y="12629"/>
                </a:lnTo>
                <a:lnTo>
                  <a:pt x="52422" y="12513"/>
                </a:lnTo>
                <a:lnTo>
                  <a:pt x="52364" y="12417"/>
                </a:lnTo>
                <a:lnTo>
                  <a:pt x="52326" y="12321"/>
                </a:lnTo>
                <a:lnTo>
                  <a:pt x="52268" y="12224"/>
                </a:lnTo>
                <a:lnTo>
                  <a:pt x="52210" y="12128"/>
                </a:lnTo>
                <a:lnTo>
                  <a:pt x="52191" y="12012"/>
                </a:lnTo>
                <a:lnTo>
                  <a:pt x="52171" y="11858"/>
                </a:lnTo>
                <a:lnTo>
                  <a:pt x="52171" y="11569"/>
                </a:lnTo>
                <a:lnTo>
                  <a:pt x="52210" y="11376"/>
                </a:lnTo>
                <a:lnTo>
                  <a:pt x="52229" y="11202"/>
                </a:lnTo>
                <a:lnTo>
                  <a:pt x="52229" y="10913"/>
                </a:lnTo>
                <a:lnTo>
                  <a:pt x="52249" y="10759"/>
                </a:lnTo>
                <a:lnTo>
                  <a:pt x="52268" y="10643"/>
                </a:lnTo>
                <a:lnTo>
                  <a:pt x="52345" y="10451"/>
                </a:lnTo>
                <a:lnTo>
                  <a:pt x="52403" y="10258"/>
                </a:lnTo>
                <a:lnTo>
                  <a:pt x="52422" y="10142"/>
                </a:lnTo>
                <a:lnTo>
                  <a:pt x="52441" y="9988"/>
                </a:lnTo>
                <a:lnTo>
                  <a:pt x="52422" y="9891"/>
                </a:lnTo>
                <a:lnTo>
                  <a:pt x="52403" y="9834"/>
                </a:lnTo>
                <a:lnTo>
                  <a:pt x="52364" y="9756"/>
                </a:lnTo>
                <a:lnTo>
                  <a:pt x="52306" y="9699"/>
                </a:lnTo>
                <a:lnTo>
                  <a:pt x="52171" y="9602"/>
                </a:lnTo>
                <a:lnTo>
                  <a:pt x="52017" y="9506"/>
                </a:lnTo>
                <a:lnTo>
                  <a:pt x="51863" y="9429"/>
                </a:lnTo>
                <a:lnTo>
                  <a:pt x="51709" y="9313"/>
                </a:lnTo>
                <a:lnTo>
                  <a:pt x="51670" y="9255"/>
                </a:lnTo>
                <a:lnTo>
                  <a:pt x="51612" y="9197"/>
                </a:lnTo>
                <a:lnTo>
                  <a:pt x="51593" y="9120"/>
                </a:lnTo>
                <a:lnTo>
                  <a:pt x="51593" y="9043"/>
                </a:lnTo>
                <a:lnTo>
                  <a:pt x="51593" y="8966"/>
                </a:lnTo>
                <a:lnTo>
                  <a:pt x="51612" y="8889"/>
                </a:lnTo>
                <a:lnTo>
                  <a:pt x="51651" y="8831"/>
                </a:lnTo>
                <a:lnTo>
                  <a:pt x="51689" y="8773"/>
                </a:lnTo>
                <a:lnTo>
                  <a:pt x="51805" y="8658"/>
                </a:lnTo>
                <a:lnTo>
                  <a:pt x="51921" y="8580"/>
                </a:lnTo>
                <a:lnTo>
                  <a:pt x="52056" y="8484"/>
                </a:lnTo>
                <a:lnTo>
                  <a:pt x="52171" y="8388"/>
                </a:lnTo>
                <a:lnTo>
                  <a:pt x="52210" y="8330"/>
                </a:lnTo>
                <a:lnTo>
                  <a:pt x="52249" y="8253"/>
                </a:lnTo>
                <a:lnTo>
                  <a:pt x="52268" y="8195"/>
                </a:lnTo>
                <a:lnTo>
                  <a:pt x="52268" y="8098"/>
                </a:lnTo>
                <a:lnTo>
                  <a:pt x="52287" y="7944"/>
                </a:lnTo>
                <a:lnTo>
                  <a:pt x="52306" y="7829"/>
                </a:lnTo>
                <a:lnTo>
                  <a:pt x="52364" y="7732"/>
                </a:lnTo>
                <a:lnTo>
                  <a:pt x="52403" y="7636"/>
                </a:lnTo>
                <a:lnTo>
                  <a:pt x="52461" y="7539"/>
                </a:lnTo>
                <a:lnTo>
                  <a:pt x="52499" y="7443"/>
                </a:lnTo>
                <a:lnTo>
                  <a:pt x="52538" y="7327"/>
                </a:lnTo>
                <a:lnTo>
                  <a:pt x="52557" y="7173"/>
                </a:lnTo>
                <a:lnTo>
                  <a:pt x="52538" y="7077"/>
                </a:lnTo>
                <a:lnTo>
                  <a:pt x="52499" y="7019"/>
                </a:lnTo>
                <a:lnTo>
                  <a:pt x="52461" y="6942"/>
                </a:lnTo>
                <a:lnTo>
                  <a:pt x="52383" y="6884"/>
                </a:lnTo>
                <a:lnTo>
                  <a:pt x="52229" y="6787"/>
                </a:lnTo>
                <a:lnTo>
                  <a:pt x="52056" y="6691"/>
                </a:lnTo>
                <a:lnTo>
                  <a:pt x="51863" y="6614"/>
                </a:lnTo>
                <a:lnTo>
                  <a:pt x="51709" y="6498"/>
                </a:lnTo>
                <a:lnTo>
                  <a:pt x="51632" y="6440"/>
                </a:lnTo>
                <a:lnTo>
                  <a:pt x="51593" y="6383"/>
                </a:lnTo>
                <a:lnTo>
                  <a:pt x="51554" y="6305"/>
                </a:lnTo>
                <a:lnTo>
                  <a:pt x="51554" y="6228"/>
                </a:lnTo>
                <a:lnTo>
                  <a:pt x="51554" y="6151"/>
                </a:lnTo>
                <a:lnTo>
                  <a:pt x="51574" y="6074"/>
                </a:lnTo>
                <a:lnTo>
                  <a:pt x="51593" y="6016"/>
                </a:lnTo>
                <a:lnTo>
                  <a:pt x="51651" y="5958"/>
                </a:lnTo>
                <a:lnTo>
                  <a:pt x="51747" y="5843"/>
                </a:lnTo>
                <a:lnTo>
                  <a:pt x="51863" y="5766"/>
                </a:lnTo>
                <a:lnTo>
                  <a:pt x="51959" y="5669"/>
                </a:lnTo>
                <a:lnTo>
                  <a:pt x="52075" y="5573"/>
                </a:lnTo>
                <a:lnTo>
                  <a:pt x="52114" y="5515"/>
                </a:lnTo>
                <a:lnTo>
                  <a:pt x="52133" y="5438"/>
                </a:lnTo>
                <a:lnTo>
                  <a:pt x="52152" y="5380"/>
                </a:lnTo>
                <a:lnTo>
                  <a:pt x="52171" y="5284"/>
                </a:lnTo>
                <a:lnTo>
                  <a:pt x="52152" y="5129"/>
                </a:lnTo>
                <a:lnTo>
                  <a:pt x="52133" y="5014"/>
                </a:lnTo>
                <a:lnTo>
                  <a:pt x="52075" y="4821"/>
                </a:lnTo>
                <a:lnTo>
                  <a:pt x="52017" y="4628"/>
                </a:lnTo>
                <a:lnTo>
                  <a:pt x="51998" y="4512"/>
                </a:lnTo>
                <a:lnTo>
                  <a:pt x="51979" y="4358"/>
                </a:lnTo>
                <a:lnTo>
                  <a:pt x="51998" y="4204"/>
                </a:lnTo>
                <a:lnTo>
                  <a:pt x="52036" y="4069"/>
                </a:lnTo>
                <a:lnTo>
                  <a:pt x="52094" y="3973"/>
                </a:lnTo>
                <a:lnTo>
                  <a:pt x="52152" y="3876"/>
                </a:lnTo>
                <a:lnTo>
                  <a:pt x="52229" y="3799"/>
                </a:lnTo>
                <a:lnTo>
                  <a:pt x="52268" y="3683"/>
                </a:lnTo>
                <a:lnTo>
                  <a:pt x="52306" y="3568"/>
                </a:lnTo>
                <a:lnTo>
                  <a:pt x="52326" y="3413"/>
                </a:lnTo>
                <a:lnTo>
                  <a:pt x="52326" y="3336"/>
                </a:lnTo>
                <a:lnTo>
                  <a:pt x="52306" y="3259"/>
                </a:lnTo>
                <a:lnTo>
                  <a:pt x="52249" y="3124"/>
                </a:lnTo>
                <a:lnTo>
                  <a:pt x="52171" y="3028"/>
                </a:lnTo>
                <a:lnTo>
                  <a:pt x="52075" y="2951"/>
                </a:lnTo>
                <a:lnTo>
                  <a:pt x="51979" y="2854"/>
                </a:lnTo>
                <a:lnTo>
                  <a:pt x="51902" y="2758"/>
                </a:lnTo>
                <a:lnTo>
                  <a:pt x="51844" y="2623"/>
                </a:lnTo>
                <a:lnTo>
                  <a:pt x="51824" y="2565"/>
                </a:lnTo>
                <a:lnTo>
                  <a:pt x="51824" y="2469"/>
                </a:lnTo>
                <a:lnTo>
                  <a:pt x="51824" y="2392"/>
                </a:lnTo>
                <a:lnTo>
                  <a:pt x="51844" y="2315"/>
                </a:lnTo>
                <a:lnTo>
                  <a:pt x="51882" y="2257"/>
                </a:lnTo>
                <a:lnTo>
                  <a:pt x="51921" y="2199"/>
                </a:lnTo>
                <a:lnTo>
                  <a:pt x="52017" y="2102"/>
                </a:lnTo>
                <a:lnTo>
                  <a:pt x="52133" y="2006"/>
                </a:lnTo>
                <a:lnTo>
                  <a:pt x="52249" y="1910"/>
                </a:lnTo>
                <a:lnTo>
                  <a:pt x="52345" y="1813"/>
                </a:lnTo>
                <a:lnTo>
                  <a:pt x="52383" y="1755"/>
                </a:lnTo>
                <a:lnTo>
                  <a:pt x="52422" y="1698"/>
                </a:lnTo>
                <a:lnTo>
                  <a:pt x="52441" y="1620"/>
                </a:lnTo>
                <a:lnTo>
                  <a:pt x="52441" y="1543"/>
                </a:lnTo>
                <a:lnTo>
                  <a:pt x="52461" y="1351"/>
                </a:lnTo>
                <a:lnTo>
                  <a:pt x="52480" y="1177"/>
                </a:lnTo>
                <a:lnTo>
                  <a:pt x="52538" y="830"/>
                </a:lnTo>
                <a:lnTo>
                  <a:pt x="52538" y="657"/>
                </a:lnTo>
                <a:lnTo>
                  <a:pt x="52518" y="502"/>
                </a:lnTo>
                <a:lnTo>
                  <a:pt x="52461" y="348"/>
                </a:lnTo>
                <a:lnTo>
                  <a:pt x="52422" y="290"/>
                </a:lnTo>
                <a:lnTo>
                  <a:pt x="52364" y="213"/>
                </a:lnTo>
                <a:lnTo>
                  <a:pt x="52306" y="175"/>
                </a:lnTo>
                <a:lnTo>
                  <a:pt x="52229" y="136"/>
                </a:lnTo>
                <a:lnTo>
                  <a:pt x="52152" y="97"/>
                </a:lnTo>
                <a:lnTo>
                  <a:pt x="52075" y="78"/>
                </a:lnTo>
                <a:lnTo>
                  <a:pt x="51921" y="97"/>
                </a:lnTo>
                <a:lnTo>
                  <a:pt x="51767" y="117"/>
                </a:lnTo>
                <a:lnTo>
                  <a:pt x="51400" y="213"/>
                </a:lnTo>
                <a:lnTo>
                  <a:pt x="51227" y="252"/>
                </a:lnTo>
                <a:lnTo>
                  <a:pt x="51053" y="271"/>
                </a:lnTo>
                <a:lnTo>
                  <a:pt x="50957" y="271"/>
                </a:lnTo>
                <a:lnTo>
                  <a:pt x="50899" y="290"/>
                </a:lnTo>
                <a:lnTo>
                  <a:pt x="50822" y="309"/>
                </a:lnTo>
                <a:lnTo>
                  <a:pt x="50764" y="348"/>
                </a:lnTo>
                <a:lnTo>
                  <a:pt x="50668" y="444"/>
                </a:lnTo>
                <a:lnTo>
                  <a:pt x="50571" y="560"/>
                </a:lnTo>
                <a:lnTo>
                  <a:pt x="50494" y="676"/>
                </a:lnTo>
                <a:lnTo>
                  <a:pt x="50398" y="772"/>
                </a:lnTo>
                <a:lnTo>
                  <a:pt x="50340" y="811"/>
                </a:lnTo>
                <a:lnTo>
                  <a:pt x="50263" y="830"/>
                </a:lnTo>
                <a:lnTo>
                  <a:pt x="50186" y="849"/>
                </a:lnTo>
                <a:lnTo>
                  <a:pt x="50109" y="849"/>
                </a:lnTo>
                <a:lnTo>
                  <a:pt x="49954" y="869"/>
                </a:lnTo>
                <a:lnTo>
                  <a:pt x="49839" y="907"/>
                </a:lnTo>
                <a:lnTo>
                  <a:pt x="49723" y="946"/>
                </a:lnTo>
                <a:lnTo>
                  <a:pt x="49646" y="984"/>
                </a:lnTo>
                <a:lnTo>
                  <a:pt x="49549" y="1042"/>
                </a:lnTo>
                <a:lnTo>
                  <a:pt x="49453" y="1081"/>
                </a:lnTo>
                <a:lnTo>
                  <a:pt x="49337" y="1100"/>
                </a:lnTo>
                <a:lnTo>
                  <a:pt x="49164" y="1119"/>
                </a:lnTo>
                <a:lnTo>
                  <a:pt x="48701" y="1100"/>
                </a:lnTo>
                <a:lnTo>
                  <a:pt x="48238" y="1081"/>
                </a:lnTo>
                <a:lnTo>
                  <a:pt x="48084" y="1081"/>
                </a:lnTo>
                <a:lnTo>
                  <a:pt x="47968" y="1042"/>
                </a:lnTo>
                <a:lnTo>
                  <a:pt x="47853" y="984"/>
                </a:lnTo>
                <a:lnTo>
                  <a:pt x="47776" y="926"/>
                </a:lnTo>
                <a:lnTo>
                  <a:pt x="47679" y="869"/>
                </a:lnTo>
                <a:lnTo>
                  <a:pt x="47583" y="811"/>
                </a:lnTo>
                <a:lnTo>
                  <a:pt x="47448" y="772"/>
                </a:lnTo>
                <a:lnTo>
                  <a:pt x="47294" y="753"/>
                </a:lnTo>
                <a:lnTo>
                  <a:pt x="46368" y="772"/>
                </a:lnTo>
                <a:lnTo>
                  <a:pt x="46214" y="772"/>
                </a:lnTo>
                <a:lnTo>
                  <a:pt x="46079" y="791"/>
                </a:lnTo>
                <a:lnTo>
                  <a:pt x="45906" y="830"/>
                </a:lnTo>
                <a:lnTo>
                  <a:pt x="45713" y="869"/>
                </a:lnTo>
                <a:lnTo>
                  <a:pt x="45578" y="888"/>
                </a:lnTo>
                <a:lnTo>
                  <a:pt x="45346" y="888"/>
                </a:lnTo>
                <a:lnTo>
                  <a:pt x="45269" y="869"/>
                </a:lnTo>
                <a:lnTo>
                  <a:pt x="45211" y="830"/>
                </a:lnTo>
                <a:lnTo>
                  <a:pt x="45154" y="791"/>
                </a:lnTo>
                <a:lnTo>
                  <a:pt x="45057" y="695"/>
                </a:lnTo>
                <a:lnTo>
                  <a:pt x="44961" y="579"/>
                </a:lnTo>
                <a:lnTo>
                  <a:pt x="44864" y="464"/>
                </a:lnTo>
                <a:lnTo>
                  <a:pt x="44768" y="367"/>
                </a:lnTo>
                <a:lnTo>
                  <a:pt x="44710" y="329"/>
                </a:lnTo>
                <a:lnTo>
                  <a:pt x="44652" y="309"/>
                </a:lnTo>
                <a:lnTo>
                  <a:pt x="44575" y="290"/>
                </a:lnTo>
                <a:lnTo>
                  <a:pt x="44498" y="271"/>
                </a:lnTo>
                <a:lnTo>
                  <a:pt x="44402" y="290"/>
                </a:lnTo>
                <a:lnTo>
                  <a:pt x="44344" y="309"/>
                </a:lnTo>
                <a:lnTo>
                  <a:pt x="44267" y="348"/>
                </a:lnTo>
                <a:lnTo>
                  <a:pt x="44209" y="387"/>
                </a:lnTo>
                <a:lnTo>
                  <a:pt x="44113" y="502"/>
                </a:lnTo>
                <a:lnTo>
                  <a:pt x="44016" y="637"/>
                </a:lnTo>
                <a:lnTo>
                  <a:pt x="43939" y="753"/>
                </a:lnTo>
                <a:lnTo>
                  <a:pt x="43843" y="869"/>
                </a:lnTo>
                <a:lnTo>
                  <a:pt x="43785" y="926"/>
                </a:lnTo>
                <a:lnTo>
                  <a:pt x="43708" y="946"/>
                </a:lnTo>
                <a:lnTo>
                  <a:pt x="43631" y="965"/>
                </a:lnTo>
                <a:lnTo>
                  <a:pt x="43553" y="984"/>
                </a:lnTo>
                <a:lnTo>
                  <a:pt x="43476" y="965"/>
                </a:lnTo>
                <a:lnTo>
                  <a:pt x="43399" y="946"/>
                </a:lnTo>
                <a:lnTo>
                  <a:pt x="43341" y="907"/>
                </a:lnTo>
                <a:lnTo>
                  <a:pt x="43284" y="849"/>
                </a:lnTo>
                <a:lnTo>
                  <a:pt x="43187" y="714"/>
                </a:lnTo>
                <a:lnTo>
                  <a:pt x="43091" y="560"/>
                </a:lnTo>
                <a:lnTo>
                  <a:pt x="42994" y="425"/>
                </a:lnTo>
                <a:lnTo>
                  <a:pt x="42898" y="290"/>
                </a:lnTo>
                <a:lnTo>
                  <a:pt x="42840" y="232"/>
                </a:lnTo>
                <a:lnTo>
                  <a:pt x="42782" y="194"/>
                </a:lnTo>
                <a:lnTo>
                  <a:pt x="42705" y="175"/>
                </a:lnTo>
                <a:lnTo>
                  <a:pt x="42628" y="155"/>
                </a:lnTo>
                <a:lnTo>
                  <a:pt x="42532" y="175"/>
                </a:lnTo>
                <a:lnTo>
                  <a:pt x="42474" y="194"/>
                </a:lnTo>
                <a:lnTo>
                  <a:pt x="42397" y="232"/>
                </a:lnTo>
                <a:lnTo>
                  <a:pt x="42339" y="290"/>
                </a:lnTo>
                <a:lnTo>
                  <a:pt x="42242" y="425"/>
                </a:lnTo>
                <a:lnTo>
                  <a:pt x="42146" y="599"/>
                </a:lnTo>
                <a:lnTo>
                  <a:pt x="42069" y="753"/>
                </a:lnTo>
                <a:lnTo>
                  <a:pt x="41953" y="888"/>
                </a:lnTo>
                <a:lnTo>
                  <a:pt x="41895" y="946"/>
                </a:lnTo>
                <a:lnTo>
                  <a:pt x="41838" y="1004"/>
                </a:lnTo>
                <a:lnTo>
                  <a:pt x="41760" y="1023"/>
                </a:lnTo>
                <a:lnTo>
                  <a:pt x="41529" y="1023"/>
                </a:lnTo>
                <a:lnTo>
                  <a:pt x="41413" y="1004"/>
                </a:lnTo>
                <a:lnTo>
                  <a:pt x="41221" y="946"/>
                </a:lnTo>
                <a:lnTo>
                  <a:pt x="41028" y="869"/>
                </a:lnTo>
                <a:lnTo>
                  <a:pt x="40912" y="849"/>
                </a:lnTo>
                <a:lnTo>
                  <a:pt x="40604" y="849"/>
                </a:lnTo>
                <a:lnTo>
                  <a:pt x="40469" y="888"/>
                </a:lnTo>
                <a:lnTo>
                  <a:pt x="40372" y="926"/>
                </a:lnTo>
                <a:lnTo>
                  <a:pt x="40276" y="984"/>
                </a:lnTo>
                <a:lnTo>
                  <a:pt x="40199" y="1023"/>
                </a:lnTo>
                <a:lnTo>
                  <a:pt x="40083" y="1061"/>
                </a:lnTo>
                <a:lnTo>
                  <a:pt x="39967" y="1100"/>
                </a:lnTo>
                <a:lnTo>
                  <a:pt x="39736" y="1100"/>
                </a:lnTo>
                <a:lnTo>
                  <a:pt x="39659" y="1081"/>
                </a:lnTo>
                <a:lnTo>
                  <a:pt x="39601" y="1042"/>
                </a:lnTo>
                <a:lnTo>
                  <a:pt x="39543" y="984"/>
                </a:lnTo>
                <a:lnTo>
                  <a:pt x="39428" y="869"/>
                </a:lnTo>
                <a:lnTo>
                  <a:pt x="39351" y="734"/>
                </a:lnTo>
                <a:lnTo>
                  <a:pt x="39254" y="599"/>
                </a:lnTo>
                <a:lnTo>
                  <a:pt x="39158" y="483"/>
                </a:lnTo>
                <a:lnTo>
                  <a:pt x="39100" y="444"/>
                </a:lnTo>
                <a:lnTo>
                  <a:pt x="39042" y="406"/>
                </a:lnTo>
                <a:lnTo>
                  <a:pt x="38965" y="387"/>
                </a:lnTo>
                <a:lnTo>
                  <a:pt x="38888" y="367"/>
                </a:lnTo>
                <a:lnTo>
                  <a:pt x="38714" y="367"/>
                </a:lnTo>
                <a:lnTo>
                  <a:pt x="38599" y="329"/>
                </a:lnTo>
                <a:lnTo>
                  <a:pt x="38502" y="290"/>
                </a:lnTo>
                <a:lnTo>
                  <a:pt x="38406" y="232"/>
                </a:lnTo>
                <a:lnTo>
                  <a:pt x="38329" y="194"/>
                </a:lnTo>
                <a:lnTo>
                  <a:pt x="38213" y="136"/>
                </a:lnTo>
                <a:lnTo>
                  <a:pt x="38097" y="117"/>
                </a:lnTo>
                <a:lnTo>
                  <a:pt x="37943" y="97"/>
                </a:lnTo>
                <a:lnTo>
                  <a:pt x="37673" y="117"/>
                </a:lnTo>
                <a:lnTo>
                  <a:pt x="37480" y="155"/>
                </a:lnTo>
                <a:lnTo>
                  <a:pt x="37288" y="175"/>
                </a:lnTo>
                <a:lnTo>
                  <a:pt x="37018" y="194"/>
                </a:lnTo>
                <a:lnTo>
                  <a:pt x="36728" y="194"/>
                </a:lnTo>
                <a:lnTo>
                  <a:pt x="36536" y="232"/>
                </a:lnTo>
                <a:lnTo>
                  <a:pt x="36343" y="252"/>
                </a:lnTo>
                <a:lnTo>
                  <a:pt x="36073" y="252"/>
                </a:lnTo>
                <a:lnTo>
                  <a:pt x="35996" y="271"/>
                </a:lnTo>
                <a:lnTo>
                  <a:pt x="35919" y="290"/>
                </a:lnTo>
                <a:lnTo>
                  <a:pt x="35861" y="329"/>
                </a:lnTo>
                <a:lnTo>
                  <a:pt x="35803" y="367"/>
                </a:lnTo>
                <a:lnTo>
                  <a:pt x="35687" y="483"/>
                </a:lnTo>
                <a:lnTo>
                  <a:pt x="35610" y="599"/>
                </a:lnTo>
                <a:lnTo>
                  <a:pt x="35514" y="734"/>
                </a:lnTo>
                <a:lnTo>
                  <a:pt x="35417" y="830"/>
                </a:lnTo>
                <a:lnTo>
                  <a:pt x="35360" y="888"/>
                </a:lnTo>
                <a:lnTo>
                  <a:pt x="35302" y="907"/>
                </a:lnTo>
                <a:lnTo>
                  <a:pt x="35225" y="946"/>
                </a:lnTo>
                <a:lnTo>
                  <a:pt x="35128" y="946"/>
                </a:lnTo>
                <a:lnTo>
                  <a:pt x="35051" y="926"/>
                </a:lnTo>
                <a:lnTo>
                  <a:pt x="34974" y="907"/>
                </a:lnTo>
                <a:lnTo>
                  <a:pt x="34916" y="869"/>
                </a:lnTo>
                <a:lnTo>
                  <a:pt x="34858" y="791"/>
                </a:lnTo>
                <a:lnTo>
                  <a:pt x="34762" y="657"/>
                </a:lnTo>
                <a:lnTo>
                  <a:pt x="34666" y="483"/>
                </a:lnTo>
                <a:lnTo>
                  <a:pt x="34588" y="309"/>
                </a:lnTo>
                <a:lnTo>
                  <a:pt x="34473" y="155"/>
                </a:lnTo>
                <a:lnTo>
                  <a:pt x="34415" y="97"/>
                </a:lnTo>
                <a:lnTo>
                  <a:pt x="34357" y="40"/>
                </a:lnTo>
                <a:lnTo>
                  <a:pt x="34280" y="20"/>
                </a:lnTo>
                <a:lnTo>
                  <a:pt x="342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1"/>
          </p:nvPr>
        </p:nvSpPr>
        <p:spPr>
          <a:xfrm>
            <a:off x="4475582" y="2231136"/>
            <a:ext cx="36576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4864232" y="1673352"/>
            <a:ext cx="2880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0"/>
          <p:cNvSpPr/>
          <p:nvPr/>
        </p:nvSpPr>
        <p:spPr>
          <a:xfrm rot="10800000" flipH="1">
            <a:off x="5278394" y="236978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21"/>
          <p:cNvSpPr txBox="1">
            <a:spLocks noGrp="1"/>
          </p:cNvSpPr>
          <p:nvPr>
            <p:ph type="subTitle" idx="1"/>
          </p:nvPr>
        </p:nvSpPr>
        <p:spPr>
          <a:xfrm>
            <a:off x="741800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21"/>
          <p:cNvSpPr txBox="1">
            <a:spLocks noGrp="1"/>
          </p:cNvSpPr>
          <p:nvPr>
            <p:ph type="subTitle" idx="2"/>
          </p:nvPr>
        </p:nvSpPr>
        <p:spPr>
          <a:xfrm>
            <a:off x="4600600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7392975" y="104402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4175" y="392597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>
            <a:spLocks noGrp="1"/>
          </p:cNvSpPr>
          <p:nvPr>
            <p:ph type="subTitle" idx="1"/>
          </p:nvPr>
        </p:nvSpPr>
        <p:spPr>
          <a:xfrm>
            <a:off x="4314376" y="1465212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322" name="Google Shape;322;p22"/>
          <p:cNvSpPr txBox="1">
            <a:spLocks noGrp="1"/>
          </p:cNvSpPr>
          <p:nvPr>
            <p:ph type="subTitle" idx="2"/>
          </p:nvPr>
        </p:nvSpPr>
        <p:spPr>
          <a:xfrm>
            <a:off x="4314376" y="1804212"/>
            <a:ext cx="2012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22"/>
          <p:cNvSpPr txBox="1">
            <a:spLocks noGrp="1"/>
          </p:cNvSpPr>
          <p:nvPr>
            <p:ph type="subTitle" idx="3"/>
          </p:nvPr>
        </p:nvSpPr>
        <p:spPr>
          <a:xfrm>
            <a:off x="4314375" y="3280143"/>
            <a:ext cx="2011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324" name="Google Shape;324;p22"/>
          <p:cNvSpPr txBox="1">
            <a:spLocks noGrp="1"/>
          </p:cNvSpPr>
          <p:nvPr>
            <p:ph type="subTitle" idx="4"/>
          </p:nvPr>
        </p:nvSpPr>
        <p:spPr>
          <a:xfrm>
            <a:off x="4314375" y="3619143"/>
            <a:ext cx="2315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5" name="Google Shape;325;p2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2"/>
          <p:cNvSpPr/>
          <p:nvPr/>
        </p:nvSpPr>
        <p:spPr>
          <a:xfrm rot="-5400000" flipH="1">
            <a:off x="7117894" y="2462115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Google Shape;3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50" y="449350"/>
            <a:ext cx="1386600" cy="1441176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grpSp>
        <p:nvGrpSpPr>
          <p:cNvPr id="328" name="Google Shape;328;p22"/>
          <p:cNvGrpSpPr/>
          <p:nvPr/>
        </p:nvGrpSpPr>
        <p:grpSpPr>
          <a:xfrm>
            <a:off x="963700" y="2636125"/>
            <a:ext cx="1318100" cy="2244875"/>
            <a:chOff x="-983500" y="258600"/>
            <a:chExt cx="1318100" cy="2244875"/>
          </a:xfrm>
        </p:grpSpPr>
        <p:sp>
          <p:nvSpPr>
            <p:cNvPr id="329" name="Google Shape;329;p22"/>
            <p:cNvSpPr/>
            <p:nvPr/>
          </p:nvSpPr>
          <p:spPr>
            <a:xfrm>
              <a:off x="-983500" y="258600"/>
              <a:ext cx="1318100" cy="2244875"/>
            </a:xfrm>
            <a:custGeom>
              <a:avLst/>
              <a:gdLst/>
              <a:ahLst/>
              <a:cxnLst/>
              <a:rect l="l" t="t" r="r" b="b"/>
              <a:pathLst>
                <a:path w="52724" h="89795" extrusionOk="0">
                  <a:moveTo>
                    <a:pt x="43966" y="558"/>
                  </a:moveTo>
                  <a:lnTo>
                    <a:pt x="44004" y="577"/>
                  </a:lnTo>
                  <a:lnTo>
                    <a:pt x="44042" y="596"/>
                  </a:lnTo>
                  <a:lnTo>
                    <a:pt x="44081" y="654"/>
                  </a:lnTo>
                  <a:lnTo>
                    <a:pt x="44158" y="808"/>
                  </a:lnTo>
                  <a:lnTo>
                    <a:pt x="44215" y="1076"/>
                  </a:lnTo>
                  <a:lnTo>
                    <a:pt x="44273" y="1422"/>
                  </a:lnTo>
                  <a:lnTo>
                    <a:pt x="44330" y="1826"/>
                  </a:lnTo>
                  <a:lnTo>
                    <a:pt x="44369" y="2229"/>
                  </a:lnTo>
                  <a:lnTo>
                    <a:pt x="44369" y="2613"/>
                  </a:lnTo>
                  <a:lnTo>
                    <a:pt x="44350" y="2997"/>
                  </a:lnTo>
                  <a:lnTo>
                    <a:pt x="44292" y="3381"/>
                  </a:lnTo>
                  <a:lnTo>
                    <a:pt x="44234" y="3765"/>
                  </a:lnTo>
                  <a:lnTo>
                    <a:pt x="44138" y="4130"/>
                  </a:lnTo>
                  <a:lnTo>
                    <a:pt x="44042" y="4476"/>
                  </a:lnTo>
                  <a:lnTo>
                    <a:pt x="43927" y="4841"/>
                  </a:lnTo>
                  <a:lnTo>
                    <a:pt x="43773" y="5187"/>
                  </a:lnTo>
                  <a:lnTo>
                    <a:pt x="43620" y="5533"/>
                  </a:lnTo>
                  <a:lnTo>
                    <a:pt x="43447" y="5878"/>
                  </a:lnTo>
                  <a:lnTo>
                    <a:pt x="43255" y="6205"/>
                  </a:lnTo>
                  <a:lnTo>
                    <a:pt x="43063" y="6551"/>
                  </a:lnTo>
                  <a:lnTo>
                    <a:pt x="42621" y="7204"/>
                  </a:lnTo>
                  <a:lnTo>
                    <a:pt x="42640" y="6992"/>
                  </a:lnTo>
                  <a:lnTo>
                    <a:pt x="42640" y="6762"/>
                  </a:lnTo>
                  <a:lnTo>
                    <a:pt x="42640" y="6551"/>
                  </a:lnTo>
                  <a:lnTo>
                    <a:pt x="42602" y="6320"/>
                  </a:lnTo>
                  <a:lnTo>
                    <a:pt x="42583" y="6282"/>
                  </a:lnTo>
                  <a:lnTo>
                    <a:pt x="42544" y="6243"/>
                  </a:lnTo>
                  <a:lnTo>
                    <a:pt x="42467" y="6224"/>
                  </a:lnTo>
                  <a:lnTo>
                    <a:pt x="42391" y="6243"/>
                  </a:lnTo>
                  <a:lnTo>
                    <a:pt x="42371" y="6262"/>
                  </a:lnTo>
                  <a:lnTo>
                    <a:pt x="42333" y="6301"/>
                  </a:lnTo>
                  <a:lnTo>
                    <a:pt x="42275" y="6454"/>
                  </a:lnTo>
                  <a:lnTo>
                    <a:pt x="42314" y="6147"/>
                  </a:lnTo>
                  <a:lnTo>
                    <a:pt x="42352" y="5859"/>
                  </a:lnTo>
                  <a:lnTo>
                    <a:pt x="42352" y="5571"/>
                  </a:lnTo>
                  <a:lnTo>
                    <a:pt x="42352" y="5264"/>
                  </a:lnTo>
                  <a:lnTo>
                    <a:pt x="42333" y="4976"/>
                  </a:lnTo>
                  <a:lnTo>
                    <a:pt x="42295" y="4668"/>
                  </a:lnTo>
                  <a:lnTo>
                    <a:pt x="42237" y="4380"/>
                  </a:lnTo>
                  <a:lnTo>
                    <a:pt x="42179" y="4092"/>
                  </a:lnTo>
                  <a:lnTo>
                    <a:pt x="42237" y="3650"/>
                  </a:lnTo>
                  <a:lnTo>
                    <a:pt x="42314" y="3208"/>
                  </a:lnTo>
                  <a:lnTo>
                    <a:pt x="42448" y="2767"/>
                  </a:lnTo>
                  <a:lnTo>
                    <a:pt x="42621" y="2344"/>
                  </a:lnTo>
                  <a:lnTo>
                    <a:pt x="42775" y="1998"/>
                  </a:lnTo>
                  <a:lnTo>
                    <a:pt x="42986" y="1672"/>
                  </a:lnTo>
                  <a:lnTo>
                    <a:pt x="43197" y="1365"/>
                  </a:lnTo>
                  <a:lnTo>
                    <a:pt x="43428" y="1076"/>
                  </a:lnTo>
                  <a:lnTo>
                    <a:pt x="43620" y="827"/>
                  </a:lnTo>
                  <a:lnTo>
                    <a:pt x="43773" y="654"/>
                  </a:lnTo>
                  <a:lnTo>
                    <a:pt x="43850" y="616"/>
                  </a:lnTo>
                  <a:lnTo>
                    <a:pt x="43908" y="577"/>
                  </a:lnTo>
                  <a:lnTo>
                    <a:pt x="43966" y="558"/>
                  </a:lnTo>
                  <a:close/>
                  <a:moveTo>
                    <a:pt x="48863" y="3612"/>
                  </a:moveTo>
                  <a:lnTo>
                    <a:pt x="49017" y="3650"/>
                  </a:lnTo>
                  <a:lnTo>
                    <a:pt x="49151" y="3689"/>
                  </a:lnTo>
                  <a:lnTo>
                    <a:pt x="49228" y="3765"/>
                  </a:lnTo>
                  <a:lnTo>
                    <a:pt x="49267" y="3842"/>
                  </a:lnTo>
                  <a:lnTo>
                    <a:pt x="49267" y="3919"/>
                  </a:lnTo>
                  <a:lnTo>
                    <a:pt x="49248" y="4015"/>
                  </a:lnTo>
                  <a:lnTo>
                    <a:pt x="49209" y="4130"/>
                  </a:lnTo>
                  <a:lnTo>
                    <a:pt x="49151" y="4226"/>
                  </a:lnTo>
                  <a:lnTo>
                    <a:pt x="48979" y="4438"/>
                  </a:lnTo>
                  <a:lnTo>
                    <a:pt x="48806" y="4649"/>
                  </a:lnTo>
                  <a:lnTo>
                    <a:pt x="48633" y="4822"/>
                  </a:lnTo>
                  <a:lnTo>
                    <a:pt x="48537" y="4956"/>
                  </a:lnTo>
                  <a:lnTo>
                    <a:pt x="48249" y="5321"/>
                  </a:lnTo>
                  <a:lnTo>
                    <a:pt x="47980" y="5648"/>
                  </a:lnTo>
                  <a:lnTo>
                    <a:pt x="47711" y="5955"/>
                  </a:lnTo>
                  <a:lnTo>
                    <a:pt x="47423" y="6243"/>
                  </a:lnTo>
                  <a:lnTo>
                    <a:pt x="47096" y="6493"/>
                  </a:lnTo>
                  <a:lnTo>
                    <a:pt x="46751" y="6704"/>
                  </a:lnTo>
                  <a:lnTo>
                    <a:pt x="46386" y="6915"/>
                  </a:lnTo>
                  <a:lnTo>
                    <a:pt x="45944" y="7127"/>
                  </a:lnTo>
                  <a:lnTo>
                    <a:pt x="45483" y="7300"/>
                  </a:lnTo>
                  <a:lnTo>
                    <a:pt x="44984" y="7453"/>
                  </a:lnTo>
                  <a:lnTo>
                    <a:pt x="44004" y="7684"/>
                  </a:lnTo>
                  <a:lnTo>
                    <a:pt x="43370" y="7857"/>
                  </a:lnTo>
                  <a:lnTo>
                    <a:pt x="43773" y="7607"/>
                  </a:lnTo>
                  <a:lnTo>
                    <a:pt x="44138" y="7338"/>
                  </a:lnTo>
                  <a:lnTo>
                    <a:pt x="44503" y="7050"/>
                  </a:lnTo>
                  <a:lnTo>
                    <a:pt x="44868" y="6743"/>
                  </a:lnTo>
                  <a:lnTo>
                    <a:pt x="45214" y="6435"/>
                  </a:lnTo>
                  <a:lnTo>
                    <a:pt x="45541" y="6109"/>
                  </a:lnTo>
                  <a:lnTo>
                    <a:pt x="45848" y="5763"/>
                  </a:lnTo>
                  <a:lnTo>
                    <a:pt x="46155" y="5398"/>
                  </a:lnTo>
                  <a:lnTo>
                    <a:pt x="46328" y="5148"/>
                  </a:lnTo>
                  <a:lnTo>
                    <a:pt x="46482" y="4899"/>
                  </a:lnTo>
                  <a:lnTo>
                    <a:pt x="46616" y="4649"/>
                  </a:lnTo>
                  <a:lnTo>
                    <a:pt x="46751" y="4380"/>
                  </a:lnTo>
                  <a:lnTo>
                    <a:pt x="47231" y="4073"/>
                  </a:lnTo>
                  <a:lnTo>
                    <a:pt x="47480" y="3938"/>
                  </a:lnTo>
                  <a:lnTo>
                    <a:pt x="47730" y="3823"/>
                  </a:lnTo>
                  <a:lnTo>
                    <a:pt x="47999" y="3727"/>
                  </a:lnTo>
                  <a:lnTo>
                    <a:pt x="48268" y="3650"/>
                  </a:lnTo>
                  <a:lnTo>
                    <a:pt x="48556" y="3612"/>
                  </a:lnTo>
                  <a:close/>
                  <a:moveTo>
                    <a:pt x="40720" y="1345"/>
                  </a:moveTo>
                  <a:lnTo>
                    <a:pt x="40931" y="1691"/>
                  </a:lnTo>
                  <a:lnTo>
                    <a:pt x="41123" y="2037"/>
                  </a:lnTo>
                  <a:lnTo>
                    <a:pt x="41296" y="2383"/>
                  </a:lnTo>
                  <a:lnTo>
                    <a:pt x="41449" y="2748"/>
                  </a:lnTo>
                  <a:lnTo>
                    <a:pt x="41603" y="3112"/>
                  </a:lnTo>
                  <a:lnTo>
                    <a:pt x="41718" y="3477"/>
                  </a:lnTo>
                  <a:lnTo>
                    <a:pt x="41834" y="3862"/>
                  </a:lnTo>
                  <a:lnTo>
                    <a:pt x="41930" y="4246"/>
                  </a:lnTo>
                  <a:lnTo>
                    <a:pt x="41987" y="4611"/>
                  </a:lnTo>
                  <a:lnTo>
                    <a:pt x="42006" y="4899"/>
                  </a:lnTo>
                  <a:lnTo>
                    <a:pt x="42026" y="5187"/>
                  </a:lnTo>
                  <a:lnTo>
                    <a:pt x="42026" y="5475"/>
                  </a:lnTo>
                  <a:lnTo>
                    <a:pt x="42006" y="5763"/>
                  </a:lnTo>
                  <a:lnTo>
                    <a:pt x="41968" y="6051"/>
                  </a:lnTo>
                  <a:lnTo>
                    <a:pt x="41891" y="6608"/>
                  </a:lnTo>
                  <a:lnTo>
                    <a:pt x="41776" y="7165"/>
                  </a:lnTo>
                  <a:lnTo>
                    <a:pt x="41699" y="7204"/>
                  </a:lnTo>
                  <a:lnTo>
                    <a:pt x="41680" y="7223"/>
                  </a:lnTo>
                  <a:lnTo>
                    <a:pt x="41661" y="7261"/>
                  </a:lnTo>
                  <a:lnTo>
                    <a:pt x="41584" y="7569"/>
                  </a:lnTo>
                  <a:lnTo>
                    <a:pt x="41488" y="7914"/>
                  </a:lnTo>
                  <a:lnTo>
                    <a:pt x="41181" y="7300"/>
                  </a:lnTo>
                  <a:lnTo>
                    <a:pt x="41238" y="7127"/>
                  </a:lnTo>
                  <a:lnTo>
                    <a:pt x="41334" y="6954"/>
                  </a:lnTo>
                  <a:lnTo>
                    <a:pt x="41334" y="6915"/>
                  </a:lnTo>
                  <a:lnTo>
                    <a:pt x="41334" y="6877"/>
                  </a:lnTo>
                  <a:lnTo>
                    <a:pt x="41315" y="6839"/>
                  </a:lnTo>
                  <a:lnTo>
                    <a:pt x="41277" y="6819"/>
                  </a:lnTo>
                  <a:lnTo>
                    <a:pt x="41181" y="6819"/>
                  </a:lnTo>
                  <a:lnTo>
                    <a:pt x="41161" y="6858"/>
                  </a:lnTo>
                  <a:lnTo>
                    <a:pt x="41065" y="7088"/>
                  </a:lnTo>
                  <a:lnTo>
                    <a:pt x="40662" y="6339"/>
                  </a:lnTo>
                  <a:lnTo>
                    <a:pt x="40470" y="5955"/>
                  </a:lnTo>
                  <a:lnTo>
                    <a:pt x="40316" y="5571"/>
                  </a:lnTo>
                  <a:lnTo>
                    <a:pt x="40259" y="5417"/>
                  </a:lnTo>
                  <a:lnTo>
                    <a:pt x="40201" y="5244"/>
                  </a:lnTo>
                  <a:lnTo>
                    <a:pt x="40163" y="4918"/>
                  </a:lnTo>
                  <a:lnTo>
                    <a:pt x="40143" y="4591"/>
                  </a:lnTo>
                  <a:lnTo>
                    <a:pt x="40143" y="4265"/>
                  </a:lnTo>
                  <a:lnTo>
                    <a:pt x="40182" y="3919"/>
                  </a:lnTo>
                  <a:lnTo>
                    <a:pt x="40239" y="3593"/>
                  </a:lnTo>
                  <a:lnTo>
                    <a:pt x="40393" y="2940"/>
                  </a:lnTo>
                  <a:lnTo>
                    <a:pt x="40624" y="2133"/>
                  </a:lnTo>
                  <a:lnTo>
                    <a:pt x="40681" y="1883"/>
                  </a:lnTo>
                  <a:lnTo>
                    <a:pt x="40720" y="1653"/>
                  </a:lnTo>
                  <a:lnTo>
                    <a:pt x="40739" y="1461"/>
                  </a:lnTo>
                  <a:lnTo>
                    <a:pt x="40739" y="1403"/>
                  </a:lnTo>
                  <a:lnTo>
                    <a:pt x="40720" y="1345"/>
                  </a:lnTo>
                  <a:close/>
                  <a:moveTo>
                    <a:pt x="49075" y="4764"/>
                  </a:moveTo>
                  <a:lnTo>
                    <a:pt x="49113" y="4783"/>
                  </a:lnTo>
                  <a:lnTo>
                    <a:pt x="49132" y="4822"/>
                  </a:lnTo>
                  <a:lnTo>
                    <a:pt x="49132" y="4880"/>
                  </a:lnTo>
                  <a:lnTo>
                    <a:pt x="49113" y="4956"/>
                  </a:lnTo>
                  <a:lnTo>
                    <a:pt x="49017" y="5148"/>
                  </a:lnTo>
                  <a:lnTo>
                    <a:pt x="48883" y="5379"/>
                  </a:lnTo>
                  <a:lnTo>
                    <a:pt x="48575" y="5801"/>
                  </a:lnTo>
                  <a:lnTo>
                    <a:pt x="48402" y="6051"/>
                  </a:lnTo>
                  <a:lnTo>
                    <a:pt x="48230" y="6224"/>
                  </a:lnTo>
                  <a:lnTo>
                    <a:pt x="48037" y="6378"/>
                  </a:lnTo>
                  <a:lnTo>
                    <a:pt x="47865" y="6531"/>
                  </a:lnTo>
                  <a:lnTo>
                    <a:pt x="47653" y="6666"/>
                  </a:lnTo>
                  <a:lnTo>
                    <a:pt x="47250" y="6935"/>
                  </a:lnTo>
                  <a:lnTo>
                    <a:pt x="46827" y="7184"/>
                  </a:lnTo>
                  <a:lnTo>
                    <a:pt x="46520" y="7338"/>
                  </a:lnTo>
                  <a:lnTo>
                    <a:pt x="46213" y="7472"/>
                  </a:lnTo>
                  <a:lnTo>
                    <a:pt x="45905" y="7607"/>
                  </a:lnTo>
                  <a:lnTo>
                    <a:pt x="45579" y="7703"/>
                  </a:lnTo>
                  <a:lnTo>
                    <a:pt x="45252" y="7799"/>
                  </a:lnTo>
                  <a:lnTo>
                    <a:pt x="44926" y="7876"/>
                  </a:lnTo>
                  <a:lnTo>
                    <a:pt x="44599" y="7933"/>
                  </a:lnTo>
                  <a:lnTo>
                    <a:pt x="44254" y="7972"/>
                  </a:lnTo>
                  <a:lnTo>
                    <a:pt x="44657" y="7895"/>
                  </a:lnTo>
                  <a:lnTo>
                    <a:pt x="45041" y="7780"/>
                  </a:lnTo>
                  <a:lnTo>
                    <a:pt x="45425" y="7665"/>
                  </a:lnTo>
                  <a:lnTo>
                    <a:pt x="45790" y="7530"/>
                  </a:lnTo>
                  <a:lnTo>
                    <a:pt x="46155" y="7376"/>
                  </a:lnTo>
                  <a:lnTo>
                    <a:pt x="46520" y="7223"/>
                  </a:lnTo>
                  <a:lnTo>
                    <a:pt x="46885" y="7050"/>
                  </a:lnTo>
                  <a:lnTo>
                    <a:pt x="47231" y="6858"/>
                  </a:lnTo>
                  <a:lnTo>
                    <a:pt x="47404" y="6743"/>
                  </a:lnTo>
                  <a:lnTo>
                    <a:pt x="47557" y="6627"/>
                  </a:lnTo>
                  <a:lnTo>
                    <a:pt x="47730" y="6493"/>
                  </a:lnTo>
                  <a:lnTo>
                    <a:pt x="47865" y="6358"/>
                  </a:lnTo>
                  <a:lnTo>
                    <a:pt x="48153" y="6070"/>
                  </a:lnTo>
                  <a:lnTo>
                    <a:pt x="48383" y="5744"/>
                  </a:lnTo>
                  <a:lnTo>
                    <a:pt x="48729" y="5244"/>
                  </a:lnTo>
                  <a:lnTo>
                    <a:pt x="49075" y="4764"/>
                  </a:lnTo>
                  <a:close/>
                  <a:moveTo>
                    <a:pt x="46981" y="1922"/>
                  </a:moveTo>
                  <a:lnTo>
                    <a:pt x="47077" y="1941"/>
                  </a:lnTo>
                  <a:lnTo>
                    <a:pt x="47116" y="1960"/>
                  </a:lnTo>
                  <a:lnTo>
                    <a:pt x="47135" y="1979"/>
                  </a:lnTo>
                  <a:lnTo>
                    <a:pt x="47135" y="1998"/>
                  </a:lnTo>
                  <a:lnTo>
                    <a:pt x="47154" y="2056"/>
                  </a:lnTo>
                  <a:lnTo>
                    <a:pt x="47116" y="2152"/>
                  </a:lnTo>
                  <a:lnTo>
                    <a:pt x="47039" y="2383"/>
                  </a:lnTo>
                  <a:lnTo>
                    <a:pt x="46962" y="2613"/>
                  </a:lnTo>
                  <a:lnTo>
                    <a:pt x="46847" y="3074"/>
                  </a:lnTo>
                  <a:lnTo>
                    <a:pt x="46731" y="3439"/>
                  </a:lnTo>
                  <a:lnTo>
                    <a:pt x="46616" y="3785"/>
                  </a:lnTo>
                  <a:lnTo>
                    <a:pt x="46462" y="4130"/>
                  </a:lnTo>
                  <a:lnTo>
                    <a:pt x="46309" y="4438"/>
                  </a:lnTo>
                  <a:lnTo>
                    <a:pt x="46117" y="4726"/>
                  </a:lnTo>
                  <a:lnTo>
                    <a:pt x="45944" y="5014"/>
                  </a:lnTo>
                  <a:lnTo>
                    <a:pt x="45733" y="5283"/>
                  </a:lnTo>
                  <a:lnTo>
                    <a:pt x="45521" y="5552"/>
                  </a:lnTo>
                  <a:lnTo>
                    <a:pt x="45291" y="5801"/>
                  </a:lnTo>
                  <a:lnTo>
                    <a:pt x="45060" y="6051"/>
                  </a:lnTo>
                  <a:lnTo>
                    <a:pt x="44561" y="6512"/>
                  </a:lnTo>
                  <a:lnTo>
                    <a:pt x="44042" y="6973"/>
                  </a:lnTo>
                  <a:lnTo>
                    <a:pt x="43485" y="7434"/>
                  </a:lnTo>
                  <a:lnTo>
                    <a:pt x="43524" y="7338"/>
                  </a:lnTo>
                  <a:lnTo>
                    <a:pt x="43524" y="7280"/>
                  </a:lnTo>
                  <a:lnTo>
                    <a:pt x="43524" y="7223"/>
                  </a:lnTo>
                  <a:lnTo>
                    <a:pt x="43485" y="7165"/>
                  </a:lnTo>
                  <a:lnTo>
                    <a:pt x="43428" y="7127"/>
                  </a:lnTo>
                  <a:lnTo>
                    <a:pt x="43370" y="7108"/>
                  </a:lnTo>
                  <a:lnTo>
                    <a:pt x="43313" y="7108"/>
                  </a:lnTo>
                  <a:lnTo>
                    <a:pt x="43255" y="7127"/>
                  </a:lnTo>
                  <a:lnTo>
                    <a:pt x="43216" y="7165"/>
                  </a:lnTo>
                  <a:lnTo>
                    <a:pt x="42794" y="7684"/>
                  </a:lnTo>
                  <a:lnTo>
                    <a:pt x="42371" y="8183"/>
                  </a:lnTo>
                  <a:lnTo>
                    <a:pt x="42506" y="7780"/>
                  </a:lnTo>
                  <a:lnTo>
                    <a:pt x="42602" y="7357"/>
                  </a:lnTo>
                  <a:lnTo>
                    <a:pt x="42640" y="7396"/>
                  </a:lnTo>
                  <a:lnTo>
                    <a:pt x="42679" y="7415"/>
                  </a:lnTo>
                  <a:lnTo>
                    <a:pt x="42717" y="7415"/>
                  </a:lnTo>
                  <a:lnTo>
                    <a:pt x="42775" y="7396"/>
                  </a:lnTo>
                  <a:lnTo>
                    <a:pt x="42948" y="7204"/>
                  </a:lnTo>
                  <a:lnTo>
                    <a:pt x="43120" y="7011"/>
                  </a:lnTo>
                  <a:lnTo>
                    <a:pt x="43428" y="6627"/>
                  </a:lnTo>
                  <a:lnTo>
                    <a:pt x="43697" y="6224"/>
                  </a:lnTo>
                  <a:lnTo>
                    <a:pt x="43946" y="5782"/>
                  </a:lnTo>
                  <a:lnTo>
                    <a:pt x="44138" y="5340"/>
                  </a:lnTo>
                  <a:lnTo>
                    <a:pt x="44311" y="4880"/>
                  </a:lnTo>
                  <a:lnTo>
                    <a:pt x="44427" y="4399"/>
                  </a:lnTo>
                  <a:lnTo>
                    <a:pt x="44542" y="3919"/>
                  </a:lnTo>
                  <a:lnTo>
                    <a:pt x="44753" y="3573"/>
                  </a:lnTo>
                  <a:lnTo>
                    <a:pt x="44984" y="3228"/>
                  </a:lnTo>
                  <a:lnTo>
                    <a:pt x="45233" y="2901"/>
                  </a:lnTo>
                  <a:lnTo>
                    <a:pt x="45502" y="2575"/>
                  </a:lnTo>
                  <a:lnTo>
                    <a:pt x="45809" y="2383"/>
                  </a:lnTo>
                  <a:lnTo>
                    <a:pt x="46098" y="2248"/>
                  </a:lnTo>
                  <a:lnTo>
                    <a:pt x="46424" y="2094"/>
                  </a:lnTo>
                  <a:lnTo>
                    <a:pt x="46731" y="1979"/>
                  </a:lnTo>
                  <a:lnTo>
                    <a:pt x="46885" y="1941"/>
                  </a:lnTo>
                  <a:lnTo>
                    <a:pt x="46981" y="1922"/>
                  </a:lnTo>
                  <a:close/>
                  <a:moveTo>
                    <a:pt x="48940" y="6589"/>
                  </a:moveTo>
                  <a:lnTo>
                    <a:pt x="49094" y="6608"/>
                  </a:lnTo>
                  <a:lnTo>
                    <a:pt x="49401" y="6685"/>
                  </a:lnTo>
                  <a:lnTo>
                    <a:pt x="49708" y="6800"/>
                  </a:lnTo>
                  <a:lnTo>
                    <a:pt x="50016" y="6935"/>
                  </a:lnTo>
                  <a:lnTo>
                    <a:pt x="50304" y="7088"/>
                  </a:lnTo>
                  <a:lnTo>
                    <a:pt x="50592" y="7242"/>
                  </a:lnTo>
                  <a:lnTo>
                    <a:pt x="50707" y="7319"/>
                  </a:lnTo>
                  <a:lnTo>
                    <a:pt x="50784" y="7376"/>
                  </a:lnTo>
                  <a:lnTo>
                    <a:pt x="50803" y="7434"/>
                  </a:lnTo>
                  <a:lnTo>
                    <a:pt x="50784" y="7472"/>
                  </a:lnTo>
                  <a:lnTo>
                    <a:pt x="50746" y="7511"/>
                  </a:lnTo>
                  <a:lnTo>
                    <a:pt x="50669" y="7549"/>
                  </a:lnTo>
                  <a:lnTo>
                    <a:pt x="50438" y="7665"/>
                  </a:lnTo>
                  <a:lnTo>
                    <a:pt x="49862" y="8029"/>
                  </a:lnTo>
                  <a:lnTo>
                    <a:pt x="49574" y="8202"/>
                  </a:lnTo>
                  <a:lnTo>
                    <a:pt x="49286" y="8356"/>
                  </a:lnTo>
                  <a:lnTo>
                    <a:pt x="48998" y="8490"/>
                  </a:lnTo>
                  <a:lnTo>
                    <a:pt x="48691" y="8606"/>
                  </a:lnTo>
                  <a:lnTo>
                    <a:pt x="48383" y="8702"/>
                  </a:lnTo>
                  <a:lnTo>
                    <a:pt x="48076" y="8759"/>
                  </a:lnTo>
                  <a:lnTo>
                    <a:pt x="47769" y="8817"/>
                  </a:lnTo>
                  <a:lnTo>
                    <a:pt x="47442" y="8836"/>
                  </a:lnTo>
                  <a:lnTo>
                    <a:pt x="47116" y="8855"/>
                  </a:lnTo>
                  <a:lnTo>
                    <a:pt x="46808" y="8855"/>
                  </a:lnTo>
                  <a:lnTo>
                    <a:pt x="46155" y="8817"/>
                  </a:lnTo>
                  <a:lnTo>
                    <a:pt x="45502" y="8740"/>
                  </a:lnTo>
                  <a:lnTo>
                    <a:pt x="44215" y="8586"/>
                  </a:lnTo>
                  <a:lnTo>
                    <a:pt x="44158" y="8586"/>
                  </a:lnTo>
                  <a:lnTo>
                    <a:pt x="44158" y="8510"/>
                  </a:lnTo>
                  <a:lnTo>
                    <a:pt x="44119" y="8452"/>
                  </a:lnTo>
                  <a:lnTo>
                    <a:pt x="44062" y="8414"/>
                  </a:lnTo>
                  <a:lnTo>
                    <a:pt x="44004" y="8375"/>
                  </a:lnTo>
                  <a:lnTo>
                    <a:pt x="44042" y="8298"/>
                  </a:lnTo>
                  <a:lnTo>
                    <a:pt x="44311" y="8298"/>
                  </a:lnTo>
                  <a:lnTo>
                    <a:pt x="44580" y="8279"/>
                  </a:lnTo>
                  <a:lnTo>
                    <a:pt x="44849" y="8241"/>
                  </a:lnTo>
                  <a:lnTo>
                    <a:pt x="45118" y="8183"/>
                  </a:lnTo>
                  <a:lnTo>
                    <a:pt x="45387" y="8126"/>
                  </a:lnTo>
                  <a:lnTo>
                    <a:pt x="45656" y="8049"/>
                  </a:lnTo>
                  <a:lnTo>
                    <a:pt x="45925" y="7953"/>
                  </a:lnTo>
                  <a:lnTo>
                    <a:pt x="46194" y="7857"/>
                  </a:lnTo>
                  <a:lnTo>
                    <a:pt x="46462" y="7741"/>
                  </a:lnTo>
                  <a:lnTo>
                    <a:pt x="46712" y="7626"/>
                  </a:lnTo>
                  <a:lnTo>
                    <a:pt x="46981" y="7492"/>
                  </a:lnTo>
                  <a:lnTo>
                    <a:pt x="47212" y="7338"/>
                  </a:lnTo>
                  <a:lnTo>
                    <a:pt x="47461" y="7184"/>
                  </a:lnTo>
                  <a:lnTo>
                    <a:pt x="47692" y="7031"/>
                  </a:lnTo>
                  <a:lnTo>
                    <a:pt x="47922" y="6858"/>
                  </a:lnTo>
                  <a:lnTo>
                    <a:pt x="48134" y="6666"/>
                  </a:lnTo>
                  <a:lnTo>
                    <a:pt x="48306" y="6627"/>
                  </a:lnTo>
                  <a:lnTo>
                    <a:pt x="48460" y="6608"/>
                  </a:lnTo>
                  <a:lnTo>
                    <a:pt x="48633" y="6589"/>
                  </a:lnTo>
                  <a:close/>
                  <a:moveTo>
                    <a:pt x="43620" y="8279"/>
                  </a:moveTo>
                  <a:lnTo>
                    <a:pt x="43543" y="8394"/>
                  </a:lnTo>
                  <a:lnTo>
                    <a:pt x="43447" y="8510"/>
                  </a:lnTo>
                  <a:lnTo>
                    <a:pt x="43236" y="8586"/>
                  </a:lnTo>
                  <a:lnTo>
                    <a:pt x="43044" y="8683"/>
                  </a:lnTo>
                  <a:lnTo>
                    <a:pt x="42852" y="8798"/>
                  </a:lnTo>
                  <a:lnTo>
                    <a:pt x="42659" y="8913"/>
                  </a:lnTo>
                  <a:lnTo>
                    <a:pt x="42871" y="8740"/>
                  </a:lnTo>
                  <a:lnTo>
                    <a:pt x="43082" y="8567"/>
                  </a:lnTo>
                  <a:lnTo>
                    <a:pt x="43313" y="8414"/>
                  </a:lnTo>
                  <a:lnTo>
                    <a:pt x="43543" y="8279"/>
                  </a:lnTo>
                  <a:close/>
                  <a:moveTo>
                    <a:pt x="41104" y="7684"/>
                  </a:moveTo>
                  <a:lnTo>
                    <a:pt x="41430" y="8222"/>
                  </a:lnTo>
                  <a:lnTo>
                    <a:pt x="41411" y="8471"/>
                  </a:lnTo>
                  <a:lnTo>
                    <a:pt x="41430" y="8721"/>
                  </a:lnTo>
                  <a:lnTo>
                    <a:pt x="41449" y="8836"/>
                  </a:lnTo>
                  <a:lnTo>
                    <a:pt x="41488" y="8932"/>
                  </a:lnTo>
                  <a:lnTo>
                    <a:pt x="41526" y="9047"/>
                  </a:lnTo>
                  <a:lnTo>
                    <a:pt x="41584" y="9143"/>
                  </a:lnTo>
                  <a:lnTo>
                    <a:pt x="41488" y="9047"/>
                  </a:lnTo>
                  <a:lnTo>
                    <a:pt x="41373" y="8913"/>
                  </a:lnTo>
                  <a:lnTo>
                    <a:pt x="41277" y="8740"/>
                  </a:lnTo>
                  <a:lnTo>
                    <a:pt x="41200" y="8567"/>
                  </a:lnTo>
                  <a:lnTo>
                    <a:pt x="41161" y="8394"/>
                  </a:lnTo>
                  <a:lnTo>
                    <a:pt x="41123" y="8222"/>
                  </a:lnTo>
                  <a:lnTo>
                    <a:pt x="41104" y="8049"/>
                  </a:lnTo>
                  <a:lnTo>
                    <a:pt x="41084" y="7857"/>
                  </a:lnTo>
                  <a:lnTo>
                    <a:pt x="41104" y="7684"/>
                  </a:lnTo>
                  <a:close/>
                  <a:moveTo>
                    <a:pt x="44523" y="8913"/>
                  </a:moveTo>
                  <a:lnTo>
                    <a:pt x="44907" y="8990"/>
                  </a:lnTo>
                  <a:lnTo>
                    <a:pt x="45310" y="9047"/>
                  </a:lnTo>
                  <a:lnTo>
                    <a:pt x="45713" y="9086"/>
                  </a:lnTo>
                  <a:lnTo>
                    <a:pt x="46136" y="9124"/>
                  </a:lnTo>
                  <a:lnTo>
                    <a:pt x="46539" y="9124"/>
                  </a:lnTo>
                  <a:lnTo>
                    <a:pt x="46943" y="9143"/>
                  </a:lnTo>
                  <a:lnTo>
                    <a:pt x="47346" y="9124"/>
                  </a:lnTo>
                  <a:lnTo>
                    <a:pt x="47749" y="9086"/>
                  </a:lnTo>
                  <a:lnTo>
                    <a:pt x="47769" y="9124"/>
                  </a:lnTo>
                  <a:lnTo>
                    <a:pt x="47807" y="9163"/>
                  </a:lnTo>
                  <a:lnTo>
                    <a:pt x="48114" y="9336"/>
                  </a:lnTo>
                  <a:lnTo>
                    <a:pt x="48402" y="9528"/>
                  </a:lnTo>
                  <a:lnTo>
                    <a:pt x="48691" y="9758"/>
                  </a:lnTo>
                  <a:lnTo>
                    <a:pt x="48959" y="9989"/>
                  </a:lnTo>
                  <a:lnTo>
                    <a:pt x="49113" y="10258"/>
                  </a:lnTo>
                  <a:lnTo>
                    <a:pt x="49228" y="10488"/>
                  </a:lnTo>
                  <a:lnTo>
                    <a:pt x="49344" y="10718"/>
                  </a:lnTo>
                  <a:lnTo>
                    <a:pt x="49420" y="10949"/>
                  </a:lnTo>
                  <a:lnTo>
                    <a:pt x="49459" y="11026"/>
                  </a:lnTo>
                  <a:lnTo>
                    <a:pt x="49459" y="11103"/>
                  </a:lnTo>
                  <a:lnTo>
                    <a:pt x="49440" y="11141"/>
                  </a:lnTo>
                  <a:lnTo>
                    <a:pt x="49420" y="11160"/>
                  </a:lnTo>
                  <a:lnTo>
                    <a:pt x="49363" y="11141"/>
                  </a:lnTo>
                  <a:lnTo>
                    <a:pt x="49267" y="11103"/>
                  </a:lnTo>
                  <a:lnTo>
                    <a:pt x="49055" y="10968"/>
                  </a:lnTo>
                  <a:lnTo>
                    <a:pt x="48825" y="10853"/>
                  </a:lnTo>
                  <a:lnTo>
                    <a:pt x="48383" y="10680"/>
                  </a:lnTo>
                  <a:lnTo>
                    <a:pt x="47845" y="10488"/>
                  </a:lnTo>
                  <a:lnTo>
                    <a:pt x="47308" y="10334"/>
                  </a:lnTo>
                  <a:lnTo>
                    <a:pt x="46808" y="10181"/>
                  </a:lnTo>
                  <a:lnTo>
                    <a:pt x="46309" y="10008"/>
                  </a:lnTo>
                  <a:lnTo>
                    <a:pt x="45829" y="9816"/>
                  </a:lnTo>
                  <a:lnTo>
                    <a:pt x="45598" y="9700"/>
                  </a:lnTo>
                  <a:lnTo>
                    <a:pt x="45368" y="9585"/>
                  </a:lnTo>
                  <a:lnTo>
                    <a:pt x="45156" y="9451"/>
                  </a:lnTo>
                  <a:lnTo>
                    <a:pt x="44926" y="9278"/>
                  </a:lnTo>
                  <a:lnTo>
                    <a:pt x="44715" y="9105"/>
                  </a:lnTo>
                  <a:lnTo>
                    <a:pt x="44523" y="8913"/>
                  </a:lnTo>
                  <a:close/>
                  <a:moveTo>
                    <a:pt x="31116" y="9585"/>
                  </a:moveTo>
                  <a:lnTo>
                    <a:pt x="31193" y="9604"/>
                  </a:lnTo>
                  <a:lnTo>
                    <a:pt x="31231" y="9624"/>
                  </a:lnTo>
                  <a:lnTo>
                    <a:pt x="31231" y="9662"/>
                  </a:lnTo>
                  <a:lnTo>
                    <a:pt x="31231" y="9758"/>
                  </a:lnTo>
                  <a:lnTo>
                    <a:pt x="31193" y="9912"/>
                  </a:lnTo>
                  <a:lnTo>
                    <a:pt x="31058" y="10161"/>
                  </a:lnTo>
                  <a:lnTo>
                    <a:pt x="30924" y="10411"/>
                  </a:lnTo>
                  <a:lnTo>
                    <a:pt x="30751" y="10642"/>
                  </a:lnTo>
                  <a:lnTo>
                    <a:pt x="30559" y="10853"/>
                  </a:lnTo>
                  <a:lnTo>
                    <a:pt x="30348" y="11045"/>
                  </a:lnTo>
                  <a:lnTo>
                    <a:pt x="30136" y="11237"/>
                  </a:lnTo>
                  <a:lnTo>
                    <a:pt x="29925" y="11410"/>
                  </a:lnTo>
                  <a:lnTo>
                    <a:pt x="29695" y="11583"/>
                  </a:lnTo>
                  <a:lnTo>
                    <a:pt x="29483" y="11717"/>
                  </a:lnTo>
                  <a:lnTo>
                    <a:pt x="29272" y="11852"/>
                  </a:lnTo>
                  <a:lnTo>
                    <a:pt x="28850" y="12063"/>
                  </a:lnTo>
                  <a:lnTo>
                    <a:pt x="28408" y="12255"/>
                  </a:lnTo>
                  <a:lnTo>
                    <a:pt x="27947" y="12409"/>
                  </a:lnTo>
                  <a:lnTo>
                    <a:pt x="27908" y="12389"/>
                  </a:lnTo>
                  <a:lnTo>
                    <a:pt x="27851" y="12370"/>
                  </a:lnTo>
                  <a:lnTo>
                    <a:pt x="27812" y="12370"/>
                  </a:lnTo>
                  <a:lnTo>
                    <a:pt x="27755" y="12389"/>
                  </a:lnTo>
                  <a:lnTo>
                    <a:pt x="27947" y="12063"/>
                  </a:lnTo>
                  <a:lnTo>
                    <a:pt x="28158" y="11871"/>
                  </a:lnTo>
                  <a:lnTo>
                    <a:pt x="28350" y="11679"/>
                  </a:lnTo>
                  <a:lnTo>
                    <a:pt x="28542" y="11487"/>
                  </a:lnTo>
                  <a:lnTo>
                    <a:pt x="28715" y="11275"/>
                  </a:lnTo>
                  <a:lnTo>
                    <a:pt x="28869" y="11045"/>
                  </a:lnTo>
                  <a:lnTo>
                    <a:pt x="29003" y="10815"/>
                  </a:lnTo>
                  <a:lnTo>
                    <a:pt x="29138" y="10584"/>
                  </a:lnTo>
                  <a:lnTo>
                    <a:pt x="29272" y="10334"/>
                  </a:lnTo>
                  <a:lnTo>
                    <a:pt x="29311" y="10373"/>
                  </a:lnTo>
                  <a:lnTo>
                    <a:pt x="29349" y="10373"/>
                  </a:lnTo>
                  <a:lnTo>
                    <a:pt x="29368" y="10354"/>
                  </a:lnTo>
                  <a:lnTo>
                    <a:pt x="29848" y="10085"/>
                  </a:lnTo>
                  <a:lnTo>
                    <a:pt x="30194" y="9893"/>
                  </a:lnTo>
                  <a:lnTo>
                    <a:pt x="30559" y="9720"/>
                  </a:lnTo>
                  <a:lnTo>
                    <a:pt x="30713" y="9662"/>
                  </a:lnTo>
                  <a:lnTo>
                    <a:pt x="30866" y="9604"/>
                  </a:lnTo>
                  <a:lnTo>
                    <a:pt x="31001" y="9585"/>
                  </a:lnTo>
                  <a:close/>
                  <a:moveTo>
                    <a:pt x="29426" y="7607"/>
                  </a:moveTo>
                  <a:lnTo>
                    <a:pt x="29483" y="7626"/>
                  </a:lnTo>
                  <a:lnTo>
                    <a:pt x="29522" y="7665"/>
                  </a:lnTo>
                  <a:lnTo>
                    <a:pt x="29560" y="7722"/>
                  </a:lnTo>
                  <a:lnTo>
                    <a:pt x="29599" y="7837"/>
                  </a:lnTo>
                  <a:lnTo>
                    <a:pt x="29618" y="8010"/>
                  </a:lnTo>
                  <a:lnTo>
                    <a:pt x="29618" y="8222"/>
                  </a:lnTo>
                  <a:lnTo>
                    <a:pt x="29579" y="8452"/>
                  </a:lnTo>
                  <a:lnTo>
                    <a:pt x="29483" y="8932"/>
                  </a:lnTo>
                  <a:lnTo>
                    <a:pt x="29368" y="9412"/>
                  </a:lnTo>
                  <a:lnTo>
                    <a:pt x="29234" y="9816"/>
                  </a:lnTo>
                  <a:lnTo>
                    <a:pt x="29138" y="10085"/>
                  </a:lnTo>
                  <a:lnTo>
                    <a:pt x="29042" y="10315"/>
                  </a:lnTo>
                  <a:lnTo>
                    <a:pt x="28907" y="10526"/>
                  </a:lnTo>
                  <a:lnTo>
                    <a:pt x="28773" y="10738"/>
                  </a:lnTo>
                  <a:lnTo>
                    <a:pt x="28638" y="10930"/>
                  </a:lnTo>
                  <a:lnTo>
                    <a:pt x="28485" y="11122"/>
                  </a:lnTo>
                  <a:lnTo>
                    <a:pt x="28312" y="11314"/>
                  </a:lnTo>
                  <a:lnTo>
                    <a:pt x="27966" y="11660"/>
                  </a:lnTo>
                  <a:lnTo>
                    <a:pt x="27908" y="11640"/>
                  </a:lnTo>
                  <a:lnTo>
                    <a:pt x="27870" y="11621"/>
                  </a:lnTo>
                  <a:lnTo>
                    <a:pt x="27812" y="11621"/>
                  </a:lnTo>
                  <a:lnTo>
                    <a:pt x="27755" y="11660"/>
                  </a:lnTo>
                  <a:lnTo>
                    <a:pt x="27524" y="11832"/>
                  </a:lnTo>
                  <a:lnTo>
                    <a:pt x="27313" y="12025"/>
                  </a:lnTo>
                  <a:lnTo>
                    <a:pt x="27121" y="12217"/>
                  </a:lnTo>
                  <a:lnTo>
                    <a:pt x="26929" y="12447"/>
                  </a:lnTo>
                  <a:lnTo>
                    <a:pt x="26948" y="12351"/>
                  </a:lnTo>
                  <a:lnTo>
                    <a:pt x="27063" y="12197"/>
                  </a:lnTo>
                  <a:lnTo>
                    <a:pt x="27159" y="12063"/>
                  </a:lnTo>
                  <a:lnTo>
                    <a:pt x="27236" y="11909"/>
                  </a:lnTo>
                  <a:lnTo>
                    <a:pt x="27313" y="11736"/>
                  </a:lnTo>
                  <a:lnTo>
                    <a:pt x="27351" y="11717"/>
                  </a:lnTo>
                  <a:lnTo>
                    <a:pt x="27351" y="11679"/>
                  </a:lnTo>
                  <a:lnTo>
                    <a:pt x="27351" y="11660"/>
                  </a:lnTo>
                  <a:lnTo>
                    <a:pt x="27428" y="11448"/>
                  </a:lnTo>
                  <a:lnTo>
                    <a:pt x="27486" y="11218"/>
                  </a:lnTo>
                  <a:lnTo>
                    <a:pt x="27543" y="10987"/>
                  </a:lnTo>
                  <a:lnTo>
                    <a:pt x="27563" y="10757"/>
                  </a:lnTo>
                  <a:lnTo>
                    <a:pt x="27582" y="10507"/>
                  </a:lnTo>
                  <a:lnTo>
                    <a:pt x="27601" y="10277"/>
                  </a:lnTo>
                  <a:lnTo>
                    <a:pt x="27582" y="9758"/>
                  </a:lnTo>
                  <a:lnTo>
                    <a:pt x="27697" y="9470"/>
                  </a:lnTo>
                  <a:lnTo>
                    <a:pt x="27832" y="9182"/>
                  </a:lnTo>
                  <a:lnTo>
                    <a:pt x="27985" y="8913"/>
                  </a:lnTo>
                  <a:lnTo>
                    <a:pt x="28158" y="8663"/>
                  </a:lnTo>
                  <a:lnTo>
                    <a:pt x="28350" y="8414"/>
                  </a:lnTo>
                  <a:lnTo>
                    <a:pt x="28561" y="8183"/>
                  </a:lnTo>
                  <a:lnTo>
                    <a:pt x="28773" y="7972"/>
                  </a:lnTo>
                  <a:lnTo>
                    <a:pt x="29022" y="7780"/>
                  </a:lnTo>
                  <a:lnTo>
                    <a:pt x="29215" y="7645"/>
                  </a:lnTo>
                  <a:lnTo>
                    <a:pt x="29291" y="7626"/>
                  </a:lnTo>
                  <a:lnTo>
                    <a:pt x="29368" y="7607"/>
                  </a:lnTo>
                  <a:close/>
                  <a:moveTo>
                    <a:pt x="26833" y="7108"/>
                  </a:moveTo>
                  <a:lnTo>
                    <a:pt x="26890" y="7146"/>
                  </a:lnTo>
                  <a:lnTo>
                    <a:pt x="26929" y="7223"/>
                  </a:lnTo>
                  <a:lnTo>
                    <a:pt x="26967" y="7338"/>
                  </a:lnTo>
                  <a:lnTo>
                    <a:pt x="27159" y="8663"/>
                  </a:lnTo>
                  <a:lnTo>
                    <a:pt x="27255" y="9316"/>
                  </a:lnTo>
                  <a:lnTo>
                    <a:pt x="27275" y="9643"/>
                  </a:lnTo>
                  <a:lnTo>
                    <a:pt x="27294" y="9969"/>
                  </a:lnTo>
                  <a:lnTo>
                    <a:pt x="27236" y="10277"/>
                  </a:lnTo>
                  <a:lnTo>
                    <a:pt x="27198" y="10565"/>
                  </a:lnTo>
                  <a:lnTo>
                    <a:pt x="27159" y="10872"/>
                  </a:lnTo>
                  <a:lnTo>
                    <a:pt x="27159" y="11179"/>
                  </a:lnTo>
                  <a:lnTo>
                    <a:pt x="27102" y="11372"/>
                  </a:lnTo>
                  <a:lnTo>
                    <a:pt x="27025" y="11583"/>
                  </a:lnTo>
                  <a:lnTo>
                    <a:pt x="26929" y="11775"/>
                  </a:lnTo>
                  <a:lnTo>
                    <a:pt x="26814" y="11967"/>
                  </a:lnTo>
                  <a:lnTo>
                    <a:pt x="26775" y="11948"/>
                  </a:lnTo>
                  <a:lnTo>
                    <a:pt x="26718" y="11948"/>
                  </a:lnTo>
                  <a:lnTo>
                    <a:pt x="26660" y="11967"/>
                  </a:lnTo>
                  <a:lnTo>
                    <a:pt x="26622" y="12005"/>
                  </a:lnTo>
                  <a:lnTo>
                    <a:pt x="26506" y="12140"/>
                  </a:lnTo>
                  <a:lnTo>
                    <a:pt x="26429" y="12274"/>
                  </a:lnTo>
                  <a:lnTo>
                    <a:pt x="26353" y="12428"/>
                  </a:lnTo>
                  <a:lnTo>
                    <a:pt x="26295" y="12582"/>
                  </a:lnTo>
                  <a:lnTo>
                    <a:pt x="26237" y="12639"/>
                  </a:lnTo>
                  <a:lnTo>
                    <a:pt x="26122" y="12409"/>
                  </a:lnTo>
                  <a:lnTo>
                    <a:pt x="26103" y="12121"/>
                  </a:lnTo>
                  <a:lnTo>
                    <a:pt x="26122" y="12082"/>
                  </a:lnTo>
                  <a:lnTo>
                    <a:pt x="26141" y="12063"/>
                  </a:lnTo>
                  <a:lnTo>
                    <a:pt x="26141" y="12025"/>
                  </a:lnTo>
                  <a:lnTo>
                    <a:pt x="26122" y="11986"/>
                  </a:lnTo>
                  <a:lnTo>
                    <a:pt x="26065" y="11909"/>
                  </a:lnTo>
                  <a:lnTo>
                    <a:pt x="25988" y="11583"/>
                  </a:lnTo>
                  <a:lnTo>
                    <a:pt x="25853" y="11237"/>
                  </a:lnTo>
                  <a:lnTo>
                    <a:pt x="25700" y="10891"/>
                  </a:lnTo>
                  <a:lnTo>
                    <a:pt x="25508" y="10565"/>
                  </a:lnTo>
                  <a:lnTo>
                    <a:pt x="25469" y="10238"/>
                  </a:lnTo>
                  <a:lnTo>
                    <a:pt x="25450" y="9893"/>
                  </a:lnTo>
                  <a:lnTo>
                    <a:pt x="25469" y="9547"/>
                  </a:lnTo>
                  <a:lnTo>
                    <a:pt x="25488" y="9220"/>
                  </a:lnTo>
                  <a:lnTo>
                    <a:pt x="25546" y="8894"/>
                  </a:lnTo>
                  <a:lnTo>
                    <a:pt x="25642" y="8586"/>
                  </a:lnTo>
                  <a:lnTo>
                    <a:pt x="25757" y="8298"/>
                  </a:lnTo>
                  <a:lnTo>
                    <a:pt x="25872" y="8010"/>
                  </a:lnTo>
                  <a:lnTo>
                    <a:pt x="25969" y="7876"/>
                  </a:lnTo>
                  <a:lnTo>
                    <a:pt x="26103" y="7684"/>
                  </a:lnTo>
                  <a:lnTo>
                    <a:pt x="26257" y="7472"/>
                  </a:lnTo>
                  <a:lnTo>
                    <a:pt x="26429" y="7300"/>
                  </a:lnTo>
                  <a:lnTo>
                    <a:pt x="26602" y="7165"/>
                  </a:lnTo>
                  <a:lnTo>
                    <a:pt x="26698" y="7127"/>
                  </a:lnTo>
                  <a:lnTo>
                    <a:pt x="26775" y="7108"/>
                  </a:lnTo>
                  <a:close/>
                  <a:moveTo>
                    <a:pt x="40796" y="12159"/>
                  </a:moveTo>
                  <a:lnTo>
                    <a:pt x="40643" y="12293"/>
                  </a:lnTo>
                  <a:lnTo>
                    <a:pt x="40489" y="12409"/>
                  </a:lnTo>
                  <a:lnTo>
                    <a:pt x="40182" y="12639"/>
                  </a:lnTo>
                  <a:lnTo>
                    <a:pt x="39510" y="13023"/>
                  </a:lnTo>
                  <a:lnTo>
                    <a:pt x="39836" y="12562"/>
                  </a:lnTo>
                  <a:lnTo>
                    <a:pt x="40067" y="12428"/>
                  </a:lnTo>
                  <a:lnTo>
                    <a:pt x="40297" y="12313"/>
                  </a:lnTo>
                  <a:lnTo>
                    <a:pt x="40547" y="12217"/>
                  </a:lnTo>
                  <a:lnTo>
                    <a:pt x="40796" y="12159"/>
                  </a:lnTo>
                  <a:close/>
                  <a:moveTo>
                    <a:pt x="23510" y="8836"/>
                  </a:moveTo>
                  <a:lnTo>
                    <a:pt x="23894" y="9124"/>
                  </a:lnTo>
                  <a:lnTo>
                    <a:pt x="24259" y="9470"/>
                  </a:lnTo>
                  <a:lnTo>
                    <a:pt x="24586" y="9816"/>
                  </a:lnTo>
                  <a:lnTo>
                    <a:pt x="24893" y="10219"/>
                  </a:lnTo>
                  <a:lnTo>
                    <a:pt x="25162" y="10622"/>
                  </a:lnTo>
                  <a:lnTo>
                    <a:pt x="25277" y="10853"/>
                  </a:lnTo>
                  <a:lnTo>
                    <a:pt x="25392" y="11064"/>
                  </a:lnTo>
                  <a:lnTo>
                    <a:pt x="25488" y="11295"/>
                  </a:lnTo>
                  <a:lnTo>
                    <a:pt x="25565" y="11525"/>
                  </a:lnTo>
                  <a:lnTo>
                    <a:pt x="25642" y="11756"/>
                  </a:lnTo>
                  <a:lnTo>
                    <a:pt x="25700" y="11986"/>
                  </a:lnTo>
                  <a:lnTo>
                    <a:pt x="25642" y="12005"/>
                  </a:lnTo>
                  <a:lnTo>
                    <a:pt x="25604" y="12044"/>
                  </a:lnTo>
                  <a:lnTo>
                    <a:pt x="25565" y="12101"/>
                  </a:lnTo>
                  <a:lnTo>
                    <a:pt x="25565" y="12159"/>
                  </a:lnTo>
                  <a:lnTo>
                    <a:pt x="25604" y="12735"/>
                  </a:lnTo>
                  <a:lnTo>
                    <a:pt x="25642" y="13081"/>
                  </a:lnTo>
                  <a:lnTo>
                    <a:pt x="25680" y="13235"/>
                  </a:lnTo>
                  <a:lnTo>
                    <a:pt x="25738" y="13388"/>
                  </a:lnTo>
                  <a:lnTo>
                    <a:pt x="25469" y="13177"/>
                  </a:lnTo>
                  <a:lnTo>
                    <a:pt x="25219" y="12947"/>
                  </a:lnTo>
                  <a:lnTo>
                    <a:pt x="24989" y="12697"/>
                  </a:lnTo>
                  <a:lnTo>
                    <a:pt x="24758" y="12466"/>
                  </a:lnTo>
                  <a:lnTo>
                    <a:pt x="24547" y="12197"/>
                  </a:lnTo>
                  <a:lnTo>
                    <a:pt x="24336" y="11929"/>
                  </a:lnTo>
                  <a:lnTo>
                    <a:pt x="24163" y="11660"/>
                  </a:lnTo>
                  <a:lnTo>
                    <a:pt x="23990" y="11372"/>
                  </a:lnTo>
                  <a:lnTo>
                    <a:pt x="23837" y="11083"/>
                  </a:lnTo>
                  <a:lnTo>
                    <a:pt x="23721" y="10776"/>
                  </a:lnTo>
                  <a:lnTo>
                    <a:pt x="23606" y="10469"/>
                  </a:lnTo>
                  <a:lnTo>
                    <a:pt x="23529" y="10161"/>
                  </a:lnTo>
                  <a:lnTo>
                    <a:pt x="23491" y="9835"/>
                  </a:lnTo>
                  <a:lnTo>
                    <a:pt x="23452" y="9508"/>
                  </a:lnTo>
                  <a:lnTo>
                    <a:pt x="23472" y="9163"/>
                  </a:lnTo>
                  <a:lnTo>
                    <a:pt x="23510" y="8836"/>
                  </a:lnTo>
                  <a:close/>
                  <a:moveTo>
                    <a:pt x="31058" y="11602"/>
                  </a:moveTo>
                  <a:lnTo>
                    <a:pt x="31327" y="11621"/>
                  </a:lnTo>
                  <a:lnTo>
                    <a:pt x="31596" y="11679"/>
                  </a:lnTo>
                  <a:lnTo>
                    <a:pt x="31884" y="11794"/>
                  </a:lnTo>
                  <a:lnTo>
                    <a:pt x="31980" y="11832"/>
                  </a:lnTo>
                  <a:lnTo>
                    <a:pt x="32019" y="11909"/>
                  </a:lnTo>
                  <a:lnTo>
                    <a:pt x="32057" y="11967"/>
                  </a:lnTo>
                  <a:lnTo>
                    <a:pt x="32038" y="12044"/>
                  </a:lnTo>
                  <a:lnTo>
                    <a:pt x="32019" y="12121"/>
                  </a:lnTo>
                  <a:lnTo>
                    <a:pt x="31961" y="12197"/>
                  </a:lnTo>
                  <a:lnTo>
                    <a:pt x="31807" y="12351"/>
                  </a:lnTo>
                  <a:lnTo>
                    <a:pt x="31615" y="12524"/>
                  </a:lnTo>
                  <a:lnTo>
                    <a:pt x="31404" y="12658"/>
                  </a:lnTo>
                  <a:lnTo>
                    <a:pt x="31097" y="12850"/>
                  </a:lnTo>
                  <a:lnTo>
                    <a:pt x="30886" y="12966"/>
                  </a:lnTo>
                  <a:lnTo>
                    <a:pt x="30674" y="13062"/>
                  </a:lnTo>
                  <a:lnTo>
                    <a:pt x="30463" y="13139"/>
                  </a:lnTo>
                  <a:lnTo>
                    <a:pt x="30232" y="13215"/>
                  </a:lnTo>
                  <a:lnTo>
                    <a:pt x="29772" y="13331"/>
                  </a:lnTo>
                  <a:lnTo>
                    <a:pt x="29311" y="13407"/>
                  </a:lnTo>
                  <a:lnTo>
                    <a:pt x="29080" y="13446"/>
                  </a:lnTo>
                  <a:lnTo>
                    <a:pt x="28850" y="13465"/>
                  </a:lnTo>
                  <a:lnTo>
                    <a:pt x="28389" y="13465"/>
                  </a:lnTo>
                  <a:lnTo>
                    <a:pt x="27928" y="13446"/>
                  </a:lnTo>
                  <a:lnTo>
                    <a:pt x="27486" y="13407"/>
                  </a:lnTo>
                  <a:lnTo>
                    <a:pt x="27640" y="13196"/>
                  </a:lnTo>
                  <a:lnTo>
                    <a:pt x="27793" y="12966"/>
                  </a:lnTo>
                  <a:lnTo>
                    <a:pt x="28043" y="12889"/>
                  </a:lnTo>
                  <a:lnTo>
                    <a:pt x="28312" y="12774"/>
                  </a:lnTo>
                  <a:lnTo>
                    <a:pt x="28561" y="12658"/>
                  </a:lnTo>
                  <a:lnTo>
                    <a:pt x="28811" y="12524"/>
                  </a:lnTo>
                  <a:lnTo>
                    <a:pt x="29291" y="12236"/>
                  </a:lnTo>
                  <a:lnTo>
                    <a:pt x="29791" y="11967"/>
                  </a:lnTo>
                  <a:lnTo>
                    <a:pt x="30021" y="11852"/>
                  </a:lnTo>
                  <a:lnTo>
                    <a:pt x="30290" y="11756"/>
                  </a:lnTo>
                  <a:lnTo>
                    <a:pt x="30540" y="11679"/>
                  </a:lnTo>
                  <a:lnTo>
                    <a:pt x="30789" y="11621"/>
                  </a:lnTo>
                  <a:lnTo>
                    <a:pt x="31058" y="11602"/>
                  </a:lnTo>
                  <a:close/>
                  <a:moveTo>
                    <a:pt x="37685" y="13638"/>
                  </a:moveTo>
                  <a:lnTo>
                    <a:pt x="37666" y="13811"/>
                  </a:lnTo>
                  <a:lnTo>
                    <a:pt x="37608" y="13984"/>
                  </a:lnTo>
                  <a:lnTo>
                    <a:pt x="37512" y="14349"/>
                  </a:lnTo>
                  <a:lnTo>
                    <a:pt x="37397" y="14714"/>
                  </a:lnTo>
                  <a:lnTo>
                    <a:pt x="37352" y="14848"/>
                  </a:lnTo>
                  <a:lnTo>
                    <a:pt x="37416" y="14541"/>
                  </a:lnTo>
                  <a:lnTo>
                    <a:pt x="37531" y="14080"/>
                  </a:lnTo>
                  <a:lnTo>
                    <a:pt x="37608" y="13849"/>
                  </a:lnTo>
                  <a:lnTo>
                    <a:pt x="37685" y="13638"/>
                  </a:lnTo>
                  <a:close/>
                  <a:moveTo>
                    <a:pt x="48057" y="13081"/>
                  </a:moveTo>
                  <a:lnTo>
                    <a:pt x="47308" y="13600"/>
                  </a:lnTo>
                  <a:lnTo>
                    <a:pt x="46520" y="14080"/>
                  </a:lnTo>
                  <a:lnTo>
                    <a:pt x="45713" y="14560"/>
                  </a:lnTo>
                  <a:lnTo>
                    <a:pt x="44888" y="15002"/>
                  </a:lnTo>
                  <a:lnTo>
                    <a:pt x="44062" y="15424"/>
                  </a:lnTo>
                  <a:lnTo>
                    <a:pt x="43216" y="15828"/>
                  </a:lnTo>
                  <a:lnTo>
                    <a:pt x="41507" y="16634"/>
                  </a:lnTo>
                  <a:lnTo>
                    <a:pt x="39798" y="17460"/>
                  </a:lnTo>
                  <a:lnTo>
                    <a:pt x="38953" y="17883"/>
                  </a:lnTo>
                  <a:lnTo>
                    <a:pt x="38127" y="18325"/>
                  </a:lnTo>
                  <a:lnTo>
                    <a:pt x="37320" y="18785"/>
                  </a:lnTo>
                  <a:lnTo>
                    <a:pt x="36532" y="19285"/>
                  </a:lnTo>
                  <a:lnTo>
                    <a:pt x="35764" y="19803"/>
                  </a:lnTo>
                  <a:lnTo>
                    <a:pt x="35399" y="20072"/>
                  </a:lnTo>
                  <a:lnTo>
                    <a:pt x="35034" y="20360"/>
                  </a:lnTo>
                  <a:lnTo>
                    <a:pt x="35591" y="19669"/>
                  </a:lnTo>
                  <a:lnTo>
                    <a:pt x="36167" y="18997"/>
                  </a:lnTo>
                  <a:lnTo>
                    <a:pt x="36763" y="18363"/>
                  </a:lnTo>
                  <a:lnTo>
                    <a:pt x="37397" y="17768"/>
                  </a:lnTo>
                  <a:lnTo>
                    <a:pt x="38069" y="17191"/>
                  </a:lnTo>
                  <a:lnTo>
                    <a:pt x="38396" y="16922"/>
                  </a:lnTo>
                  <a:lnTo>
                    <a:pt x="38760" y="16653"/>
                  </a:lnTo>
                  <a:lnTo>
                    <a:pt x="39106" y="16404"/>
                  </a:lnTo>
                  <a:lnTo>
                    <a:pt x="39471" y="16154"/>
                  </a:lnTo>
                  <a:lnTo>
                    <a:pt x="39855" y="15924"/>
                  </a:lnTo>
                  <a:lnTo>
                    <a:pt x="40239" y="15693"/>
                  </a:lnTo>
                  <a:lnTo>
                    <a:pt x="40700" y="15443"/>
                  </a:lnTo>
                  <a:lnTo>
                    <a:pt x="41161" y="15232"/>
                  </a:lnTo>
                  <a:lnTo>
                    <a:pt x="41622" y="15021"/>
                  </a:lnTo>
                  <a:lnTo>
                    <a:pt x="42102" y="14829"/>
                  </a:lnTo>
                  <a:lnTo>
                    <a:pt x="42602" y="14656"/>
                  </a:lnTo>
                  <a:lnTo>
                    <a:pt x="43082" y="14502"/>
                  </a:lnTo>
                  <a:lnTo>
                    <a:pt x="44081" y="14195"/>
                  </a:lnTo>
                  <a:lnTo>
                    <a:pt x="45080" y="13926"/>
                  </a:lnTo>
                  <a:lnTo>
                    <a:pt x="46078" y="13657"/>
                  </a:lnTo>
                  <a:lnTo>
                    <a:pt x="47077" y="13388"/>
                  </a:lnTo>
                  <a:lnTo>
                    <a:pt x="47577" y="13235"/>
                  </a:lnTo>
                  <a:lnTo>
                    <a:pt x="48057" y="13081"/>
                  </a:lnTo>
                  <a:close/>
                  <a:moveTo>
                    <a:pt x="32326" y="21743"/>
                  </a:moveTo>
                  <a:lnTo>
                    <a:pt x="32384" y="21820"/>
                  </a:lnTo>
                  <a:lnTo>
                    <a:pt x="32422" y="21916"/>
                  </a:lnTo>
                  <a:lnTo>
                    <a:pt x="32461" y="22012"/>
                  </a:lnTo>
                  <a:lnTo>
                    <a:pt x="32461" y="22128"/>
                  </a:lnTo>
                  <a:lnTo>
                    <a:pt x="32461" y="22224"/>
                  </a:lnTo>
                  <a:lnTo>
                    <a:pt x="32441" y="22339"/>
                  </a:lnTo>
                  <a:lnTo>
                    <a:pt x="32384" y="22569"/>
                  </a:lnTo>
                  <a:lnTo>
                    <a:pt x="32000" y="23184"/>
                  </a:lnTo>
                  <a:lnTo>
                    <a:pt x="32057" y="22857"/>
                  </a:lnTo>
                  <a:lnTo>
                    <a:pt x="32153" y="22300"/>
                  </a:lnTo>
                  <a:lnTo>
                    <a:pt x="32230" y="22012"/>
                  </a:lnTo>
                  <a:lnTo>
                    <a:pt x="32326" y="21743"/>
                  </a:lnTo>
                  <a:close/>
                  <a:moveTo>
                    <a:pt x="25354" y="23741"/>
                  </a:moveTo>
                  <a:lnTo>
                    <a:pt x="25143" y="24106"/>
                  </a:lnTo>
                  <a:lnTo>
                    <a:pt x="24912" y="24471"/>
                  </a:lnTo>
                  <a:lnTo>
                    <a:pt x="24778" y="24605"/>
                  </a:lnTo>
                  <a:lnTo>
                    <a:pt x="24643" y="24740"/>
                  </a:lnTo>
                  <a:lnTo>
                    <a:pt x="24374" y="25009"/>
                  </a:lnTo>
                  <a:lnTo>
                    <a:pt x="24566" y="24644"/>
                  </a:lnTo>
                  <a:lnTo>
                    <a:pt x="24797" y="24317"/>
                  </a:lnTo>
                  <a:lnTo>
                    <a:pt x="24912" y="24163"/>
                  </a:lnTo>
                  <a:lnTo>
                    <a:pt x="25047" y="24010"/>
                  </a:lnTo>
                  <a:lnTo>
                    <a:pt x="25200" y="23875"/>
                  </a:lnTo>
                  <a:lnTo>
                    <a:pt x="25354" y="23741"/>
                  </a:lnTo>
                  <a:close/>
                  <a:moveTo>
                    <a:pt x="40316" y="22012"/>
                  </a:moveTo>
                  <a:lnTo>
                    <a:pt x="40201" y="22435"/>
                  </a:lnTo>
                  <a:lnTo>
                    <a:pt x="40105" y="22857"/>
                  </a:lnTo>
                  <a:lnTo>
                    <a:pt x="40047" y="23299"/>
                  </a:lnTo>
                  <a:lnTo>
                    <a:pt x="40009" y="23741"/>
                  </a:lnTo>
                  <a:lnTo>
                    <a:pt x="39970" y="24163"/>
                  </a:lnTo>
                  <a:lnTo>
                    <a:pt x="39913" y="24548"/>
                  </a:lnTo>
                  <a:lnTo>
                    <a:pt x="39836" y="24932"/>
                  </a:lnTo>
                  <a:lnTo>
                    <a:pt x="39740" y="25297"/>
                  </a:lnTo>
                  <a:lnTo>
                    <a:pt x="39606" y="25642"/>
                  </a:lnTo>
                  <a:lnTo>
                    <a:pt x="39452" y="25988"/>
                  </a:lnTo>
                  <a:lnTo>
                    <a:pt x="39260" y="26315"/>
                  </a:lnTo>
                  <a:lnTo>
                    <a:pt x="39010" y="26641"/>
                  </a:lnTo>
                  <a:lnTo>
                    <a:pt x="39029" y="26411"/>
                  </a:lnTo>
                  <a:lnTo>
                    <a:pt x="39029" y="26180"/>
                  </a:lnTo>
                  <a:lnTo>
                    <a:pt x="39029" y="26123"/>
                  </a:lnTo>
                  <a:lnTo>
                    <a:pt x="38991" y="26084"/>
                  </a:lnTo>
                  <a:lnTo>
                    <a:pt x="38953" y="26065"/>
                  </a:lnTo>
                  <a:lnTo>
                    <a:pt x="38914" y="26046"/>
                  </a:lnTo>
                  <a:lnTo>
                    <a:pt x="38856" y="26065"/>
                  </a:lnTo>
                  <a:lnTo>
                    <a:pt x="38818" y="26065"/>
                  </a:lnTo>
                  <a:lnTo>
                    <a:pt x="38780" y="26103"/>
                  </a:lnTo>
                  <a:lnTo>
                    <a:pt x="38760" y="26161"/>
                  </a:lnTo>
                  <a:lnTo>
                    <a:pt x="38703" y="26756"/>
                  </a:lnTo>
                  <a:lnTo>
                    <a:pt x="38607" y="26622"/>
                  </a:lnTo>
                  <a:lnTo>
                    <a:pt x="38530" y="26507"/>
                  </a:lnTo>
                  <a:lnTo>
                    <a:pt x="38453" y="26372"/>
                  </a:lnTo>
                  <a:lnTo>
                    <a:pt x="38396" y="26219"/>
                  </a:lnTo>
                  <a:lnTo>
                    <a:pt x="38357" y="26065"/>
                  </a:lnTo>
                  <a:lnTo>
                    <a:pt x="38338" y="25911"/>
                  </a:lnTo>
                  <a:lnTo>
                    <a:pt x="38299" y="25585"/>
                  </a:lnTo>
                  <a:lnTo>
                    <a:pt x="38319" y="25239"/>
                  </a:lnTo>
                  <a:lnTo>
                    <a:pt x="38376" y="24874"/>
                  </a:lnTo>
                  <a:lnTo>
                    <a:pt x="38453" y="24509"/>
                  </a:lnTo>
                  <a:lnTo>
                    <a:pt x="38588" y="24144"/>
                  </a:lnTo>
                  <a:lnTo>
                    <a:pt x="38722" y="23799"/>
                  </a:lnTo>
                  <a:lnTo>
                    <a:pt x="38914" y="23453"/>
                  </a:lnTo>
                  <a:lnTo>
                    <a:pt x="39106" y="23126"/>
                  </a:lnTo>
                  <a:lnTo>
                    <a:pt x="39317" y="22838"/>
                  </a:lnTo>
                  <a:lnTo>
                    <a:pt x="39548" y="22569"/>
                  </a:lnTo>
                  <a:lnTo>
                    <a:pt x="39798" y="22339"/>
                  </a:lnTo>
                  <a:lnTo>
                    <a:pt x="40047" y="22147"/>
                  </a:lnTo>
                  <a:lnTo>
                    <a:pt x="40182" y="22070"/>
                  </a:lnTo>
                  <a:lnTo>
                    <a:pt x="40316" y="22012"/>
                  </a:lnTo>
                  <a:close/>
                  <a:moveTo>
                    <a:pt x="43140" y="23261"/>
                  </a:moveTo>
                  <a:lnTo>
                    <a:pt x="43293" y="23280"/>
                  </a:lnTo>
                  <a:lnTo>
                    <a:pt x="43466" y="23318"/>
                  </a:lnTo>
                  <a:lnTo>
                    <a:pt x="43044" y="24048"/>
                  </a:lnTo>
                  <a:lnTo>
                    <a:pt x="42602" y="24778"/>
                  </a:lnTo>
                  <a:lnTo>
                    <a:pt x="42333" y="25181"/>
                  </a:lnTo>
                  <a:lnTo>
                    <a:pt x="42064" y="25527"/>
                  </a:lnTo>
                  <a:lnTo>
                    <a:pt x="41757" y="25815"/>
                  </a:lnTo>
                  <a:lnTo>
                    <a:pt x="41449" y="26103"/>
                  </a:lnTo>
                  <a:lnTo>
                    <a:pt x="41123" y="26334"/>
                  </a:lnTo>
                  <a:lnTo>
                    <a:pt x="40777" y="26545"/>
                  </a:lnTo>
                  <a:lnTo>
                    <a:pt x="40412" y="26718"/>
                  </a:lnTo>
                  <a:lnTo>
                    <a:pt x="40009" y="26872"/>
                  </a:lnTo>
                  <a:lnTo>
                    <a:pt x="40086" y="26737"/>
                  </a:lnTo>
                  <a:lnTo>
                    <a:pt x="40239" y="26622"/>
                  </a:lnTo>
                  <a:lnTo>
                    <a:pt x="40374" y="26507"/>
                  </a:lnTo>
                  <a:lnTo>
                    <a:pt x="40508" y="26372"/>
                  </a:lnTo>
                  <a:lnTo>
                    <a:pt x="40624" y="26238"/>
                  </a:lnTo>
                  <a:lnTo>
                    <a:pt x="40739" y="26103"/>
                  </a:lnTo>
                  <a:lnTo>
                    <a:pt x="40854" y="25950"/>
                  </a:lnTo>
                  <a:lnTo>
                    <a:pt x="41027" y="25623"/>
                  </a:lnTo>
                  <a:lnTo>
                    <a:pt x="41181" y="25258"/>
                  </a:lnTo>
                  <a:lnTo>
                    <a:pt x="41277" y="24913"/>
                  </a:lnTo>
                  <a:lnTo>
                    <a:pt x="41353" y="24548"/>
                  </a:lnTo>
                  <a:lnTo>
                    <a:pt x="41411" y="24183"/>
                  </a:lnTo>
                  <a:lnTo>
                    <a:pt x="41526" y="24010"/>
                  </a:lnTo>
                  <a:lnTo>
                    <a:pt x="41545" y="23971"/>
                  </a:lnTo>
                  <a:lnTo>
                    <a:pt x="41526" y="23933"/>
                  </a:lnTo>
                  <a:lnTo>
                    <a:pt x="41891" y="23703"/>
                  </a:lnTo>
                  <a:lnTo>
                    <a:pt x="41987" y="23645"/>
                  </a:lnTo>
                  <a:lnTo>
                    <a:pt x="41949" y="23683"/>
                  </a:lnTo>
                  <a:lnTo>
                    <a:pt x="42218" y="23510"/>
                  </a:lnTo>
                  <a:lnTo>
                    <a:pt x="42371" y="23414"/>
                  </a:lnTo>
                  <a:lnTo>
                    <a:pt x="42506" y="23357"/>
                  </a:lnTo>
                  <a:lnTo>
                    <a:pt x="42659" y="23299"/>
                  </a:lnTo>
                  <a:lnTo>
                    <a:pt x="42813" y="23261"/>
                  </a:lnTo>
                  <a:close/>
                  <a:moveTo>
                    <a:pt x="44215" y="24644"/>
                  </a:moveTo>
                  <a:lnTo>
                    <a:pt x="44254" y="24663"/>
                  </a:lnTo>
                  <a:lnTo>
                    <a:pt x="44273" y="24701"/>
                  </a:lnTo>
                  <a:lnTo>
                    <a:pt x="44254" y="24759"/>
                  </a:lnTo>
                  <a:lnTo>
                    <a:pt x="44119" y="24970"/>
                  </a:lnTo>
                  <a:lnTo>
                    <a:pt x="43985" y="25181"/>
                  </a:lnTo>
                  <a:lnTo>
                    <a:pt x="43831" y="25374"/>
                  </a:lnTo>
                  <a:lnTo>
                    <a:pt x="43658" y="25566"/>
                  </a:lnTo>
                  <a:lnTo>
                    <a:pt x="43485" y="25758"/>
                  </a:lnTo>
                  <a:lnTo>
                    <a:pt x="43293" y="25931"/>
                  </a:lnTo>
                  <a:lnTo>
                    <a:pt x="42909" y="26238"/>
                  </a:lnTo>
                  <a:lnTo>
                    <a:pt x="42640" y="26411"/>
                  </a:lnTo>
                  <a:lnTo>
                    <a:pt x="42391" y="26564"/>
                  </a:lnTo>
                  <a:lnTo>
                    <a:pt x="42122" y="26699"/>
                  </a:lnTo>
                  <a:lnTo>
                    <a:pt x="41853" y="26795"/>
                  </a:lnTo>
                  <a:lnTo>
                    <a:pt x="41565" y="26891"/>
                  </a:lnTo>
                  <a:lnTo>
                    <a:pt x="41277" y="26949"/>
                  </a:lnTo>
                  <a:lnTo>
                    <a:pt x="41008" y="27006"/>
                  </a:lnTo>
                  <a:lnTo>
                    <a:pt x="40720" y="27045"/>
                  </a:lnTo>
                  <a:lnTo>
                    <a:pt x="41008" y="26891"/>
                  </a:lnTo>
                  <a:lnTo>
                    <a:pt x="41296" y="26699"/>
                  </a:lnTo>
                  <a:lnTo>
                    <a:pt x="41565" y="26468"/>
                  </a:lnTo>
                  <a:lnTo>
                    <a:pt x="41814" y="26238"/>
                  </a:lnTo>
                  <a:lnTo>
                    <a:pt x="42064" y="25969"/>
                  </a:lnTo>
                  <a:lnTo>
                    <a:pt x="42295" y="25700"/>
                  </a:lnTo>
                  <a:lnTo>
                    <a:pt x="42525" y="25412"/>
                  </a:lnTo>
                  <a:lnTo>
                    <a:pt x="42736" y="25105"/>
                  </a:lnTo>
                  <a:lnTo>
                    <a:pt x="43197" y="24836"/>
                  </a:lnTo>
                  <a:lnTo>
                    <a:pt x="43389" y="24778"/>
                  </a:lnTo>
                  <a:lnTo>
                    <a:pt x="43793" y="24682"/>
                  </a:lnTo>
                  <a:lnTo>
                    <a:pt x="44004" y="24644"/>
                  </a:lnTo>
                  <a:close/>
                  <a:moveTo>
                    <a:pt x="31827" y="25815"/>
                  </a:moveTo>
                  <a:lnTo>
                    <a:pt x="31635" y="26065"/>
                  </a:lnTo>
                  <a:lnTo>
                    <a:pt x="31443" y="26295"/>
                  </a:lnTo>
                  <a:lnTo>
                    <a:pt x="31231" y="26507"/>
                  </a:lnTo>
                  <a:lnTo>
                    <a:pt x="31001" y="26699"/>
                  </a:lnTo>
                  <a:lnTo>
                    <a:pt x="30828" y="26833"/>
                  </a:lnTo>
                  <a:lnTo>
                    <a:pt x="30655" y="26929"/>
                  </a:lnTo>
                  <a:lnTo>
                    <a:pt x="30309" y="27121"/>
                  </a:lnTo>
                  <a:lnTo>
                    <a:pt x="30444" y="26910"/>
                  </a:lnTo>
                  <a:lnTo>
                    <a:pt x="30597" y="26718"/>
                  </a:lnTo>
                  <a:lnTo>
                    <a:pt x="30770" y="26526"/>
                  </a:lnTo>
                  <a:lnTo>
                    <a:pt x="30962" y="26353"/>
                  </a:lnTo>
                  <a:lnTo>
                    <a:pt x="31154" y="26180"/>
                  </a:lnTo>
                  <a:lnTo>
                    <a:pt x="31366" y="26046"/>
                  </a:lnTo>
                  <a:lnTo>
                    <a:pt x="31577" y="25911"/>
                  </a:lnTo>
                  <a:lnTo>
                    <a:pt x="31827" y="25815"/>
                  </a:lnTo>
                  <a:close/>
                  <a:moveTo>
                    <a:pt x="40720" y="22377"/>
                  </a:moveTo>
                  <a:lnTo>
                    <a:pt x="40758" y="22396"/>
                  </a:lnTo>
                  <a:lnTo>
                    <a:pt x="40796" y="22435"/>
                  </a:lnTo>
                  <a:lnTo>
                    <a:pt x="40854" y="22531"/>
                  </a:lnTo>
                  <a:lnTo>
                    <a:pt x="40912" y="22665"/>
                  </a:lnTo>
                  <a:lnTo>
                    <a:pt x="40969" y="22838"/>
                  </a:lnTo>
                  <a:lnTo>
                    <a:pt x="41046" y="23242"/>
                  </a:lnTo>
                  <a:lnTo>
                    <a:pt x="41084" y="23683"/>
                  </a:lnTo>
                  <a:lnTo>
                    <a:pt x="41104" y="24087"/>
                  </a:lnTo>
                  <a:lnTo>
                    <a:pt x="41104" y="24413"/>
                  </a:lnTo>
                  <a:lnTo>
                    <a:pt x="41104" y="24567"/>
                  </a:lnTo>
                  <a:lnTo>
                    <a:pt x="41046" y="24817"/>
                  </a:lnTo>
                  <a:lnTo>
                    <a:pt x="40969" y="25066"/>
                  </a:lnTo>
                  <a:lnTo>
                    <a:pt x="40892" y="25297"/>
                  </a:lnTo>
                  <a:lnTo>
                    <a:pt x="40777" y="25508"/>
                  </a:lnTo>
                  <a:lnTo>
                    <a:pt x="40662" y="25700"/>
                  </a:lnTo>
                  <a:lnTo>
                    <a:pt x="40508" y="25892"/>
                  </a:lnTo>
                  <a:lnTo>
                    <a:pt x="40355" y="26084"/>
                  </a:lnTo>
                  <a:lnTo>
                    <a:pt x="40201" y="26257"/>
                  </a:lnTo>
                  <a:lnTo>
                    <a:pt x="40143" y="26219"/>
                  </a:lnTo>
                  <a:lnTo>
                    <a:pt x="40028" y="26219"/>
                  </a:lnTo>
                  <a:lnTo>
                    <a:pt x="39970" y="26257"/>
                  </a:lnTo>
                  <a:lnTo>
                    <a:pt x="39740" y="26468"/>
                  </a:lnTo>
                  <a:lnTo>
                    <a:pt x="39510" y="26680"/>
                  </a:lnTo>
                  <a:lnTo>
                    <a:pt x="39087" y="27121"/>
                  </a:lnTo>
                  <a:lnTo>
                    <a:pt x="39068" y="27141"/>
                  </a:lnTo>
                  <a:lnTo>
                    <a:pt x="39029" y="27141"/>
                  </a:lnTo>
                  <a:lnTo>
                    <a:pt x="39010" y="27160"/>
                  </a:lnTo>
                  <a:lnTo>
                    <a:pt x="39010" y="27217"/>
                  </a:lnTo>
                  <a:lnTo>
                    <a:pt x="38895" y="27333"/>
                  </a:lnTo>
                  <a:lnTo>
                    <a:pt x="38933" y="27083"/>
                  </a:lnTo>
                  <a:lnTo>
                    <a:pt x="38953" y="27064"/>
                  </a:lnTo>
                  <a:lnTo>
                    <a:pt x="38972" y="27045"/>
                  </a:lnTo>
                  <a:lnTo>
                    <a:pt x="38972" y="27006"/>
                  </a:lnTo>
                  <a:lnTo>
                    <a:pt x="38953" y="26968"/>
                  </a:lnTo>
                  <a:lnTo>
                    <a:pt x="39087" y="26872"/>
                  </a:lnTo>
                  <a:lnTo>
                    <a:pt x="39221" y="26795"/>
                  </a:lnTo>
                  <a:lnTo>
                    <a:pt x="39337" y="26699"/>
                  </a:lnTo>
                  <a:lnTo>
                    <a:pt x="39452" y="26603"/>
                  </a:lnTo>
                  <a:lnTo>
                    <a:pt x="39644" y="26372"/>
                  </a:lnTo>
                  <a:lnTo>
                    <a:pt x="39798" y="26142"/>
                  </a:lnTo>
                  <a:lnTo>
                    <a:pt x="39932" y="25873"/>
                  </a:lnTo>
                  <a:lnTo>
                    <a:pt x="40028" y="25604"/>
                  </a:lnTo>
                  <a:lnTo>
                    <a:pt x="40105" y="25297"/>
                  </a:lnTo>
                  <a:lnTo>
                    <a:pt x="40163" y="25009"/>
                  </a:lnTo>
                  <a:lnTo>
                    <a:pt x="40220" y="24682"/>
                  </a:lnTo>
                  <a:lnTo>
                    <a:pt x="40259" y="24375"/>
                  </a:lnTo>
                  <a:lnTo>
                    <a:pt x="40316" y="23722"/>
                  </a:lnTo>
                  <a:lnTo>
                    <a:pt x="40374" y="23088"/>
                  </a:lnTo>
                  <a:lnTo>
                    <a:pt x="40412" y="22781"/>
                  </a:lnTo>
                  <a:lnTo>
                    <a:pt x="40470" y="22473"/>
                  </a:lnTo>
                  <a:lnTo>
                    <a:pt x="40489" y="22473"/>
                  </a:lnTo>
                  <a:lnTo>
                    <a:pt x="40527" y="22454"/>
                  </a:lnTo>
                  <a:lnTo>
                    <a:pt x="40585" y="22416"/>
                  </a:lnTo>
                  <a:lnTo>
                    <a:pt x="40624" y="22396"/>
                  </a:lnTo>
                  <a:lnTo>
                    <a:pt x="40681" y="22377"/>
                  </a:lnTo>
                  <a:close/>
                  <a:moveTo>
                    <a:pt x="27985" y="29177"/>
                  </a:moveTo>
                  <a:lnTo>
                    <a:pt x="28004" y="29426"/>
                  </a:lnTo>
                  <a:lnTo>
                    <a:pt x="27985" y="29676"/>
                  </a:lnTo>
                  <a:lnTo>
                    <a:pt x="27966" y="29926"/>
                  </a:lnTo>
                  <a:lnTo>
                    <a:pt x="27908" y="30175"/>
                  </a:lnTo>
                  <a:lnTo>
                    <a:pt x="27793" y="30655"/>
                  </a:lnTo>
                  <a:lnTo>
                    <a:pt x="27640" y="31136"/>
                  </a:lnTo>
                  <a:lnTo>
                    <a:pt x="27697" y="30636"/>
                  </a:lnTo>
                  <a:lnTo>
                    <a:pt x="27755" y="30156"/>
                  </a:lnTo>
                  <a:lnTo>
                    <a:pt x="27851" y="29657"/>
                  </a:lnTo>
                  <a:lnTo>
                    <a:pt x="27985" y="29177"/>
                  </a:lnTo>
                  <a:close/>
                  <a:moveTo>
                    <a:pt x="24662" y="30098"/>
                  </a:moveTo>
                  <a:lnTo>
                    <a:pt x="24662" y="30310"/>
                  </a:lnTo>
                  <a:lnTo>
                    <a:pt x="24624" y="30483"/>
                  </a:lnTo>
                  <a:lnTo>
                    <a:pt x="24566" y="30675"/>
                  </a:lnTo>
                  <a:lnTo>
                    <a:pt x="24470" y="30848"/>
                  </a:lnTo>
                  <a:lnTo>
                    <a:pt x="24394" y="31020"/>
                  </a:lnTo>
                  <a:lnTo>
                    <a:pt x="24278" y="31174"/>
                  </a:lnTo>
                  <a:lnTo>
                    <a:pt x="24067" y="31520"/>
                  </a:lnTo>
                  <a:lnTo>
                    <a:pt x="24144" y="31136"/>
                  </a:lnTo>
                  <a:lnTo>
                    <a:pt x="24201" y="30963"/>
                  </a:lnTo>
                  <a:lnTo>
                    <a:pt x="24278" y="30771"/>
                  </a:lnTo>
                  <a:lnTo>
                    <a:pt x="24355" y="30598"/>
                  </a:lnTo>
                  <a:lnTo>
                    <a:pt x="24451" y="30425"/>
                  </a:lnTo>
                  <a:lnTo>
                    <a:pt x="24547" y="30271"/>
                  </a:lnTo>
                  <a:lnTo>
                    <a:pt x="24662" y="30098"/>
                  </a:lnTo>
                  <a:close/>
                  <a:moveTo>
                    <a:pt x="37166" y="31789"/>
                  </a:moveTo>
                  <a:lnTo>
                    <a:pt x="37032" y="31923"/>
                  </a:lnTo>
                  <a:lnTo>
                    <a:pt x="36878" y="32058"/>
                  </a:lnTo>
                  <a:lnTo>
                    <a:pt x="36686" y="32154"/>
                  </a:lnTo>
                  <a:lnTo>
                    <a:pt x="36494" y="32230"/>
                  </a:lnTo>
                  <a:lnTo>
                    <a:pt x="36321" y="32269"/>
                  </a:lnTo>
                  <a:lnTo>
                    <a:pt x="36148" y="32307"/>
                  </a:lnTo>
                  <a:lnTo>
                    <a:pt x="36167" y="32288"/>
                  </a:lnTo>
                  <a:lnTo>
                    <a:pt x="36167" y="32250"/>
                  </a:lnTo>
                  <a:lnTo>
                    <a:pt x="36148" y="32211"/>
                  </a:lnTo>
                  <a:lnTo>
                    <a:pt x="36129" y="32192"/>
                  </a:lnTo>
                  <a:lnTo>
                    <a:pt x="36110" y="32173"/>
                  </a:lnTo>
                  <a:lnTo>
                    <a:pt x="36129" y="32173"/>
                  </a:lnTo>
                  <a:lnTo>
                    <a:pt x="36264" y="32096"/>
                  </a:lnTo>
                  <a:lnTo>
                    <a:pt x="36456" y="32019"/>
                  </a:lnTo>
                  <a:lnTo>
                    <a:pt x="36667" y="31942"/>
                  </a:lnTo>
                  <a:lnTo>
                    <a:pt x="36917" y="31866"/>
                  </a:lnTo>
                  <a:lnTo>
                    <a:pt x="37166" y="31789"/>
                  </a:lnTo>
                  <a:close/>
                  <a:moveTo>
                    <a:pt x="49728" y="29503"/>
                  </a:moveTo>
                  <a:lnTo>
                    <a:pt x="49766" y="29541"/>
                  </a:lnTo>
                  <a:lnTo>
                    <a:pt x="49785" y="29599"/>
                  </a:lnTo>
                  <a:lnTo>
                    <a:pt x="49824" y="30041"/>
                  </a:lnTo>
                  <a:lnTo>
                    <a:pt x="49824" y="30502"/>
                  </a:lnTo>
                  <a:lnTo>
                    <a:pt x="49785" y="30944"/>
                  </a:lnTo>
                  <a:lnTo>
                    <a:pt x="49708" y="31405"/>
                  </a:lnTo>
                  <a:lnTo>
                    <a:pt x="49670" y="31597"/>
                  </a:lnTo>
                  <a:lnTo>
                    <a:pt x="49612" y="31789"/>
                  </a:lnTo>
                  <a:lnTo>
                    <a:pt x="49555" y="31962"/>
                  </a:lnTo>
                  <a:lnTo>
                    <a:pt x="49459" y="32134"/>
                  </a:lnTo>
                  <a:lnTo>
                    <a:pt x="49382" y="32288"/>
                  </a:lnTo>
                  <a:lnTo>
                    <a:pt x="49267" y="32442"/>
                  </a:lnTo>
                  <a:lnTo>
                    <a:pt x="49055" y="32711"/>
                  </a:lnTo>
                  <a:lnTo>
                    <a:pt x="48787" y="32980"/>
                  </a:lnTo>
                  <a:lnTo>
                    <a:pt x="48498" y="33210"/>
                  </a:lnTo>
                  <a:lnTo>
                    <a:pt x="48210" y="33441"/>
                  </a:lnTo>
                  <a:lnTo>
                    <a:pt x="47903" y="33652"/>
                  </a:lnTo>
                  <a:lnTo>
                    <a:pt x="47865" y="33613"/>
                  </a:lnTo>
                  <a:lnTo>
                    <a:pt x="47826" y="33594"/>
                  </a:lnTo>
                  <a:lnTo>
                    <a:pt x="47730" y="33594"/>
                  </a:lnTo>
                  <a:lnTo>
                    <a:pt x="47538" y="33671"/>
                  </a:lnTo>
                  <a:lnTo>
                    <a:pt x="47346" y="33767"/>
                  </a:lnTo>
                  <a:lnTo>
                    <a:pt x="47154" y="33863"/>
                  </a:lnTo>
                  <a:lnTo>
                    <a:pt x="46962" y="33998"/>
                  </a:lnTo>
                  <a:lnTo>
                    <a:pt x="46789" y="34113"/>
                  </a:lnTo>
                  <a:lnTo>
                    <a:pt x="46616" y="34247"/>
                  </a:lnTo>
                  <a:lnTo>
                    <a:pt x="46462" y="34401"/>
                  </a:lnTo>
                  <a:lnTo>
                    <a:pt x="46309" y="34555"/>
                  </a:lnTo>
                  <a:lnTo>
                    <a:pt x="46213" y="34574"/>
                  </a:lnTo>
                  <a:lnTo>
                    <a:pt x="46213" y="34574"/>
                  </a:lnTo>
                  <a:lnTo>
                    <a:pt x="46770" y="33498"/>
                  </a:lnTo>
                  <a:lnTo>
                    <a:pt x="47327" y="32442"/>
                  </a:lnTo>
                  <a:lnTo>
                    <a:pt x="47615" y="31904"/>
                  </a:lnTo>
                  <a:lnTo>
                    <a:pt x="47922" y="31385"/>
                  </a:lnTo>
                  <a:lnTo>
                    <a:pt x="48249" y="30886"/>
                  </a:lnTo>
                  <a:lnTo>
                    <a:pt x="48614" y="30406"/>
                  </a:lnTo>
                  <a:lnTo>
                    <a:pt x="48787" y="30214"/>
                  </a:lnTo>
                  <a:lnTo>
                    <a:pt x="48979" y="30022"/>
                  </a:lnTo>
                  <a:lnTo>
                    <a:pt x="49190" y="29830"/>
                  </a:lnTo>
                  <a:lnTo>
                    <a:pt x="49401" y="29657"/>
                  </a:lnTo>
                  <a:lnTo>
                    <a:pt x="49574" y="29541"/>
                  </a:lnTo>
                  <a:lnTo>
                    <a:pt x="49651" y="29503"/>
                  </a:lnTo>
                  <a:close/>
                  <a:moveTo>
                    <a:pt x="51456" y="32576"/>
                  </a:moveTo>
                  <a:lnTo>
                    <a:pt x="51725" y="32615"/>
                  </a:lnTo>
                  <a:lnTo>
                    <a:pt x="51937" y="32653"/>
                  </a:lnTo>
                  <a:lnTo>
                    <a:pt x="52013" y="32691"/>
                  </a:lnTo>
                  <a:lnTo>
                    <a:pt x="52052" y="32730"/>
                  </a:lnTo>
                  <a:lnTo>
                    <a:pt x="52071" y="32768"/>
                  </a:lnTo>
                  <a:lnTo>
                    <a:pt x="52052" y="32826"/>
                  </a:lnTo>
                  <a:lnTo>
                    <a:pt x="51802" y="33076"/>
                  </a:lnTo>
                  <a:lnTo>
                    <a:pt x="51552" y="33306"/>
                  </a:lnTo>
                  <a:lnTo>
                    <a:pt x="51283" y="33517"/>
                  </a:lnTo>
                  <a:lnTo>
                    <a:pt x="51015" y="33690"/>
                  </a:lnTo>
                  <a:lnTo>
                    <a:pt x="50726" y="33863"/>
                  </a:lnTo>
                  <a:lnTo>
                    <a:pt x="50438" y="33998"/>
                  </a:lnTo>
                  <a:lnTo>
                    <a:pt x="50150" y="34113"/>
                  </a:lnTo>
                  <a:lnTo>
                    <a:pt x="49862" y="34209"/>
                  </a:lnTo>
                  <a:lnTo>
                    <a:pt x="49555" y="34305"/>
                  </a:lnTo>
                  <a:lnTo>
                    <a:pt x="49248" y="34382"/>
                  </a:lnTo>
                  <a:lnTo>
                    <a:pt x="48614" y="34497"/>
                  </a:lnTo>
                  <a:lnTo>
                    <a:pt x="47308" y="34708"/>
                  </a:lnTo>
                  <a:lnTo>
                    <a:pt x="47769" y="34324"/>
                  </a:lnTo>
                  <a:lnTo>
                    <a:pt x="48230" y="33940"/>
                  </a:lnTo>
                  <a:lnTo>
                    <a:pt x="48710" y="33575"/>
                  </a:lnTo>
                  <a:lnTo>
                    <a:pt x="49209" y="33229"/>
                  </a:lnTo>
                  <a:lnTo>
                    <a:pt x="49536" y="33037"/>
                  </a:lnTo>
                  <a:lnTo>
                    <a:pt x="49862" y="32864"/>
                  </a:lnTo>
                  <a:lnTo>
                    <a:pt x="50208" y="32711"/>
                  </a:lnTo>
                  <a:lnTo>
                    <a:pt x="50554" y="32595"/>
                  </a:lnTo>
                  <a:lnTo>
                    <a:pt x="50688" y="32576"/>
                  </a:lnTo>
                  <a:close/>
                  <a:moveTo>
                    <a:pt x="47384" y="30329"/>
                  </a:moveTo>
                  <a:lnTo>
                    <a:pt x="47384" y="30367"/>
                  </a:lnTo>
                  <a:lnTo>
                    <a:pt x="47384" y="30655"/>
                  </a:lnTo>
                  <a:lnTo>
                    <a:pt x="47384" y="30963"/>
                  </a:lnTo>
                  <a:lnTo>
                    <a:pt x="47404" y="31116"/>
                  </a:lnTo>
                  <a:lnTo>
                    <a:pt x="47442" y="31251"/>
                  </a:lnTo>
                  <a:lnTo>
                    <a:pt x="47538" y="31539"/>
                  </a:lnTo>
                  <a:lnTo>
                    <a:pt x="47308" y="31923"/>
                  </a:lnTo>
                  <a:lnTo>
                    <a:pt x="47096" y="32327"/>
                  </a:lnTo>
                  <a:lnTo>
                    <a:pt x="46674" y="33152"/>
                  </a:lnTo>
                  <a:lnTo>
                    <a:pt x="45886" y="34804"/>
                  </a:lnTo>
                  <a:lnTo>
                    <a:pt x="45829" y="34785"/>
                  </a:lnTo>
                  <a:lnTo>
                    <a:pt x="45771" y="34766"/>
                  </a:lnTo>
                  <a:lnTo>
                    <a:pt x="45733" y="34593"/>
                  </a:lnTo>
                  <a:lnTo>
                    <a:pt x="45694" y="34420"/>
                  </a:lnTo>
                  <a:lnTo>
                    <a:pt x="45656" y="34094"/>
                  </a:lnTo>
                  <a:lnTo>
                    <a:pt x="45675" y="33748"/>
                  </a:lnTo>
                  <a:lnTo>
                    <a:pt x="45713" y="33421"/>
                  </a:lnTo>
                  <a:lnTo>
                    <a:pt x="45790" y="33095"/>
                  </a:lnTo>
                  <a:lnTo>
                    <a:pt x="45905" y="32768"/>
                  </a:lnTo>
                  <a:lnTo>
                    <a:pt x="46021" y="32442"/>
                  </a:lnTo>
                  <a:lnTo>
                    <a:pt x="46174" y="32134"/>
                  </a:lnTo>
                  <a:lnTo>
                    <a:pt x="46347" y="31808"/>
                  </a:lnTo>
                  <a:lnTo>
                    <a:pt x="46539" y="31501"/>
                  </a:lnTo>
                  <a:lnTo>
                    <a:pt x="46751" y="31193"/>
                  </a:lnTo>
                  <a:lnTo>
                    <a:pt x="46981" y="30905"/>
                  </a:lnTo>
                  <a:lnTo>
                    <a:pt x="47288" y="30559"/>
                  </a:lnTo>
                  <a:lnTo>
                    <a:pt x="47327" y="30463"/>
                  </a:lnTo>
                  <a:lnTo>
                    <a:pt x="47384" y="30329"/>
                  </a:lnTo>
                  <a:close/>
                  <a:moveTo>
                    <a:pt x="46309" y="34977"/>
                  </a:moveTo>
                  <a:lnTo>
                    <a:pt x="46693" y="35092"/>
                  </a:lnTo>
                  <a:lnTo>
                    <a:pt x="47077" y="35169"/>
                  </a:lnTo>
                  <a:lnTo>
                    <a:pt x="46885" y="35188"/>
                  </a:lnTo>
                  <a:lnTo>
                    <a:pt x="46693" y="35169"/>
                  </a:lnTo>
                  <a:lnTo>
                    <a:pt x="46482" y="35150"/>
                  </a:lnTo>
                  <a:lnTo>
                    <a:pt x="46290" y="35131"/>
                  </a:lnTo>
                  <a:lnTo>
                    <a:pt x="46290" y="35092"/>
                  </a:lnTo>
                  <a:lnTo>
                    <a:pt x="46251" y="35054"/>
                  </a:lnTo>
                  <a:lnTo>
                    <a:pt x="46309" y="34977"/>
                  </a:lnTo>
                  <a:close/>
                  <a:moveTo>
                    <a:pt x="40854" y="33998"/>
                  </a:moveTo>
                  <a:lnTo>
                    <a:pt x="40816" y="34113"/>
                  </a:lnTo>
                  <a:lnTo>
                    <a:pt x="40796" y="34209"/>
                  </a:lnTo>
                  <a:lnTo>
                    <a:pt x="40681" y="34401"/>
                  </a:lnTo>
                  <a:lnTo>
                    <a:pt x="40547" y="34574"/>
                  </a:lnTo>
                  <a:lnTo>
                    <a:pt x="40393" y="34727"/>
                  </a:lnTo>
                  <a:lnTo>
                    <a:pt x="40220" y="34862"/>
                  </a:lnTo>
                  <a:lnTo>
                    <a:pt x="40028" y="34996"/>
                  </a:lnTo>
                  <a:lnTo>
                    <a:pt x="39625" y="35227"/>
                  </a:lnTo>
                  <a:lnTo>
                    <a:pt x="39721" y="35016"/>
                  </a:lnTo>
                  <a:lnTo>
                    <a:pt x="39817" y="34823"/>
                  </a:lnTo>
                  <a:lnTo>
                    <a:pt x="39951" y="34651"/>
                  </a:lnTo>
                  <a:lnTo>
                    <a:pt x="40105" y="34497"/>
                  </a:lnTo>
                  <a:lnTo>
                    <a:pt x="40278" y="34343"/>
                  </a:lnTo>
                  <a:lnTo>
                    <a:pt x="40470" y="34209"/>
                  </a:lnTo>
                  <a:lnTo>
                    <a:pt x="40643" y="34094"/>
                  </a:lnTo>
                  <a:lnTo>
                    <a:pt x="40854" y="33998"/>
                  </a:lnTo>
                  <a:close/>
                  <a:moveTo>
                    <a:pt x="27428" y="34401"/>
                  </a:moveTo>
                  <a:lnTo>
                    <a:pt x="27313" y="34593"/>
                  </a:lnTo>
                  <a:lnTo>
                    <a:pt x="27198" y="34785"/>
                  </a:lnTo>
                  <a:lnTo>
                    <a:pt x="27083" y="34958"/>
                  </a:lnTo>
                  <a:lnTo>
                    <a:pt x="26929" y="35112"/>
                  </a:lnTo>
                  <a:lnTo>
                    <a:pt x="26775" y="35246"/>
                  </a:lnTo>
                  <a:lnTo>
                    <a:pt x="26622" y="35400"/>
                  </a:lnTo>
                  <a:lnTo>
                    <a:pt x="26276" y="35669"/>
                  </a:lnTo>
                  <a:lnTo>
                    <a:pt x="26583" y="34939"/>
                  </a:lnTo>
                  <a:lnTo>
                    <a:pt x="26775" y="34766"/>
                  </a:lnTo>
                  <a:lnTo>
                    <a:pt x="26986" y="34612"/>
                  </a:lnTo>
                  <a:lnTo>
                    <a:pt x="27198" y="34497"/>
                  </a:lnTo>
                  <a:lnTo>
                    <a:pt x="27428" y="34401"/>
                  </a:lnTo>
                  <a:close/>
                  <a:moveTo>
                    <a:pt x="42679" y="35457"/>
                  </a:moveTo>
                  <a:lnTo>
                    <a:pt x="42871" y="35592"/>
                  </a:lnTo>
                  <a:lnTo>
                    <a:pt x="43005" y="35707"/>
                  </a:lnTo>
                  <a:lnTo>
                    <a:pt x="43140" y="35822"/>
                  </a:lnTo>
                  <a:lnTo>
                    <a:pt x="43255" y="35976"/>
                  </a:lnTo>
                  <a:lnTo>
                    <a:pt x="43313" y="36053"/>
                  </a:lnTo>
                  <a:lnTo>
                    <a:pt x="43351" y="36130"/>
                  </a:lnTo>
                  <a:lnTo>
                    <a:pt x="43351" y="36149"/>
                  </a:lnTo>
                  <a:lnTo>
                    <a:pt x="43351" y="36168"/>
                  </a:lnTo>
                  <a:lnTo>
                    <a:pt x="43313" y="36187"/>
                  </a:lnTo>
                  <a:lnTo>
                    <a:pt x="43044" y="36187"/>
                  </a:lnTo>
                  <a:lnTo>
                    <a:pt x="42909" y="36168"/>
                  </a:lnTo>
                  <a:lnTo>
                    <a:pt x="42794" y="36130"/>
                  </a:lnTo>
                  <a:lnTo>
                    <a:pt x="42679" y="36072"/>
                  </a:lnTo>
                  <a:lnTo>
                    <a:pt x="42487" y="35957"/>
                  </a:lnTo>
                  <a:lnTo>
                    <a:pt x="42333" y="35822"/>
                  </a:lnTo>
                  <a:lnTo>
                    <a:pt x="41987" y="35573"/>
                  </a:lnTo>
                  <a:lnTo>
                    <a:pt x="42679" y="35457"/>
                  </a:lnTo>
                  <a:close/>
                  <a:moveTo>
                    <a:pt x="50362" y="34747"/>
                  </a:moveTo>
                  <a:lnTo>
                    <a:pt x="50611" y="34766"/>
                  </a:lnTo>
                  <a:lnTo>
                    <a:pt x="50842" y="34804"/>
                  </a:lnTo>
                  <a:lnTo>
                    <a:pt x="51091" y="34843"/>
                  </a:lnTo>
                  <a:lnTo>
                    <a:pt x="51322" y="34900"/>
                  </a:lnTo>
                  <a:lnTo>
                    <a:pt x="51552" y="34977"/>
                  </a:lnTo>
                  <a:lnTo>
                    <a:pt x="51764" y="35073"/>
                  </a:lnTo>
                  <a:lnTo>
                    <a:pt x="51975" y="35188"/>
                  </a:lnTo>
                  <a:lnTo>
                    <a:pt x="52148" y="35342"/>
                  </a:lnTo>
                  <a:lnTo>
                    <a:pt x="52263" y="35457"/>
                  </a:lnTo>
                  <a:lnTo>
                    <a:pt x="52340" y="35553"/>
                  </a:lnTo>
                  <a:lnTo>
                    <a:pt x="52397" y="35669"/>
                  </a:lnTo>
                  <a:lnTo>
                    <a:pt x="52417" y="35765"/>
                  </a:lnTo>
                  <a:lnTo>
                    <a:pt x="52397" y="35841"/>
                  </a:lnTo>
                  <a:lnTo>
                    <a:pt x="52378" y="35918"/>
                  </a:lnTo>
                  <a:lnTo>
                    <a:pt x="52340" y="35995"/>
                  </a:lnTo>
                  <a:lnTo>
                    <a:pt x="52263" y="36072"/>
                  </a:lnTo>
                  <a:lnTo>
                    <a:pt x="52186" y="36130"/>
                  </a:lnTo>
                  <a:lnTo>
                    <a:pt x="52090" y="36187"/>
                  </a:lnTo>
                  <a:lnTo>
                    <a:pt x="51898" y="36283"/>
                  </a:lnTo>
                  <a:lnTo>
                    <a:pt x="51687" y="36341"/>
                  </a:lnTo>
                  <a:lnTo>
                    <a:pt x="51476" y="36379"/>
                  </a:lnTo>
                  <a:lnTo>
                    <a:pt x="51226" y="36418"/>
                  </a:lnTo>
                  <a:lnTo>
                    <a:pt x="50496" y="36418"/>
                  </a:lnTo>
                  <a:lnTo>
                    <a:pt x="50016" y="36379"/>
                  </a:lnTo>
                  <a:lnTo>
                    <a:pt x="49536" y="36322"/>
                  </a:lnTo>
                  <a:lnTo>
                    <a:pt x="49055" y="36245"/>
                  </a:lnTo>
                  <a:lnTo>
                    <a:pt x="48575" y="36149"/>
                  </a:lnTo>
                  <a:lnTo>
                    <a:pt x="47615" y="35937"/>
                  </a:lnTo>
                  <a:lnTo>
                    <a:pt x="47615" y="35899"/>
                  </a:lnTo>
                  <a:lnTo>
                    <a:pt x="47596" y="35841"/>
                  </a:lnTo>
                  <a:lnTo>
                    <a:pt x="47557" y="35803"/>
                  </a:lnTo>
                  <a:lnTo>
                    <a:pt x="47519" y="35784"/>
                  </a:lnTo>
                  <a:lnTo>
                    <a:pt x="46962" y="35573"/>
                  </a:lnTo>
                  <a:lnTo>
                    <a:pt x="47231" y="35534"/>
                  </a:lnTo>
                  <a:lnTo>
                    <a:pt x="47500" y="35476"/>
                  </a:lnTo>
                  <a:lnTo>
                    <a:pt x="47749" y="35400"/>
                  </a:lnTo>
                  <a:lnTo>
                    <a:pt x="47980" y="35265"/>
                  </a:lnTo>
                  <a:lnTo>
                    <a:pt x="48018" y="35246"/>
                  </a:lnTo>
                  <a:lnTo>
                    <a:pt x="48037" y="35208"/>
                  </a:lnTo>
                  <a:lnTo>
                    <a:pt x="48076" y="35112"/>
                  </a:lnTo>
                  <a:lnTo>
                    <a:pt x="48057" y="35035"/>
                  </a:lnTo>
                  <a:lnTo>
                    <a:pt x="47999" y="34958"/>
                  </a:lnTo>
                  <a:lnTo>
                    <a:pt x="48230" y="34900"/>
                  </a:lnTo>
                  <a:lnTo>
                    <a:pt x="48441" y="34843"/>
                  </a:lnTo>
                  <a:lnTo>
                    <a:pt x="48729" y="34804"/>
                  </a:lnTo>
                  <a:lnTo>
                    <a:pt x="49151" y="34766"/>
                  </a:lnTo>
                  <a:lnTo>
                    <a:pt x="49574" y="34747"/>
                  </a:lnTo>
                  <a:close/>
                  <a:moveTo>
                    <a:pt x="22434" y="35400"/>
                  </a:moveTo>
                  <a:lnTo>
                    <a:pt x="22569" y="35553"/>
                  </a:lnTo>
                  <a:lnTo>
                    <a:pt x="22684" y="35726"/>
                  </a:lnTo>
                  <a:lnTo>
                    <a:pt x="22780" y="35899"/>
                  </a:lnTo>
                  <a:lnTo>
                    <a:pt x="22857" y="36091"/>
                  </a:lnTo>
                  <a:lnTo>
                    <a:pt x="23011" y="36475"/>
                  </a:lnTo>
                  <a:lnTo>
                    <a:pt x="23087" y="36667"/>
                  </a:lnTo>
                  <a:lnTo>
                    <a:pt x="23183" y="36840"/>
                  </a:lnTo>
                  <a:lnTo>
                    <a:pt x="22915" y="36533"/>
                  </a:lnTo>
                  <a:lnTo>
                    <a:pt x="22799" y="36360"/>
                  </a:lnTo>
                  <a:lnTo>
                    <a:pt x="22703" y="36168"/>
                  </a:lnTo>
                  <a:lnTo>
                    <a:pt x="22607" y="35995"/>
                  </a:lnTo>
                  <a:lnTo>
                    <a:pt x="22530" y="35803"/>
                  </a:lnTo>
                  <a:lnTo>
                    <a:pt x="22473" y="35611"/>
                  </a:lnTo>
                  <a:lnTo>
                    <a:pt x="22434" y="35400"/>
                  </a:lnTo>
                  <a:close/>
                  <a:moveTo>
                    <a:pt x="34420" y="26295"/>
                  </a:moveTo>
                  <a:lnTo>
                    <a:pt x="34439" y="26545"/>
                  </a:lnTo>
                  <a:lnTo>
                    <a:pt x="34458" y="26795"/>
                  </a:lnTo>
                  <a:lnTo>
                    <a:pt x="34516" y="27045"/>
                  </a:lnTo>
                  <a:lnTo>
                    <a:pt x="34573" y="27294"/>
                  </a:lnTo>
                  <a:lnTo>
                    <a:pt x="34727" y="27794"/>
                  </a:lnTo>
                  <a:lnTo>
                    <a:pt x="34861" y="28255"/>
                  </a:lnTo>
                  <a:lnTo>
                    <a:pt x="34938" y="28524"/>
                  </a:lnTo>
                  <a:lnTo>
                    <a:pt x="34996" y="28792"/>
                  </a:lnTo>
                  <a:lnTo>
                    <a:pt x="35034" y="29061"/>
                  </a:lnTo>
                  <a:lnTo>
                    <a:pt x="35053" y="29330"/>
                  </a:lnTo>
                  <a:lnTo>
                    <a:pt x="35073" y="29580"/>
                  </a:lnTo>
                  <a:lnTo>
                    <a:pt x="35073" y="29849"/>
                  </a:lnTo>
                  <a:lnTo>
                    <a:pt x="35073" y="30098"/>
                  </a:lnTo>
                  <a:lnTo>
                    <a:pt x="35053" y="30348"/>
                  </a:lnTo>
                  <a:lnTo>
                    <a:pt x="34977" y="30848"/>
                  </a:lnTo>
                  <a:lnTo>
                    <a:pt x="34861" y="31347"/>
                  </a:lnTo>
                  <a:lnTo>
                    <a:pt x="34708" y="31827"/>
                  </a:lnTo>
                  <a:lnTo>
                    <a:pt x="34516" y="32288"/>
                  </a:lnTo>
                  <a:lnTo>
                    <a:pt x="34285" y="32749"/>
                  </a:lnTo>
                  <a:lnTo>
                    <a:pt x="34035" y="33191"/>
                  </a:lnTo>
                  <a:lnTo>
                    <a:pt x="33767" y="33633"/>
                  </a:lnTo>
                  <a:lnTo>
                    <a:pt x="33478" y="34055"/>
                  </a:lnTo>
                  <a:lnTo>
                    <a:pt x="33152" y="34478"/>
                  </a:lnTo>
                  <a:lnTo>
                    <a:pt x="32825" y="34881"/>
                  </a:lnTo>
                  <a:lnTo>
                    <a:pt x="32480" y="35265"/>
                  </a:lnTo>
                  <a:lnTo>
                    <a:pt x="32134" y="35649"/>
                  </a:lnTo>
                  <a:lnTo>
                    <a:pt x="32115" y="35688"/>
                  </a:lnTo>
                  <a:lnTo>
                    <a:pt x="32096" y="35707"/>
                  </a:lnTo>
                  <a:lnTo>
                    <a:pt x="32115" y="35745"/>
                  </a:lnTo>
                  <a:lnTo>
                    <a:pt x="31519" y="36283"/>
                  </a:lnTo>
                  <a:lnTo>
                    <a:pt x="31807" y="35937"/>
                  </a:lnTo>
                  <a:lnTo>
                    <a:pt x="32076" y="35553"/>
                  </a:lnTo>
                  <a:lnTo>
                    <a:pt x="32345" y="35169"/>
                  </a:lnTo>
                  <a:lnTo>
                    <a:pt x="32576" y="34766"/>
                  </a:lnTo>
                  <a:lnTo>
                    <a:pt x="32806" y="34362"/>
                  </a:lnTo>
                  <a:lnTo>
                    <a:pt x="33037" y="33940"/>
                  </a:lnTo>
                  <a:lnTo>
                    <a:pt x="33229" y="33498"/>
                  </a:lnTo>
                  <a:lnTo>
                    <a:pt x="33421" y="33076"/>
                  </a:lnTo>
                  <a:lnTo>
                    <a:pt x="33594" y="32615"/>
                  </a:lnTo>
                  <a:lnTo>
                    <a:pt x="33747" y="32173"/>
                  </a:lnTo>
                  <a:lnTo>
                    <a:pt x="33882" y="31731"/>
                  </a:lnTo>
                  <a:lnTo>
                    <a:pt x="33997" y="31270"/>
                  </a:lnTo>
                  <a:lnTo>
                    <a:pt x="34093" y="30828"/>
                  </a:lnTo>
                  <a:lnTo>
                    <a:pt x="34189" y="30387"/>
                  </a:lnTo>
                  <a:lnTo>
                    <a:pt x="34247" y="29945"/>
                  </a:lnTo>
                  <a:lnTo>
                    <a:pt x="34304" y="29503"/>
                  </a:lnTo>
                  <a:lnTo>
                    <a:pt x="34285" y="29465"/>
                  </a:lnTo>
                  <a:lnTo>
                    <a:pt x="34247" y="29445"/>
                  </a:lnTo>
                  <a:lnTo>
                    <a:pt x="34208" y="29465"/>
                  </a:lnTo>
                  <a:lnTo>
                    <a:pt x="34170" y="29484"/>
                  </a:lnTo>
                  <a:lnTo>
                    <a:pt x="33882" y="30559"/>
                  </a:lnTo>
                  <a:lnTo>
                    <a:pt x="33575" y="31635"/>
                  </a:lnTo>
                  <a:lnTo>
                    <a:pt x="33402" y="32154"/>
                  </a:lnTo>
                  <a:lnTo>
                    <a:pt x="33210" y="32672"/>
                  </a:lnTo>
                  <a:lnTo>
                    <a:pt x="33018" y="33191"/>
                  </a:lnTo>
                  <a:lnTo>
                    <a:pt x="32787" y="33709"/>
                  </a:lnTo>
                  <a:lnTo>
                    <a:pt x="32595" y="34113"/>
                  </a:lnTo>
                  <a:lnTo>
                    <a:pt x="32364" y="34516"/>
                  </a:lnTo>
                  <a:lnTo>
                    <a:pt x="32134" y="34900"/>
                  </a:lnTo>
                  <a:lnTo>
                    <a:pt x="31884" y="35265"/>
                  </a:lnTo>
                  <a:lnTo>
                    <a:pt x="31404" y="36014"/>
                  </a:lnTo>
                  <a:lnTo>
                    <a:pt x="31154" y="36398"/>
                  </a:lnTo>
                  <a:lnTo>
                    <a:pt x="30924" y="36783"/>
                  </a:lnTo>
                  <a:lnTo>
                    <a:pt x="30482" y="37128"/>
                  </a:lnTo>
                  <a:lnTo>
                    <a:pt x="30021" y="37455"/>
                  </a:lnTo>
                  <a:lnTo>
                    <a:pt x="30290" y="37071"/>
                  </a:lnTo>
                  <a:lnTo>
                    <a:pt x="30521" y="36687"/>
                  </a:lnTo>
                  <a:lnTo>
                    <a:pt x="30732" y="36283"/>
                  </a:lnTo>
                  <a:lnTo>
                    <a:pt x="30924" y="35880"/>
                  </a:lnTo>
                  <a:lnTo>
                    <a:pt x="31078" y="35457"/>
                  </a:lnTo>
                  <a:lnTo>
                    <a:pt x="31231" y="35016"/>
                  </a:lnTo>
                  <a:lnTo>
                    <a:pt x="31366" y="34555"/>
                  </a:lnTo>
                  <a:lnTo>
                    <a:pt x="31481" y="34094"/>
                  </a:lnTo>
                  <a:lnTo>
                    <a:pt x="31615" y="33633"/>
                  </a:lnTo>
                  <a:lnTo>
                    <a:pt x="31750" y="33172"/>
                  </a:lnTo>
                  <a:lnTo>
                    <a:pt x="32038" y="32307"/>
                  </a:lnTo>
                  <a:lnTo>
                    <a:pt x="32345" y="31443"/>
                  </a:lnTo>
                  <a:lnTo>
                    <a:pt x="32691" y="30598"/>
                  </a:lnTo>
                  <a:lnTo>
                    <a:pt x="33056" y="29772"/>
                  </a:lnTo>
                  <a:lnTo>
                    <a:pt x="33421" y="28946"/>
                  </a:lnTo>
                  <a:lnTo>
                    <a:pt x="34189" y="27237"/>
                  </a:lnTo>
                  <a:lnTo>
                    <a:pt x="34304" y="26949"/>
                  </a:lnTo>
                  <a:lnTo>
                    <a:pt x="34381" y="26718"/>
                  </a:lnTo>
                  <a:lnTo>
                    <a:pt x="34420" y="26526"/>
                  </a:lnTo>
                  <a:lnTo>
                    <a:pt x="34420" y="26295"/>
                  </a:lnTo>
                  <a:close/>
                  <a:moveTo>
                    <a:pt x="47019" y="36206"/>
                  </a:moveTo>
                  <a:lnTo>
                    <a:pt x="47423" y="36322"/>
                  </a:lnTo>
                  <a:lnTo>
                    <a:pt x="47826" y="36398"/>
                  </a:lnTo>
                  <a:lnTo>
                    <a:pt x="48249" y="36475"/>
                  </a:lnTo>
                  <a:lnTo>
                    <a:pt x="48671" y="36514"/>
                  </a:lnTo>
                  <a:lnTo>
                    <a:pt x="49132" y="36725"/>
                  </a:lnTo>
                  <a:lnTo>
                    <a:pt x="49593" y="36975"/>
                  </a:lnTo>
                  <a:lnTo>
                    <a:pt x="50016" y="37244"/>
                  </a:lnTo>
                  <a:lnTo>
                    <a:pt x="50208" y="37397"/>
                  </a:lnTo>
                  <a:lnTo>
                    <a:pt x="50400" y="37551"/>
                  </a:lnTo>
                  <a:lnTo>
                    <a:pt x="50573" y="37705"/>
                  </a:lnTo>
                  <a:lnTo>
                    <a:pt x="50746" y="37877"/>
                  </a:lnTo>
                  <a:lnTo>
                    <a:pt x="50880" y="38050"/>
                  </a:lnTo>
                  <a:lnTo>
                    <a:pt x="50995" y="38242"/>
                  </a:lnTo>
                  <a:lnTo>
                    <a:pt x="51111" y="38434"/>
                  </a:lnTo>
                  <a:lnTo>
                    <a:pt x="51187" y="38626"/>
                  </a:lnTo>
                  <a:lnTo>
                    <a:pt x="51245" y="38838"/>
                  </a:lnTo>
                  <a:lnTo>
                    <a:pt x="51283" y="39030"/>
                  </a:lnTo>
                  <a:lnTo>
                    <a:pt x="51283" y="39087"/>
                  </a:lnTo>
                  <a:lnTo>
                    <a:pt x="51264" y="39107"/>
                  </a:lnTo>
                  <a:lnTo>
                    <a:pt x="51226" y="39126"/>
                  </a:lnTo>
                  <a:lnTo>
                    <a:pt x="51187" y="39145"/>
                  </a:lnTo>
                  <a:lnTo>
                    <a:pt x="51053" y="39145"/>
                  </a:lnTo>
                  <a:lnTo>
                    <a:pt x="50880" y="39107"/>
                  </a:lnTo>
                  <a:lnTo>
                    <a:pt x="50688" y="39049"/>
                  </a:lnTo>
                  <a:lnTo>
                    <a:pt x="50458" y="38972"/>
                  </a:lnTo>
                  <a:lnTo>
                    <a:pt x="49977" y="38780"/>
                  </a:lnTo>
                  <a:lnTo>
                    <a:pt x="49478" y="38550"/>
                  </a:lnTo>
                  <a:lnTo>
                    <a:pt x="49017" y="38319"/>
                  </a:lnTo>
                  <a:lnTo>
                    <a:pt x="48671" y="38146"/>
                  </a:lnTo>
                  <a:lnTo>
                    <a:pt x="48498" y="38050"/>
                  </a:lnTo>
                  <a:lnTo>
                    <a:pt x="48268" y="37858"/>
                  </a:lnTo>
                  <a:lnTo>
                    <a:pt x="48037" y="37666"/>
                  </a:lnTo>
                  <a:lnTo>
                    <a:pt x="47826" y="37474"/>
                  </a:lnTo>
                  <a:lnTo>
                    <a:pt x="47634" y="37263"/>
                  </a:lnTo>
                  <a:lnTo>
                    <a:pt x="47461" y="37032"/>
                  </a:lnTo>
                  <a:lnTo>
                    <a:pt x="47288" y="36802"/>
                  </a:lnTo>
                  <a:lnTo>
                    <a:pt x="46981" y="36322"/>
                  </a:lnTo>
                  <a:lnTo>
                    <a:pt x="47019" y="36264"/>
                  </a:lnTo>
                  <a:lnTo>
                    <a:pt x="47019" y="36206"/>
                  </a:lnTo>
                  <a:close/>
                  <a:moveTo>
                    <a:pt x="46443" y="36187"/>
                  </a:moveTo>
                  <a:lnTo>
                    <a:pt x="46597" y="36283"/>
                  </a:lnTo>
                  <a:lnTo>
                    <a:pt x="46712" y="36591"/>
                  </a:lnTo>
                  <a:lnTo>
                    <a:pt x="46866" y="36898"/>
                  </a:lnTo>
                  <a:lnTo>
                    <a:pt x="47058" y="37205"/>
                  </a:lnTo>
                  <a:lnTo>
                    <a:pt x="47288" y="37493"/>
                  </a:lnTo>
                  <a:lnTo>
                    <a:pt x="47538" y="37762"/>
                  </a:lnTo>
                  <a:lnTo>
                    <a:pt x="47826" y="38031"/>
                  </a:lnTo>
                  <a:lnTo>
                    <a:pt x="48114" y="38262"/>
                  </a:lnTo>
                  <a:lnTo>
                    <a:pt x="48441" y="38492"/>
                  </a:lnTo>
                  <a:lnTo>
                    <a:pt x="48594" y="39126"/>
                  </a:lnTo>
                  <a:lnTo>
                    <a:pt x="48652" y="39433"/>
                  </a:lnTo>
                  <a:lnTo>
                    <a:pt x="48710" y="39760"/>
                  </a:lnTo>
                  <a:lnTo>
                    <a:pt x="48729" y="40067"/>
                  </a:lnTo>
                  <a:lnTo>
                    <a:pt x="48748" y="40394"/>
                  </a:lnTo>
                  <a:lnTo>
                    <a:pt x="48767" y="40701"/>
                  </a:lnTo>
                  <a:lnTo>
                    <a:pt x="48748" y="41027"/>
                  </a:lnTo>
                  <a:lnTo>
                    <a:pt x="48460" y="40835"/>
                  </a:lnTo>
                  <a:lnTo>
                    <a:pt x="48191" y="40605"/>
                  </a:lnTo>
                  <a:lnTo>
                    <a:pt x="47961" y="40374"/>
                  </a:lnTo>
                  <a:lnTo>
                    <a:pt x="47730" y="40105"/>
                  </a:lnTo>
                  <a:lnTo>
                    <a:pt x="47538" y="39837"/>
                  </a:lnTo>
                  <a:lnTo>
                    <a:pt x="47365" y="39529"/>
                  </a:lnTo>
                  <a:lnTo>
                    <a:pt x="47212" y="39222"/>
                  </a:lnTo>
                  <a:lnTo>
                    <a:pt x="47058" y="38915"/>
                  </a:lnTo>
                  <a:lnTo>
                    <a:pt x="46943" y="38588"/>
                  </a:lnTo>
                  <a:lnTo>
                    <a:pt x="46827" y="38262"/>
                  </a:lnTo>
                  <a:lnTo>
                    <a:pt x="46731" y="37916"/>
                  </a:lnTo>
                  <a:lnTo>
                    <a:pt x="46655" y="37570"/>
                  </a:lnTo>
                  <a:lnTo>
                    <a:pt x="46597" y="37224"/>
                  </a:lnTo>
                  <a:lnTo>
                    <a:pt x="46539" y="36879"/>
                  </a:lnTo>
                  <a:lnTo>
                    <a:pt x="46443" y="36187"/>
                  </a:lnTo>
                  <a:close/>
                  <a:moveTo>
                    <a:pt x="20898" y="41930"/>
                  </a:moveTo>
                  <a:lnTo>
                    <a:pt x="20898" y="42103"/>
                  </a:lnTo>
                  <a:lnTo>
                    <a:pt x="20879" y="42257"/>
                  </a:lnTo>
                  <a:lnTo>
                    <a:pt x="20859" y="42410"/>
                  </a:lnTo>
                  <a:lnTo>
                    <a:pt x="20802" y="42583"/>
                  </a:lnTo>
                  <a:lnTo>
                    <a:pt x="20667" y="42890"/>
                  </a:lnTo>
                  <a:lnTo>
                    <a:pt x="20514" y="43198"/>
                  </a:lnTo>
                  <a:lnTo>
                    <a:pt x="20552" y="42852"/>
                  </a:lnTo>
                  <a:lnTo>
                    <a:pt x="20629" y="42545"/>
                  </a:lnTo>
                  <a:lnTo>
                    <a:pt x="20667" y="42391"/>
                  </a:lnTo>
                  <a:lnTo>
                    <a:pt x="20744" y="42237"/>
                  </a:lnTo>
                  <a:lnTo>
                    <a:pt x="20802" y="42084"/>
                  </a:lnTo>
                  <a:lnTo>
                    <a:pt x="20898" y="41930"/>
                  </a:lnTo>
                  <a:close/>
                  <a:moveTo>
                    <a:pt x="23183" y="45829"/>
                  </a:moveTo>
                  <a:lnTo>
                    <a:pt x="23030" y="46040"/>
                  </a:lnTo>
                  <a:lnTo>
                    <a:pt x="22857" y="46232"/>
                  </a:lnTo>
                  <a:lnTo>
                    <a:pt x="22684" y="46425"/>
                  </a:lnTo>
                  <a:lnTo>
                    <a:pt x="22473" y="46597"/>
                  </a:lnTo>
                  <a:lnTo>
                    <a:pt x="22300" y="46751"/>
                  </a:lnTo>
                  <a:lnTo>
                    <a:pt x="22108" y="46886"/>
                  </a:lnTo>
                  <a:lnTo>
                    <a:pt x="21724" y="47154"/>
                  </a:lnTo>
                  <a:lnTo>
                    <a:pt x="21762" y="47058"/>
                  </a:lnTo>
                  <a:lnTo>
                    <a:pt x="21897" y="46866"/>
                  </a:lnTo>
                  <a:lnTo>
                    <a:pt x="22050" y="46693"/>
                  </a:lnTo>
                  <a:lnTo>
                    <a:pt x="22223" y="46521"/>
                  </a:lnTo>
                  <a:lnTo>
                    <a:pt x="22396" y="46348"/>
                  </a:lnTo>
                  <a:lnTo>
                    <a:pt x="22588" y="46213"/>
                  </a:lnTo>
                  <a:lnTo>
                    <a:pt x="22780" y="46060"/>
                  </a:lnTo>
                  <a:lnTo>
                    <a:pt x="22972" y="45944"/>
                  </a:lnTo>
                  <a:lnTo>
                    <a:pt x="23183" y="45829"/>
                  </a:lnTo>
                  <a:close/>
                  <a:moveTo>
                    <a:pt x="19880" y="39933"/>
                  </a:moveTo>
                  <a:lnTo>
                    <a:pt x="19573" y="41565"/>
                  </a:lnTo>
                  <a:lnTo>
                    <a:pt x="19476" y="41988"/>
                  </a:lnTo>
                  <a:lnTo>
                    <a:pt x="19361" y="42410"/>
                  </a:lnTo>
                  <a:lnTo>
                    <a:pt x="19227" y="42814"/>
                  </a:lnTo>
                  <a:lnTo>
                    <a:pt x="19073" y="43217"/>
                  </a:lnTo>
                  <a:lnTo>
                    <a:pt x="18900" y="43601"/>
                  </a:lnTo>
                  <a:lnTo>
                    <a:pt x="18727" y="44004"/>
                  </a:lnTo>
                  <a:lnTo>
                    <a:pt x="18362" y="44773"/>
                  </a:lnTo>
                  <a:lnTo>
                    <a:pt x="18113" y="45272"/>
                  </a:lnTo>
                  <a:lnTo>
                    <a:pt x="17863" y="45733"/>
                  </a:lnTo>
                  <a:lnTo>
                    <a:pt x="17306" y="46674"/>
                  </a:lnTo>
                  <a:lnTo>
                    <a:pt x="16730" y="47596"/>
                  </a:lnTo>
                  <a:lnTo>
                    <a:pt x="16134" y="48499"/>
                  </a:lnTo>
                  <a:lnTo>
                    <a:pt x="16557" y="47423"/>
                  </a:lnTo>
                  <a:lnTo>
                    <a:pt x="16980" y="46348"/>
                  </a:lnTo>
                  <a:lnTo>
                    <a:pt x="17210" y="45810"/>
                  </a:lnTo>
                  <a:lnTo>
                    <a:pt x="17441" y="45291"/>
                  </a:lnTo>
                  <a:lnTo>
                    <a:pt x="17709" y="44773"/>
                  </a:lnTo>
                  <a:lnTo>
                    <a:pt x="17978" y="44254"/>
                  </a:lnTo>
                  <a:lnTo>
                    <a:pt x="17998" y="44216"/>
                  </a:lnTo>
                  <a:lnTo>
                    <a:pt x="17998" y="44177"/>
                  </a:lnTo>
                  <a:lnTo>
                    <a:pt x="17978" y="44139"/>
                  </a:lnTo>
                  <a:lnTo>
                    <a:pt x="17940" y="44120"/>
                  </a:lnTo>
                  <a:lnTo>
                    <a:pt x="17902" y="44101"/>
                  </a:lnTo>
                  <a:lnTo>
                    <a:pt x="17863" y="44101"/>
                  </a:lnTo>
                  <a:lnTo>
                    <a:pt x="17825" y="44120"/>
                  </a:lnTo>
                  <a:lnTo>
                    <a:pt x="17805" y="44158"/>
                  </a:lnTo>
                  <a:lnTo>
                    <a:pt x="17498" y="44715"/>
                  </a:lnTo>
                  <a:lnTo>
                    <a:pt x="17191" y="45311"/>
                  </a:lnTo>
                  <a:lnTo>
                    <a:pt x="16922" y="45887"/>
                  </a:lnTo>
                  <a:lnTo>
                    <a:pt x="16672" y="46482"/>
                  </a:lnTo>
                  <a:lnTo>
                    <a:pt x="16442" y="47097"/>
                  </a:lnTo>
                  <a:lnTo>
                    <a:pt x="16230" y="47711"/>
                  </a:lnTo>
                  <a:lnTo>
                    <a:pt x="16019" y="48326"/>
                  </a:lnTo>
                  <a:lnTo>
                    <a:pt x="15827" y="48941"/>
                  </a:lnTo>
                  <a:lnTo>
                    <a:pt x="15827" y="48979"/>
                  </a:lnTo>
                  <a:lnTo>
                    <a:pt x="15789" y="49056"/>
                  </a:lnTo>
                  <a:lnTo>
                    <a:pt x="15923" y="48441"/>
                  </a:lnTo>
                  <a:lnTo>
                    <a:pt x="16077" y="47827"/>
                  </a:lnTo>
                  <a:lnTo>
                    <a:pt x="16250" y="47212"/>
                  </a:lnTo>
                  <a:lnTo>
                    <a:pt x="16423" y="46617"/>
                  </a:lnTo>
                  <a:lnTo>
                    <a:pt x="16615" y="46002"/>
                  </a:lnTo>
                  <a:lnTo>
                    <a:pt x="16826" y="45426"/>
                  </a:lnTo>
                  <a:lnTo>
                    <a:pt x="17056" y="44830"/>
                  </a:lnTo>
                  <a:lnTo>
                    <a:pt x="17306" y="44254"/>
                  </a:lnTo>
                  <a:lnTo>
                    <a:pt x="17556" y="43678"/>
                  </a:lnTo>
                  <a:lnTo>
                    <a:pt x="17844" y="43121"/>
                  </a:lnTo>
                  <a:lnTo>
                    <a:pt x="18132" y="42564"/>
                  </a:lnTo>
                  <a:lnTo>
                    <a:pt x="18439" y="42026"/>
                  </a:lnTo>
                  <a:lnTo>
                    <a:pt x="18766" y="41488"/>
                  </a:lnTo>
                  <a:lnTo>
                    <a:pt x="19112" y="40951"/>
                  </a:lnTo>
                  <a:lnTo>
                    <a:pt x="19496" y="40432"/>
                  </a:lnTo>
                  <a:lnTo>
                    <a:pt x="19880" y="39933"/>
                  </a:lnTo>
                  <a:close/>
                  <a:moveTo>
                    <a:pt x="12735" y="45983"/>
                  </a:moveTo>
                  <a:lnTo>
                    <a:pt x="12773" y="46002"/>
                  </a:lnTo>
                  <a:lnTo>
                    <a:pt x="12812" y="46040"/>
                  </a:lnTo>
                  <a:lnTo>
                    <a:pt x="12812" y="46079"/>
                  </a:lnTo>
                  <a:lnTo>
                    <a:pt x="12812" y="46136"/>
                  </a:lnTo>
                  <a:lnTo>
                    <a:pt x="12792" y="46213"/>
                  </a:lnTo>
                  <a:lnTo>
                    <a:pt x="12696" y="46425"/>
                  </a:lnTo>
                  <a:lnTo>
                    <a:pt x="11909" y="47731"/>
                  </a:lnTo>
                  <a:lnTo>
                    <a:pt x="11659" y="48115"/>
                  </a:lnTo>
                  <a:lnTo>
                    <a:pt x="11410" y="48480"/>
                  </a:lnTo>
                  <a:lnTo>
                    <a:pt x="10891" y="49229"/>
                  </a:lnTo>
                  <a:lnTo>
                    <a:pt x="10872" y="49190"/>
                  </a:lnTo>
                  <a:lnTo>
                    <a:pt x="10872" y="49152"/>
                  </a:lnTo>
                  <a:lnTo>
                    <a:pt x="10833" y="49114"/>
                  </a:lnTo>
                  <a:lnTo>
                    <a:pt x="10795" y="49094"/>
                  </a:lnTo>
                  <a:lnTo>
                    <a:pt x="10756" y="49094"/>
                  </a:lnTo>
                  <a:lnTo>
                    <a:pt x="10680" y="49114"/>
                  </a:lnTo>
                  <a:lnTo>
                    <a:pt x="10641" y="49133"/>
                  </a:lnTo>
                  <a:lnTo>
                    <a:pt x="10603" y="49171"/>
                  </a:lnTo>
                  <a:lnTo>
                    <a:pt x="10584" y="49210"/>
                  </a:lnTo>
                  <a:lnTo>
                    <a:pt x="10641" y="48902"/>
                  </a:lnTo>
                  <a:lnTo>
                    <a:pt x="10680" y="48614"/>
                  </a:lnTo>
                  <a:lnTo>
                    <a:pt x="10699" y="48307"/>
                  </a:lnTo>
                  <a:lnTo>
                    <a:pt x="10718" y="48019"/>
                  </a:lnTo>
                  <a:lnTo>
                    <a:pt x="10814" y="47750"/>
                  </a:lnTo>
                  <a:lnTo>
                    <a:pt x="10949" y="47481"/>
                  </a:lnTo>
                  <a:lnTo>
                    <a:pt x="11083" y="47231"/>
                  </a:lnTo>
                  <a:lnTo>
                    <a:pt x="11256" y="46982"/>
                  </a:lnTo>
                  <a:lnTo>
                    <a:pt x="11429" y="46770"/>
                  </a:lnTo>
                  <a:lnTo>
                    <a:pt x="11640" y="46559"/>
                  </a:lnTo>
                  <a:lnTo>
                    <a:pt x="11851" y="46367"/>
                  </a:lnTo>
                  <a:lnTo>
                    <a:pt x="12082" y="46213"/>
                  </a:lnTo>
                  <a:lnTo>
                    <a:pt x="12255" y="46117"/>
                  </a:lnTo>
                  <a:lnTo>
                    <a:pt x="12408" y="46040"/>
                  </a:lnTo>
                  <a:lnTo>
                    <a:pt x="12562" y="45983"/>
                  </a:lnTo>
                  <a:close/>
                  <a:moveTo>
                    <a:pt x="9431" y="44907"/>
                  </a:moveTo>
                  <a:lnTo>
                    <a:pt x="9604" y="45176"/>
                  </a:lnTo>
                  <a:lnTo>
                    <a:pt x="9758" y="45483"/>
                  </a:lnTo>
                  <a:lnTo>
                    <a:pt x="9892" y="45772"/>
                  </a:lnTo>
                  <a:lnTo>
                    <a:pt x="10027" y="46079"/>
                  </a:lnTo>
                  <a:lnTo>
                    <a:pt x="10142" y="46386"/>
                  </a:lnTo>
                  <a:lnTo>
                    <a:pt x="10238" y="46693"/>
                  </a:lnTo>
                  <a:lnTo>
                    <a:pt x="10295" y="47020"/>
                  </a:lnTo>
                  <a:lnTo>
                    <a:pt x="10353" y="47347"/>
                  </a:lnTo>
                  <a:lnTo>
                    <a:pt x="10372" y="47539"/>
                  </a:lnTo>
                  <a:lnTo>
                    <a:pt x="10392" y="47750"/>
                  </a:lnTo>
                  <a:lnTo>
                    <a:pt x="10372" y="48134"/>
                  </a:lnTo>
                  <a:lnTo>
                    <a:pt x="10295" y="48537"/>
                  </a:lnTo>
                  <a:lnTo>
                    <a:pt x="10257" y="48941"/>
                  </a:lnTo>
                  <a:lnTo>
                    <a:pt x="10238" y="48845"/>
                  </a:lnTo>
                  <a:lnTo>
                    <a:pt x="10219" y="48806"/>
                  </a:lnTo>
                  <a:lnTo>
                    <a:pt x="10180" y="48768"/>
                  </a:lnTo>
                  <a:lnTo>
                    <a:pt x="10142" y="48749"/>
                  </a:lnTo>
                  <a:lnTo>
                    <a:pt x="10103" y="48749"/>
                  </a:lnTo>
                  <a:lnTo>
                    <a:pt x="10027" y="48768"/>
                  </a:lnTo>
                  <a:lnTo>
                    <a:pt x="9988" y="48787"/>
                  </a:lnTo>
                  <a:lnTo>
                    <a:pt x="9969" y="48825"/>
                  </a:lnTo>
                  <a:lnTo>
                    <a:pt x="9815" y="49094"/>
                  </a:lnTo>
                  <a:lnTo>
                    <a:pt x="9681" y="49402"/>
                  </a:lnTo>
                  <a:lnTo>
                    <a:pt x="9566" y="49152"/>
                  </a:lnTo>
                  <a:lnTo>
                    <a:pt x="9431" y="48902"/>
                  </a:lnTo>
                  <a:lnTo>
                    <a:pt x="9354" y="48614"/>
                  </a:lnTo>
                  <a:lnTo>
                    <a:pt x="9239" y="48326"/>
                  </a:lnTo>
                  <a:lnTo>
                    <a:pt x="9124" y="48038"/>
                  </a:lnTo>
                  <a:lnTo>
                    <a:pt x="8989" y="47750"/>
                  </a:lnTo>
                  <a:lnTo>
                    <a:pt x="9028" y="47116"/>
                  </a:lnTo>
                  <a:lnTo>
                    <a:pt x="9047" y="46578"/>
                  </a:lnTo>
                  <a:lnTo>
                    <a:pt x="9085" y="46290"/>
                  </a:lnTo>
                  <a:lnTo>
                    <a:pt x="9124" y="46002"/>
                  </a:lnTo>
                  <a:lnTo>
                    <a:pt x="9162" y="45714"/>
                  </a:lnTo>
                  <a:lnTo>
                    <a:pt x="9239" y="45426"/>
                  </a:lnTo>
                  <a:lnTo>
                    <a:pt x="9335" y="45157"/>
                  </a:lnTo>
                  <a:lnTo>
                    <a:pt x="9431" y="44907"/>
                  </a:lnTo>
                  <a:close/>
                  <a:moveTo>
                    <a:pt x="7069" y="45906"/>
                  </a:moveTo>
                  <a:lnTo>
                    <a:pt x="7184" y="45925"/>
                  </a:lnTo>
                  <a:lnTo>
                    <a:pt x="7299" y="45964"/>
                  </a:lnTo>
                  <a:lnTo>
                    <a:pt x="7434" y="46021"/>
                  </a:lnTo>
                  <a:lnTo>
                    <a:pt x="7549" y="46098"/>
                  </a:lnTo>
                  <a:lnTo>
                    <a:pt x="7683" y="46194"/>
                  </a:lnTo>
                  <a:lnTo>
                    <a:pt x="7799" y="46309"/>
                  </a:lnTo>
                  <a:lnTo>
                    <a:pt x="7991" y="46540"/>
                  </a:lnTo>
                  <a:lnTo>
                    <a:pt x="8183" y="46828"/>
                  </a:lnTo>
                  <a:lnTo>
                    <a:pt x="8336" y="47116"/>
                  </a:lnTo>
                  <a:lnTo>
                    <a:pt x="8490" y="47423"/>
                  </a:lnTo>
                  <a:lnTo>
                    <a:pt x="8721" y="47980"/>
                  </a:lnTo>
                  <a:lnTo>
                    <a:pt x="8778" y="48153"/>
                  </a:lnTo>
                  <a:lnTo>
                    <a:pt x="8817" y="48461"/>
                  </a:lnTo>
                  <a:lnTo>
                    <a:pt x="8874" y="48768"/>
                  </a:lnTo>
                  <a:lnTo>
                    <a:pt x="8913" y="48902"/>
                  </a:lnTo>
                  <a:lnTo>
                    <a:pt x="8970" y="49037"/>
                  </a:lnTo>
                  <a:lnTo>
                    <a:pt x="9047" y="49171"/>
                  </a:lnTo>
                  <a:lnTo>
                    <a:pt x="9124" y="49286"/>
                  </a:lnTo>
                  <a:lnTo>
                    <a:pt x="9181" y="49479"/>
                  </a:lnTo>
                  <a:lnTo>
                    <a:pt x="9201" y="49651"/>
                  </a:lnTo>
                  <a:lnTo>
                    <a:pt x="9047" y="49517"/>
                  </a:lnTo>
                  <a:lnTo>
                    <a:pt x="8893" y="49402"/>
                  </a:lnTo>
                  <a:lnTo>
                    <a:pt x="8721" y="49286"/>
                  </a:lnTo>
                  <a:lnTo>
                    <a:pt x="8548" y="49190"/>
                  </a:lnTo>
                  <a:lnTo>
                    <a:pt x="8471" y="49171"/>
                  </a:lnTo>
                  <a:lnTo>
                    <a:pt x="8394" y="49210"/>
                  </a:lnTo>
                  <a:lnTo>
                    <a:pt x="8221" y="49018"/>
                  </a:lnTo>
                  <a:lnTo>
                    <a:pt x="8010" y="48825"/>
                  </a:lnTo>
                  <a:lnTo>
                    <a:pt x="7818" y="48653"/>
                  </a:lnTo>
                  <a:lnTo>
                    <a:pt x="7607" y="48480"/>
                  </a:lnTo>
                  <a:lnTo>
                    <a:pt x="7299" y="48134"/>
                  </a:lnTo>
                  <a:lnTo>
                    <a:pt x="7030" y="47769"/>
                  </a:lnTo>
                  <a:lnTo>
                    <a:pt x="6857" y="47539"/>
                  </a:lnTo>
                  <a:lnTo>
                    <a:pt x="6723" y="47308"/>
                  </a:lnTo>
                  <a:lnTo>
                    <a:pt x="6589" y="47058"/>
                  </a:lnTo>
                  <a:lnTo>
                    <a:pt x="6473" y="46809"/>
                  </a:lnTo>
                  <a:lnTo>
                    <a:pt x="6435" y="46693"/>
                  </a:lnTo>
                  <a:lnTo>
                    <a:pt x="6416" y="46578"/>
                  </a:lnTo>
                  <a:lnTo>
                    <a:pt x="6416" y="46482"/>
                  </a:lnTo>
                  <a:lnTo>
                    <a:pt x="6416" y="46386"/>
                  </a:lnTo>
                  <a:lnTo>
                    <a:pt x="6435" y="46290"/>
                  </a:lnTo>
                  <a:lnTo>
                    <a:pt x="6473" y="46213"/>
                  </a:lnTo>
                  <a:lnTo>
                    <a:pt x="6512" y="46136"/>
                  </a:lnTo>
                  <a:lnTo>
                    <a:pt x="6569" y="46079"/>
                  </a:lnTo>
                  <a:lnTo>
                    <a:pt x="6627" y="46021"/>
                  </a:lnTo>
                  <a:lnTo>
                    <a:pt x="6704" y="45964"/>
                  </a:lnTo>
                  <a:lnTo>
                    <a:pt x="6781" y="45925"/>
                  </a:lnTo>
                  <a:lnTo>
                    <a:pt x="6877" y="45906"/>
                  </a:lnTo>
                  <a:close/>
                  <a:moveTo>
                    <a:pt x="13215" y="47558"/>
                  </a:moveTo>
                  <a:lnTo>
                    <a:pt x="13157" y="47750"/>
                  </a:lnTo>
                  <a:lnTo>
                    <a:pt x="13081" y="47923"/>
                  </a:lnTo>
                  <a:lnTo>
                    <a:pt x="12984" y="48115"/>
                  </a:lnTo>
                  <a:lnTo>
                    <a:pt x="12888" y="48288"/>
                  </a:lnTo>
                  <a:lnTo>
                    <a:pt x="12658" y="48633"/>
                  </a:lnTo>
                  <a:lnTo>
                    <a:pt x="12370" y="48960"/>
                  </a:lnTo>
                  <a:lnTo>
                    <a:pt x="12082" y="49267"/>
                  </a:lnTo>
                  <a:lnTo>
                    <a:pt x="11774" y="49575"/>
                  </a:lnTo>
                  <a:lnTo>
                    <a:pt x="11121" y="50151"/>
                  </a:lnTo>
                  <a:lnTo>
                    <a:pt x="11390" y="49479"/>
                  </a:lnTo>
                  <a:lnTo>
                    <a:pt x="11390" y="49421"/>
                  </a:lnTo>
                  <a:lnTo>
                    <a:pt x="11371" y="49363"/>
                  </a:lnTo>
                  <a:lnTo>
                    <a:pt x="11313" y="49325"/>
                  </a:lnTo>
                  <a:lnTo>
                    <a:pt x="11256" y="49325"/>
                  </a:lnTo>
                  <a:lnTo>
                    <a:pt x="11640" y="48787"/>
                  </a:lnTo>
                  <a:lnTo>
                    <a:pt x="11986" y="48249"/>
                  </a:lnTo>
                  <a:lnTo>
                    <a:pt x="12005" y="48249"/>
                  </a:lnTo>
                  <a:lnTo>
                    <a:pt x="12178" y="48192"/>
                  </a:lnTo>
                  <a:lnTo>
                    <a:pt x="12351" y="48134"/>
                  </a:lnTo>
                  <a:lnTo>
                    <a:pt x="12504" y="48057"/>
                  </a:lnTo>
                  <a:lnTo>
                    <a:pt x="12658" y="47980"/>
                  </a:lnTo>
                  <a:lnTo>
                    <a:pt x="12946" y="47769"/>
                  </a:lnTo>
                  <a:lnTo>
                    <a:pt x="13215" y="47558"/>
                  </a:lnTo>
                  <a:close/>
                  <a:moveTo>
                    <a:pt x="10046" y="49267"/>
                  </a:moveTo>
                  <a:lnTo>
                    <a:pt x="10084" y="49517"/>
                  </a:lnTo>
                  <a:lnTo>
                    <a:pt x="10103" y="49767"/>
                  </a:lnTo>
                  <a:lnTo>
                    <a:pt x="10007" y="50247"/>
                  </a:lnTo>
                  <a:lnTo>
                    <a:pt x="9969" y="50228"/>
                  </a:lnTo>
                  <a:lnTo>
                    <a:pt x="9950" y="50247"/>
                  </a:lnTo>
                  <a:lnTo>
                    <a:pt x="9854" y="49863"/>
                  </a:lnTo>
                  <a:lnTo>
                    <a:pt x="9873" y="49709"/>
                  </a:lnTo>
                  <a:lnTo>
                    <a:pt x="9931" y="49555"/>
                  </a:lnTo>
                  <a:lnTo>
                    <a:pt x="10046" y="49267"/>
                  </a:lnTo>
                  <a:close/>
                  <a:moveTo>
                    <a:pt x="31058" y="45330"/>
                  </a:moveTo>
                  <a:lnTo>
                    <a:pt x="31135" y="45368"/>
                  </a:lnTo>
                  <a:lnTo>
                    <a:pt x="31231" y="45445"/>
                  </a:lnTo>
                  <a:lnTo>
                    <a:pt x="31327" y="45560"/>
                  </a:lnTo>
                  <a:lnTo>
                    <a:pt x="31462" y="45791"/>
                  </a:lnTo>
                  <a:lnTo>
                    <a:pt x="31596" y="46060"/>
                  </a:lnTo>
                  <a:lnTo>
                    <a:pt x="31692" y="46309"/>
                  </a:lnTo>
                  <a:lnTo>
                    <a:pt x="31750" y="46578"/>
                  </a:lnTo>
                  <a:lnTo>
                    <a:pt x="31788" y="46847"/>
                  </a:lnTo>
                  <a:lnTo>
                    <a:pt x="31807" y="47135"/>
                  </a:lnTo>
                  <a:lnTo>
                    <a:pt x="31788" y="47404"/>
                  </a:lnTo>
                  <a:lnTo>
                    <a:pt x="31769" y="47692"/>
                  </a:lnTo>
                  <a:lnTo>
                    <a:pt x="31711" y="47942"/>
                  </a:lnTo>
                  <a:lnTo>
                    <a:pt x="31654" y="48192"/>
                  </a:lnTo>
                  <a:lnTo>
                    <a:pt x="31577" y="48422"/>
                  </a:lnTo>
                  <a:lnTo>
                    <a:pt x="31481" y="48672"/>
                  </a:lnTo>
                  <a:lnTo>
                    <a:pt x="31231" y="48979"/>
                  </a:lnTo>
                  <a:lnTo>
                    <a:pt x="31001" y="49286"/>
                  </a:lnTo>
                  <a:lnTo>
                    <a:pt x="30789" y="49613"/>
                  </a:lnTo>
                  <a:lnTo>
                    <a:pt x="30617" y="49959"/>
                  </a:lnTo>
                  <a:lnTo>
                    <a:pt x="30386" y="50132"/>
                  </a:lnTo>
                  <a:lnTo>
                    <a:pt x="30482" y="49747"/>
                  </a:lnTo>
                  <a:lnTo>
                    <a:pt x="30501" y="49555"/>
                  </a:lnTo>
                  <a:lnTo>
                    <a:pt x="30521" y="49363"/>
                  </a:lnTo>
                  <a:lnTo>
                    <a:pt x="30521" y="49306"/>
                  </a:lnTo>
                  <a:lnTo>
                    <a:pt x="30501" y="49267"/>
                  </a:lnTo>
                  <a:lnTo>
                    <a:pt x="30463" y="49248"/>
                  </a:lnTo>
                  <a:lnTo>
                    <a:pt x="30405" y="49229"/>
                  </a:lnTo>
                  <a:lnTo>
                    <a:pt x="30329" y="49229"/>
                  </a:lnTo>
                  <a:lnTo>
                    <a:pt x="30290" y="49267"/>
                  </a:lnTo>
                  <a:lnTo>
                    <a:pt x="30252" y="49306"/>
                  </a:lnTo>
                  <a:lnTo>
                    <a:pt x="30136" y="49632"/>
                  </a:lnTo>
                  <a:lnTo>
                    <a:pt x="30021" y="49997"/>
                  </a:lnTo>
                  <a:lnTo>
                    <a:pt x="29829" y="50689"/>
                  </a:lnTo>
                  <a:lnTo>
                    <a:pt x="29752" y="50400"/>
                  </a:lnTo>
                  <a:lnTo>
                    <a:pt x="29714" y="50112"/>
                  </a:lnTo>
                  <a:lnTo>
                    <a:pt x="29714" y="50093"/>
                  </a:lnTo>
                  <a:lnTo>
                    <a:pt x="29772" y="49920"/>
                  </a:lnTo>
                  <a:lnTo>
                    <a:pt x="29791" y="49728"/>
                  </a:lnTo>
                  <a:lnTo>
                    <a:pt x="29810" y="49536"/>
                  </a:lnTo>
                  <a:lnTo>
                    <a:pt x="29810" y="49344"/>
                  </a:lnTo>
                  <a:lnTo>
                    <a:pt x="29791" y="49133"/>
                  </a:lnTo>
                  <a:lnTo>
                    <a:pt x="29752" y="48921"/>
                  </a:lnTo>
                  <a:lnTo>
                    <a:pt x="29714" y="48710"/>
                  </a:lnTo>
                  <a:lnTo>
                    <a:pt x="29656" y="48499"/>
                  </a:lnTo>
                  <a:lnTo>
                    <a:pt x="29733" y="47904"/>
                  </a:lnTo>
                  <a:lnTo>
                    <a:pt x="29848" y="47308"/>
                  </a:lnTo>
                  <a:lnTo>
                    <a:pt x="30021" y="46751"/>
                  </a:lnTo>
                  <a:lnTo>
                    <a:pt x="30194" y="46213"/>
                  </a:lnTo>
                  <a:lnTo>
                    <a:pt x="30252" y="46079"/>
                  </a:lnTo>
                  <a:lnTo>
                    <a:pt x="30348" y="45887"/>
                  </a:lnTo>
                  <a:lnTo>
                    <a:pt x="30482" y="45695"/>
                  </a:lnTo>
                  <a:lnTo>
                    <a:pt x="30617" y="45522"/>
                  </a:lnTo>
                  <a:lnTo>
                    <a:pt x="30713" y="45445"/>
                  </a:lnTo>
                  <a:lnTo>
                    <a:pt x="30789" y="45387"/>
                  </a:lnTo>
                  <a:lnTo>
                    <a:pt x="30866" y="45349"/>
                  </a:lnTo>
                  <a:lnTo>
                    <a:pt x="30962" y="45330"/>
                  </a:lnTo>
                  <a:close/>
                  <a:moveTo>
                    <a:pt x="34362" y="47001"/>
                  </a:moveTo>
                  <a:lnTo>
                    <a:pt x="34400" y="47039"/>
                  </a:lnTo>
                  <a:lnTo>
                    <a:pt x="34420" y="47097"/>
                  </a:lnTo>
                  <a:lnTo>
                    <a:pt x="34400" y="47193"/>
                  </a:lnTo>
                  <a:lnTo>
                    <a:pt x="34362" y="47423"/>
                  </a:lnTo>
                  <a:lnTo>
                    <a:pt x="34285" y="47711"/>
                  </a:lnTo>
                  <a:lnTo>
                    <a:pt x="34132" y="48230"/>
                  </a:lnTo>
                  <a:lnTo>
                    <a:pt x="34074" y="48403"/>
                  </a:lnTo>
                  <a:lnTo>
                    <a:pt x="33959" y="48614"/>
                  </a:lnTo>
                  <a:lnTo>
                    <a:pt x="33824" y="48825"/>
                  </a:lnTo>
                  <a:lnTo>
                    <a:pt x="33671" y="49037"/>
                  </a:lnTo>
                  <a:lnTo>
                    <a:pt x="33498" y="49229"/>
                  </a:lnTo>
                  <a:lnTo>
                    <a:pt x="33325" y="49402"/>
                  </a:lnTo>
                  <a:lnTo>
                    <a:pt x="33133" y="49575"/>
                  </a:lnTo>
                  <a:lnTo>
                    <a:pt x="32749" y="49901"/>
                  </a:lnTo>
                  <a:lnTo>
                    <a:pt x="32576" y="50036"/>
                  </a:lnTo>
                  <a:lnTo>
                    <a:pt x="32384" y="50151"/>
                  </a:lnTo>
                  <a:lnTo>
                    <a:pt x="32019" y="50362"/>
                  </a:lnTo>
                  <a:lnTo>
                    <a:pt x="31635" y="50554"/>
                  </a:lnTo>
                  <a:lnTo>
                    <a:pt x="31231" y="50708"/>
                  </a:lnTo>
                  <a:lnTo>
                    <a:pt x="31231" y="50708"/>
                  </a:lnTo>
                  <a:lnTo>
                    <a:pt x="31346" y="50535"/>
                  </a:lnTo>
                  <a:lnTo>
                    <a:pt x="31385" y="50477"/>
                  </a:lnTo>
                  <a:lnTo>
                    <a:pt x="31385" y="50420"/>
                  </a:lnTo>
                  <a:lnTo>
                    <a:pt x="31366" y="50381"/>
                  </a:lnTo>
                  <a:lnTo>
                    <a:pt x="31327" y="50324"/>
                  </a:lnTo>
                  <a:lnTo>
                    <a:pt x="31289" y="50285"/>
                  </a:lnTo>
                  <a:lnTo>
                    <a:pt x="31250" y="50266"/>
                  </a:lnTo>
                  <a:lnTo>
                    <a:pt x="31193" y="50247"/>
                  </a:lnTo>
                  <a:lnTo>
                    <a:pt x="31135" y="50266"/>
                  </a:lnTo>
                  <a:lnTo>
                    <a:pt x="30982" y="50324"/>
                  </a:lnTo>
                  <a:lnTo>
                    <a:pt x="30982" y="50324"/>
                  </a:lnTo>
                  <a:lnTo>
                    <a:pt x="31078" y="50151"/>
                  </a:lnTo>
                  <a:lnTo>
                    <a:pt x="31174" y="49978"/>
                  </a:lnTo>
                  <a:lnTo>
                    <a:pt x="31193" y="49901"/>
                  </a:lnTo>
                  <a:lnTo>
                    <a:pt x="31193" y="49843"/>
                  </a:lnTo>
                  <a:lnTo>
                    <a:pt x="31366" y="49575"/>
                  </a:lnTo>
                  <a:lnTo>
                    <a:pt x="31519" y="49286"/>
                  </a:lnTo>
                  <a:lnTo>
                    <a:pt x="31673" y="48979"/>
                  </a:lnTo>
                  <a:lnTo>
                    <a:pt x="31788" y="48691"/>
                  </a:lnTo>
                  <a:lnTo>
                    <a:pt x="32076" y="48403"/>
                  </a:lnTo>
                  <a:lnTo>
                    <a:pt x="32364" y="48153"/>
                  </a:lnTo>
                  <a:lnTo>
                    <a:pt x="32653" y="47904"/>
                  </a:lnTo>
                  <a:lnTo>
                    <a:pt x="32979" y="47673"/>
                  </a:lnTo>
                  <a:lnTo>
                    <a:pt x="33286" y="47462"/>
                  </a:lnTo>
                  <a:lnTo>
                    <a:pt x="33632" y="47289"/>
                  </a:lnTo>
                  <a:lnTo>
                    <a:pt x="33978" y="47135"/>
                  </a:lnTo>
                  <a:lnTo>
                    <a:pt x="34324" y="47001"/>
                  </a:lnTo>
                  <a:close/>
                  <a:moveTo>
                    <a:pt x="28177" y="47001"/>
                  </a:moveTo>
                  <a:lnTo>
                    <a:pt x="28273" y="47039"/>
                  </a:lnTo>
                  <a:lnTo>
                    <a:pt x="28389" y="47116"/>
                  </a:lnTo>
                  <a:lnTo>
                    <a:pt x="28542" y="47212"/>
                  </a:lnTo>
                  <a:lnTo>
                    <a:pt x="28638" y="47308"/>
                  </a:lnTo>
                  <a:lnTo>
                    <a:pt x="28734" y="47423"/>
                  </a:lnTo>
                  <a:lnTo>
                    <a:pt x="28888" y="47654"/>
                  </a:lnTo>
                  <a:lnTo>
                    <a:pt x="29022" y="47884"/>
                  </a:lnTo>
                  <a:lnTo>
                    <a:pt x="29138" y="48134"/>
                  </a:lnTo>
                  <a:lnTo>
                    <a:pt x="29215" y="48326"/>
                  </a:lnTo>
                  <a:lnTo>
                    <a:pt x="29272" y="48518"/>
                  </a:lnTo>
                  <a:lnTo>
                    <a:pt x="29368" y="48902"/>
                  </a:lnTo>
                  <a:lnTo>
                    <a:pt x="29349" y="49171"/>
                  </a:lnTo>
                  <a:lnTo>
                    <a:pt x="29349" y="49459"/>
                  </a:lnTo>
                  <a:lnTo>
                    <a:pt x="29349" y="49728"/>
                  </a:lnTo>
                  <a:lnTo>
                    <a:pt x="29387" y="50016"/>
                  </a:lnTo>
                  <a:lnTo>
                    <a:pt x="29234" y="50439"/>
                  </a:lnTo>
                  <a:lnTo>
                    <a:pt x="29118" y="50881"/>
                  </a:lnTo>
                  <a:lnTo>
                    <a:pt x="28946" y="50727"/>
                  </a:lnTo>
                  <a:lnTo>
                    <a:pt x="28792" y="50535"/>
                  </a:lnTo>
                  <a:lnTo>
                    <a:pt x="28638" y="50362"/>
                  </a:lnTo>
                  <a:lnTo>
                    <a:pt x="28504" y="50170"/>
                  </a:lnTo>
                  <a:lnTo>
                    <a:pt x="28369" y="49959"/>
                  </a:lnTo>
                  <a:lnTo>
                    <a:pt x="28254" y="49767"/>
                  </a:lnTo>
                  <a:lnTo>
                    <a:pt x="28139" y="49555"/>
                  </a:lnTo>
                  <a:lnTo>
                    <a:pt x="28062" y="49325"/>
                  </a:lnTo>
                  <a:lnTo>
                    <a:pt x="27966" y="49114"/>
                  </a:lnTo>
                  <a:lnTo>
                    <a:pt x="27908" y="48883"/>
                  </a:lnTo>
                  <a:lnTo>
                    <a:pt x="27870" y="48653"/>
                  </a:lnTo>
                  <a:lnTo>
                    <a:pt x="27832" y="48422"/>
                  </a:lnTo>
                  <a:lnTo>
                    <a:pt x="27812" y="48172"/>
                  </a:lnTo>
                  <a:lnTo>
                    <a:pt x="27812" y="47942"/>
                  </a:lnTo>
                  <a:lnTo>
                    <a:pt x="27832" y="47692"/>
                  </a:lnTo>
                  <a:lnTo>
                    <a:pt x="27870" y="47462"/>
                  </a:lnTo>
                  <a:lnTo>
                    <a:pt x="27928" y="47270"/>
                  </a:lnTo>
                  <a:lnTo>
                    <a:pt x="27966" y="47135"/>
                  </a:lnTo>
                  <a:lnTo>
                    <a:pt x="28024" y="47058"/>
                  </a:lnTo>
                  <a:lnTo>
                    <a:pt x="28100" y="47001"/>
                  </a:lnTo>
                  <a:close/>
                  <a:moveTo>
                    <a:pt x="10641" y="50016"/>
                  </a:moveTo>
                  <a:lnTo>
                    <a:pt x="10622" y="50208"/>
                  </a:lnTo>
                  <a:lnTo>
                    <a:pt x="10584" y="50400"/>
                  </a:lnTo>
                  <a:lnTo>
                    <a:pt x="10468" y="50785"/>
                  </a:lnTo>
                  <a:lnTo>
                    <a:pt x="10449" y="50804"/>
                  </a:lnTo>
                  <a:lnTo>
                    <a:pt x="10430" y="50842"/>
                  </a:lnTo>
                  <a:lnTo>
                    <a:pt x="10430" y="50881"/>
                  </a:lnTo>
                  <a:lnTo>
                    <a:pt x="10315" y="51188"/>
                  </a:lnTo>
                  <a:lnTo>
                    <a:pt x="10276" y="51111"/>
                  </a:lnTo>
                  <a:lnTo>
                    <a:pt x="10334" y="50727"/>
                  </a:lnTo>
                  <a:lnTo>
                    <a:pt x="10411" y="50458"/>
                  </a:lnTo>
                  <a:lnTo>
                    <a:pt x="10488" y="50170"/>
                  </a:lnTo>
                  <a:lnTo>
                    <a:pt x="10641" y="50016"/>
                  </a:lnTo>
                  <a:close/>
                  <a:moveTo>
                    <a:pt x="8778" y="49651"/>
                  </a:moveTo>
                  <a:lnTo>
                    <a:pt x="8951" y="49805"/>
                  </a:lnTo>
                  <a:lnTo>
                    <a:pt x="9105" y="49978"/>
                  </a:lnTo>
                  <a:lnTo>
                    <a:pt x="9258" y="50151"/>
                  </a:lnTo>
                  <a:lnTo>
                    <a:pt x="9393" y="50343"/>
                  </a:lnTo>
                  <a:lnTo>
                    <a:pt x="9527" y="50650"/>
                  </a:lnTo>
                  <a:lnTo>
                    <a:pt x="9623" y="50804"/>
                  </a:lnTo>
                  <a:lnTo>
                    <a:pt x="9738" y="50957"/>
                  </a:lnTo>
                  <a:lnTo>
                    <a:pt x="9777" y="50996"/>
                  </a:lnTo>
                  <a:lnTo>
                    <a:pt x="9835" y="51015"/>
                  </a:lnTo>
                  <a:lnTo>
                    <a:pt x="9873" y="51034"/>
                  </a:lnTo>
                  <a:lnTo>
                    <a:pt x="9950" y="51053"/>
                  </a:lnTo>
                  <a:lnTo>
                    <a:pt x="9892" y="51303"/>
                  </a:lnTo>
                  <a:lnTo>
                    <a:pt x="9719" y="51130"/>
                  </a:lnTo>
                  <a:lnTo>
                    <a:pt x="9566" y="50938"/>
                  </a:lnTo>
                  <a:lnTo>
                    <a:pt x="9412" y="50746"/>
                  </a:lnTo>
                  <a:lnTo>
                    <a:pt x="9278" y="50535"/>
                  </a:lnTo>
                  <a:lnTo>
                    <a:pt x="9009" y="50093"/>
                  </a:lnTo>
                  <a:lnTo>
                    <a:pt x="8778" y="49651"/>
                  </a:lnTo>
                  <a:close/>
                  <a:moveTo>
                    <a:pt x="34900" y="49805"/>
                  </a:moveTo>
                  <a:lnTo>
                    <a:pt x="35092" y="49824"/>
                  </a:lnTo>
                  <a:lnTo>
                    <a:pt x="35303" y="49843"/>
                  </a:lnTo>
                  <a:lnTo>
                    <a:pt x="35495" y="49882"/>
                  </a:lnTo>
                  <a:lnTo>
                    <a:pt x="35687" y="49939"/>
                  </a:lnTo>
                  <a:lnTo>
                    <a:pt x="35899" y="50016"/>
                  </a:lnTo>
                  <a:lnTo>
                    <a:pt x="36091" y="50093"/>
                  </a:lnTo>
                  <a:lnTo>
                    <a:pt x="35764" y="50285"/>
                  </a:lnTo>
                  <a:lnTo>
                    <a:pt x="35438" y="50439"/>
                  </a:lnTo>
                  <a:lnTo>
                    <a:pt x="35111" y="50593"/>
                  </a:lnTo>
                  <a:lnTo>
                    <a:pt x="34765" y="50727"/>
                  </a:lnTo>
                  <a:lnTo>
                    <a:pt x="34420" y="50861"/>
                  </a:lnTo>
                  <a:lnTo>
                    <a:pt x="34074" y="50977"/>
                  </a:lnTo>
                  <a:lnTo>
                    <a:pt x="33709" y="51073"/>
                  </a:lnTo>
                  <a:lnTo>
                    <a:pt x="33363" y="51169"/>
                  </a:lnTo>
                  <a:lnTo>
                    <a:pt x="32941" y="51246"/>
                  </a:lnTo>
                  <a:lnTo>
                    <a:pt x="32518" y="51322"/>
                  </a:lnTo>
                  <a:lnTo>
                    <a:pt x="31673" y="51438"/>
                  </a:lnTo>
                  <a:lnTo>
                    <a:pt x="31039" y="51361"/>
                  </a:lnTo>
                  <a:lnTo>
                    <a:pt x="31001" y="51361"/>
                  </a:lnTo>
                  <a:lnTo>
                    <a:pt x="30962" y="51380"/>
                  </a:lnTo>
                  <a:lnTo>
                    <a:pt x="30924" y="51438"/>
                  </a:lnTo>
                  <a:lnTo>
                    <a:pt x="30924" y="51495"/>
                  </a:lnTo>
                  <a:lnTo>
                    <a:pt x="30924" y="51514"/>
                  </a:lnTo>
                  <a:lnTo>
                    <a:pt x="30962" y="51534"/>
                  </a:lnTo>
                  <a:lnTo>
                    <a:pt x="30578" y="51611"/>
                  </a:lnTo>
                  <a:lnTo>
                    <a:pt x="30425" y="51476"/>
                  </a:lnTo>
                  <a:lnTo>
                    <a:pt x="30597" y="51361"/>
                  </a:lnTo>
                  <a:lnTo>
                    <a:pt x="30770" y="51226"/>
                  </a:lnTo>
                  <a:lnTo>
                    <a:pt x="31039" y="51150"/>
                  </a:lnTo>
                  <a:lnTo>
                    <a:pt x="31327" y="51073"/>
                  </a:lnTo>
                  <a:lnTo>
                    <a:pt x="31596" y="50957"/>
                  </a:lnTo>
                  <a:lnTo>
                    <a:pt x="31865" y="50842"/>
                  </a:lnTo>
                  <a:lnTo>
                    <a:pt x="32134" y="50708"/>
                  </a:lnTo>
                  <a:lnTo>
                    <a:pt x="32384" y="50554"/>
                  </a:lnTo>
                  <a:lnTo>
                    <a:pt x="32633" y="50381"/>
                  </a:lnTo>
                  <a:lnTo>
                    <a:pt x="32864" y="50208"/>
                  </a:lnTo>
                  <a:lnTo>
                    <a:pt x="33267" y="50055"/>
                  </a:lnTo>
                  <a:lnTo>
                    <a:pt x="33671" y="49939"/>
                  </a:lnTo>
                  <a:lnTo>
                    <a:pt x="34074" y="49863"/>
                  </a:lnTo>
                  <a:lnTo>
                    <a:pt x="34477" y="49805"/>
                  </a:lnTo>
                  <a:close/>
                  <a:moveTo>
                    <a:pt x="29234" y="51246"/>
                  </a:moveTo>
                  <a:lnTo>
                    <a:pt x="29330" y="51303"/>
                  </a:lnTo>
                  <a:lnTo>
                    <a:pt x="29368" y="51303"/>
                  </a:lnTo>
                  <a:lnTo>
                    <a:pt x="29253" y="51899"/>
                  </a:lnTo>
                  <a:lnTo>
                    <a:pt x="29080" y="52052"/>
                  </a:lnTo>
                  <a:lnTo>
                    <a:pt x="29138" y="51649"/>
                  </a:lnTo>
                  <a:lnTo>
                    <a:pt x="29234" y="51246"/>
                  </a:lnTo>
                  <a:close/>
                  <a:moveTo>
                    <a:pt x="16672" y="50727"/>
                  </a:moveTo>
                  <a:lnTo>
                    <a:pt x="16595" y="50842"/>
                  </a:lnTo>
                  <a:lnTo>
                    <a:pt x="16519" y="50977"/>
                  </a:lnTo>
                  <a:lnTo>
                    <a:pt x="16327" y="51188"/>
                  </a:lnTo>
                  <a:lnTo>
                    <a:pt x="16115" y="51380"/>
                  </a:lnTo>
                  <a:lnTo>
                    <a:pt x="15885" y="51553"/>
                  </a:lnTo>
                  <a:lnTo>
                    <a:pt x="15405" y="51899"/>
                  </a:lnTo>
                  <a:lnTo>
                    <a:pt x="14905" y="52225"/>
                  </a:lnTo>
                  <a:lnTo>
                    <a:pt x="14944" y="52129"/>
                  </a:lnTo>
                  <a:lnTo>
                    <a:pt x="15770" y="51399"/>
                  </a:lnTo>
                  <a:lnTo>
                    <a:pt x="16211" y="51034"/>
                  </a:lnTo>
                  <a:lnTo>
                    <a:pt x="16442" y="50881"/>
                  </a:lnTo>
                  <a:lnTo>
                    <a:pt x="16672" y="50727"/>
                  </a:lnTo>
                  <a:close/>
                  <a:moveTo>
                    <a:pt x="31635" y="51783"/>
                  </a:moveTo>
                  <a:lnTo>
                    <a:pt x="31961" y="51879"/>
                  </a:lnTo>
                  <a:lnTo>
                    <a:pt x="32326" y="51975"/>
                  </a:lnTo>
                  <a:lnTo>
                    <a:pt x="33018" y="52129"/>
                  </a:lnTo>
                  <a:lnTo>
                    <a:pt x="34439" y="52398"/>
                  </a:lnTo>
                  <a:lnTo>
                    <a:pt x="34055" y="52436"/>
                  </a:lnTo>
                  <a:lnTo>
                    <a:pt x="33651" y="52475"/>
                  </a:lnTo>
                  <a:lnTo>
                    <a:pt x="33267" y="52475"/>
                  </a:lnTo>
                  <a:lnTo>
                    <a:pt x="32864" y="52456"/>
                  </a:lnTo>
                  <a:lnTo>
                    <a:pt x="32461" y="52398"/>
                  </a:lnTo>
                  <a:lnTo>
                    <a:pt x="32076" y="52340"/>
                  </a:lnTo>
                  <a:lnTo>
                    <a:pt x="31711" y="52225"/>
                  </a:lnTo>
                  <a:lnTo>
                    <a:pt x="31346" y="52091"/>
                  </a:lnTo>
                  <a:lnTo>
                    <a:pt x="31596" y="51937"/>
                  </a:lnTo>
                  <a:lnTo>
                    <a:pt x="31635" y="51899"/>
                  </a:lnTo>
                  <a:lnTo>
                    <a:pt x="31654" y="51860"/>
                  </a:lnTo>
                  <a:lnTo>
                    <a:pt x="31635" y="51822"/>
                  </a:lnTo>
                  <a:lnTo>
                    <a:pt x="31635" y="51783"/>
                  </a:lnTo>
                  <a:close/>
                  <a:moveTo>
                    <a:pt x="28638" y="54088"/>
                  </a:moveTo>
                  <a:lnTo>
                    <a:pt x="28869" y="54107"/>
                  </a:lnTo>
                  <a:lnTo>
                    <a:pt x="28619" y="54223"/>
                  </a:lnTo>
                  <a:lnTo>
                    <a:pt x="28389" y="54319"/>
                  </a:lnTo>
                  <a:lnTo>
                    <a:pt x="28158" y="54415"/>
                  </a:lnTo>
                  <a:lnTo>
                    <a:pt x="27908" y="54472"/>
                  </a:lnTo>
                  <a:lnTo>
                    <a:pt x="27409" y="54568"/>
                  </a:lnTo>
                  <a:lnTo>
                    <a:pt x="26890" y="54626"/>
                  </a:lnTo>
                  <a:lnTo>
                    <a:pt x="26929" y="54588"/>
                  </a:lnTo>
                  <a:lnTo>
                    <a:pt x="26986" y="54588"/>
                  </a:lnTo>
                  <a:lnTo>
                    <a:pt x="27025" y="54568"/>
                  </a:lnTo>
                  <a:lnTo>
                    <a:pt x="27063" y="54530"/>
                  </a:lnTo>
                  <a:lnTo>
                    <a:pt x="27083" y="54492"/>
                  </a:lnTo>
                  <a:lnTo>
                    <a:pt x="27083" y="54453"/>
                  </a:lnTo>
                  <a:lnTo>
                    <a:pt x="27505" y="54300"/>
                  </a:lnTo>
                  <a:lnTo>
                    <a:pt x="27736" y="54223"/>
                  </a:lnTo>
                  <a:lnTo>
                    <a:pt x="27966" y="54165"/>
                  </a:lnTo>
                  <a:lnTo>
                    <a:pt x="28177" y="54127"/>
                  </a:lnTo>
                  <a:lnTo>
                    <a:pt x="28408" y="54107"/>
                  </a:lnTo>
                  <a:lnTo>
                    <a:pt x="28638" y="54088"/>
                  </a:lnTo>
                  <a:close/>
                  <a:moveTo>
                    <a:pt x="24739" y="54895"/>
                  </a:moveTo>
                  <a:lnTo>
                    <a:pt x="24739" y="55106"/>
                  </a:lnTo>
                  <a:lnTo>
                    <a:pt x="24720" y="55337"/>
                  </a:lnTo>
                  <a:lnTo>
                    <a:pt x="24701" y="55548"/>
                  </a:lnTo>
                  <a:lnTo>
                    <a:pt x="24643" y="55759"/>
                  </a:lnTo>
                  <a:lnTo>
                    <a:pt x="24528" y="56163"/>
                  </a:lnTo>
                  <a:lnTo>
                    <a:pt x="24374" y="56566"/>
                  </a:lnTo>
                  <a:lnTo>
                    <a:pt x="24413" y="56143"/>
                  </a:lnTo>
                  <a:lnTo>
                    <a:pt x="24470" y="55702"/>
                  </a:lnTo>
                  <a:lnTo>
                    <a:pt x="24528" y="55490"/>
                  </a:lnTo>
                  <a:lnTo>
                    <a:pt x="24566" y="55279"/>
                  </a:lnTo>
                  <a:lnTo>
                    <a:pt x="24643" y="55087"/>
                  </a:lnTo>
                  <a:lnTo>
                    <a:pt x="24739" y="54895"/>
                  </a:lnTo>
                  <a:close/>
                  <a:moveTo>
                    <a:pt x="19092" y="57642"/>
                  </a:moveTo>
                  <a:lnTo>
                    <a:pt x="19035" y="57834"/>
                  </a:lnTo>
                  <a:lnTo>
                    <a:pt x="18958" y="58006"/>
                  </a:lnTo>
                  <a:lnTo>
                    <a:pt x="18881" y="58160"/>
                  </a:lnTo>
                  <a:lnTo>
                    <a:pt x="18785" y="58314"/>
                  </a:lnTo>
                  <a:lnTo>
                    <a:pt x="18689" y="58448"/>
                  </a:lnTo>
                  <a:lnTo>
                    <a:pt x="18574" y="58583"/>
                  </a:lnTo>
                  <a:lnTo>
                    <a:pt x="18324" y="58852"/>
                  </a:lnTo>
                  <a:lnTo>
                    <a:pt x="18055" y="59082"/>
                  </a:lnTo>
                  <a:lnTo>
                    <a:pt x="17767" y="59313"/>
                  </a:lnTo>
                  <a:lnTo>
                    <a:pt x="17172" y="59735"/>
                  </a:lnTo>
                  <a:lnTo>
                    <a:pt x="17306" y="59409"/>
                  </a:lnTo>
                  <a:lnTo>
                    <a:pt x="17479" y="59101"/>
                  </a:lnTo>
                  <a:lnTo>
                    <a:pt x="17690" y="58794"/>
                  </a:lnTo>
                  <a:lnTo>
                    <a:pt x="17940" y="58525"/>
                  </a:lnTo>
                  <a:lnTo>
                    <a:pt x="18209" y="58256"/>
                  </a:lnTo>
                  <a:lnTo>
                    <a:pt x="18478" y="58026"/>
                  </a:lnTo>
                  <a:lnTo>
                    <a:pt x="18785" y="57814"/>
                  </a:lnTo>
                  <a:lnTo>
                    <a:pt x="19092" y="57642"/>
                  </a:lnTo>
                  <a:close/>
                  <a:moveTo>
                    <a:pt x="21897" y="57622"/>
                  </a:moveTo>
                  <a:lnTo>
                    <a:pt x="21877" y="57910"/>
                  </a:lnTo>
                  <a:lnTo>
                    <a:pt x="21839" y="58199"/>
                  </a:lnTo>
                  <a:lnTo>
                    <a:pt x="21781" y="58467"/>
                  </a:lnTo>
                  <a:lnTo>
                    <a:pt x="21705" y="58756"/>
                  </a:lnTo>
                  <a:lnTo>
                    <a:pt x="21608" y="59024"/>
                  </a:lnTo>
                  <a:lnTo>
                    <a:pt x="21493" y="59274"/>
                  </a:lnTo>
                  <a:lnTo>
                    <a:pt x="21244" y="59812"/>
                  </a:lnTo>
                  <a:lnTo>
                    <a:pt x="21263" y="59524"/>
                  </a:lnTo>
                  <a:lnTo>
                    <a:pt x="21282" y="59217"/>
                  </a:lnTo>
                  <a:lnTo>
                    <a:pt x="21320" y="58928"/>
                  </a:lnTo>
                  <a:lnTo>
                    <a:pt x="21397" y="58640"/>
                  </a:lnTo>
                  <a:lnTo>
                    <a:pt x="21474" y="58352"/>
                  </a:lnTo>
                  <a:lnTo>
                    <a:pt x="21589" y="58083"/>
                  </a:lnTo>
                  <a:lnTo>
                    <a:pt x="21724" y="57853"/>
                  </a:lnTo>
                  <a:lnTo>
                    <a:pt x="21897" y="57622"/>
                  </a:lnTo>
                  <a:close/>
                  <a:moveTo>
                    <a:pt x="17460" y="53128"/>
                  </a:moveTo>
                  <a:lnTo>
                    <a:pt x="17210" y="53685"/>
                  </a:lnTo>
                  <a:lnTo>
                    <a:pt x="16960" y="54261"/>
                  </a:lnTo>
                  <a:lnTo>
                    <a:pt x="16519" y="55433"/>
                  </a:lnTo>
                  <a:lnTo>
                    <a:pt x="16288" y="56009"/>
                  </a:lnTo>
                  <a:lnTo>
                    <a:pt x="16058" y="56585"/>
                  </a:lnTo>
                  <a:lnTo>
                    <a:pt x="15808" y="57142"/>
                  </a:lnTo>
                  <a:lnTo>
                    <a:pt x="15539" y="57680"/>
                  </a:lnTo>
                  <a:lnTo>
                    <a:pt x="15020" y="58621"/>
                  </a:lnTo>
                  <a:lnTo>
                    <a:pt x="14483" y="59543"/>
                  </a:lnTo>
                  <a:lnTo>
                    <a:pt x="13388" y="61387"/>
                  </a:lnTo>
                  <a:lnTo>
                    <a:pt x="11179" y="65075"/>
                  </a:lnTo>
                  <a:lnTo>
                    <a:pt x="11217" y="64729"/>
                  </a:lnTo>
                  <a:lnTo>
                    <a:pt x="11582" y="63961"/>
                  </a:lnTo>
                  <a:lnTo>
                    <a:pt x="11928" y="63173"/>
                  </a:lnTo>
                  <a:lnTo>
                    <a:pt x="12600" y="61617"/>
                  </a:lnTo>
                  <a:lnTo>
                    <a:pt x="12946" y="60830"/>
                  </a:lnTo>
                  <a:lnTo>
                    <a:pt x="13330" y="60062"/>
                  </a:lnTo>
                  <a:lnTo>
                    <a:pt x="13734" y="59313"/>
                  </a:lnTo>
                  <a:lnTo>
                    <a:pt x="13945" y="58948"/>
                  </a:lnTo>
                  <a:lnTo>
                    <a:pt x="14175" y="58583"/>
                  </a:lnTo>
                  <a:lnTo>
                    <a:pt x="14195" y="58544"/>
                  </a:lnTo>
                  <a:lnTo>
                    <a:pt x="14156" y="58506"/>
                  </a:lnTo>
                  <a:lnTo>
                    <a:pt x="14118" y="58506"/>
                  </a:lnTo>
                  <a:lnTo>
                    <a:pt x="14079" y="58525"/>
                  </a:lnTo>
                  <a:lnTo>
                    <a:pt x="13676" y="59140"/>
                  </a:lnTo>
                  <a:lnTo>
                    <a:pt x="13292" y="59774"/>
                  </a:lnTo>
                  <a:lnTo>
                    <a:pt x="12927" y="60407"/>
                  </a:lnTo>
                  <a:lnTo>
                    <a:pt x="12581" y="61060"/>
                  </a:lnTo>
                  <a:lnTo>
                    <a:pt x="12255" y="61713"/>
                  </a:lnTo>
                  <a:lnTo>
                    <a:pt x="11928" y="62386"/>
                  </a:lnTo>
                  <a:lnTo>
                    <a:pt x="11640" y="63058"/>
                  </a:lnTo>
                  <a:lnTo>
                    <a:pt x="11352" y="63749"/>
                  </a:lnTo>
                  <a:lnTo>
                    <a:pt x="11506" y="62827"/>
                  </a:lnTo>
                  <a:lnTo>
                    <a:pt x="11659" y="61925"/>
                  </a:lnTo>
                  <a:lnTo>
                    <a:pt x="11698" y="61906"/>
                  </a:lnTo>
                  <a:lnTo>
                    <a:pt x="11736" y="61867"/>
                  </a:lnTo>
                  <a:lnTo>
                    <a:pt x="11986" y="61022"/>
                  </a:lnTo>
                  <a:lnTo>
                    <a:pt x="12255" y="60235"/>
                  </a:lnTo>
                  <a:lnTo>
                    <a:pt x="12562" y="59447"/>
                  </a:lnTo>
                  <a:lnTo>
                    <a:pt x="12908" y="58698"/>
                  </a:lnTo>
                  <a:lnTo>
                    <a:pt x="13081" y="58314"/>
                  </a:lnTo>
                  <a:lnTo>
                    <a:pt x="13292" y="57949"/>
                  </a:lnTo>
                  <a:lnTo>
                    <a:pt x="13484" y="57603"/>
                  </a:lnTo>
                  <a:lnTo>
                    <a:pt x="13714" y="57238"/>
                  </a:lnTo>
                  <a:lnTo>
                    <a:pt x="13945" y="56892"/>
                  </a:lnTo>
                  <a:lnTo>
                    <a:pt x="14195" y="56547"/>
                  </a:lnTo>
                  <a:lnTo>
                    <a:pt x="14463" y="56201"/>
                  </a:lnTo>
                  <a:lnTo>
                    <a:pt x="14752" y="55874"/>
                  </a:lnTo>
                  <a:lnTo>
                    <a:pt x="15078" y="55510"/>
                  </a:lnTo>
                  <a:lnTo>
                    <a:pt x="15405" y="55164"/>
                  </a:lnTo>
                  <a:lnTo>
                    <a:pt x="16077" y="54472"/>
                  </a:lnTo>
                  <a:lnTo>
                    <a:pt x="16768" y="53800"/>
                  </a:lnTo>
                  <a:lnTo>
                    <a:pt x="17460" y="53128"/>
                  </a:lnTo>
                  <a:close/>
                  <a:moveTo>
                    <a:pt x="13906" y="63653"/>
                  </a:moveTo>
                  <a:lnTo>
                    <a:pt x="14060" y="63903"/>
                  </a:lnTo>
                  <a:lnTo>
                    <a:pt x="14156" y="64172"/>
                  </a:lnTo>
                  <a:lnTo>
                    <a:pt x="14233" y="64460"/>
                  </a:lnTo>
                  <a:lnTo>
                    <a:pt x="14271" y="64748"/>
                  </a:lnTo>
                  <a:lnTo>
                    <a:pt x="14291" y="65036"/>
                  </a:lnTo>
                  <a:lnTo>
                    <a:pt x="14310" y="65324"/>
                  </a:lnTo>
                  <a:lnTo>
                    <a:pt x="14291" y="65920"/>
                  </a:lnTo>
                  <a:lnTo>
                    <a:pt x="14137" y="65689"/>
                  </a:lnTo>
                  <a:lnTo>
                    <a:pt x="13983" y="65420"/>
                  </a:lnTo>
                  <a:lnTo>
                    <a:pt x="13887" y="65132"/>
                  </a:lnTo>
                  <a:lnTo>
                    <a:pt x="13830" y="64844"/>
                  </a:lnTo>
                  <a:lnTo>
                    <a:pt x="13791" y="64537"/>
                  </a:lnTo>
                  <a:lnTo>
                    <a:pt x="13791" y="64230"/>
                  </a:lnTo>
                  <a:lnTo>
                    <a:pt x="13830" y="63941"/>
                  </a:lnTo>
                  <a:lnTo>
                    <a:pt x="13906" y="63653"/>
                  </a:lnTo>
                  <a:close/>
                  <a:moveTo>
                    <a:pt x="6396" y="53704"/>
                  </a:moveTo>
                  <a:lnTo>
                    <a:pt x="6473" y="53723"/>
                  </a:lnTo>
                  <a:lnTo>
                    <a:pt x="6589" y="53800"/>
                  </a:lnTo>
                  <a:lnTo>
                    <a:pt x="6761" y="53915"/>
                  </a:lnTo>
                  <a:lnTo>
                    <a:pt x="6953" y="54069"/>
                  </a:lnTo>
                  <a:lnTo>
                    <a:pt x="7203" y="54280"/>
                  </a:lnTo>
                  <a:lnTo>
                    <a:pt x="7395" y="54492"/>
                  </a:lnTo>
                  <a:lnTo>
                    <a:pt x="7607" y="54703"/>
                  </a:lnTo>
                  <a:lnTo>
                    <a:pt x="7779" y="54933"/>
                  </a:lnTo>
                  <a:lnTo>
                    <a:pt x="7971" y="55164"/>
                  </a:lnTo>
                  <a:lnTo>
                    <a:pt x="8125" y="55414"/>
                  </a:lnTo>
                  <a:lnTo>
                    <a:pt x="8279" y="55682"/>
                  </a:lnTo>
                  <a:lnTo>
                    <a:pt x="8586" y="56220"/>
                  </a:lnTo>
                  <a:lnTo>
                    <a:pt x="8836" y="56758"/>
                  </a:lnTo>
                  <a:lnTo>
                    <a:pt x="9066" y="57334"/>
                  </a:lnTo>
                  <a:lnTo>
                    <a:pt x="9489" y="58410"/>
                  </a:lnTo>
                  <a:lnTo>
                    <a:pt x="9642" y="58852"/>
                  </a:lnTo>
                  <a:lnTo>
                    <a:pt x="9796" y="59274"/>
                  </a:lnTo>
                  <a:lnTo>
                    <a:pt x="9911" y="59697"/>
                  </a:lnTo>
                  <a:lnTo>
                    <a:pt x="10027" y="60138"/>
                  </a:lnTo>
                  <a:lnTo>
                    <a:pt x="10238" y="60984"/>
                  </a:lnTo>
                  <a:lnTo>
                    <a:pt x="10392" y="61848"/>
                  </a:lnTo>
                  <a:lnTo>
                    <a:pt x="10507" y="62712"/>
                  </a:lnTo>
                  <a:lnTo>
                    <a:pt x="10584" y="63577"/>
                  </a:lnTo>
                  <a:lnTo>
                    <a:pt x="10660" y="64460"/>
                  </a:lnTo>
                  <a:lnTo>
                    <a:pt x="10680" y="65344"/>
                  </a:lnTo>
                  <a:lnTo>
                    <a:pt x="10603" y="66073"/>
                  </a:lnTo>
                  <a:lnTo>
                    <a:pt x="10507" y="65632"/>
                  </a:lnTo>
                  <a:lnTo>
                    <a:pt x="10353" y="65190"/>
                  </a:lnTo>
                  <a:lnTo>
                    <a:pt x="10315" y="64806"/>
                  </a:lnTo>
                  <a:lnTo>
                    <a:pt x="10257" y="64402"/>
                  </a:lnTo>
                  <a:lnTo>
                    <a:pt x="10103" y="63596"/>
                  </a:lnTo>
                  <a:lnTo>
                    <a:pt x="9931" y="62808"/>
                  </a:lnTo>
                  <a:lnTo>
                    <a:pt x="9758" y="62021"/>
                  </a:lnTo>
                  <a:lnTo>
                    <a:pt x="9604" y="61464"/>
                  </a:lnTo>
                  <a:lnTo>
                    <a:pt x="9412" y="60926"/>
                  </a:lnTo>
                  <a:lnTo>
                    <a:pt x="9201" y="60388"/>
                  </a:lnTo>
                  <a:lnTo>
                    <a:pt x="8970" y="59850"/>
                  </a:lnTo>
                  <a:lnTo>
                    <a:pt x="8740" y="59332"/>
                  </a:lnTo>
                  <a:lnTo>
                    <a:pt x="8528" y="58794"/>
                  </a:lnTo>
                  <a:lnTo>
                    <a:pt x="8336" y="58256"/>
                  </a:lnTo>
                  <a:lnTo>
                    <a:pt x="8183" y="57699"/>
                  </a:lnTo>
                  <a:lnTo>
                    <a:pt x="8164" y="57661"/>
                  </a:lnTo>
                  <a:lnTo>
                    <a:pt x="8144" y="57642"/>
                  </a:lnTo>
                  <a:lnTo>
                    <a:pt x="8087" y="57642"/>
                  </a:lnTo>
                  <a:lnTo>
                    <a:pt x="8048" y="57680"/>
                  </a:lnTo>
                  <a:lnTo>
                    <a:pt x="8029" y="57699"/>
                  </a:lnTo>
                  <a:lnTo>
                    <a:pt x="8029" y="57738"/>
                  </a:lnTo>
                  <a:lnTo>
                    <a:pt x="8144" y="58256"/>
                  </a:lnTo>
                  <a:lnTo>
                    <a:pt x="8298" y="58736"/>
                  </a:lnTo>
                  <a:lnTo>
                    <a:pt x="8490" y="59236"/>
                  </a:lnTo>
                  <a:lnTo>
                    <a:pt x="8682" y="59716"/>
                  </a:lnTo>
                  <a:lnTo>
                    <a:pt x="9066" y="60676"/>
                  </a:lnTo>
                  <a:lnTo>
                    <a:pt x="9239" y="61156"/>
                  </a:lnTo>
                  <a:lnTo>
                    <a:pt x="9393" y="61656"/>
                  </a:lnTo>
                  <a:lnTo>
                    <a:pt x="9546" y="62290"/>
                  </a:lnTo>
                  <a:lnTo>
                    <a:pt x="9681" y="62924"/>
                  </a:lnTo>
                  <a:lnTo>
                    <a:pt x="9911" y="64210"/>
                  </a:lnTo>
                  <a:lnTo>
                    <a:pt x="9662" y="63749"/>
                  </a:lnTo>
                  <a:lnTo>
                    <a:pt x="9393" y="63308"/>
                  </a:lnTo>
                  <a:lnTo>
                    <a:pt x="8855" y="62443"/>
                  </a:lnTo>
                  <a:lnTo>
                    <a:pt x="8586" y="62002"/>
                  </a:lnTo>
                  <a:lnTo>
                    <a:pt x="8336" y="61560"/>
                  </a:lnTo>
                  <a:lnTo>
                    <a:pt x="8106" y="61118"/>
                  </a:lnTo>
                  <a:lnTo>
                    <a:pt x="7914" y="60695"/>
                  </a:lnTo>
                  <a:lnTo>
                    <a:pt x="7722" y="60254"/>
                  </a:lnTo>
                  <a:lnTo>
                    <a:pt x="7568" y="59812"/>
                  </a:lnTo>
                  <a:lnTo>
                    <a:pt x="7414" y="59370"/>
                  </a:lnTo>
                  <a:lnTo>
                    <a:pt x="7280" y="58928"/>
                  </a:lnTo>
                  <a:lnTo>
                    <a:pt x="7165" y="58487"/>
                  </a:lnTo>
                  <a:lnTo>
                    <a:pt x="7049" y="58026"/>
                  </a:lnTo>
                  <a:lnTo>
                    <a:pt x="6857" y="57104"/>
                  </a:lnTo>
                  <a:lnTo>
                    <a:pt x="6704" y="56143"/>
                  </a:lnTo>
                  <a:lnTo>
                    <a:pt x="6550" y="55145"/>
                  </a:lnTo>
                  <a:lnTo>
                    <a:pt x="6492" y="54780"/>
                  </a:lnTo>
                  <a:lnTo>
                    <a:pt x="6396" y="54415"/>
                  </a:lnTo>
                  <a:lnTo>
                    <a:pt x="6320" y="54107"/>
                  </a:lnTo>
                  <a:lnTo>
                    <a:pt x="6300" y="53973"/>
                  </a:lnTo>
                  <a:lnTo>
                    <a:pt x="6281" y="53858"/>
                  </a:lnTo>
                  <a:lnTo>
                    <a:pt x="6300" y="53781"/>
                  </a:lnTo>
                  <a:lnTo>
                    <a:pt x="6339" y="53723"/>
                  </a:lnTo>
                  <a:lnTo>
                    <a:pt x="6396" y="53704"/>
                  </a:lnTo>
                  <a:close/>
                  <a:moveTo>
                    <a:pt x="30040" y="58679"/>
                  </a:moveTo>
                  <a:lnTo>
                    <a:pt x="30425" y="58717"/>
                  </a:lnTo>
                  <a:lnTo>
                    <a:pt x="30828" y="58756"/>
                  </a:lnTo>
                  <a:lnTo>
                    <a:pt x="31231" y="58794"/>
                  </a:lnTo>
                  <a:lnTo>
                    <a:pt x="29944" y="59812"/>
                  </a:lnTo>
                  <a:lnTo>
                    <a:pt x="28965" y="60542"/>
                  </a:lnTo>
                  <a:lnTo>
                    <a:pt x="28389" y="60984"/>
                  </a:lnTo>
                  <a:lnTo>
                    <a:pt x="27851" y="61291"/>
                  </a:lnTo>
                  <a:lnTo>
                    <a:pt x="27313" y="61617"/>
                  </a:lnTo>
                  <a:lnTo>
                    <a:pt x="26218" y="62213"/>
                  </a:lnTo>
                  <a:lnTo>
                    <a:pt x="25104" y="62770"/>
                  </a:lnTo>
                  <a:lnTo>
                    <a:pt x="23990" y="63327"/>
                  </a:lnTo>
                  <a:lnTo>
                    <a:pt x="22108" y="64249"/>
                  </a:lnTo>
                  <a:lnTo>
                    <a:pt x="20245" y="65171"/>
                  </a:lnTo>
                  <a:lnTo>
                    <a:pt x="18343" y="66073"/>
                  </a:lnTo>
                  <a:lnTo>
                    <a:pt x="17402" y="66515"/>
                  </a:lnTo>
                  <a:lnTo>
                    <a:pt x="16442" y="66938"/>
                  </a:lnTo>
                  <a:lnTo>
                    <a:pt x="17460" y="65632"/>
                  </a:lnTo>
                  <a:lnTo>
                    <a:pt x="18132" y="65036"/>
                  </a:lnTo>
                  <a:lnTo>
                    <a:pt x="18843" y="64479"/>
                  </a:lnTo>
                  <a:lnTo>
                    <a:pt x="19208" y="64210"/>
                  </a:lnTo>
                  <a:lnTo>
                    <a:pt x="19573" y="63941"/>
                  </a:lnTo>
                  <a:lnTo>
                    <a:pt x="19937" y="63692"/>
                  </a:lnTo>
                  <a:lnTo>
                    <a:pt x="20322" y="63442"/>
                  </a:lnTo>
                  <a:lnTo>
                    <a:pt x="21167" y="62962"/>
                  </a:lnTo>
                  <a:lnTo>
                    <a:pt x="22012" y="62520"/>
                  </a:lnTo>
                  <a:lnTo>
                    <a:pt x="23740" y="61675"/>
                  </a:lnTo>
                  <a:lnTo>
                    <a:pt x="24605" y="61233"/>
                  </a:lnTo>
                  <a:lnTo>
                    <a:pt x="25450" y="60792"/>
                  </a:lnTo>
                  <a:lnTo>
                    <a:pt x="25872" y="60542"/>
                  </a:lnTo>
                  <a:lnTo>
                    <a:pt x="26276" y="60292"/>
                  </a:lnTo>
                  <a:lnTo>
                    <a:pt x="26679" y="60042"/>
                  </a:lnTo>
                  <a:lnTo>
                    <a:pt x="27083" y="59754"/>
                  </a:lnTo>
                  <a:lnTo>
                    <a:pt x="27102" y="59735"/>
                  </a:lnTo>
                  <a:lnTo>
                    <a:pt x="27121" y="59697"/>
                  </a:lnTo>
                  <a:lnTo>
                    <a:pt x="27102" y="59639"/>
                  </a:lnTo>
                  <a:lnTo>
                    <a:pt x="27083" y="59620"/>
                  </a:lnTo>
                  <a:lnTo>
                    <a:pt x="27063" y="59601"/>
                  </a:lnTo>
                  <a:lnTo>
                    <a:pt x="27025" y="59601"/>
                  </a:lnTo>
                  <a:lnTo>
                    <a:pt x="26986" y="59620"/>
                  </a:lnTo>
                  <a:lnTo>
                    <a:pt x="26161" y="60081"/>
                  </a:lnTo>
                  <a:lnTo>
                    <a:pt x="25315" y="60561"/>
                  </a:lnTo>
                  <a:lnTo>
                    <a:pt x="23606" y="61464"/>
                  </a:lnTo>
                  <a:lnTo>
                    <a:pt x="21916" y="62347"/>
                  </a:lnTo>
                  <a:lnTo>
                    <a:pt x="20226" y="63269"/>
                  </a:lnTo>
                  <a:lnTo>
                    <a:pt x="19669" y="63596"/>
                  </a:lnTo>
                  <a:lnTo>
                    <a:pt x="19150" y="63961"/>
                  </a:lnTo>
                  <a:lnTo>
                    <a:pt x="18631" y="64345"/>
                  </a:lnTo>
                  <a:lnTo>
                    <a:pt x="18132" y="64748"/>
                  </a:lnTo>
                  <a:lnTo>
                    <a:pt x="19515" y="63020"/>
                  </a:lnTo>
                  <a:lnTo>
                    <a:pt x="20130" y="62501"/>
                  </a:lnTo>
                  <a:lnTo>
                    <a:pt x="20763" y="61982"/>
                  </a:lnTo>
                  <a:lnTo>
                    <a:pt x="21416" y="61502"/>
                  </a:lnTo>
                  <a:lnTo>
                    <a:pt x="22089" y="61060"/>
                  </a:lnTo>
                  <a:lnTo>
                    <a:pt x="22780" y="60638"/>
                  </a:lnTo>
                  <a:lnTo>
                    <a:pt x="23491" y="60254"/>
                  </a:lnTo>
                  <a:lnTo>
                    <a:pt x="24221" y="59908"/>
                  </a:lnTo>
                  <a:lnTo>
                    <a:pt x="24970" y="59581"/>
                  </a:lnTo>
                  <a:lnTo>
                    <a:pt x="25719" y="59313"/>
                  </a:lnTo>
                  <a:lnTo>
                    <a:pt x="26103" y="59197"/>
                  </a:lnTo>
                  <a:lnTo>
                    <a:pt x="26487" y="59101"/>
                  </a:lnTo>
                  <a:lnTo>
                    <a:pt x="26871" y="59005"/>
                  </a:lnTo>
                  <a:lnTo>
                    <a:pt x="27255" y="58909"/>
                  </a:lnTo>
                  <a:lnTo>
                    <a:pt x="27659" y="58852"/>
                  </a:lnTo>
                  <a:lnTo>
                    <a:pt x="28043" y="58775"/>
                  </a:lnTo>
                  <a:lnTo>
                    <a:pt x="28446" y="58736"/>
                  </a:lnTo>
                  <a:lnTo>
                    <a:pt x="28830" y="58698"/>
                  </a:lnTo>
                  <a:lnTo>
                    <a:pt x="29234" y="58679"/>
                  </a:lnTo>
                  <a:close/>
                  <a:moveTo>
                    <a:pt x="8951" y="68551"/>
                  </a:moveTo>
                  <a:lnTo>
                    <a:pt x="9047" y="68724"/>
                  </a:lnTo>
                  <a:lnTo>
                    <a:pt x="9124" y="68897"/>
                  </a:lnTo>
                  <a:lnTo>
                    <a:pt x="9181" y="69070"/>
                  </a:lnTo>
                  <a:lnTo>
                    <a:pt x="9239" y="69262"/>
                  </a:lnTo>
                  <a:lnTo>
                    <a:pt x="9316" y="69665"/>
                  </a:lnTo>
                  <a:lnTo>
                    <a:pt x="9374" y="70049"/>
                  </a:lnTo>
                  <a:lnTo>
                    <a:pt x="9220" y="69684"/>
                  </a:lnTo>
                  <a:lnTo>
                    <a:pt x="9085" y="69319"/>
                  </a:lnTo>
                  <a:lnTo>
                    <a:pt x="9028" y="69127"/>
                  </a:lnTo>
                  <a:lnTo>
                    <a:pt x="8989" y="68935"/>
                  </a:lnTo>
                  <a:lnTo>
                    <a:pt x="8970" y="68743"/>
                  </a:lnTo>
                  <a:lnTo>
                    <a:pt x="8951" y="68551"/>
                  </a:lnTo>
                  <a:close/>
                  <a:moveTo>
                    <a:pt x="13215" y="73161"/>
                  </a:moveTo>
                  <a:lnTo>
                    <a:pt x="12754" y="73641"/>
                  </a:lnTo>
                  <a:lnTo>
                    <a:pt x="12255" y="74083"/>
                  </a:lnTo>
                  <a:lnTo>
                    <a:pt x="11755" y="74505"/>
                  </a:lnTo>
                  <a:lnTo>
                    <a:pt x="11217" y="74909"/>
                  </a:lnTo>
                  <a:lnTo>
                    <a:pt x="11486" y="74371"/>
                  </a:lnTo>
                  <a:lnTo>
                    <a:pt x="11870" y="74064"/>
                  </a:lnTo>
                  <a:lnTo>
                    <a:pt x="12312" y="73737"/>
                  </a:lnTo>
                  <a:lnTo>
                    <a:pt x="12773" y="73430"/>
                  </a:lnTo>
                  <a:lnTo>
                    <a:pt x="13215" y="73161"/>
                  </a:lnTo>
                  <a:close/>
                  <a:moveTo>
                    <a:pt x="23222" y="42007"/>
                  </a:moveTo>
                  <a:lnTo>
                    <a:pt x="22127" y="44869"/>
                  </a:lnTo>
                  <a:lnTo>
                    <a:pt x="21032" y="47750"/>
                  </a:lnTo>
                  <a:lnTo>
                    <a:pt x="19880" y="50881"/>
                  </a:lnTo>
                  <a:lnTo>
                    <a:pt x="18747" y="54031"/>
                  </a:lnTo>
                  <a:lnTo>
                    <a:pt x="16480" y="60331"/>
                  </a:lnTo>
                  <a:lnTo>
                    <a:pt x="16480" y="60350"/>
                  </a:lnTo>
                  <a:lnTo>
                    <a:pt x="16442" y="60388"/>
                  </a:lnTo>
                  <a:lnTo>
                    <a:pt x="16442" y="60427"/>
                  </a:lnTo>
                  <a:lnTo>
                    <a:pt x="15577" y="62847"/>
                  </a:lnTo>
                  <a:lnTo>
                    <a:pt x="14675" y="65248"/>
                  </a:lnTo>
                  <a:lnTo>
                    <a:pt x="14656" y="64959"/>
                  </a:lnTo>
                  <a:lnTo>
                    <a:pt x="14636" y="64691"/>
                  </a:lnTo>
                  <a:lnTo>
                    <a:pt x="14579" y="64402"/>
                  </a:lnTo>
                  <a:lnTo>
                    <a:pt x="14502" y="64153"/>
                  </a:lnTo>
                  <a:lnTo>
                    <a:pt x="14406" y="63884"/>
                  </a:lnTo>
                  <a:lnTo>
                    <a:pt x="14291" y="63653"/>
                  </a:lnTo>
                  <a:lnTo>
                    <a:pt x="14137" y="63423"/>
                  </a:lnTo>
                  <a:lnTo>
                    <a:pt x="13983" y="63212"/>
                  </a:lnTo>
                  <a:lnTo>
                    <a:pt x="13926" y="63173"/>
                  </a:lnTo>
                  <a:lnTo>
                    <a:pt x="13849" y="63173"/>
                  </a:lnTo>
                  <a:lnTo>
                    <a:pt x="13791" y="63192"/>
                  </a:lnTo>
                  <a:lnTo>
                    <a:pt x="13734" y="63250"/>
                  </a:lnTo>
                  <a:lnTo>
                    <a:pt x="13657" y="63442"/>
                  </a:lnTo>
                  <a:lnTo>
                    <a:pt x="13599" y="63634"/>
                  </a:lnTo>
                  <a:lnTo>
                    <a:pt x="13541" y="63826"/>
                  </a:lnTo>
                  <a:lnTo>
                    <a:pt x="13503" y="64038"/>
                  </a:lnTo>
                  <a:lnTo>
                    <a:pt x="13484" y="64230"/>
                  </a:lnTo>
                  <a:lnTo>
                    <a:pt x="13484" y="64441"/>
                  </a:lnTo>
                  <a:lnTo>
                    <a:pt x="13503" y="64633"/>
                  </a:lnTo>
                  <a:lnTo>
                    <a:pt x="13522" y="64844"/>
                  </a:lnTo>
                  <a:lnTo>
                    <a:pt x="13561" y="65036"/>
                  </a:lnTo>
                  <a:lnTo>
                    <a:pt x="13618" y="65228"/>
                  </a:lnTo>
                  <a:lnTo>
                    <a:pt x="13695" y="65420"/>
                  </a:lnTo>
                  <a:lnTo>
                    <a:pt x="13791" y="65593"/>
                  </a:lnTo>
                  <a:lnTo>
                    <a:pt x="13887" y="65766"/>
                  </a:lnTo>
                  <a:lnTo>
                    <a:pt x="14022" y="65920"/>
                  </a:lnTo>
                  <a:lnTo>
                    <a:pt x="14156" y="66073"/>
                  </a:lnTo>
                  <a:lnTo>
                    <a:pt x="14291" y="66208"/>
                  </a:lnTo>
                  <a:lnTo>
                    <a:pt x="13541" y="68167"/>
                  </a:lnTo>
                  <a:lnTo>
                    <a:pt x="12754" y="70126"/>
                  </a:lnTo>
                  <a:lnTo>
                    <a:pt x="12101" y="71644"/>
                  </a:lnTo>
                  <a:lnTo>
                    <a:pt x="11429" y="73103"/>
                  </a:lnTo>
                  <a:lnTo>
                    <a:pt x="10718" y="74563"/>
                  </a:lnTo>
                  <a:lnTo>
                    <a:pt x="9988" y="75984"/>
                  </a:lnTo>
                  <a:lnTo>
                    <a:pt x="10142" y="75331"/>
                  </a:lnTo>
                  <a:lnTo>
                    <a:pt x="10276" y="74659"/>
                  </a:lnTo>
                  <a:lnTo>
                    <a:pt x="10392" y="74006"/>
                  </a:lnTo>
                  <a:lnTo>
                    <a:pt x="10488" y="73334"/>
                  </a:lnTo>
                  <a:lnTo>
                    <a:pt x="10564" y="72662"/>
                  </a:lnTo>
                  <a:lnTo>
                    <a:pt x="10641" y="71970"/>
                  </a:lnTo>
                  <a:lnTo>
                    <a:pt x="10756" y="70606"/>
                  </a:lnTo>
                  <a:lnTo>
                    <a:pt x="10853" y="69262"/>
                  </a:lnTo>
                  <a:lnTo>
                    <a:pt x="10929" y="67898"/>
                  </a:lnTo>
                  <a:lnTo>
                    <a:pt x="11025" y="66592"/>
                  </a:lnTo>
                  <a:lnTo>
                    <a:pt x="11160" y="65286"/>
                  </a:lnTo>
                  <a:lnTo>
                    <a:pt x="11198" y="65305"/>
                  </a:lnTo>
                  <a:lnTo>
                    <a:pt x="11237" y="65286"/>
                  </a:lnTo>
                  <a:lnTo>
                    <a:pt x="11256" y="65267"/>
                  </a:lnTo>
                  <a:lnTo>
                    <a:pt x="11506" y="64979"/>
                  </a:lnTo>
                  <a:lnTo>
                    <a:pt x="11755" y="64691"/>
                  </a:lnTo>
                  <a:lnTo>
                    <a:pt x="12216" y="64076"/>
                  </a:lnTo>
                  <a:lnTo>
                    <a:pt x="12639" y="63442"/>
                  </a:lnTo>
                  <a:lnTo>
                    <a:pt x="13042" y="62789"/>
                  </a:lnTo>
                  <a:lnTo>
                    <a:pt x="13445" y="62117"/>
                  </a:lnTo>
                  <a:lnTo>
                    <a:pt x="13810" y="61445"/>
                  </a:lnTo>
                  <a:lnTo>
                    <a:pt x="14559" y="60100"/>
                  </a:lnTo>
                  <a:lnTo>
                    <a:pt x="15405" y="58602"/>
                  </a:lnTo>
                  <a:lnTo>
                    <a:pt x="15808" y="57853"/>
                  </a:lnTo>
                  <a:lnTo>
                    <a:pt x="16211" y="57104"/>
                  </a:lnTo>
                  <a:lnTo>
                    <a:pt x="16615" y="56335"/>
                  </a:lnTo>
                  <a:lnTo>
                    <a:pt x="16980" y="55567"/>
                  </a:lnTo>
                  <a:lnTo>
                    <a:pt x="17306" y="54780"/>
                  </a:lnTo>
                  <a:lnTo>
                    <a:pt x="17460" y="54376"/>
                  </a:lnTo>
                  <a:lnTo>
                    <a:pt x="17594" y="53973"/>
                  </a:lnTo>
                  <a:lnTo>
                    <a:pt x="17709" y="53800"/>
                  </a:lnTo>
                  <a:lnTo>
                    <a:pt x="17805" y="53608"/>
                  </a:lnTo>
                  <a:lnTo>
                    <a:pt x="17882" y="53435"/>
                  </a:lnTo>
                  <a:lnTo>
                    <a:pt x="17959" y="53243"/>
                  </a:lnTo>
                  <a:lnTo>
                    <a:pt x="17998" y="53051"/>
                  </a:lnTo>
                  <a:lnTo>
                    <a:pt x="18036" y="52859"/>
                  </a:lnTo>
                  <a:lnTo>
                    <a:pt x="18074" y="52667"/>
                  </a:lnTo>
                  <a:lnTo>
                    <a:pt x="18074" y="52456"/>
                  </a:lnTo>
                  <a:lnTo>
                    <a:pt x="18459" y="52033"/>
                  </a:lnTo>
                  <a:lnTo>
                    <a:pt x="18804" y="51591"/>
                  </a:lnTo>
                  <a:lnTo>
                    <a:pt x="18843" y="51534"/>
                  </a:lnTo>
                  <a:lnTo>
                    <a:pt x="18843" y="51476"/>
                  </a:lnTo>
                  <a:lnTo>
                    <a:pt x="18823" y="51418"/>
                  </a:lnTo>
                  <a:lnTo>
                    <a:pt x="18785" y="51361"/>
                  </a:lnTo>
                  <a:lnTo>
                    <a:pt x="18747" y="51322"/>
                  </a:lnTo>
                  <a:lnTo>
                    <a:pt x="18631" y="51322"/>
                  </a:lnTo>
                  <a:lnTo>
                    <a:pt x="18574" y="51380"/>
                  </a:lnTo>
                  <a:lnTo>
                    <a:pt x="18305" y="51687"/>
                  </a:lnTo>
                  <a:lnTo>
                    <a:pt x="18074" y="52033"/>
                  </a:lnTo>
                  <a:lnTo>
                    <a:pt x="17517" y="52667"/>
                  </a:lnTo>
                  <a:lnTo>
                    <a:pt x="16941" y="53262"/>
                  </a:lnTo>
                  <a:lnTo>
                    <a:pt x="16192" y="54031"/>
                  </a:lnTo>
                  <a:lnTo>
                    <a:pt x="15443" y="54760"/>
                  </a:lnTo>
                  <a:lnTo>
                    <a:pt x="14694" y="55529"/>
                  </a:lnTo>
                  <a:lnTo>
                    <a:pt x="14329" y="55913"/>
                  </a:lnTo>
                  <a:lnTo>
                    <a:pt x="13983" y="56316"/>
                  </a:lnTo>
                  <a:lnTo>
                    <a:pt x="13695" y="56662"/>
                  </a:lnTo>
                  <a:lnTo>
                    <a:pt x="13426" y="57046"/>
                  </a:lnTo>
                  <a:lnTo>
                    <a:pt x="13177" y="57430"/>
                  </a:lnTo>
                  <a:lnTo>
                    <a:pt x="12946" y="57834"/>
                  </a:lnTo>
                  <a:lnTo>
                    <a:pt x="12754" y="58256"/>
                  </a:lnTo>
                  <a:lnTo>
                    <a:pt x="12543" y="58679"/>
                  </a:lnTo>
                  <a:lnTo>
                    <a:pt x="12370" y="59120"/>
                  </a:lnTo>
                  <a:lnTo>
                    <a:pt x="12197" y="59562"/>
                  </a:lnTo>
                  <a:lnTo>
                    <a:pt x="12427" y="58698"/>
                  </a:lnTo>
                  <a:lnTo>
                    <a:pt x="12677" y="57853"/>
                  </a:lnTo>
                  <a:lnTo>
                    <a:pt x="12946" y="57008"/>
                  </a:lnTo>
                  <a:lnTo>
                    <a:pt x="13234" y="56163"/>
                  </a:lnTo>
                  <a:lnTo>
                    <a:pt x="13541" y="55337"/>
                  </a:lnTo>
                  <a:lnTo>
                    <a:pt x="13868" y="54511"/>
                  </a:lnTo>
                  <a:lnTo>
                    <a:pt x="14214" y="53704"/>
                  </a:lnTo>
                  <a:lnTo>
                    <a:pt x="14579" y="52897"/>
                  </a:lnTo>
                  <a:lnTo>
                    <a:pt x="14771" y="52782"/>
                  </a:lnTo>
                  <a:lnTo>
                    <a:pt x="14963" y="52667"/>
                  </a:lnTo>
                  <a:lnTo>
                    <a:pt x="15347" y="52398"/>
                  </a:lnTo>
                  <a:lnTo>
                    <a:pt x="16058" y="51822"/>
                  </a:lnTo>
                  <a:lnTo>
                    <a:pt x="16403" y="51534"/>
                  </a:lnTo>
                  <a:lnTo>
                    <a:pt x="16576" y="51380"/>
                  </a:lnTo>
                  <a:lnTo>
                    <a:pt x="16730" y="51207"/>
                  </a:lnTo>
                  <a:lnTo>
                    <a:pt x="16864" y="51034"/>
                  </a:lnTo>
                  <a:lnTo>
                    <a:pt x="16980" y="50842"/>
                  </a:lnTo>
                  <a:lnTo>
                    <a:pt x="17076" y="50631"/>
                  </a:lnTo>
                  <a:lnTo>
                    <a:pt x="17133" y="50400"/>
                  </a:lnTo>
                  <a:lnTo>
                    <a:pt x="17133" y="50362"/>
                  </a:lnTo>
                  <a:lnTo>
                    <a:pt x="17133" y="50304"/>
                  </a:lnTo>
                  <a:lnTo>
                    <a:pt x="17095" y="50266"/>
                  </a:lnTo>
                  <a:lnTo>
                    <a:pt x="17076" y="50247"/>
                  </a:lnTo>
                  <a:lnTo>
                    <a:pt x="17037" y="50228"/>
                  </a:lnTo>
                  <a:lnTo>
                    <a:pt x="16980" y="50208"/>
                  </a:lnTo>
                  <a:lnTo>
                    <a:pt x="16941" y="50208"/>
                  </a:lnTo>
                  <a:lnTo>
                    <a:pt x="16884" y="50228"/>
                  </a:lnTo>
                  <a:lnTo>
                    <a:pt x="16480" y="50458"/>
                  </a:lnTo>
                  <a:lnTo>
                    <a:pt x="16096" y="50708"/>
                  </a:lnTo>
                  <a:lnTo>
                    <a:pt x="15712" y="50996"/>
                  </a:lnTo>
                  <a:lnTo>
                    <a:pt x="15366" y="51303"/>
                  </a:lnTo>
                  <a:lnTo>
                    <a:pt x="15942" y="50247"/>
                  </a:lnTo>
                  <a:lnTo>
                    <a:pt x="16538" y="49210"/>
                  </a:lnTo>
                  <a:lnTo>
                    <a:pt x="16845" y="48729"/>
                  </a:lnTo>
                  <a:lnTo>
                    <a:pt x="17152" y="48249"/>
                  </a:lnTo>
                  <a:lnTo>
                    <a:pt x="17479" y="47788"/>
                  </a:lnTo>
                  <a:lnTo>
                    <a:pt x="17825" y="47327"/>
                  </a:lnTo>
                  <a:lnTo>
                    <a:pt x="18151" y="46866"/>
                  </a:lnTo>
                  <a:lnTo>
                    <a:pt x="18516" y="46444"/>
                  </a:lnTo>
                  <a:lnTo>
                    <a:pt x="18862" y="46002"/>
                  </a:lnTo>
                  <a:lnTo>
                    <a:pt x="19246" y="45579"/>
                  </a:lnTo>
                  <a:lnTo>
                    <a:pt x="19611" y="45157"/>
                  </a:lnTo>
                  <a:lnTo>
                    <a:pt x="20014" y="44754"/>
                  </a:lnTo>
                  <a:lnTo>
                    <a:pt x="20398" y="44369"/>
                  </a:lnTo>
                  <a:lnTo>
                    <a:pt x="20802" y="43985"/>
                  </a:lnTo>
                  <a:lnTo>
                    <a:pt x="21224" y="43601"/>
                  </a:lnTo>
                  <a:lnTo>
                    <a:pt x="21647" y="43236"/>
                  </a:lnTo>
                  <a:lnTo>
                    <a:pt x="22069" y="42871"/>
                  </a:lnTo>
                  <a:lnTo>
                    <a:pt x="22511" y="42526"/>
                  </a:lnTo>
                  <a:lnTo>
                    <a:pt x="22319" y="43198"/>
                  </a:lnTo>
                  <a:lnTo>
                    <a:pt x="22319" y="43217"/>
                  </a:lnTo>
                  <a:lnTo>
                    <a:pt x="22338" y="43255"/>
                  </a:lnTo>
                  <a:lnTo>
                    <a:pt x="22377" y="43294"/>
                  </a:lnTo>
                  <a:lnTo>
                    <a:pt x="22434" y="43294"/>
                  </a:lnTo>
                  <a:lnTo>
                    <a:pt x="22454" y="43275"/>
                  </a:lnTo>
                  <a:lnTo>
                    <a:pt x="22473" y="43255"/>
                  </a:lnTo>
                  <a:lnTo>
                    <a:pt x="22684" y="42756"/>
                  </a:lnTo>
                  <a:lnTo>
                    <a:pt x="22857" y="42276"/>
                  </a:lnTo>
                  <a:lnTo>
                    <a:pt x="23222" y="42007"/>
                  </a:lnTo>
                  <a:close/>
                  <a:moveTo>
                    <a:pt x="7703" y="77137"/>
                  </a:moveTo>
                  <a:lnTo>
                    <a:pt x="7779" y="77310"/>
                  </a:lnTo>
                  <a:lnTo>
                    <a:pt x="7818" y="77483"/>
                  </a:lnTo>
                  <a:lnTo>
                    <a:pt x="7837" y="77675"/>
                  </a:lnTo>
                  <a:lnTo>
                    <a:pt x="7856" y="77847"/>
                  </a:lnTo>
                  <a:lnTo>
                    <a:pt x="7837" y="78040"/>
                  </a:lnTo>
                  <a:lnTo>
                    <a:pt x="7818" y="78232"/>
                  </a:lnTo>
                  <a:lnTo>
                    <a:pt x="7760" y="78635"/>
                  </a:lnTo>
                  <a:lnTo>
                    <a:pt x="7645" y="79019"/>
                  </a:lnTo>
                  <a:lnTo>
                    <a:pt x="7530" y="79422"/>
                  </a:lnTo>
                  <a:lnTo>
                    <a:pt x="7414" y="79807"/>
                  </a:lnTo>
                  <a:lnTo>
                    <a:pt x="7318" y="80191"/>
                  </a:lnTo>
                  <a:lnTo>
                    <a:pt x="7242" y="79807"/>
                  </a:lnTo>
                  <a:lnTo>
                    <a:pt x="7222" y="79422"/>
                  </a:lnTo>
                  <a:lnTo>
                    <a:pt x="7242" y="79038"/>
                  </a:lnTo>
                  <a:lnTo>
                    <a:pt x="7299" y="78654"/>
                  </a:lnTo>
                  <a:lnTo>
                    <a:pt x="7376" y="78270"/>
                  </a:lnTo>
                  <a:lnTo>
                    <a:pt x="7472" y="77886"/>
                  </a:lnTo>
                  <a:lnTo>
                    <a:pt x="7587" y="77502"/>
                  </a:lnTo>
                  <a:lnTo>
                    <a:pt x="7703" y="77137"/>
                  </a:lnTo>
                  <a:close/>
                  <a:moveTo>
                    <a:pt x="9662" y="80748"/>
                  </a:moveTo>
                  <a:lnTo>
                    <a:pt x="9508" y="80959"/>
                  </a:lnTo>
                  <a:lnTo>
                    <a:pt x="9354" y="81132"/>
                  </a:lnTo>
                  <a:lnTo>
                    <a:pt x="9201" y="81305"/>
                  </a:lnTo>
                  <a:lnTo>
                    <a:pt x="9028" y="81478"/>
                  </a:lnTo>
                  <a:lnTo>
                    <a:pt x="8836" y="81631"/>
                  </a:lnTo>
                  <a:lnTo>
                    <a:pt x="8663" y="81766"/>
                  </a:lnTo>
                  <a:lnTo>
                    <a:pt x="8260" y="82035"/>
                  </a:lnTo>
                  <a:lnTo>
                    <a:pt x="7856" y="82265"/>
                  </a:lnTo>
                  <a:lnTo>
                    <a:pt x="7434" y="82476"/>
                  </a:lnTo>
                  <a:lnTo>
                    <a:pt x="6550" y="82880"/>
                  </a:lnTo>
                  <a:lnTo>
                    <a:pt x="6838" y="82496"/>
                  </a:lnTo>
                  <a:lnTo>
                    <a:pt x="7184" y="82246"/>
                  </a:lnTo>
                  <a:lnTo>
                    <a:pt x="7510" y="81996"/>
                  </a:lnTo>
                  <a:lnTo>
                    <a:pt x="8183" y="81458"/>
                  </a:lnTo>
                  <a:lnTo>
                    <a:pt x="8528" y="81228"/>
                  </a:lnTo>
                  <a:lnTo>
                    <a:pt x="8893" y="81017"/>
                  </a:lnTo>
                  <a:lnTo>
                    <a:pt x="9066" y="80921"/>
                  </a:lnTo>
                  <a:lnTo>
                    <a:pt x="9258" y="80844"/>
                  </a:lnTo>
                  <a:lnTo>
                    <a:pt x="9450" y="80786"/>
                  </a:lnTo>
                  <a:lnTo>
                    <a:pt x="9662" y="80748"/>
                  </a:lnTo>
                  <a:close/>
                  <a:moveTo>
                    <a:pt x="44177" y="1"/>
                  </a:moveTo>
                  <a:lnTo>
                    <a:pt x="44119" y="20"/>
                  </a:lnTo>
                  <a:lnTo>
                    <a:pt x="44042" y="39"/>
                  </a:lnTo>
                  <a:lnTo>
                    <a:pt x="43658" y="423"/>
                  </a:lnTo>
                  <a:lnTo>
                    <a:pt x="43313" y="827"/>
                  </a:lnTo>
                  <a:lnTo>
                    <a:pt x="43005" y="1230"/>
                  </a:lnTo>
                  <a:lnTo>
                    <a:pt x="42717" y="1653"/>
                  </a:lnTo>
                  <a:lnTo>
                    <a:pt x="42487" y="2094"/>
                  </a:lnTo>
                  <a:lnTo>
                    <a:pt x="42371" y="2325"/>
                  </a:lnTo>
                  <a:lnTo>
                    <a:pt x="42295" y="2555"/>
                  </a:lnTo>
                  <a:lnTo>
                    <a:pt x="42199" y="2786"/>
                  </a:lnTo>
                  <a:lnTo>
                    <a:pt x="42141" y="3036"/>
                  </a:lnTo>
                  <a:lnTo>
                    <a:pt x="42083" y="3266"/>
                  </a:lnTo>
                  <a:lnTo>
                    <a:pt x="42045" y="3516"/>
                  </a:lnTo>
                  <a:lnTo>
                    <a:pt x="41910" y="3170"/>
                  </a:lnTo>
                  <a:lnTo>
                    <a:pt x="41795" y="2824"/>
                  </a:lnTo>
                  <a:lnTo>
                    <a:pt x="41642" y="2498"/>
                  </a:lnTo>
                  <a:lnTo>
                    <a:pt x="41488" y="2171"/>
                  </a:lnTo>
                  <a:lnTo>
                    <a:pt x="41315" y="1845"/>
                  </a:lnTo>
                  <a:lnTo>
                    <a:pt x="41123" y="1537"/>
                  </a:lnTo>
                  <a:lnTo>
                    <a:pt x="40931" y="1249"/>
                  </a:lnTo>
                  <a:lnTo>
                    <a:pt x="40720" y="961"/>
                  </a:lnTo>
                  <a:lnTo>
                    <a:pt x="40662" y="923"/>
                  </a:lnTo>
                  <a:lnTo>
                    <a:pt x="40585" y="923"/>
                  </a:lnTo>
                  <a:lnTo>
                    <a:pt x="40547" y="942"/>
                  </a:lnTo>
                  <a:lnTo>
                    <a:pt x="40527" y="980"/>
                  </a:lnTo>
                  <a:lnTo>
                    <a:pt x="40508" y="1019"/>
                  </a:lnTo>
                  <a:lnTo>
                    <a:pt x="40508" y="1288"/>
                  </a:lnTo>
                  <a:lnTo>
                    <a:pt x="40470" y="1557"/>
                  </a:lnTo>
                  <a:lnTo>
                    <a:pt x="40393" y="2094"/>
                  </a:lnTo>
                  <a:lnTo>
                    <a:pt x="40278" y="2613"/>
                  </a:lnTo>
                  <a:lnTo>
                    <a:pt x="40163" y="3132"/>
                  </a:lnTo>
                  <a:lnTo>
                    <a:pt x="40047" y="3650"/>
                  </a:lnTo>
                  <a:lnTo>
                    <a:pt x="39970" y="4188"/>
                  </a:lnTo>
                  <a:lnTo>
                    <a:pt x="39951" y="4438"/>
                  </a:lnTo>
                  <a:lnTo>
                    <a:pt x="39932" y="4726"/>
                  </a:lnTo>
                  <a:lnTo>
                    <a:pt x="39951" y="4995"/>
                  </a:lnTo>
                  <a:lnTo>
                    <a:pt x="39970" y="5264"/>
                  </a:lnTo>
                  <a:lnTo>
                    <a:pt x="40028" y="5552"/>
                  </a:lnTo>
                  <a:lnTo>
                    <a:pt x="40105" y="5821"/>
                  </a:lnTo>
                  <a:lnTo>
                    <a:pt x="40201" y="6090"/>
                  </a:lnTo>
                  <a:lnTo>
                    <a:pt x="40316" y="6358"/>
                  </a:lnTo>
                  <a:lnTo>
                    <a:pt x="40470" y="6627"/>
                  </a:lnTo>
                  <a:lnTo>
                    <a:pt x="40624" y="6896"/>
                  </a:lnTo>
                  <a:lnTo>
                    <a:pt x="40931" y="7415"/>
                  </a:lnTo>
                  <a:lnTo>
                    <a:pt x="40873" y="7684"/>
                  </a:lnTo>
                  <a:lnTo>
                    <a:pt x="40835" y="7953"/>
                  </a:lnTo>
                  <a:lnTo>
                    <a:pt x="40835" y="8222"/>
                  </a:lnTo>
                  <a:lnTo>
                    <a:pt x="40854" y="8490"/>
                  </a:lnTo>
                  <a:lnTo>
                    <a:pt x="40950" y="8779"/>
                  </a:lnTo>
                  <a:lnTo>
                    <a:pt x="41008" y="8932"/>
                  </a:lnTo>
                  <a:lnTo>
                    <a:pt x="41084" y="9086"/>
                  </a:lnTo>
                  <a:lnTo>
                    <a:pt x="41181" y="9240"/>
                  </a:lnTo>
                  <a:lnTo>
                    <a:pt x="41296" y="9355"/>
                  </a:lnTo>
                  <a:lnTo>
                    <a:pt x="41411" y="9451"/>
                  </a:lnTo>
                  <a:lnTo>
                    <a:pt x="41545" y="9528"/>
                  </a:lnTo>
                  <a:lnTo>
                    <a:pt x="39394" y="12505"/>
                  </a:lnTo>
                  <a:lnTo>
                    <a:pt x="37224" y="15463"/>
                  </a:lnTo>
                  <a:lnTo>
                    <a:pt x="37303" y="15084"/>
                  </a:lnTo>
                  <a:lnTo>
                    <a:pt x="37320" y="15136"/>
                  </a:lnTo>
                  <a:lnTo>
                    <a:pt x="37358" y="15155"/>
                  </a:lnTo>
                  <a:lnTo>
                    <a:pt x="37397" y="15155"/>
                  </a:lnTo>
                  <a:lnTo>
                    <a:pt x="37454" y="15136"/>
                  </a:lnTo>
                  <a:lnTo>
                    <a:pt x="37570" y="14906"/>
                  </a:lnTo>
                  <a:lnTo>
                    <a:pt x="37685" y="14675"/>
                  </a:lnTo>
                  <a:lnTo>
                    <a:pt x="37781" y="14406"/>
                  </a:lnTo>
                  <a:lnTo>
                    <a:pt x="37858" y="14157"/>
                  </a:lnTo>
                  <a:lnTo>
                    <a:pt x="37915" y="13888"/>
                  </a:lnTo>
                  <a:lnTo>
                    <a:pt x="37954" y="13619"/>
                  </a:lnTo>
                  <a:lnTo>
                    <a:pt x="37954" y="13350"/>
                  </a:lnTo>
                  <a:lnTo>
                    <a:pt x="37935" y="13100"/>
                  </a:lnTo>
                  <a:lnTo>
                    <a:pt x="37915" y="13062"/>
                  </a:lnTo>
                  <a:lnTo>
                    <a:pt x="37896" y="13023"/>
                  </a:lnTo>
                  <a:lnTo>
                    <a:pt x="37838" y="12985"/>
                  </a:lnTo>
                  <a:lnTo>
                    <a:pt x="37762" y="12985"/>
                  </a:lnTo>
                  <a:lnTo>
                    <a:pt x="37723" y="13004"/>
                  </a:lnTo>
                  <a:lnTo>
                    <a:pt x="37704" y="13043"/>
                  </a:lnTo>
                  <a:lnTo>
                    <a:pt x="37531" y="13350"/>
                  </a:lnTo>
                  <a:lnTo>
                    <a:pt x="37378" y="13676"/>
                  </a:lnTo>
                  <a:lnTo>
                    <a:pt x="37262" y="14022"/>
                  </a:lnTo>
                  <a:lnTo>
                    <a:pt x="37166" y="14368"/>
                  </a:lnTo>
                  <a:lnTo>
                    <a:pt x="37089" y="14714"/>
                  </a:lnTo>
                  <a:lnTo>
                    <a:pt x="37051" y="15059"/>
                  </a:lnTo>
                  <a:lnTo>
                    <a:pt x="37013" y="15424"/>
                  </a:lnTo>
                  <a:lnTo>
                    <a:pt x="37013" y="15770"/>
                  </a:lnTo>
                  <a:lnTo>
                    <a:pt x="35899" y="17326"/>
                  </a:lnTo>
                  <a:lnTo>
                    <a:pt x="34804" y="18862"/>
                  </a:lnTo>
                  <a:lnTo>
                    <a:pt x="33747" y="20437"/>
                  </a:lnTo>
                  <a:lnTo>
                    <a:pt x="32710" y="22031"/>
                  </a:lnTo>
                  <a:lnTo>
                    <a:pt x="32672" y="21839"/>
                  </a:lnTo>
                  <a:lnTo>
                    <a:pt x="32595" y="21667"/>
                  </a:lnTo>
                  <a:lnTo>
                    <a:pt x="32537" y="21571"/>
                  </a:lnTo>
                  <a:lnTo>
                    <a:pt x="32480" y="21494"/>
                  </a:lnTo>
                  <a:lnTo>
                    <a:pt x="32403" y="21436"/>
                  </a:lnTo>
                  <a:lnTo>
                    <a:pt x="32326" y="21378"/>
                  </a:lnTo>
                  <a:lnTo>
                    <a:pt x="32268" y="21359"/>
                  </a:lnTo>
                  <a:lnTo>
                    <a:pt x="32230" y="21359"/>
                  </a:lnTo>
                  <a:lnTo>
                    <a:pt x="32172" y="21398"/>
                  </a:lnTo>
                  <a:lnTo>
                    <a:pt x="32134" y="21436"/>
                  </a:lnTo>
                  <a:lnTo>
                    <a:pt x="32038" y="21647"/>
                  </a:lnTo>
                  <a:lnTo>
                    <a:pt x="31961" y="21878"/>
                  </a:lnTo>
                  <a:lnTo>
                    <a:pt x="31903" y="22108"/>
                  </a:lnTo>
                  <a:lnTo>
                    <a:pt x="31846" y="22358"/>
                  </a:lnTo>
                  <a:lnTo>
                    <a:pt x="31769" y="22838"/>
                  </a:lnTo>
                  <a:lnTo>
                    <a:pt x="31711" y="23318"/>
                  </a:lnTo>
                  <a:lnTo>
                    <a:pt x="31692" y="23491"/>
                  </a:lnTo>
                  <a:lnTo>
                    <a:pt x="31692" y="23703"/>
                  </a:lnTo>
                  <a:lnTo>
                    <a:pt x="31212" y="24509"/>
                  </a:lnTo>
                  <a:lnTo>
                    <a:pt x="30732" y="25335"/>
                  </a:lnTo>
                  <a:lnTo>
                    <a:pt x="30271" y="26161"/>
                  </a:lnTo>
                  <a:lnTo>
                    <a:pt x="29829" y="26987"/>
                  </a:lnTo>
                  <a:lnTo>
                    <a:pt x="29042" y="28524"/>
                  </a:lnTo>
                  <a:lnTo>
                    <a:pt x="28273" y="30079"/>
                  </a:lnTo>
                  <a:lnTo>
                    <a:pt x="28293" y="29695"/>
                  </a:lnTo>
                  <a:lnTo>
                    <a:pt x="28293" y="29330"/>
                  </a:lnTo>
                  <a:lnTo>
                    <a:pt x="28254" y="28965"/>
                  </a:lnTo>
                  <a:lnTo>
                    <a:pt x="28216" y="28792"/>
                  </a:lnTo>
                  <a:lnTo>
                    <a:pt x="28158" y="28620"/>
                  </a:lnTo>
                  <a:lnTo>
                    <a:pt x="28139" y="28581"/>
                  </a:lnTo>
                  <a:lnTo>
                    <a:pt x="28120" y="28543"/>
                  </a:lnTo>
                  <a:lnTo>
                    <a:pt x="28043" y="28524"/>
                  </a:lnTo>
                  <a:lnTo>
                    <a:pt x="27966" y="28524"/>
                  </a:lnTo>
                  <a:lnTo>
                    <a:pt x="27928" y="28562"/>
                  </a:lnTo>
                  <a:lnTo>
                    <a:pt x="27908" y="28600"/>
                  </a:lnTo>
                  <a:lnTo>
                    <a:pt x="27755" y="28984"/>
                  </a:lnTo>
                  <a:lnTo>
                    <a:pt x="27640" y="29388"/>
                  </a:lnTo>
                  <a:lnTo>
                    <a:pt x="27543" y="29791"/>
                  </a:lnTo>
                  <a:lnTo>
                    <a:pt x="27467" y="30214"/>
                  </a:lnTo>
                  <a:lnTo>
                    <a:pt x="27409" y="30636"/>
                  </a:lnTo>
                  <a:lnTo>
                    <a:pt x="27390" y="31040"/>
                  </a:lnTo>
                  <a:lnTo>
                    <a:pt x="27371" y="31462"/>
                  </a:lnTo>
                  <a:lnTo>
                    <a:pt x="27390" y="31885"/>
                  </a:lnTo>
                  <a:lnTo>
                    <a:pt x="27390" y="31923"/>
                  </a:lnTo>
                  <a:lnTo>
                    <a:pt x="27409" y="31942"/>
                  </a:lnTo>
                  <a:lnTo>
                    <a:pt x="26890" y="33095"/>
                  </a:lnTo>
                  <a:lnTo>
                    <a:pt x="26372" y="34247"/>
                  </a:lnTo>
                  <a:lnTo>
                    <a:pt x="25392" y="36552"/>
                  </a:lnTo>
                  <a:lnTo>
                    <a:pt x="24432" y="38895"/>
                  </a:lnTo>
                  <a:lnTo>
                    <a:pt x="23510" y="41239"/>
                  </a:lnTo>
                  <a:lnTo>
                    <a:pt x="23107" y="41527"/>
                  </a:lnTo>
                  <a:lnTo>
                    <a:pt x="23107" y="41527"/>
                  </a:lnTo>
                  <a:lnTo>
                    <a:pt x="23260" y="40970"/>
                  </a:lnTo>
                  <a:lnTo>
                    <a:pt x="23395" y="40394"/>
                  </a:lnTo>
                  <a:lnTo>
                    <a:pt x="23510" y="39837"/>
                  </a:lnTo>
                  <a:lnTo>
                    <a:pt x="23606" y="39260"/>
                  </a:lnTo>
                  <a:lnTo>
                    <a:pt x="23702" y="38684"/>
                  </a:lnTo>
                  <a:lnTo>
                    <a:pt x="23760" y="38108"/>
                  </a:lnTo>
                  <a:lnTo>
                    <a:pt x="23817" y="37532"/>
                  </a:lnTo>
                  <a:lnTo>
                    <a:pt x="23875" y="36936"/>
                  </a:lnTo>
                  <a:lnTo>
                    <a:pt x="23933" y="35765"/>
                  </a:lnTo>
                  <a:lnTo>
                    <a:pt x="23971" y="34593"/>
                  </a:lnTo>
                  <a:lnTo>
                    <a:pt x="23990" y="33421"/>
                  </a:lnTo>
                  <a:lnTo>
                    <a:pt x="23971" y="32250"/>
                  </a:lnTo>
                  <a:lnTo>
                    <a:pt x="24009" y="32230"/>
                  </a:lnTo>
                  <a:lnTo>
                    <a:pt x="24009" y="32192"/>
                  </a:lnTo>
                  <a:lnTo>
                    <a:pt x="24125" y="32077"/>
                  </a:lnTo>
                  <a:lnTo>
                    <a:pt x="24240" y="31962"/>
                  </a:lnTo>
                  <a:lnTo>
                    <a:pt x="24413" y="31673"/>
                  </a:lnTo>
                  <a:lnTo>
                    <a:pt x="24566" y="31385"/>
                  </a:lnTo>
                  <a:lnTo>
                    <a:pt x="24701" y="31116"/>
                  </a:lnTo>
                  <a:lnTo>
                    <a:pt x="24835" y="30771"/>
                  </a:lnTo>
                  <a:lnTo>
                    <a:pt x="24893" y="30598"/>
                  </a:lnTo>
                  <a:lnTo>
                    <a:pt x="24931" y="30425"/>
                  </a:lnTo>
                  <a:lnTo>
                    <a:pt x="24951" y="30252"/>
                  </a:lnTo>
                  <a:lnTo>
                    <a:pt x="24970" y="30079"/>
                  </a:lnTo>
                  <a:lnTo>
                    <a:pt x="24951" y="29887"/>
                  </a:lnTo>
                  <a:lnTo>
                    <a:pt x="24893" y="29714"/>
                  </a:lnTo>
                  <a:lnTo>
                    <a:pt x="24854" y="29657"/>
                  </a:lnTo>
                  <a:lnTo>
                    <a:pt x="24797" y="29618"/>
                  </a:lnTo>
                  <a:lnTo>
                    <a:pt x="24720" y="29618"/>
                  </a:lnTo>
                  <a:lnTo>
                    <a:pt x="24682" y="29638"/>
                  </a:lnTo>
                  <a:lnTo>
                    <a:pt x="24643" y="29657"/>
                  </a:lnTo>
                  <a:lnTo>
                    <a:pt x="24432" y="29906"/>
                  </a:lnTo>
                  <a:lnTo>
                    <a:pt x="24240" y="30175"/>
                  </a:lnTo>
                  <a:lnTo>
                    <a:pt x="24086" y="30463"/>
                  </a:lnTo>
                  <a:lnTo>
                    <a:pt x="23952" y="30752"/>
                  </a:lnTo>
                  <a:lnTo>
                    <a:pt x="23952" y="29964"/>
                  </a:lnTo>
                  <a:lnTo>
                    <a:pt x="23952" y="28812"/>
                  </a:lnTo>
                  <a:lnTo>
                    <a:pt x="23990" y="27678"/>
                  </a:lnTo>
                  <a:lnTo>
                    <a:pt x="24067" y="26564"/>
                  </a:lnTo>
                  <a:lnTo>
                    <a:pt x="24144" y="25450"/>
                  </a:lnTo>
                  <a:lnTo>
                    <a:pt x="24182" y="25450"/>
                  </a:lnTo>
                  <a:lnTo>
                    <a:pt x="24336" y="25412"/>
                  </a:lnTo>
                  <a:lnTo>
                    <a:pt x="24470" y="25335"/>
                  </a:lnTo>
                  <a:lnTo>
                    <a:pt x="24605" y="25258"/>
                  </a:lnTo>
                  <a:lnTo>
                    <a:pt x="24739" y="25162"/>
                  </a:lnTo>
                  <a:lnTo>
                    <a:pt x="24854" y="25047"/>
                  </a:lnTo>
                  <a:lnTo>
                    <a:pt x="24970" y="24932"/>
                  </a:lnTo>
                  <a:lnTo>
                    <a:pt x="25181" y="24644"/>
                  </a:lnTo>
                  <a:lnTo>
                    <a:pt x="25373" y="24356"/>
                  </a:lnTo>
                  <a:lnTo>
                    <a:pt x="25546" y="24048"/>
                  </a:lnTo>
                  <a:lnTo>
                    <a:pt x="25680" y="23741"/>
                  </a:lnTo>
                  <a:lnTo>
                    <a:pt x="25796" y="23472"/>
                  </a:lnTo>
                  <a:lnTo>
                    <a:pt x="25815" y="23395"/>
                  </a:lnTo>
                  <a:lnTo>
                    <a:pt x="25776" y="23318"/>
                  </a:lnTo>
                  <a:lnTo>
                    <a:pt x="25757" y="23299"/>
                  </a:lnTo>
                  <a:lnTo>
                    <a:pt x="25719" y="23280"/>
                  </a:lnTo>
                  <a:lnTo>
                    <a:pt x="25680" y="23261"/>
                  </a:lnTo>
                  <a:lnTo>
                    <a:pt x="25642" y="23280"/>
                  </a:lnTo>
                  <a:lnTo>
                    <a:pt x="25411" y="23395"/>
                  </a:lnTo>
                  <a:lnTo>
                    <a:pt x="25181" y="23530"/>
                  </a:lnTo>
                  <a:lnTo>
                    <a:pt x="24989" y="23703"/>
                  </a:lnTo>
                  <a:lnTo>
                    <a:pt x="24797" y="23875"/>
                  </a:lnTo>
                  <a:lnTo>
                    <a:pt x="24624" y="24087"/>
                  </a:lnTo>
                  <a:lnTo>
                    <a:pt x="24470" y="24298"/>
                  </a:lnTo>
                  <a:lnTo>
                    <a:pt x="24336" y="24509"/>
                  </a:lnTo>
                  <a:lnTo>
                    <a:pt x="24221" y="24740"/>
                  </a:lnTo>
                  <a:lnTo>
                    <a:pt x="24355" y="23434"/>
                  </a:lnTo>
                  <a:lnTo>
                    <a:pt x="24547" y="22147"/>
                  </a:lnTo>
                  <a:lnTo>
                    <a:pt x="24758" y="20860"/>
                  </a:lnTo>
                  <a:lnTo>
                    <a:pt x="24989" y="19573"/>
                  </a:lnTo>
                  <a:lnTo>
                    <a:pt x="25258" y="18286"/>
                  </a:lnTo>
                  <a:lnTo>
                    <a:pt x="25565" y="17018"/>
                  </a:lnTo>
                  <a:lnTo>
                    <a:pt x="25872" y="15732"/>
                  </a:lnTo>
                  <a:lnTo>
                    <a:pt x="26218" y="14445"/>
                  </a:lnTo>
                  <a:lnTo>
                    <a:pt x="26506" y="14272"/>
                  </a:lnTo>
                  <a:lnTo>
                    <a:pt x="26698" y="14233"/>
                  </a:lnTo>
                  <a:lnTo>
                    <a:pt x="26871" y="14137"/>
                  </a:lnTo>
                  <a:lnTo>
                    <a:pt x="27044" y="14041"/>
                  </a:lnTo>
                  <a:lnTo>
                    <a:pt x="27179" y="13926"/>
                  </a:lnTo>
                  <a:lnTo>
                    <a:pt x="27447" y="14022"/>
                  </a:lnTo>
                  <a:lnTo>
                    <a:pt x="27755" y="14118"/>
                  </a:lnTo>
                  <a:lnTo>
                    <a:pt x="28043" y="14195"/>
                  </a:lnTo>
                  <a:lnTo>
                    <a:pt x="28350" y="14272"/>
                  </a:lnTo>
                  <a:lnTo>
                    <a:pt x="28657" y="14310"/>
                  </a:lnTo>
                  <a:lnTo>
                    <a:pt x="28965" y="14349"/>
                  </a:lnTo>
                  <a:lnTo>
                    <a:pt x="29560" y="14406"/>
                  </a:lnTo>
                  <a:lnTo>
                    <a:pt x="29752" y="14387"/>
                  </a:lnTo>
                  <a:lnTo>
                    <a:pt x="30021" y="14349"/>
                  </a:lnTo>
                  <a:lnTo>
                    <a:pt x="30290" y="14291"/>
                  </a:lnTo>
                  <a:lnTo>
                    <a:pt x="30425" y="14233"/>
                  </a:lnTo>
                  <a:lnTo>
                    <a:pt x="30540" y="14176"/>
                  </a:lnTo>
                  <a:lnTo>
                    <a:pt x="30655" y="14118"/>
                  </a:lnTo>
                  <a:lnTo>
                    <a:pt x="30751" y="14041"/>
                  </a:lnTo>
                  <a:lnTo>
                    <a:pt x="30828" y="13945"/>
                  </a:lnTo>
                  <a:lnTo>
                    <a:pt x="30866" y="13868"/>
                  </a:lnTo>
                  <a:lnTo>
                    <a:pt x="30905" y="13753"/>
                  </a:lnTo>
                  <a:lnTo>
                    <a:pt x="30886" y="13638"/>
                  </a:lnTo>
                  <a:lnTo>
                    <a:pt x="30847" y="13523"/>
                  </a:lnTo>
                  <a:lnTo>
                    <a:pt x="30751" y="13388"/>
                  </a:lnTo>
                  <a:lnTo>
                    <a:pt x="30713" y="13350"/>
                  </a:lnTo>
                  <a:lnTo>
                    <a:pt x="30674" y="13350"/>
                  </a:lnTo>
                  <a:lnTo>
                    <a:pt x="30636" y="13369"/>
                  </a:lnTo>
                  <a:lnTo>
                    <a:pt x="30617" y="13407"/>
                  </a:lnTo>
                  <a:lnTo>
                    <a:pt x="30578" y="13657"/>
                  </a:lnTo>
                  <a:lnTo>
                    <a:pt x="30559" y="13753"/>
                  </a:lnTo>
                  <a:lnTo>
                    <a:pt x="30521" y="13849"/>
                  </a:lnTo>
                  <a:lnTo>
                    <a:pt x="30482" y="13926"/>
                  </a:lnTo>
                  <a:lnTo>
                    <a:pt x="30405" y="14003"/>
                  </a:lnTo>
                  <a:lnTo>
                    <a:pt x="30309" y="14061"/>
                  </a:lnTo>
                  <a:lnTo>
                    <a:pt x="30175" y="14118"/>
                  </a:lnTo>
                  <a:lnTo>
                    <a:pt x="30021" y="14137"/>
                  </a:lnTo>
                  <a:lnTo>
                    <a:pt x="29868" y="14157"/>
                  </a:lnTo>
                  <a:lnTo>
                    <a:pt x="29560" y="14176"/>
                  </a:lnTo>
                  <a:lnTo>
                    <a:pt x="29253" y="14157"/>
                  </a:lnTo>
                  <a:lnTo>
                    <a:pt x="28946" y="14118"/>
                  </a:lnTo>
                  <a:lnTo>
                    <a:pt x="28523" y="14061"/>
                  </a:lnTo>
                  <a:lnTo>
                    <a:pt x="28100" y="13964"/>
                  </a:lnTo>
                  <a:lnTo>
                    <a:pt x="27678" y="13868"/>
                  </a:lnTo>
                  <a:lnTo>
                    <a:pt x="27255" y="13734"/>
                  </a:lnTo>
                  <a:lnTo>
                    <a:pt x="27563" y="13772"/>
                  </a:lnTo>
                  <a:lnTo>
                    <a:pt x="27870" y="13792"/>
                  </a:lnTo>
                  <a:lnTo>
                    <a:pt x="28158" y="13792"/>
                  </a:lnTo>
                  <a:lnTo>
                    <a:pt x="28465" y="13772"/>
                  </a:lnTo>
                  <a:lnTo>
                    <a:pt x="28773" y="13753"/>
                  </a:lnTo>
                  <a:lnTo>
                    <a:pt x="29061" y="13734"/>
                  </a:lnTo>
                  <a:lnTo>
                    <a:pt x="29618" y="13638"/>
                  </a:lnTo>
                  <a:lnTo>
                    <a:pt x="30021" y="13542"/>
                  </a:lnTo>
                  <a:lnTo>
                    <a:pt x="30444" y="13427"/>
                  </a:lnTo>
                  <a:lnTo>
                    <a:pt x="30828" y="13273"/>
                  </a:lnTo>
                  <a:lnTo>
                    <a:pt x="31212" y="13081"/>
                  </a:lnTo>
                  <a:lnTo>
                    <a:pt x="31558" y="12870"/>
                  </a:lnTo>
                  <a:lnTo>
                    <a:pt x="31731" y="12754"/>
                  </a:lnTo>
                  <a:lnTo>
                    <a:pt x="31884" y="12620"/>
                  </a:lnTo>
                  <a:lnTo>
                    <a:pt x="32038" y="12466"/>
                  </a:lnTo>
                  <a:lnTo>
                    <a:pt x="32192" y="12313"/>
                  </a:lnTo>
                  <a:lnTo>
                    <a:pt x="32326" y="12159"/>
                  </a:lnTo>
                  <a:lnTo>
                    <a:pt x="32461" y="11967"/>
                  </a:lnTo>
                  <a:lnTo>
                    <a:pt x="32480" y="11929"/>
                  </a:lnTo>
                  <a:lnTo>
                    <a:pt x="32461" y="11871"/>
                  </a:lnTo>
                  <a:lnTo>
                    <a:pt x="32441" y="11832"/>
                  </a:lnTo>
                  <a:lnTo>
                    <a:pt x="32403" y="11794"/>
                  </a:lnTo>
                  <a:lnTo>
                    <a:pt x="32230" y="11698"/>
                  </a:lnTo>
                  <a:lnTo>
                    <a:pt x="32076" y="11602"/>
                  </a:lnTo>
                  <a:lnTo>
                    <a:pt x="31923" y="11544"/>
                  </a:lnTo>
                  <a:lnTo>
                    <a:pt x="31750" y="11487"/>
                  </a:lnTo>
                  <a:lnTo>
                    <a:pt x="31596" y="11429"/>
                  </a:lnTo>
                  <a:lnTo>
                    <a:pt x="31443" y="11410"/>
                  </a:lnTo>
                  <a:lnTo>
                    <a:pt x="31289" y="11391"/>
                  </a:lnTo>
                  <a:lnTo>
                    <a:pt x="31154" y="11372"/>
                  </a:lnTo>
                  <a:lnTo>
                    <a:pt x="30847" y="11391"/>
                  </a:lnTo>
                  <a:lnTo>
                    <a:pt x="30559" y="11448"/>
                  </a:lnTo>
                  <a:lnTo>
                    <a:pt x="30271" y="11525"/>
                  </a:lnTo>
                  <a:lnTo>
                    <a:pt x="30002" y="11640"/>
                  </a:lnTo>
                  <a:lnTo>
                    <a:pt x="30271" y="11410"/>
                  </a:lnTo>
                  <a:lnTo>
                    <a:pt x="30521" y="11160"/>
                  </a:lnTo>
                  <a:lnTo>
                    <a:pt x="30770" y="10891"/>
                  </a:lnTo>
                  <a:lnTo>
                    <a:pt x="30982" y="10603"/>
                  </a:lnTo>
                  <a:lnTo>
                    <a:pt x="31193" y="10296"/>
                  </a:lnTo>
                  <a:lnTo>
                    <a:pt x="31366" y="9989"/>
                  </a:lnTo>
                  <a:lnTo>
                    <a:pt x="31519" y="9643"/>
                  </a:lnTo>
                  <a:lnTo>
                    <a:pt x="31654" y="9297"/>
                  </a:lnTo>
                  <a:lnTo>
                    <a:pt x="31654" y="9240"/>
                  </a:lnTo>
                  <a:lnTo>
                    <a:pt x="31615" y="9182"/>
                  </a:lnTo>
                  <a:lnTo>
                    <a:pt x="31577" y="9163"/>
                  </a:lnTo>
                  <a:lnTo>
                    <a:pt x="31519" y="9163"/>
                  </a:lnTo>
                  <a:lnTo>
                    <a:pt x="30943" y="9374"/>
                  </a:lnTo>
                  <a:lnTo>
                    <a:pt x="30386" y="9604"/>
                  </a:lnTo>
                  <a:lnTo>
                    <a:pt x="29868" y="9893"/>
                  </a:lnTo>
                  <a:lnTo>
                    <a:pt x="29330" y="10181"/>
                  </a:lnTo>
                  <a:lnTo>
                    <a:pt x="29464" y="9854"/>
                  </a:lnTo>
                  <a:lnTo>
                    <a:pt x="29579" y="9508"/>
                  </a:lnTo>
                  <a:lnTo>
                    <a:pt x="29675" y="9163"/>
                  </a:lnTo>
                  <a:lnTo>
                    <a:pt x="29752" y="8817"/>
                  </a:lnTo>
                  <a:lnTo>
                    <a:pt x="29791" y="8452"/>
                  </a:lnTo>
                  <a:lnTo>
                    <a:pt x="29829" y="8087"/>
                  </a:lnTo>
                  <a:lnTo>
                    <a:pt x="29829" y="7722"/>
                  </a:lnTo>
                  <a:lnTo>
                    <a:pt x="29829" y="7338"/>
                  </a:lnTo>
                  <a:lnTo>
                    <a:pt x="29810" y="7300"/>
                  </a:lnTo>
                  <a:lnTo>
                    <a:pt x="29772" y="7261"/>
                  </a:lnTo>
                  <a:lnTo>
                    <a:pt x="29733" y="7242"/>
                  </a:lnTo>
                  <a:lnTo>
                    <a:pt x="29675" y="7242"/>
                  </a:lnTo>
                  <a:lnTo>
                    <a:pt x="29483" y="7300"/>
                  </a:lnTo>
                  <a:lnTo>
                    <a:pt x="29311" y="7376"/>
                  </a:lnTo>
                  <a:lnTo>
                    <a:pt x="29138" y="7453"/>
                  </a:lnTo>
                  <a:lnTo>
                    <a:pt x="28984" y="7549"/>
                  </a:lnTo>
                  <a:lnTo>
                    <a:pt x="28677" y="7761"/>
                  </a:lnTo>
                  <a:lnTo>
                    <a:pt x="28389" y="8010"/>
                  </a:lnTo>
                  <a:lnTo>
                    <a:pt x="28139" y="8279"/>
                  </a:lnTo>
                  <a:lnTo>
                    <a:pt x="27908" y="8586"/>
                  </a:lnTo>
                  <a:lnTo>
                    <a:pt x="27697" y="8913"/>
                  </a:lnTo>
                  <a:lnTo>
                    <a:pt x="27543" y="9259"/>
                  </a:lnTo>
                  <a:lnTo>
                    <a:pt x="27447" y="8625"/>
                  </a:lnTo>
                  <a:lnTo>
                    <a:pt x="27351" y="7991"/>
                  </a:lnTo>
                  <a:lnTo>
                    <a:pt x="27236" y="7376"/>
                  </a:lnTo>
                  <a:lnTo>
                    <a:pt x="27159" y="6819"/>
                  </a:lnTo>
                  <a:lnTo>
                    <a:pt x="27140" y="6762"/>
                  </a:lnTo>
                  <a:lnTo>
                    <a:pt x="27102" y="6723"/>
                  </a:lnTo>
                  <a:lnTo>
                    <a:pt x="27044" y="6704"/>
                  </a:lnTo>
                  <a:lnTo>
                    <a:pt x="26986" y="6704"/>
                  </a:lnTo>
                  <a:lnTo>
                    <a:pt x="26756" y="6819"/>
                  </a:lnTo>
                  <a:lnTo>
                    <a:pt x="26526" y="6954"/>
                  </a:lnTo>
                  <a:lnTo>
                    <a:pt x="26314" y="7088"/>
                  </a:lnTo>
                  <a:lnTo>
                    <a:pt x="26122" y="7261"/>
                  </a:lnTo>
                  <a:lnTo>
                    <a:pt x="25949" y="7453"/>
                  </a:lnTo>
                  <a:lnTo>
                    <a:pt x="25796" y="7645"/>
                  </a:lnTo>
                  <a:lnTo>
                    <a:pt x="25661" y="7857"/>
                  </a:lnTo>
                  <a:lnTo>
                    <a:pt x="25546" y="8087"/>
                  </a:lnTo>
                  <a:lnTo>
                    <a:pt x="25450" y="8318"/>
                  </a:lnTo>
                  <a:lnTo>
                    <a:pt x="25354" y="8567"/>
                  </a:lnTo>
                  <a:lnTo>
                    <a:pt x="25296" y="8817"/>
                  </a:lnTo>
                  <a:lnTo>
                    <a:pt x="25239" y="9067"/>
                  </a:lnTo>
                  <a:lnTo>
                    <a:pt x="25200" y="9336"/>
                  </a:lnTo>
                  <a:lnTo>
                    <a:pt x="25181" y="9585"/>
                  </a:lnTo>
                  <a:lnTo>
                    <a:pt x="25181" y="9854"/>
                  </a:lnTo>
                  <a:lnTo>
                    <a:pt x="25200" y="10123"/>
                  </a:lnTo>
                  <a:lnTo>
                    <a:pt x="25008" y="9854"/>
                  </a:lnTo>
                  <a:lnTo>
                    <a:pt x="24797" y="9604"/>
                  </a:lnTo>
                  <a:lnTo>
                    <a:pt x="24566" y="9374"/>
                  </a:lnTo>
                  <a:lnTo>
                    <a:pt x="24336" y="9143"/>
                  </a:lnTo>
                  <a:lnTo>
                    <a:pt x="24125" y="8951"/>
                  </a:lnTo>
                  <a:lnTo>
                    <a:pt x="23894" y="8759"/>
                  </a:lnTo>
                  <a:lnTo>
                    <a:pt x="23683" y="8586"/>
                  </a:lnTo>
                  <a:lnTo>
                    <a:pt x="23472" y="8452"/>
                  </a:lnTo>
                  <a:lnTo>
                    <a:pt x="23414" y="8433"/>
                  </a:lnTo>
                  <a:lnTo>
                    <a:pt x="23337" y="8452"/>
                  </a:lnTo>
                  <a:lnTo>
                    <a:pt x="23299" y="8490"/>
                  </a:lnTo>
                  <a:lnTo>
                    <a:pt x="23260" y="8548"/>
                  </a:lnTo>
                  <a:lnTo>
                    <a:pt x="23183" y="8951"/>
                  </a:lnTo>
                  <a:lnTo>
                    <a:pt x="23164" y="9336"/>
                  </a:lnTo>
                  <a:lnTo>
                    <a:pt x="23164" y="9720"/>
                  </a:lnTo>
                  <a:lnTo>
                    <a:pt x="23222" y="10104"/>
                  </a:lnTo>
                  <a:lnTo>
                    <a:pt x="23299" y="10469"/>
                  </a:lnTo>
                  <a:lnTo>
                    <a:pt x="23414" y="10815"/>
                  </a:lnTo>
                  <a:lnTo>
                    <a:pt x="23548" y="11160"/>
                  </a:lnTo>
                  <a:lnTo>
                    <a:pt x="23721" y="11487"/>
                  </a:lnTo>
                  <a:lnTo>
                    <a:pt x="23913" y="11813"/>
                  </a:lnTo>
                  <a:lnTo>
                    <a:pt x="24144" y="12121"/>
                  </a:lnTo>
                  <a:lnTo>
                    <a:pt x="24374" y="12409"/>
                  </a:lnTo>
                  <a:lnTo>
                    <a:pt x="24643" y="12697"/>
                  </a:lnTo>
                  <a:lnTo>
                    <a:pt x="24912" y="12966"/>
                  </a:lnTo>
                  <a:lnTo>
                    <a:pt x="25219" y="13215"/>
                  </a:lnTo>
                  <a:lnTo>
                    <a:pt x="25527" y="13465"/>
                  </a:lnTo>
                  <a:lnTo>
                    <a:pt x="25834" y="13676"/>
                  </a:lnTo>
                  <a:lnTo>
                    <a:pt x="25872" y="13696"/>
                  </a:lnTo>
                  <a:lnTo>
                    <a:pt x="25892" y="13696"/>
                  </a:lnTo>
                  <a:lnTo>
                    <a:pt x="25949" y="13753"/>
                  </a:lnTo>
                  <a:lnTo>
                    <a:pt x="26007" y="13772"/>
                  </a:lnTo>
                  <a:lnTo>
                    <a:pt x="26065" y="13753"/>
                  </a:lnTo>
                  <a:lnTo>
                    <a:pt x="26103" y="13715"/>
                  </a:lnTo>
                  <a:lnTo>
                    <a:pt x="26103" y="13696"/>
                  </a:lnTo>
                  <a:lnTo>
                    <a:pt x="26103" y="13657"/>
                  </a:lnTo>
                  <a:lnTo>
                    <a:pt x="26026" y="13388"/>
                  </a:lnTo>
                  <a:lnTo>
                    <a:pt x="25988" y="13100"/>
                  </a:lnTo>
                  <a:lnTo>
                    <a:pt x="26007" y="13023"/>
                  </a:lnTo>
                  <a:lnTo>
                    <a:pt x="26103" y="13331"/>
                  </a:lnTo>
                  <a:lnTo>
                    <a:pt x="26180" y="13638"/>
                  </a:lnTo>
                  <a:lnTo>
                    <a:pt x="26180" y="13657"/>
                  </a:lnTo>
                  <a:lnTo>
                    <a:pt x="26161" y="13676"/>
                  </a:lnTo>
                  <a:lnTo>
                    <a:pt x="26141" y="13753"/>
                  </a:lnTo>
                  <a:lnTo>
                    <a:pt x="26141" y="13811"/>
                  </a:lnTo>
                  <a:lnTo>
                    <a:pt x="26180" y="13868"/>
                  </a:lnTo>
                  <a:lnTo>
                    <a:pt x="26237" y="13926"/>
                  </a:lnTo>
                  <a:lnTo>
                    <a:pt x="26180" y="14080"/>
                  </a:lnTo>
                  <a:lnTo>
                    <a:pt x="26084" y="14137"/>
                  </a:lnTo>
                  <a:lnTo>
                    <a:pt x="26084" y="14157"/>
                  </a:lnTo>
                  <a:lnTo>
                    <a:pt x="26045" y="14176"/>
                  </a:lnTo>
                  <a:lnTo>
                    <a:pt x="26026" y="14195"/>
                  </a:lnTo>
                  <a:lnTo>
                    <a:pt x="25988" y="14233"/>
                  </a:lnTo>
                  <a:lnTo>
                    <a:pt x="25988" y="14329"/>
                  </a:lnTo>
                  <a:lnTo>
                    <a:pt x="26007" y="14406"/>
                  </a:lnTo>
                  <a:lnTo>
                    <a:pt x="26065" y="14464"/>
                  </a:lnTo>
                  <a:lnTo>
                    <a:pt x="25719" y="15655"/>
                  </a:lnTo>
                  <a:lnTo>
                    <a:pt x="25392" y="16846"/>
                  </a:lnTo>
                  <a:lnTo>
                    <a:pt x="25085" y="18056"/>
                  </a:lnTo>
                  <a:lnTo>
                    <a:pt x="24816" y="19246"/>
                  </a:lnTo>
                  <a:lnTo>
                    <a:pt x="24778" y="19227"/>
                  </a:lnTo>
                  <a:lnTo>
                    <a:pt x="24586" y="19093"/>
                  </a:lnTo>
                  <a:lnTo>
                    <a:pt x="24432" y="18920"/>
                  </a:lnTo>
                  <a:lnTo>
                    <a:pt x="24278" y="18728"/>
                  </a:lnTo>
                  <a:lnTo>
                    <a:pt x="24182" y="18517"/>
                  </a:lnTo>
                  <a:lnTo>
                    <a:pt x="24125" y="18286"/>
                  </a:lnTo>
                  <a:lnTo>
                    <a:pt x="24105" y="18171"/>
                  </a:lnTo>
                  <a:lnTo>
                    <a:pt x="24105" y="18056"/>
                  </a:lnTo>
                  <a:lnTo>
                    <a:pt x="24105" y="17940"/>
                  </a:lnTo>
                  <a:lnTo>
                    <a:pt x="24125" y="17825"/>
                  </a:lnTo>
                  <a:lnTo>
                    <a:pt x="24163" y="17729"/>
                  </a:lnTo>
                  <a:lnTo>
                    <a:pt x="24221" y="17614"/>
                  </a:lnTo>
                  <a:lnTo>
                    <a:pt x="24355" y="17921"/>
                  </a:lnTo>
                  <a:lnTo>
                    <a:pt x="24470" y="18267"/>
                  </a:lnTo>
                  <a:lnTo>
                    <a:pt x="24509" y="18459"/>
                  </a:lnTo>
                  <a:lnTo>
                    <a:pt x="24528" y="18670"/>
                  </a:lnTo>
                  <a:lnTo>
                    <a:pt x="24566" y="18862"/>
                  </a:lnTo>
                  <a:lnTo>
                    <a:pt x="24643" y="19054"/>
                  </a:lnTo>
                  <a:lnTo>
                    <a:pt x="24662" y="19074"/>
                  </a:lnTo>
                  <a:lnTo>
                    <a:pt x="24682" y="19093"/>
                  </a:lnTo>
                  <a:lnTo>
                    <a:pt x="24739" y="19093"/>
                  </a:lnTo>
                  <a:lnTo>
                    <a:pt x="24778" y="19074"/>
                  </a:lnTo>
                  <a:lnTo>
                    <a:pt x="24816" y="19035"/>
                  </a:lnTo>
                  <a:lnTo>
                    <a:pt x="24835" y="18920"/>
                  </a:lnTo>
                  <a:lnTo>
                    <a:pt x="24835" y="18824"/>
                  </a:lnTo>
                  <a:lnTo>
                    <a:pt x="24816" y="18593"/>
                  </a:lnTo>
                  <a:lnTo>
                    <a:pt x="24778" y="18382"/>
                  </a:lnTo>
                  <a:lnTo>
                    <a:pt x="24720" y="18190"/>
                  </a:lnTo>
                  <a:lnTo>
                    <a:pt x="24662" y="17940"/>
                  </a:lnTo>
                  <a:lnTo>
                    <a:pt x="24566" y="17710"/>
                  </a:lnTo>
                  <a:lnTo>
                    <a:pt x="24470" y="17499"/>
                  </a:lnTo>
                  <a:lnTo>
                    <a:pt x="24336" y="17287"/>
                  </a:lnTo>
                  <a:lnTo>
                    <a:pt x="24297" y="17249"/>
                  </a:lnTo>
                  <a:lnTo>
                    <a:pt x="24240" y="17230"/>
                  </a:lnTo>
                  <a:lnTo>
                    <a:pt x="24182" y="17230"/>
                  </a:lnTo>
                  <a:lnTo>
                    <a:pt x="24125" y="17268"/>
                  </a:lnTo>
                  <a:lnTo>
                    <a:pt x="24048" y="17403"/>
                  </a:lnTo>
                  <a:lnTo>
                    <a:pt x="23971" y="17537"/>
                  </a:lnTo>
                  <a:lnTo>
                    <a:pt x="23913" y="17691"/>
                  </a:lnTo>
                  <a:lnTo>
                    <a:pt x="23875" y="17844"/>
                  </a:lnTo>
                  <a:lnTo>
                    <a:pt x="23856" y="17998"/>
                  </a:lnTo>
                  <a:lnTo>
                    <a:pt x="23856" y="18152"/>
                  </a:lnTo>
                  <a:lnTo>
                    <a:pt x="23875" y="18305"/>
                  </a:lnTo>
                  <a:lnTo>
                    <a:pt x="23913" y="18459"/>
                  </a:lnTo>
                  <a:lnTo>
                    <a:pt x="23952" y="18613"/>
                  </a:lnTo>
                  <a:lnTo>
                    <a:pt x="24009" y="18747"/>
                  </a:lnTo>
                  <a:lnTo>
                    <a:pt x="24105" y="18882"/>
                  </a:lnTo>
                  <a:lnTo>
                    <a:pt x="24201" y="18997"/>
                  </a:lnTo>
                  <a:lnTo>
                    <a:pt x="24297" y="19112"/>
                  </a:lnTo>
                  <a:lnTo>
                    <a:pt x="24432" y="19227"/>
                  </a:lnTo>
                  <a:lnTo>
                    <a:pt x="24566" y="19304"/>
                  </a:lnTo>
                  <a:lnTo>
                    <a:pt x="24701" y="19362"/>
                  </a:lnTo>
                  <a:lnTo>
                    <a:pt x="24758" y="19381"/>
                  </a:lnTo>
                  <a:lnTo>
                    <a:pt x="24778" y="19362"/>
                  </a:lnTo>
                  <a:lnTo>
                    <a:pt x="24586" y="20284"/>
                  </a:lnTo>
                  <a:lnTo>
                    <a:pt x="24413" y="21225"/>
                  </a:lnTo>
                  <a:lnTo>
                    <a:pt x="24240" y="22147"/>
                  </a:lnTo>
                  <a:lnTo>
                    <a:pt x="24105" y="23088"/>
                  </a:lnTo>
                  <a:lnTo>
                    <a:pt x="23971" y="24029"/>
                  </a:lnTo>
                  <a:lnTo>
                    <a:pt x="23875" y="24970"/>
                  </a:lnTo>
                  <a:lnTo>
                    <a:pt x="23798" y="25931"/>
                  </a:lnTo>
                  <a:lnTo>
                    <a:pt x="23740" y="26872"/>
                  </a:lnTo>
                  <a:lnTo>
                    <a:pt x="23510" y="25546"/>
                  </a:lnTo>
                  <a:lnTo>
                    <a:pt x="23280" y="24202"/>
                  </a:lnTo>
                  <a:lnTo>
                    <a:pt x="23241" y="23395"/>
                  </a:lnTo>
                  <a:lnTo>
                    <a:pt x="23183" y="22588"/>
                  </a:lnTo>
                  <a:lnTo>
                    <a:pt x="23107" y="21782"/>
                  </a:lnTo>
                  <a:lnTo>
                    <a:pt x="22972" y="20975"/>
                  </a:lnTo>
                  <a:lnTo>
                    <a:pt x="22838" y="20188"/>
                  </a:lnTo>
                  <a:lnTo>
                    <a:pt x="22646" y="19400"/>
                  </a:lnTo>
                  <a:lnTo>
                    <a:pt x="22415" y="18651"/>
                  </a:lnTo>
                  <a:lnTo>
                    <a:pt x="22281" y="18267"/>
                  </a:lnTo>
                  <a:lnTo>
                    <a:pt x="22146" y="17902"/>
                  </a:lnTo>
                  <a:lnTo>
                    <a:pt x="21993" y="17537"/>
                  </a:lnTo>
                  <a:lnTo>
                    <a:pt x="21820" y="17172"/>
                  </a:lnTo>
                  <a:lnTo>
                    <a:pt x="21647" y="16826"/>
                  </a:lnTo>
                  <a:lnTo>
                    <a:pt x="21455" y="16481"/>
                  </a:lnTo>
                  <a:lnTo>
                    <a:pt x="21263" y="16154"/>
                  </a:lnTo>
                  <a:lnTo>
                    <a:pt x="21051" y="15828"/>
                  </a:lnTo>
                  <a:lnTo>
                    <a:pt x="20821" y="15501"/>
                  </a:lnTo>
                  <a:lnTo>
                    <a:pt x="20571" y="15194"/>
                  </a:lnTo>
                  <a:lnTo>
                    <a:pt x="20322" y="14906"/>
                  </a:lnTo>
                  <a:lnTo>
                    <a:pt x="20053" y="14618"/>
                  </a:lnTo>
                  <a:lnTo>
                    <a:pt x="19765" y="14329"/>
                  </a:lnTo>
                  <a:lnTo>
                    <a:pt x="19457" y="14061"/>
                  </a:lnTo>
                  <a:lnTo>
                    <a:pt x="19131" y="13811"/>
                  </a:lnTo>
                  <a:lnTo>
                    <a:pt x="18804" y="13561"/>
                  </a:lnTo>
                  <a:lnTo>
                    <a:pt x="18459" y="13331"/>
                  </a:lnTo>
                  <a:lnTo>
                    <a:pt x="18094" y="13119"/>
                  </a:lnTo>
                  <a:lnTo>
                    <a:pt x="18055" y="13100"/>
                  </a:lnTo>
                  <a:lnTo>
                    <a:pt x="18036" y="13100"/>
                  </a:lnTo>
                  <a:lnTo>
                    <a:pt x="17978" y="13139"/>
                  </a:lnTo>
                  <a:lnTo>
                    <a:pt x="17959" y="13196"/>
                  </a:lnTo>
                  <a:lnTo>
                    <a:pt x="17978" y="13215"/>
                  </a:lnTo>
                  <a:lnTo>
                    <a:pt x="17998" y="13254"/>
                  </a:lnTo>
                  <a:lnTo>
                    <a:pt x="18651" y="13830"/>
                  </a:lnTo>
                  <a:lnTo>
                    <a:pt x="19284" y="14406"/>
                  </a:lnTo>
                  <a:lnTo>
                    <a:pt x="19880" y="15002"/>
                  </a:lnTo>
                  <a:lnTo>
                    <a:pt x="20168" y="15309"/>
                  </a:lnTo>
                  <a:lnTo>
                    <a:pt x="20437" y="15616"/>
                  </a:lnTo>
                  <a:lnTo>
                    <a:pt x="20687" y="15943"/>
                  </a:lnTo>
                  <a:lnTo>
                    <a:pt x="20936" y="16269"/>
                  </a:lnTo>
                  <a:lnTo>
                    <a:pt x="21167" y="16596"/>
                  </a:lnTo>
                  <a:lnTo>
                    <a:pt x="21397" y="16961"/>
                  </a:lnTo>
                  <a:lnTo>
                    <a:pt x="21589" y="17326"/>
                  </a:lnTo>
                  <a:lnTo>
                    <a:pt x="21801" y="17710"/>
                  </a:lnTo>
                  <a:lnTo>
                    <a:pt x="21973" y="18113"/>
                  </a:lnTo>
                  <a:lnTo>
                    <a:pt x="22146" y="18536"/>
                  </a:lnTo>
                  <a:lnTo>
                    <a:pt x="22319" y="19054"/>
                  </a:lnTo>
                  <a:lnTo>
                    <a:pt x="22473" y="19573"/>
                  </a:lnTo>
                  <a:lnTo>
                    <a:pt x="22588" y="20092"/>
                  </a:lnTo>
                  <a:lnTo>
                    <a:pt x="22703" y="20610"/>
                  </a:lnTo>
                  <a:lnTo>
                    <a:pt x="22799" y="21148"/>
                  </a:lnTo>
                  <a:lnTo>
                    <a:pt x="22876" y="21686"/>
                  </a:lnTo>
                  <a:lnTo>
                    <a:pt x="22991" y="22761"/>
                  </a:lnTo>
                  <a:lnTo>
                    <a:pt x="22838" y="22089"/>
                  </a:lnTo>
                  <a:lnTo>
                    <a:pt x="22665" y="21436"/>
                  </a:lnTo>
                  <a:lnTo>
                    <a:pt x="22492" y="20783"/>
                  </a:lnTo>
                  <a:lnTo>
                    <a:pt x="22300" y="20130"/>
                  </a:lnTo>
                  <a:lnTo>
                    <a:pt x="22089" y="19496"/>
                  </a:lnTo>
                  <a:lnTo>
                    <a:pt x="21858" y="18862"/>
                  </a:lnTo>
                  <a:lnTo>
                    <a:pt x="21608" y="18248"/>
                  </a:lnTo>
                  <a:lnTo>
                    <a:pt x="21320" y="17652"/>
                  </a:lnTo>
                  <a:lnTo>
                    <a:pt x="21013" y="17057"/>
                  </a:lnTo>
                  <a:lnTo>
                    <a:pt x="20687" y="16481"/>
                  </a:lnTo>
                  <a:lnTo>
                    <a:pt x="20341" y="15924"/>
                  </a:lnTo>
                  <a:lnTo>
                    <a:pt x="19937" y="15386"/>
                  </a:lnTo>
                  <a:lnTo>
                    <a:pt x="19515" y="14848"/>
                  </a:lnTo>
                  <a:lnTo>
                    <a:pt x="19073" y="14349"/>
                  </a:lnTo>
                  <a:lnTo>
                    <a:pt x="18574" y="13868"/>
                  </a:lnTo>
                  <a:lnTo>
                    <a:pt x="18036" y="13388"/>
                  </a:lnTo>
                  <a:lnTo>
                    <a:pt x="17998" y="13388"/>
                  </a:lnTo>
                  <a:lnTo>
                    <a:pt x="17959" y="13407"/>
                  </a:lnTo>
                  <a:lnTo>
                    <a:pt x="17940" y="13446"/>
                  </a:lnTo>
                  <a:lnTo>
                    <a:pt x="17959" y="13484"/>
                  </a:lnTo>
                  <a:lnTo>
                    <a:pt x="18670" y="14329"/>
                  </a:lnTo>
                  <a:lnTo>
                    <a:pt x="19323" y="15175"/>
                  </a:lnTo>
                  <a:lnTo>
                    <a:pt x="19649" y="15597"/>
                  </a:lnTo>
                  <a:lnTo>
                    <a:pt x="19937" y="16020"/>
                  </a:lnTo>
                  <a:lnTo>
                    <a:pt x="20226" y="16442"/>
                  </a:lnTo>
                  <a:lnTo>
                    <a:pt x="20494" y="16884"/>
                  </a:lnTo>
                  <a:lnTo>
                    <a:pt x="20763" y="17326"/>
                  </a:lnTo>
                  <a:lnTo>
                    <a:pt x="21013" y="17768"/>
                  </a:lnTo>
                  <a:lnTo>
                    <a:pt x="21244" y="18228"/>
                  </a:lnTo>
                  <a:lnTo>
                    <a:pt x="21474" y="18709"/>
                  </a:lnTo>
                  <a:lnTo>
                    <a:pt x="21685" y="19189"/>
                  </a:lnTo>
                  <a:lnTo>
                    <a:pt x="21877" y="19688"/>
                  </a:lnTo>
                  <a:lnTo>
                    <a:pt x="22069" y="20207"/>
                  </a:lnTo>
                  <a:lnTo>
                    <a:pt x="22242" y="20725"/>
                  </a:lnTo>
                  <a:lnTo>
                    <a:pt x="22511" y="21647"/>
                  </a:lnTo>
                  <a:lnTo>
                    <a:pt x="22742" y="22569"/>
                  </a:lnTo>
                  <a:lnTo>
                    <a:pt x="22953" y="23491"/>
                  </a:lnTo>
                  <a:lnTo>
                    <a:pt x="23126" y="24432"/>
                  </a:lnTo>
                  <a:lnTo>
                    <a:pt x="23126" y="24471"/>
                  </a:lnTo>
                  <a:lnTo>
                    <a:pt x="23049" y="24183"/>
                  </a:lnTo>
                  <a:lnTo>
                    <a:pt x="22934" y="23895"/>
                  </a:lnTo>
                  <a:lnTo>
                    <a:pt x="22819" y="23606"/>
                  </a:lnTo>
                  <a:lnTo>
                    <a:pt x="22684" y="23318"/>
                  </a:lnTo>
                  <a:lnTo>
                    <a:pt x="22530" y="23049"/>
                  </a:lnTo>
                  <a:lnTo>
                    <a:pt x="22377" y="22781"/>
                  </a:lnTo>
                  <a:lnTo>
                    <a:pt x="22050" y="22262"/>
                  </a:lnTo>
                  <a:lnTo>
                    <a:pt x="21685" y="21743"/>
                  </a:lnTo>
                  <a:lnTo>
                    <a:pt x="21320" y="21244"/>
                  </a:lnTo>
                  <a:lnTo>
                    <a:pt x="20591" y="20226"/>
                  </a:lnTo>
                  <a:lnTo>
                    <a:pt x="20322" y="19842"/>
                  </a:lnTo>
                  <a:lnTo>
                    <a:pt x="20072" y="19439"/>
                  </a:lnTo>
                  <a:lnTo>
                    <a:pt x="19841" y="19016"/>
                  </a:lnTo>
                  <a:lnTo>
                    <a:pt x="19630" y="18593"/>
                  </a:lnTo>
                  <a:lnTo>
                    <a:pt x="19419" y="18171"/>
                  </a:lnTo>
                  <a:lnTo>
                    <a:pt x="19246" y="17748"/>
                  </a:lnTo>
                  <a:lnTo>
                    <a:pt x="19073" y="17307"/>
                  </a:lnTo>
                  <a:lnTo>
                    <a:pt x="18900" y="16865"/>
                  </a:lnTo>
                  <a:lnTo>
                    <a:pt x="18593" y="15981"/>
                  </a:lnTo>
                  <a:lnTo>
                    <a:pt x="18324" y="15079"/>
                  </a:lnTo>
                  <a:lnTo>
                    <a:pt x="17786" y="13273"/>
                  </a:lnTo>
                  <a:lnTo>
                    <a:pt x="17767" y="13235"/>
                  </a:lnTo>
                  <a:lnTo>
                    <a:pt x="17748" y="13215"/>
                  </a:lnTo>
                  <a:lnTo>
                    <a:pt x="17690" y="13215"/>
                  </a:lnTo>
                  <a:lnTo>
                    <a:pt x="17652" y="13254"/>
                  </a:lnTo>
                  <a:lnTo>
                    <a:pt x="17652" y="13273"/>
                  </a:lnTo>
                  <a:lnTo>
                    <a:pt x="17652" y="13311"/>
                  </a:lnTo>
                  <a:lnTo>
                    <a:pt x="17825" y="14022"/>
                  </a:lnTo>
                  <a:lnTo>
                    <a:pt x="17998" y="14714"/>
                  </a:lnTo>
                  <a:lnTo>
                    <a:pt x="18209" y="15424"/>
                  </a:lnTo>
                  <a:lnTo>
                    <a:pt x="18420" y="16116"/>
                  </a:lnTo>
                  <a:lnTo>
                    <a:pt x="18651" y="16807"/>
                  </a:lnTo>
                  <a:lnTo>
                    <a:pt x="18900" y="17499"/>
                  </a:lnTo>
                  <a:lnTo>
                    <a:pt x="19169" y="18171"/>
                  </a:lnTo>
                  <a:lnTo>
                    <a:pt x="19476" y="18824"/>
                  </a:lnTo>
                  <a:lnTo>
                    <a:pt x="19669" y="19227"/>
                  </a:lnTo>
                  <a:lnTo>
                    <a:pt x="19880" y="19592"/>
                  </a:lnTo>
                  <a:lnTo>
                    <a:pt x="20091" y="19976"/>
                  </a:lnTo>
                  <a:lnTo>
                    <a:pt x="20322" y="20341"/>
                  </a:lnTo>
                  <a:lnTo>
                    <a:pt x="20802" y="21052"/>
                  </a:lnTo>
                  <a:lnTo>
                    <a:pt x="21282" y="21763"/>
                  </a:lnTo>
                  <a:lnTo>
                    <a:pt x="21762" y="22473"/>
                  </a:lnTo>
                  <a:lnTo>
                    <a:pt x="22242" y="23203"/>
                  </a:lnTo>
                  <a:lnTo>
                    <a:pt x="22454" y="23568"/>
                  </a:lnTo>
                  <a:lnTo>
                    <a:pt x="22665" y="23952"/>
                  </a:lnTo>
                  <a:lnTo>
                    <a:pt x="22857" y="24336"/>
                  </a:lnTo>
                  <a:lnTo>
                    <a:pt x="23049" y="24740"/>
                  </a:lnTo>
                  <a:lnTo>
                    <a:pt x="23068" y="24778"/>
                  </a:lnTo>
                  <a:lnTo>
                    <a:pt x="23107" y="24778"/>
                  </a:lnTo>
                  <a:lnTo>
                    <a:pt x="23126" y="24797"/>
                  </a:lnTo>
                  <a:lnTo>
                    <a:pt x="23164" y="24778"/>
                  </a:lnTo>
                  <a:lnTo>
                    <a:pt x="23164" y="24874"/>
                  </a:lnTo>
                  <a:lnTo>
                    <a:pt x="23183" y="24913"/>
                  </a:lnTo>
                  <a:lnTo>
                    <a:pt x="23222" y="24932"/>
                  </a:lnTo>
                  <a:lnTo>
                    <a:pt x="23702" y="27602"/>
                  </a:lnTo>
                  <a:lnTo>
                    <a:pt x="23644" y="29887"/>
                  </a:lnTo>
                  <a:lnTo>
                    <a:pt x="23625" y="32154"/>
                  </a:lnTo>
                  <a:lnTo>
                    <a:pt x="23587" y="33287"/>
                  </a:lnTo>
                  <a:lnTo>
                    <a:pt x="23568" y="34420"/>
                  </a:lnTo>
                  <a:lnTo>
                    <a:pt x="23510" y="35534"/>
                  </a:lnTo>
                  <a:lnTo>
                    <a:pt x="23433" y="36667"/>
                  </a:lnTo>
                  <a:lnTo>
                    <a:pt x="23376" y="36418"/>
                  </a:lnTo>
                  <a:lnTo>
                    <a:pt x="23280" y="36149"/>
                  </a:lnTo>
                  <a:lnTo>
                    <a:pt x="23164" y="35918"/>
                  </a:lnTo>
                  <a:lnTo>
                    <a:pt x="23030" y="35669"/>
                  </a:lnTo>
                  <a:lnTo>
                    <a:pt x="22876" y="35457"/>
                  </a:lnTo>
                  <a:lnTo>
                    <a:pt x="22703" y="35265"/>
                  </a:lnTo>
                  <a:lnTo>
                    <a:pt x="22530" y="35092"/>
                  </a:lnTo>
                  <a:lnTo>
                    <a:pt x="22319" y="34939"/>
                  </a:lnTo>
                  <a:lnTo>
                    <a:pt x="22281" y="34939"/>
                  </a:lnTo>
                  <a:lnTo>
                    <a:pt x="22242" y="34919"/>
                  </a:lnTo>
                  <a:lnTo>
                    <a:pt x="22185" y="34958"/>
                  </a:lnTo>
                  <a:lnTo>
                    <a:pt x="22127" y="35016"/>
                  </a:lnTo>
                  <a:lnTo>
                    <a:pt x="22108" y="35092"/>
                  </a:lnTo>
                  <a:lnTo>
                    <a:pt x="22127" y="35380"/>
                  </a:lnTo>
                  <a:lnTo>
                    <a:pt x="22185" y="35688"/>
                  </a:lnTo>
                  <a:lnTo>
                    <a:pt x="22281" y="35995"/>
                  </a:lnTo>
                  <a:lnTo>
                    <a:pt x="22396" y="36302"/>
                  </a:lnTo>
                  <a:lnTo>
                    <a:pt x="22569" y="36571"/>
                  </a:lnTo>
                  <a:lnTo>
                    <a:pt x="22646" y="36706"/>
                  </a:lnTo>
                  <a:lnTo>
                    <a:pt x="22761" y="36821"/>
                  </a:lnTo>
                  <a:lnTo>
                    <a:pt x="22857" y="36936"/>
                  </a:lnTo>
                  <a:lnTo>
                    <a:pt x="22991" y="37032"/>
                  </a:lnTo>
                  <a:lnTo>
                    <a:pt x="23107" y="37128"/>
                  </a:lnTo>
                  <a:lnTo>
                    <a:pt x="23241" y="37205"/>
                  </a:lnTo>
                  <a:lnTo>
                    <a:pt x="23280" y="37224"/>
                  </a:lnTo>
                  <a:lnTo>
                    <a:pt x="23318" y="37205"/>
                  </a:lnTo>
                  <a:lnTo>
                    <a:pt x="23356" y="37186"/>
                  </a:lnTo>
                  <a:lnTo>
                    <a:pt x="23376" y="37148"/>
                  </a:lnTo>
                  <a:lnTo>
                    <a:pt x="23395" y="37148"/>
                  </a:lnTo>
                  <a:lnTo>
                    <a:pt x="23260" y="38319"/>
                  </a:lnTo>
                  <a:lnTo>
                    <a:pt x="23107" y="39491"/>
                  </a:lnTo>
                  <a:lnTo>
                    <a:pt x="23030" y="40086"/>
                  </a:lnTo>
                  <a:lnTo>
                    <a:pt x="22915" y="40662"/>
                  </a:lnTo>
                  <a:lnTo>
                    <a:pt x="22799" y="41258"/>
                  </a:lnTo>
                  <a:lnTo>
                    <a:pt x="22684" y="41834"/>
                  </a:lnTo>
                  <a:lnTo>
                    <a:pt x="22146" y="42237"/>
                  </a:lnTo>
                  <a:lnTo>
                    <a:pt x="21628" y="42679"/>
                  </a:lnTo>
                  <a:lnTo>
                    <a:pt x="21128" y="43102"/>
                  </a:lnTo>
                  <a:lnTo>
                    <a:pt x="20629" y="43563"/>
                  </a:lnTo>
                  <a:lnTo>
                    <a:pt x="20783" y="43332"/>
                  </a:lnTo>
                  <a:lnTo>
                    <a:pt x="20917" y="43102"/>
                  </a:lnTo>
                  <a:lnTo>
                    <a:pt x="21032" y="42852"/>
                  </a:lnTo>
                  <a:lnTo>
                    <a:pt x="21128" y="42602"/>
                  </a:lnTo>
                  <a:lnTo>
                    <a:pt x="21186" y="42333"/>
                  </a:lnTo>
                  <a:lnTo>
                    <a:pt x="21205" y="42084"/>
                  </a:lnTo>
                  <a:lnTo>
                    <a:pt x="21205" y="41949"/>
                  </a:lnTo>
                  <a:lnTo>
                    <a:pt x="21186" y="41815"/>
                  </a:lnTo>
                  <a:lnTo>
                    <a:pt x="21148" y="41680"/>
                  </a:lnTo>
                  <a:lnTo>
                    <a:pt x="21109" y="41565"/>
                  </a:lnTo>
                  <a:lnTo>
                    <a:pt x="21051" y="41488"/>
                  </a:lnTo>
                  <a:lnTo>
                    <a:pt x="20994" y="41469"/>
                  </a:lnTo>
                  <a:lnTo>
                    <a:pt x="20917" y="41450"/>
                  </a:lnTo>
                  <a:lnTo>
                    <a:pt x="20879" y="41469"/>
                  </a:lnTo>
                  <a:lnTo>
                    <a:pt x="20859" y="41508"/>
                  </a:lnTo>
                  <a:lnTo>
                    <a:pt x="20687" y="41719"/>
                  </a:lnTo>
                  <a:lnTo>
                    <a:pt x="20533" y="41969"/>
                  </a:lnTo>
                  <a:lnTo>
                    <a:pt x="20418" y="42257"/>
                  </a:lnTo>
                  <a:lnTo>
                    <a:pt x="20322" y="42545"/>
                  </a:lnTo>
                  <a:lnTo>
                    <a:pt x="20245" y="42833"/>
                  </a:lnTo>
                  <a:lnTo>
                    <a:pt x="20206" y="43140"/>
                  </a:lnTo>
                  <a:lnTo>
                    <a:pt x="20206" y="43294"/>
                  </a:lnTo>
                  <a:lnTo>
                    <a:pt x="20226" y="43428"/>
                  </a:lnTo>
                  <a:lnTo>
                    <a:pt x="20245" y="43582"/>
                  </a:lnTo>
                  <a:lnTo>
                    <a:pt x="20283" y="43716"/>
                  </a:lnTo>
                  <a:lnTo>
                    <a:pt x="20245" y="43832"/>
                  </a:lnTo>
                  <a:lnTo>
                    <a:pt x="20245" y="43851"/>
                  </a:lnTo>
                  <a:lnTo>
                    <a:pt x="20264" y="43889"/>
                  </a:lnTo>
                  <a:lnTo>
                    <a:pt x="19688" y="44465"/>
                  </a:lnTo>
                  <a:lnTo>
                    <a:pt x="19112" y="45042"/>
                  </a:lnTo>
                  <a:lnTo>
                    <a:pt x="18574" y="45656"/>
                  </a:lnTo>
                  <a:lnTo>
                    <a:pt x="18036" y="46290"/>
                  </a:lnTo>
                  <a:lnTo>
                    <a:pt x="17671" y="46732"/>
                  </a:lnTo>
                  <a:lnTo>
                    <a:pt x="17325" y="47212"/>
                  </a:lnTo>
                  <a:lnTo>
                    <a:pt x="17671" y="46655"/>
                  </a:lnTo>
                  <a:lnTo>
                    <a:pt x="17998" y="46079"/>
                  </a:lnTo>
                  <a:lnTo>
                    <a:pt x="18324" y="45503"/>
                  </a:lnTo>
                  <a:lnTo>
                    <a:pt x="18631" y="44926"/>
                  </a:lnTo>
                  <a:lnTo>
                    <a:pt x="18804" y="44581"/>
                  </a:lnTo>
                  <a:lnTo>
                    <a:pt x="18977" y="44235"/>
                  </a:lnTo>
                  <a:lnTo>
                    <a:pt x="19112" y="43889"/>
                  </a:lnTo>
                  <a:lnTo>
                    <a:pt x="19246" y="43543"/>
                  </a:lnTo>
                  <a:lnTo>
                    <a:pt x="19476" y="42833"/>
                  </a:lnTo>
                  <a:lnTo>
                    <a:pt x="19669" y="42122"/>
                  </a:lnTo>
                  <a:lnTo>
                    <a:pt x="20034" y="40701"/>
                  </a:lnTo>
                  <a:lnTo>
                    <a:pt x="20226" y="39971"/>
                  </a:lnTo>
                  <a:lnTo>
                    <a:pt x="20456" y="39241"/>
                  </a:lnTo>
                  <a:lnTo>
                    <a:pt x="20456" y="39183"/>
                  </a:lnTo>
                  <a:lnTo>
                    <a:pt x="20456" y="39145"/>
                  </a:lnTo>
                  <a:lnTo>
                    <a:pt x="20418" y="39107"/>
                  </a:lnTo>
                  <a:lnTo>
                    <a:pt x="20379" y="39087"/>
                  </a:lnTo>
                  <a:lnTo>
                    <a:pt x="20341" y="39068"/>
                  </a:lnTo>
                  <a:lnTo>
                    <a:pt x="20245" y="39068"/>
                  </a:lnTo>
                  <a:lnTo>
                    <a:pt x="20206" y="39107"/>
                  </a:lnTo>
                  <a:lnTo>
                    <a:pt x="19688" y="39683"/>
                  </a:lnTo>
                  <a:lnTo>
                    <a:pt x="19227" y="40297"/>
                  </a:lnTo>
                  <a:lnTo>
                    <a:pt x="18785" y="40912"/>
                  </a:lnTo>
                  <a:lnTo>
                    <a:pt x="18362" y="41546"/>
                  </a:lnTo>
                  <a:lnTo>
                    <a:pt x="17978" y="42199"/>
                  </a:lnTo>
                  <a:lnTo>
                    <a:pt x="17633" y="42871"/>
                  </a:lnTo>
                  <a:lnTo>
                    <a:pt x="17306" y="43543"/>
                  </a:lnTo>
                  <a:lnTo>
                    <a:pt x="16999" y="44235"/>
                  </a:lnTo>
                  <a:lnTo>
                    <a:pt x="16711" y="44946"/>
                  </a:lnTo>
                  <a:lnTo>
                    <a:pt x="16461" y="45656"/>
                  </a:lnTo>
                  <a:lnTo>
                    <a:pt x="16230" y="46386"/>
                  </a:lnTo>
                  <a:lnTo>
                    <a:pt x="16019" y="47116"/>
                  </a:lnTo>
                  <a:lnTo>
                    <a:pt x="15846" y="47846"/>
                  </a:lnTo>
                  <a:lnTo>
                    <a:pt x="15673" y="48595"/>
                  </a:lnTo>
                  <a:lnTo>
                    <a:pt x="15539" y="49344"/>
                  </a:lnTo>
                  <a:lnTo>
                    <a:pt x="15424" y="50093"/>
                  </a:lnTo>
                  <a:lnTo>
                    <a:pt x="15116" y="50650"/>
                  </a:lnTo>
                  <a:lnTo>
                    <a:pt x="14828" y="51188"/>
                  </a:lnTo>
                  <a:lnTo>
                    <a:pt x="14559" y="51745"/>
                  </a:lnTo>
                  <a:lnTo>
                    <a:pt x="14271" y="52302"/>
                  </a:lnTo>
                  <a:lnTo>
                    <a:pt x="13772" y="53454"/>
                  </a:lnTo>
                  <a:lnTo>
                    <a:pt x="13311" y="54607"/>
                  </a:lnTo>
                  <a:lnTo>
                    <a:pt x="12869" y="55778"/>
                  </a:lnTo>
                  <a:lnTo>
                    <a:pt x="12485" y="56950"/>
                  </a:lnTo>
                  <a:lnTo>
                    <a:pt x="12120" y="58141"/>
                  </a:lnTo>
                  <a:lnTo>
                    <a:pt x="11794" y="59351"/>
                  </a:lnTo>
                  <a:lnTo>
                    <a:pt x="11774" y="58871"/>
                  </a:lnTo>
                  <a:lnTo>
                    <a:pt x="11755" y="58391"/>
                  </a:lnTo>
                  <a:lnTo>
                    <a:pt x="11717" y="57930"/>
                  </a:lnTo>
                  <a:lnTo>
                    <a:pt x="11678" y="57449"/>
                  </a:lnTo>
                  <a:lnTo>
                    <a:pt x="11544" y="56489"/>
                  </a:lnTo>
                  <a:lnTo>
                    <a:pt x="11371" y="55529"/>
                  </a:lnTo>
                  <a:lnTo>
                    <a:pt x="11179" y="54588"/>
                  </a:lnTo>
                  <a:lnTo>
                    <a:pt x="10949" y="53646"/>
                  </a:lnTo>
                  <a:lnTo>
                    <a:pt x="10718" y="52705"/>
                  </a:lnTo>
                  <a:lnTo>
                    <a:pt x="10468" y="51803"/>
                  </a:lnTo>
                  <a:lnTo>
                    <a:pt x="10968" y="50535"/>
                  </a:lnTo>
                  <a:lnTo>
                    <a:pt x="11794" y="49824"/>
                  </a:lnTo>
                  <a:lnTo>
                    <a:pt x="12216" y="49459"/>
                  </a:lnTo>
                  <a:lnTo>
                    <a:pt x="12600" y="49075"/>
                  </a:lnTo>
                  <a:lnTo>
                    <a:pt x="12792" y="48864"/>
                  </a:lnTo>
                  <a:lnTo>
                    <a:pt x="12946" y="48653"/>
                  </a:lnTo>
                  <a:lnTo>
                    <a:pt x="13100" y="48441"/>
                  </a:lnTo>
                  <a:lnTo>
                    <a:pt x="13234" y="48211"/>
                  </a:lnTo>
                  <a:lnTo>
                    <a:pt x="13349" y="47980"/>
                  </a:lnTo>
                  <a:lnTo>
                    <a:pt x="13445" y="47731"/>
                  </a:lnTo>
                  <a:lnTo>
                    <a:pt x="13503" y="47462"/>
                  </a:lnTo>
                  <a:lnTo>
                    <a:pt x="13541" y="47193"/>
                  </a:lnTo>
                  <a:lnTo>
                    <a:pt x="13541" y="47154"/>
                  </a:lnTo>
                  <a:lnTo>
                    <a:pt x="13541" y="47116"/>
                  </a:lnTo>
                  <a:lnTo>
                    <a:pt x="13484" y="47058"/>
                  </a:lnTo>
                  <a:lnTo>
                    <a:pt x="13445" y="47039"/>
                  </a:lnTo>
                  <a:lnTo>
                    <a:pt x="13407" y="47039"/>
                  </a:lnTo>
                  <a:lnTo>
                    <a:pt x="13369" y="47058"/>
                  </a:lnTo>
                  <a:lnTo>
                    <a:pt x="13330" y="47078"/>
                  </a:lnTo>
                  <a:lnTo>
                    <a:pt x="13081" y="47289"/>
                  </a:lnTo>
                  <a:lnTo>
                    <a:pt x="12792" y="47462"/>
                  </a:lnTo>
                  <a:lnTo>
                    <a:pt x="12255" y="47827"/>
                  </a:lnTo>
                  <a:lnTo>
                    <a:pt x="12792" y="46866"/>
                  </a:lnTo>
                  <a:lnTo>
                    <a:pt x="13349" y="45925"/>
                  </a:lnTo>
                  <a:lnTo>
                    <a:pt x="13369" y="45848"/>
                  </a:lnTo>
                  <a:lnTo>
                    <a:pt x="13349" y="45791"/>
                  </a:lnTo>
                  <a:lnTo>
                    <a:pt x="13311" y="45733"/>
                  </a:lnTo>
                  <a:lnTo>
                    <a:pt x="13253" y="45695"/>
                  </a:lnTo>
                  <a:lnTo>
                    <a:pt x="12831" y="45695"/>
                  </a:lnTo>
                  <a:lnTo>
                    <a:pt x="12620" y="45714"/>
                  </a:lnTo>
                  <a:lnTo>
                    <a:pt x="12427" y="45772"/>
                  </a:lnTo>
                  <a:lnTo>
                    <a:pt x="12235" y="45829"/>
                  </a:lnTo>
                  <a:lnTo>
                    <a:pt x="12063" y="45906"/>
                  </a:lnTo>
                  <a:lnTo>
                    <a:pt x="11870" y="46002"/>
                  </a:lnTo>
                  <a:lnTo>
                    <a:pt x="11717" y="46117"/>
                  </a:lnTo>
                  <a:lnTo>
                    <a:pt x="11544" y="46232"/>
                  </a:lnTo>
                  <a:lnTo>
                    <a:pt x="11390" y="46367"/>
                  </a:lnTo>
                  <a:lnTo>
                    <a:pt x="11256" y="46501"/>
                  </a:lnTo>
                  <a:lnTo>
                    <a:pt x="11121" y="46655"/>
                  </a:lnTo>
                  <a:lnTo>
                    <a:pt x="10987" y="46828"/>
                  </a:lnTo>
                  <a:lnTo>
                    <a:pt x="10872" y="47001"/>
                  </a:lnTo>
                  <a:lnTo>
                    <a:pt x="10756" y="47193"/>
                  </a:lnTo>
                  <a:lnTo>
                    <a:pt x="10660" y="47366"/>
                  </a:lnTo>
                  <a:lnTo>
                    <a:pt x="10584" y="47001"/>
                  </a:lnTo>
                  <a:lnTo>
                    <a:pt x="10507" y="46617"/>
                  </a:lnTo>
                  <a:lnTo>
                    <a:pt x="10392" y="46252"/>
                  </a:lnTo>
                  <a:lnTo>
                    <a:pt x="10257" y="45906"/>
                  </a:lnTo>
                  <a:lnTo>
                    <a:pt x="10103" y="45560"/>
                  </a:lnTo>
                  <a:lnTo>
                    <a:pt x="9931" y="45215"/>
                  </a:lnTo>
                  <a:lnTo>
                    <a:pt x="9738" y="44888"/>
                  </a:lnTo>
                  <a:lnTo>
                    <a:pt x="9527" y="44561"/>
                  </a:lnTo>
                  <a:lnTo>
                    <a:pt x="9489" y="44523"/>
                  </a:lnTo>
                  <a:lnTo>
                    <a:pt x="9412" y="44504"/>
                  </a:lnTo>
                  <a:lnTo>
                    <a:pt x="9354" y="44523"/>
                  </a:lnTo>
                  <a:lnTo>
                    <a:pt x="9316" y="44581"/>
                  </a:lnTo>
                  <a:lnTo>
                    <a:pt x="9162" y="44888"/>
                  </a:lnTo>
                  <a:lnTo>
                    <a:pt x="9047" y="45195"/>
                  </a:lnTo>
                  <a:lnTo>
                    <a:pt x="8951" y="45541"/>
                  </a:lnTo>
                  <a:lnTo>
                    <a:pt x="8874" y="45887"/>
                  </a:lnTo>
                  <a:lnTo>
                    <a:pt x="8836" y="46232"/>
                  </a:lnTo>
                  <a:lnTo>
                    <a:pt x="8797" y="46578"/>
                  </a:lnTo>
                  <a:lnTo>
                    <a:pt x="8759" y="47270"/>
                  </a:lnTo>
                  <a:lnTo>
                    <a:pt x="8721" y="47174"/>
                  </a:lnTo>
                  <a:lnTo>
                    <a:pt x="8586" y="46924"/>
                  </a:lnTo>
                  <a:lnTo>
                    <a:pt x="8413" y="46636"/>
                  </a:lnTo>
                  <a:lnTo>
                    <a:pt x="8221" y="46348"/>
                  </a:lnTo>
                  <a:lnTo>
                    <a:pt x="7991" y="46079"/>
                  </a:lnTo>
                  <a:lnTo>
                    <a:pt x="7875" y="45964"/>
                  </a:lnTo>
                  <a:lnTo>
                    <a:pt x="7741" y="45848"/>
                  </a:lnTo>
                  <a:lnTo>
                    <a:pt x="7607" y="45752"/>
                  </a:lnTo>
                  <a:lnTo>
                    <a:pt x="7472" y="45675"/>
                  </a:lnTo>
                  <a:lnTo>
                    <a:pt x="7318" y="45618"/>
                  </a:lnTo>
                  <a:lnTo>
                    <a:pt x="7165" y="45599"/>
                  </a:lnTo>
                  <a:lnTo>
                    <a:pt x="7011" y="45579"/>
                  </a:lnTo>
                  <a:lnTo>
                    <a:pt x="6857" y="45618"/>
                  </a:lnTo>
                  <a:lnTo>
                    <a:pt x="6646" y="45675"/>
                  </a:lnTo>
                  <a:lnTo>
                    <a:pt x="6473" y="45772"/>
                  </a:lnTo>
                  <a:lnTo>
                    <a:pt x="6339" y="45868"/>
                  </a:lnTo>
                  <a:lnTo>
                    <a:pt x="6243" y="45983"/>
                  </a:lnTo>
                  <a:lnTo>
                    <a:pt x="6166" y="46117"/>
                  </a:lnTo>
                  <a:lnTo>
                    <a:pt x="6128" y="46252"/>
                  </a:lnTo>
                  <a:lnTo>
                    <a:pt x="6128" y="46425"/>
                  </a:lnTo>
                  <a:lnTo>
                    <a:pt x="6128" y="46578"/>
                  </a:lnTo>
                  <a:lnTo>
                    <a:pt x="6166" y="46751"/>
                  </a:lnTo>
                  <a:lnTo>
                    <a:pt x="6243" y="46924"/>
                  </a:lnTo>
                  <a:lnTo>
                    <a:pt x="6320" y="47116"/>
                  </a:lnTo>
                  <a:lnTo>
                    <a:pt x="6416" y="47308"/>
                  </a:lnTo>
                  <a:lnTo>
                    <a:pt x="6646" y="47673"/>
                  </a:lnTo>
                  <a:lnTo>
                    <a:pt x="6934" y="48057"/>
                  </a:lnTo>
                  <a:lnTo>
                    <a:pt x="6704" y="47942"/>
                  </a:lnTo>
                  <a:lnTo>
                    <a:pt x="6492" y="47827"/>
                  </a:lnTo>
                  <a:lnTo>
                    <a:pt x="6262" y="47750"/>
                  </a:lnTo>
                  <a:lnTo>
                    <a:pt x="6070" y="47711"/>
                  </a:lnTo>
                  <a:lnTo>
                    <a:pt x="5878" y="47692"/>
                  </a:lnTo>
                  <a:lnTo>
                    <a:pt x="5686" y="47692"/>
                  </a:lnTo>
                  <a:lnTo>
                    <a:pt x="5532" y="47731"/>
                  </a:lnTo>
                  <a:lnTo>
                    <a:pt x="5378" y="47788"/>
                  </a:lnTo>
                  <a:lnTo>
                    <a:pt x="5244" y="47884"/>
                  </a:lnTo>
                  <a:lnTo>
                    <a:pt x="5110" y="47980"/>
                  </a:lnTo>
                  <a:lnTo>
                    <a:pt x="5014" y="48096"/>
                  </a:lnTo>
                  <a:lnTo>
                    <a:pt x="4918" y="48249"/>
                  </a:lnTo>
                  <a:lnTo>
                    <a:pt x="4821" y="48403"/>
                  </a:lnTo>
                  <a:lnTo>
                    <a:pt x="4764" y="48576"/>
                  </a:lnTo>
                  <a:lnTo>
                    <a:pt x="4706" y="48749"/>
                  </a:lnTo>
                  <a:lnTo>
                    <a:pt x="4649" y="48941"/>
                  </a:lnTo>
                  <a:lnTo>
                    <a:pt x="4629" y="49133"/>
                  </a:lnTo>
                  <a:lnTo>
                    <a:pt x="4610" y="49344"/>
                  </a:lnTo>
                  <a:lnTo>
                    <a:pt x="4610" y="49382"/>
                  </a:lnTo>
                  <a:lnTo>
                    <a:pt x="4629" y="49421"/>
                  </a:lnTo>
                  <a:lnTo>
                    <a:pt x="4687" y="49479"/>
                  </a:lnTo>
                  <a:lnTo>
                    <a:pt x="4764" y="49498"/>
                  </a:lnTo>
                  <a:lnTo>
                    <a:pt x="4841" y="49479"/>
                  </a:lnTo>
                  <a:lnTo>
                    <a:pt x="4975" y="49421"/>
                  </a:lnTo>
                  <a:lnTo>
                    <a:pt x="5110" y="49363"/>
                  </a:lnTo>
                  <a:lnTo>
                    <a:pt x="5244" y="49325"/>
                  </a:lnTo>
                  <a:lnTo>
                    <a:pt x="5378" y="49306"/>
                  </a:lnTo>
                  <a:lnTo>
                    <a:pt x="5667" y="49306"/>
                  </a:lnTo>
                  <a:lnTo>
                    <a:pt x="5955" y="49325"/>
                  </a:lnTo>
                  <a:lnTo>
                    <a:pt x="6243" y="49382"/>
                  </a:lnTo>
                  <a:lnTo>
                    <a:pt x="6531" y="49479"/>
                  </a:lnTo>
                  <a:lnTo>
                    <a:pt x="6838" y="49594"/>
                  </a:lnTo>
                  <a:lnTo>
                    <a:pt x="7126" y="49747"/>
                  </a:lnTo>
                  <a:lnTo>
                    <a:pt x="7414" y="49901"/>
                  </a:lnTo>
                  <a:lnTo>
                    <a:pt x="7683" y="50074"/>
                  </a:lnTo>
                  <a:lnTo>
                    <a:pt x="8221" y="50439"/>
                  </a:lnTo>
                  <a:lnTo>
                    <a:pt x="8721" y="50804"/>
                  </a:lnTo>
                  <a:lnTo>
                    <a:pt x="9143" y="51130"/>
                  </a:lnTo>
                  <a:lnTo>
                    <a:pt x="9201" y="51150"/>
                  </a:lnTo>
                  <a:lnTo>
                    <a:pt x="9239" y="51130"/>
                  </a:lnTo>
                  <a:lnTo>
                    <a:pt x="9258" y="51092"/>
                  </a:lnTo>
                  <a:lnTo>
                    <a:pt x="9239" y="51034"/>
                  </a:lnTo>
                  <a:lnTo>
                    <a:pt x="9066" y="50823"/>
                  </a:lnTo>
                  <a:lnTo>
                    <a:pt x="8874" y="50631"/>
                  </a:lnTo>
                  <a:lnTo>
                    <a:pt x="8644" y="50420"/>
                  </a:lnTo>
                  <a:lnTo>
                    <a:pt x="8413" y="50228"/>
                  </a:lnTo>
                  <a:lnTo>
                    <a:pt x="8164" y="50016"/>
                  </a:lnTo>
                  <a:lnTo>
                    <a:pt x="7895" y="49843"/>
                  </a:lnTo>
                  <a:lnTo>
                    <a:pt x="7607" y="49651"/>
                  </a:lnTo>
                  <a:lnTo>
                    <a:pt x="7318" y="49498"/>
                  </a:lnTo>
                  <a:lnTo>
                    <a:pt x="7011" y="49363"/>
                  </a:lnTo>
                  <a:lnTo>
                    <a:pt x="6723" y="49229"/>
                  </a:lnTo>
                  <a:lnTo>
                    <a:pt x="6416" y="49133"/>
                  </a:lnTo>
                  <a:lnTo>
                    <a:pt x="6108" y="49056"/>
                  </a:lnTo>
                  <a:lnTo>
                    <a:pt x="5801" y="49018"/>
                  </a:lnTo>
                  <a:lnTo>
                    <a:pt x="5513" y="49018"/>
                  </a:lnTo>
                  <a:lnTo>
                    <a:pt x="5225" y="49037"/>
                  </a:lnTo>
                  <a:lnTo>
                    <a:pt x="4937" y="49094"/>
                  </a:lnTo>
                  <a:lnTo>
                    <a:pt x="4937" y="49094"/>
                  </a:lnTo>
                  <a:lnTo>
                    <a:pt x="4994" y="48768"/>
                  </a:lnTo>
                  <a:lnTo>
                    <a:pt x="5052" y="48614"/>
                  </a:lnTo>
                  <a:lnTo>
                    <a:pt x="5110" y="48461"/>
                  </a:lnTo>
                  <a:lnTo>
                    <a:pt x="5206" y="48326"/>
                  </a:lnTo>
                  <a:lnTo>
                    <a:pt x="5302" y="48211"/>
                  </a:lnTo>
                  <a:lnTo>
                    <a:pt x="5436" y="48115"/>
                  </a:lnTo>
                  <a:lnTo>
                    <a:pt x="5590" y="48038"/>
                  </a:lnTo>
                  <a:lnTo>
                    <a:pt x="5782" y="48000"/>
                  </a:lnTo>
                  <a:lnTo>
                    <a:pt x="5955" y="48019"/>
                  </a:lnTo>
                  <a:lnTo>
                    <a:pt x="6147" y="48057"/>
                  </a:lnTo>
                  <a:lnTo>
                    <a:pt x="6339" y="48115"/>
                  </a:lnTo>
                  <a:lnTo>
                    <a:pt x="6512" y="48211"/>
                  </a:lnTo>
                  <a:lnTo>
                    <a:pt x="6685" y="48307"/>
                  </a:lnTo>
                  <a:lnTo>
                    <a:pt x="6992" y="48499"/>
                  </a:lnTo>
                  <a:lnTo>
                    <a:pt x="7280" y="48710"/>
                  </a:lnTo>
                  <a:lnTo>
                    <a:pt x="7530" y="48921"/>
                  </a:lnTo>
                  <a:lnTo>
                    <a:pt x="7760" y="49171"/>
                  </a:lnTo>
                  <a:lnTo>
                    <a:pt x="7991" y="49421"/>
                  </a:lnTo>
                  <a:lnTo>
                    <a:pt x="8413" y="49939"/>
                  </a:lnTo>
                  <a:lnTo>
                    <a:pt x="8624" y="50189"/>
                  </a:lnTo>
                  <a:lnTo>
                    <a:pt x="8855" y="50439"/>
                  </a:lnTo>
                  <a:lnTo>
                    <a:pt x="8874" y="50458"/>
                  </a:lnTo>
                  <a:lnTo>
                    <a:pt x="8913" y="50477"/>
                  </a:lnTo>
                  <a:lnTo>
                    <a:pt x="9124" y="50785"/>
                  </a:lnTo>
                  <a:lnTo>
                    <a:pt x="9335" y="51073"/>
                  </a:lnTo>
                  <a:lnTo>
                    <a:pt x="9585" y="51322"/>
                  </a:lnTo>
                  <a:lnTo>
                    <a:pt x="9719" y="51438"/>
                  </a:lnTo>
                  <a:lnTo>
                    <a:pt x="9854" y="51534"/>
                  </a:lnTo>
                  <a:lnTo>
                    <a:pt x="9854" y="51572"/>
                  </a:lnTo>
                  <a:lnTo>
                    <a:pt x="9854" y="51630"/>
                  </a:lnTo>
                  <a:lnTo>
                    <a:pt x="9854" y="51668"/>
                  </a:lnTo>
                  <a:lnTo>
                    <a:pt x="9873" y="51707"/>
                  </a:lnTo>
                  <a:lnTo>
                    <a:pt x="9911" y="51745"/>
                  </a:lnTo>
                  <a:lnTo>
                    <a:pt x="9988" y="51764"/>
                  </a:lnTo>
                  <a:lnTo>
                    <a:pt x="10065" y="51764"/>
                  </a:lnTo>
                  <a:lnTo>
                    <a:pt x="10103" y="51822"/>
                  </a:lnTo>
                  <a:lnTo>
                    <a:pt x="10142" y="51879"/>
                  </a:lnTo>
                  <a:lnTo>
                    <a:pt x="10084" y="52071"/>
                  </a:lnTo>
                  <a:lnTo>
                    <a:pt x="10084" y="52110"/>
                  </a:lnTo>
                  <a:lnTo>
                    <a:pt x="10103" y="52148"/>
                  </a:lnTo>
                  <a:lnTo>
                    <a:pt x="10142" y="52187"/>
                  </a:lnTo>
                  <a:lnTo>
                    <a:pt x="10180" y="52206"/>
                  </a:lnTo>
                  <a:lnTo>
                    <a:pt x="10219" y="52225"/>
                  </a:lnTo>
                  <a:lnTo>
                    <a:pt x="10257" y="52225"/>
                  </a:lnTo>
                  <a:lnTo>
                    <a:pt x="10295" y="52206"/>
                  </a:lnTo>
                  <a:lnTo>
                    <a:pt x="10334" y="52148"/>
                  </a:lnTo>
                  <a:lnTo>
                    <a:pt x="10353" y="52091"/>
                  </a:lnTo>
                  <a:lnTo>
                    <a:pt x="10564" y="53070"/>
                  </a:lnTo>
                  <a:lnTo>
                    <a:pt x="10776" y="54050"/>
                  </a:lnTo>
                  <a:lnTo>
                    <a:pt x="10968" y="55029"/>
                  </a:lnTo>
                  <a:lnTo>
                    <a:pt x="11121" y="56028"/>
                  </a:lnTo>
                  <a:lnTo>
                    <a:pt x="11198" y="56624"/>
                  </a:lnTo>
                  <a:lnTo>
                    <a:pt x="11256" y="57238"/>
                  </a:lnTo>
                  <a:lnTo>
                    <a:pt x="11294" y="57834"/>
                  </a:lnTo>
                  <a:lnTo>
                    <a:pt x="11333" y="58448"/>
                  </a:lnTo>
                  <a:lnTo>
                    <a:pt x="11371" y="59639"/>
                  </a:lnTo>
                  <a:lnTo>
                    <a:pt x="11390" y="60254"/>
                  </a:lnTo>
                  <a:lnTo>
                    <a:pt x="11429" y="60849"/>
                  </a:lnTo>
                  <a:lnTo>
                    <a:pt x="11352" y="61176"/>
                  </a:lnTo>
                  <a:lnTo>
                    <a:pt x="11160" y="62155"/>
                  </a:lnTo>
                  <a:lnTo>
                    <a:pt x="10987" y="63116"/>
                  </a:lnTo>
                  <a:lnTo>
                    <a:pt x="10929" y="62386"/>
                  </a:lnTo>
                  <a:lnTo>
                    <a:pt x="10814" y="61637"/>
                  </a:lnTo>
                  <a:lnTo>
                    <a:pt x="10699" y="60888"/>
                  </a:lnTo>
                  <a:lnTo>
                    <a:pt x="10526" y="60138"/>
                  </a:lnTo>
                  <a:lnTo>
                    <a:pt x="10334" y="59389"/>
                  </a:lnTo>
                  <a:lnTo>
                    <a:pt x="10123" y="58660"/>
                  </a:lnTo>
                  <a:lnTo>
                    <a:pt x="9873" y="57949"/>
                  </a:lnTo>
                  <a:lnTo>
                    <a:pt x="9585" y="57257"/>
                  </a:lnTo>
                  <a:lnTo>
                    <a:pt x="9258" y="56585"/>
                  </a:lnTo>
                  <a:lnTo>
                    <a:pt x="9085" y="56259"/>
                  </a:lnTo>
                  <a:lnTo>
                    <a:pt x="8913" y="55951"/>
                  </a:lnTo>
                  <a:lnTo>
                    <a:pt x="8721" y="55644"/>
                  </a:lnTo>
                  <a:lnTo>
                    <a:pt x="8528" y="55356"/>
                  </a:lnTo>
                  <a:lnTo>
                    <a:pt x="8317" y="55068"/>
                  </a:lnTo>
                  <a:lnTo>
                    <a:pt x="8106" y="54799"/>
                  </a:lnTo>
                  <a:lnTo>
                    <a:pt x="7875" y="54530"/>
                  </a:lnTo>
                  <a:lnTo>
                    <a:pt x="7645" y="54280"/>
                  </a:lnTo>
                  <a:lnTo>
                    <a:pt x="7414" y="54050"/>
                  </a:lnTo>
                  <a:lnTo>
                    <a:pt x="7165" y="53839"/>
                  </a:lnTo>
                  <a:lnTo>
                    <a:pt x="6896" y="53627"/>
                  </a:lnTo>
                  <a:lnTo>
                    <a:pt x="6627" y="53435"/>
                  </a:lnTo>
                  <a:lnTo>
                    <a:pt x="6339" y="53262"/>
                  </a:lnTo>
                  <a:lnTo>
                    <a:pt x="6051" y="53109"/>
                  </a:lnTo>
                  <a:lnTo>
                    <a:pt x="6012" y="53089"/>
                  </a:lnTo>
                  <a:lnTo>
                    <a:pt x="5916" y="53089"/>
                  </a:lnTo>
                  <a:lnTo>
                    <a:pt x="5878" y="53128"/>
                  </a:lnTo>
                  <a:lnTo>
                    <a:pt x="5859" y="53147"/>
                  </a:lnTo>
                  <a:lnTo>
                    <a:pt x="5839" y="53185"/>
                  </a:lnTo>
                  <a:lnTo>
                    <a:pt x="5820" y="53243"/>
                  </a:lnTo>
                  <a:lnTo>
                    <a:pt x="5839" y="53282"/>
                  </a:lnTo>
                  <a:lnTo>
                    <a:pt x="5935" y="53704"/>
                  </a:lnTo>
                  <a:lnTo>
                    <a:pt x="6012" y="54127"/>
                  </a:lnTo>
                  <a:lnTo>
                    <a:pt x="6166" y="54991"/>
                  </a:lnTo>
                  <a:lnTo>
                    <a:pt x="6281" y="55855"/>
                  </a:lnTo>
                  <a:lnTo>
                    <a:pt x="6377" y="56739"/>
                  </a:lnTo>
                  <a:lnTo>
                    <a:pt x="6492" y="57622"/>
                  </a:lnTo>
                  <a:lnTo>
                    <a:pt x="6569" y="58045"/>
                  </a:lnTo>
                  <a:lnTo>
                    <a:pt x="6665" y="58467"/>
                  </a:lnTo>
                  <a:lnTo>
                    <a:pt x="6761" y="58890"/>
                  </a:lnTo>
                  <a:lnTo>
                    <a:pt x="6877" y="59313"/>
                  </a:lnTo>
                  <a:lnTo>
                    <a:pt x="7030" y="59716"/>
                  </a:lnTo>
                  <a:lnTo>
                    <a:pt x="7184" y="60119"/>
                  </a:lnTo>
                  <a:lnTo>
                    <a:pt x="7338" y="60446"/>
                  </a:lnTo>
                  <a:lnTo>
                    <a:pt x="7510" y="60772"/>
                  </a:lnTo>
                  <a:lnTo>
                    <a:pt x="7856" y="61387"/>
                  </a:lnTo>
                  <a:lnTo>
                    <a:pt x="8240" y="62002"/>
                  </a:lnTo>
                  <a:lnTo>
                    <a:pt x="8644" y="62616"/>
                  </a:lnTo>
                  <a:lnTo>
                    <a:pt x="9028" y="63231"/>
                  </a:lnTo>
                  <a:lnTo>
                    <a:pt x="9412" y="63845"/>
                  </a:lnTo>
                  <a:lnTo>
                    <a:pt x="9758" y="64479"/>
                  </a:lnTo>
                  <a:lnTo>
                    <a:pt x="9911" y="64787"/>
                  </a:lnTo>
                  <a:lnTo>
                    <a:pt x="10065" y="65113"/>
                  </a:lnTo>
                  <a:lnTo>
                    <a:pt x="10295" y="66438"/>
                  </a:lnTo>
                  <a:lnTo>
                    <a:pt x="10315" y="66477"/>
                  </a:lnTo>
                  <a:lnTo>
                    <a:pt x="10353" y="66477"/>
                  </a:lnTo>
                  <a:lnTo>
                    <a:pt x="10392" y="66458"/>
                  </a:lnTo>
                  <a:lnTo>
                    <a:pt x="10411" y="66419"/>
                  </a:lnTo>
                  <a:lnTo>
                    <a:pt x="10411" y="66189"/>
                  </a:lnTo>
                  <a:lnTo>
                    <a:pt x="10468" y="66534"/>
                  </a:lnTo>
                  <a:lnTo>
                    <a:pt x="10526" y="66861"/>
                  </a:lnTo>
                  <a:lnTo>
                    <a:pt x="10315" y="69089"/>
                  </a:lnTo>
                  <a:lnTo>
                    <a:pt x="10199" y="70184"/>
                  </a:lnTo>
                  <a:lnTo>
                    <a:pt x="10084" y="71279"/>
                  </a:lnTo>
                  <a:lnTo>
                    <a:pt x="9892" y="70971"/>
                  </a:lnTo>
                  <a:lnTo>
                    <a:pt x="9854" y="70587"/>
                  </a:lnTo>
                  <a:lnTo>
                    <a:pt x="9796" y="70203"/>
                  </a:lnTo>
                  <a:lnTo>
                    <a:pt x="9623" y="69454"/>
                  </a:lnTo>
                  <a:lnTo>
                    <a:pt x="9527" y="69051"/>
                  </a:lnTo>
                  <a:lnTo>
                    <a:pt x="9450" y="68839"/>
                  </a:lnTo>
                  <a:lnTo>
                    <a:pt x="9393" y="68647"/>
                  </a:lnTo>
                  <a:lnTo>
                    <a:pt x="9297" y="68474"/>
                  </a:lnTo>
                  <a:lnTo>
                    <a:pt x="9181" y="68282"/>
                  </a:lnTo>
                  <a:lnTo>
                    <a:pt x="9066" y="68129"/>
                  </a:lnTo>
                  <a:lnTo>
                    <a:pt x="8932" y="67975"/>
                  </a:lnTo>
                  <a:lnTo>
                    <a:pt x="8893" y="67937"/>
                  </a:lnTo>
                  <a:lnTo>
                    <a:pt x="8759" y="67937"/>
                  </a:lnTo>
                  <a:lnTo>
                    <a:pt x="8721" y="67956"/>
                  </a:lnTo>
                  <a:lnTo>
                    <a:pt x="8682" y="67975"/>
                  </a:lnTo>
                  <a:lnTo>
                    <a:pt x="8663" y="68013"/>
                  </a:lnTo>
                  <a:lnTo>
                    <a:pt x="8644" y="68052"/>
                  </a:lnTo>
                  <a:lnTo>
                    <a:pt x="8624" y="68302"/>
                  </a:lnTo>
                  <a:lnTo>
                    <a:pt x="8624" y="68532"/>
                  </a:lnTo>
                  <a:lnTo>
                    <a:pt x="8644" y="68782"/>
                  </a:lnTo>
                  <a:lnTo>
                    <a:pt x="8663" y="69031"/>
                  </a:lnTo>
                  <a:lnTo>
                    <a:pt x="8721" y="69262"/>
                  </a:lnTo>
                  <a:lnTo>
                    <a:pt x="8778" y="69512"/>
                  </a:lnTo>
                  <a:lnTo>
                    <a:pt x="8855" y="69761"/>
                  </a:lnTo>
                  <a:lnTo>
                    <a:pt x="8932" y="69992"/>
                  </a:lnTo>
                  <a:lnTo>
                    <a:pt x="9047" y="70222"/>
                  </a:lnTo>
                  <a:lnTo>
                    <a:pt x="9162" y="70453"/>
                  </a:lnTo>
                  <a:lnTo>
                    <a:pt x="9278" y="70664"/>
                  </a:lnTo>
                  <a:lnTo>
                    <a:pt x="9412" y="70894"/>
                  </a:lnTo>
                  <a:lnTo>
                    <a:pt x="9566" y="71087"/>
                  </a:lnTo>
                  <a:lnTo>
                    <a:pt x="9719" y="71279"/>
                  </a:lnTo>
                  <a:lnTo>
                    <a:pt x="9873" y="71471"/>
                  </a:lnTo>
                  <a:lnTo>
                    <a:pt x="10046" y="71624"/>
                  </a:lnTo>
                  <a:lnTo>
                    <a:pt x="9931" y="72469"/>
                  </a:lnTo>
                  <a:lnTo>
                    <a:pt x="9815" y="73315"/>
                  </a:lnTo>
                  <a:lnTo>
                    <a:pt x="9681" y="74160"/>
                  </a:lnTo>
                  <a:lnTo>
                    <a:pt x="9527" y="75005"/>
                  </a:lnTo>
                  <a:lnTo>
                    <a:pt x="9354" y="75850"/>
                  </a:lnTo>
                  <a:lnTo>
                    <a:pt x="9143" y="76676"/>
                  </a:lnTo>
                  <a:lnTo>
                    <a:pt x="8913" y="77502"/>
                  </a:lnTo>
                  <a:lnTo>
                    <a:pt x="8644" y="78328"/>
                  </a:lnTo>
                  <a:lnTo>
                    <a:pt x="8029" y="79326"/>
                  </a:lnTo>
                  <a:lnTo>
                    <a:pt x="8125" y="78961"/>
                  </a:lnTo>
                  <a:lnTo>
                    <a:pt x="8183" y="78597"/>
                  </a:lnTo>
                  <a:lnTo>
                    <a:pt x="8221" y="78232"/>
                  </a:lnTo>
                  <a:lnTo>
                    <a:pt x="8221" y="77867"/>
                  </a:lnTo>
                  <a:lnTo>
                    <a:pt x="8183" y="77521"/>
                  </a:lnTo>
                  <a:lnTo>
                    <a:pt x="8144" y="77367"/>
                  </a:lnTo>
                  <a:lnTo>
                    <a:pt x="8106" y="77214"/>
                  </a:lnTo>
                  <a:lnTo>
                    <a:pt x="8048" y="77060"/>
                  </a:lnTo>
                  <a:lnTo>
                    <a:pt x="7991" y="76906"/>
                  </a:lnTo>
                  <a:lnTo>
                    <a:pt x="7914" y="76772"/>
                  </a:lnTo>
                  <a:lnTo>
                    <a:pt x="7818" y="76637"/>
                  </a:lnTo>
                  <a:lnTo>
                    <a:pt x="7779" y="76599"/>
                  </a:lnTo>
                  <a:lnTo>
                    <a:pt x="7722" y="76580"/>
                  </a:lnTo>
                  <a:lnTo>
                    <a:pt x="7683" y="76561"/>
                  </a:lnTo>
                  <a:lnTo>
                    <a:pt x="7645" y="76561"/>
                  </a:lnTo>
                  <a:lnTo>
                    <a:pt x="7587" y="76580"/>
                  </a:lnTo>
                  <a:lnTo>
                    <a:pt x="7549" y="76599"/>
                  </a:lnTo>
                  <a:lnTo>
                    <a:pt x="7530" y="76637"/>
                  </a:lnTo>
                  <a:lnTo>
                    <a:pt x="7491" y="76695"/>
                  </a:lnTo>
                  <a:lnTo>
                    <a:pt x="7338" y="77156"/>
                  </a:lnTo>
                  <a:lnTo>
                    <a:pt x="7184" y="77636"/>
                  </a:lnTo>
                  <a:lnTo>
                    <a:pt x="7049" y="78136"/>
                  </a:lnTo>
                  <a:lnTo>
                    <a:pt x="6953" y="78654"/>
                  </a:lnTo>
                  <a:lnTo>
                    <a:pt x="6915" y="78923"/>
                  </a:lnTo>
                  <a:lnTo>
                    <a:pt x="6896" y="79173"/>
                  </a:lnTo>
                  <a:lnTo>
                    <a:pt x="6896" y="79442"/>
                  </a:lnTo>
                  <a:lnTo>
                    <a:pt x="6915" y="79691"/>
                  </a:lnTo>
                  <a:lnTo>
                    <a:pt x="6953" y="79941"/>
                  </a:lnTo>
                  <a:lnTo>
                    <a:pt x="7011" y="80172"/>
                  </a:lnTo>
                  <a:lnTo>
                    <a:pt x="7088" y="80402"/>
                  </a:lnTo>
                  <a:lnTo>
                    <a:pt x="7203" y="80633"/>
                  </a:lnTo>
                  <a:lnTo>
                    <a:pt x="6396" y="81804"/>
                  </a:lnTo>
                  <a:lnTo>
                    <a:pt x="5571" y="82976"/>
                  </a:lnTo>
                  <a:lnTo>
                    <a:pt x="4725" y="84109"/>
                  </a:lnTo>
                  <a:lnTo>
                    <a:pt x="3861" y="85242"/>
                  </a:lnTo>
                  <a:lnTo>
                    <a:pt x="2939" y="86356"/>
                  </a:lnTo>
                  <a:lnTo>
                    <a:pt x="2017" y="87451"/>
                  </a:lnTo>
                  <a:lnTo>
                    <a:pt x="1038" y="88546"/>
                  </a:lnTo>
                  <a:lnTo>
                    <a:pt x="39" y="89621"/>
                  </a:lnTo>
                  <a:lnTo>
                    <a:pt x="20" y="89660"/>
                  </a:lnTo>
                  <a:lnTo>
                    <a:pt x="0" y="89698"/>
                  </a:lnTo>
                  <a:lnTo>
                    <a:pt x="20" y="89737"/>
                  </a:lnTo>
                  <a:lnTo>
                    <a:pt x="39" y="89775"/>
                  </a:lnTo>
                  <a:lnTo>
                    <a:pt x="77" y="89794"/>
                  </a:lnTo>
                  <a:lnTo>
                    <a:pt x="154" y="89794"/>
                  </a:lnTo>
                  <a:lnTo>
                    <a:pt x="212" y="89775"/>
                  </a:lnTo>
                  <a:lnTo>
                    <a:pt x="1038" y="89064"/>
                  </a:lnTo>
                  <a:lnTo>
                    <a:pt x="1844" y="88315"/>
                  </a:lnTo>
                  <a:lnTo>
                    <a:pt x="2632" y="87547"/>
                  </a:lnTo>
                  <a:lnTo>
                    <a:pt x="3400" y="86760"/>
                  </a:lnTo>
                  <a:lnTo>
                    <a:pt x="4130" y="85953"/>
                  </a:lnTo>
                  <a:lnTo>
                    <a:pt x="4821" y="85127"/>
                  </a:lnTo>
                  <a:lnTo>
                    <a:pt x="5513" y="84282"/>
                  </a:lnTo>
                  <a:lnTo>
                    <a:pt x="6166" y="83418"/>
                  </a:lnTo>
                  <a:lnTo>
                    <a:pt x="6454" y="83341"/>
                  </a:lnTo>
                  <a:lnTo>
                    <a:pt x="6742" y="83264"/>
                  </a:lnTo>
                  <a:lnTo>
                    <a:pt x="7049" y="83168"/>
                  </a:lnTo>
                  <a:lnTo>
                    <a:pt x="7338" y="83053"/>
                  </a:lnTo>
                  <a:lnTo>
                    <a:pt x="7645" y="82918"/>
                  </a:lnTo>
                  <a:lnTo>
                    <a:pt x="7933" y="82764"/>
                  </a:lnTo>
                  <a:lnTo>
                    <a:pt x="8221" y="82611"/>
                  </a:lnTo>
                  <a:lnTo>
                    <a:pt x="8490" y="82438"/>
                  </a:lnTo>
                  <a:lnTo>
                    <a:pt x="8759" y="82246"/>
                  </a:lnTo>
                  <a:lnTo>
                    <a:pt x="9009" y="82054"/>
                  </a:lnTo>
                  <a:lnTo>
                    <a:pt x="9239" y="81843"/>
                  </a:lnTo>
                  <a:lnTo>
                    <a:pt x="9470" y="81612"/>
                  </a:lnTo>
                  <a:lnTo>
                    <a:pt x="9662" y="81382"/>
                  </a:lnTo>
                  <a:lnTo>
                    <a:pt x="9835" y="81151"/>
                  </a:lnTo>
                  <a:lnTo>
                    <a:pt x="9969" y="80901"/>
                  </a:lnTo>
                  <a:lnTo>
                    <a:pt x="10084" y="80633"/>
                  </a:lnTo>
                  <a:lnTo>
                    <a:pt x="10103" y="80556"/>
                  </a:lnTo>
                  <a:lnTo>
                    <a:pt x="10084" y="80479"/>
                  </a:lnTo>
                  <a:lnTo>
                    <a:pt x="10065" y="80440"/>
                  </a:lnTo>
                  <a:lnTo>
                    <a:pt x="10027" y="80421"/>
                  </a:lnTo>
                  <a:lnTo>
                    <a:pt x="9988" y="80402"/>
                  </a:lnTo>
                  <a:lnTo>
                    <a:pt x="9950" y="80402"/>
                  </a:lnTo>
                  <a:lnTo>
                    <a:pt x="9738" y="80440"/>
                  </a:lnTo>
                  <a:lnTo>
                    <a:pt x="9546" y="80479"/>
                  </a:lnTo>
                  <a:lnTo>
                    <a:pt x="9354" y="80536"/>
                  </a:lnTo>
                  <a:lnTo>
                    <a:pt x="9162" y="80594"/>
                  </a:lnTo>
                  <a:lnTo>
                    <a:pt x="8817" y="80767"/>
                  </a:lnTo>
                  <a:lnTo>
                    <a:pt x="8490" y="80959"/>
                  </a:lnTo>
                  <a:lnTo>
                    <a:pt x="8164" y="81190"/>
                  </a:lnTo>
                  <a:lnTo>
                    <a:pt x="7856" y="81420"/>
                  </a:lnTo>
                  <a:lnTo>
                    <a:pt x="7242" y="81900"/>
                  </a:lnTo>
                  <a:lnTo>
                    <a:pt x="7760" y="81132"/>
                  </a:lnTo>
                  <a:lnTo>
                    <a:pt x="8260" y="80344"/>
                  </a:lnTo>
                  <a:lnTo>
                    <a:pt x="8740" y="79538"/>
                  </a:lnTo>
                  <a:lnTo>
                    <a:pt x="9220" y="78731"/>
                  </a:lnTo>
                  <a:lnTo>
                    <a:pt x="9681" y="77905"/>
                  </a:lnTo>
                  <a:lnTo>
                    <a:pt x="10123" y="77079"/>
                  </a:lnTo>
                  <a:lnTo>
                    <a:pt x="10564" y="76234"/>
                  </a:lnTo>
                  <a:lnTo>
                    <a:pt x="10987" y="75389"/>
                  </a:lnTo>
                  <a:lnTo>
                    <a:pt x="11217" y="75312"/>
                  </a:lnTo>
                  <a:lnTo>
                    <a:pt x="11429" y="75197"/>
                  </a:lnTo>
                  <a:lnTo>
                    <a:pt x="11640" y="75082"/>
                  </a:lnTo>
                  <a:lnTo>
                    <a:pt x="11851" y="74947"/>
                  </a:lnTo>
                  <a:lnTo>
                    <a:pt x="12235" y="74640"/>
                  </a:lnTo>
                  <a:lnTo>
                    <a:pt x="12620" y="74313"/>
                  </a:lnTo>
                  <a:lnTo>
                    <a:pt x="12965" y="73948"/>
                  </a:lnTo>
                  <a:lnTo>
                    <a:pt x="13292" y="73583"/>
                  </a:lnTo>
                  <a:lnTo>
                    <a:pt x="13618" y="73219"/>
                  </a:lnTo>
                  <a:lnTo>
                    <a:pt x="13926" y="72834"/>
                  </a:lnTo>
                  <a:lnTo>
                    <a:pt x="13945" y="72796"/>
                  </a:lnTo>
                  <a:lnTo>
                    <a:pt x="13945" y="72758"/>
                  </a:lnTo>
                  <a:lnTo>
                    <a:pt x="13945" y="72662"/>
                  </a:lnTo>
                  <a:lnTo>
                    <a:pt x="13926" y="72623"/>
                  </a:lnTo>
                  <a:lnTo>
                    <a:pt x="13887" y="72604"/>
                  </a:lnTo>
                  <a:lnTo>
                    <a:pt x="13849" y="72585"/>
                  </a:lnTo>
                  <a:lnTo>
                    <a:pt x="13791" y="72585"/>
                  </a:lnTo>
                  <a:lnTo>
                    <a:pt x="13657" y="72604"/>
                  </a:lnTo>
                  <a:lnTo>
                    <a:pt x="13465" y="72681"/>
                  </a:lnTo>
                  <a:lnTo>
                    <a:pt x="13234" y="72796"/>
                  </a:lnTo>
                  <a:lnTo>
                    <a:pt x="12965" y="72930"/>
                  </a:lnTo>
                  <a:lnTo>
                    <a:pt x="12677" y="73103"/>
                  </a:lnTo>
                  <a:lnTo>
                    <a:pt x="12389" y="73295"/>
                  </a:lnTo>
                  <a:lnTo>
                    <a:pt x="12082" y="73487"/>
                  </a:lnTo>
                  <a:lnTo>
                    <a:pt x="11794" y="73718"/>
                  </a:lnTo>
                  <a:lnTo>
                    <a:pt x="12024" y="73219"/>
                  </a:lnTo>
                  <a:lnTo>
                    <a:pt x="13004" y="71740"/>
                  </a:lnTo>
                  <a:lnTo>
                    <a:pt x="14002" y="70299"/>
                  </a:lnTo>
                  <a:lnTo>
                    <a:pt x="15020" y="68859"/>
                  </a:lnTo>
                  <a:lnTo>
                    <a:pt x="16058" y="67437"/>
                  </a:lnTo>
                  <a:lnTo>
                    <a:pt x="16922" y="67111"/>
                  </a:lnTo>
                  <a:lnTo>
                    <a:pt x="17786" y="66746"/>
                  </a:lnTo>
                  <a:lnTo>
                    <a:pt x="18631" y="66362"/>
                  </a:lnTo>
                  <a:lnTo>
                    <a:pt x="19476" y="65958"/>
                  </a:lnTo>
                  <a:lnTo>
                    <a:pt x="21128" y="65113"/>
                  </a:lnTo>
                  <a:lnTo>
                    <a:pt x="22780" y="64268"/>
                  </a:lnTo>
                  <a:lnTo>
                    <a:pt x="25162" y="63058"/>
                  </a:lnTo>
                  <a:lnTo>
                    <a:pt x="26333" y="62443"/>
                  </a:lnTo>
                  <a:lnTo>
                    <a:pt x="27505" y="61809"/>
                  </a:lnTo>
                  <a:lnTo>
                    <a:pt x="28638" y="61137"/>
                  </a:lnTo>
                  <a:lnTo>
                    <a:pt x="29772" y="60446"/>
                  </a:lnTo>
                  <a:lnTo>
                    <a:pt x="30329" y="60081"/>
                  </a:lnTo>
                  <a:lnTo>
                    <a:pt x="30866" y="59697"/>
                  </a:lnTo>
                  <a:lnTo>
                    <a:pt x="31423" y="59313"/>
                  </a:lnTo>
                  <a:lnTo>
                    <a:pt x="31961" y="58909"/>
                  </a:lnTo>
                  <a:lnTo>
                    <a:pt x="32000" y="58890"/>
                  </a:lnTo>
                  <a:lnTo>
                    <a:pt x="32019" y="58832"/>
                  </a:lnTo>
                  <a:lnTo>
                    <a:pt x="32038" y="58794"/>
                  </a:lnTo>
                  <a:lnTo>
                    <a:pt x="32038" y="58756"/>
                  </a:lnTo>
                  <a:lnTo>
                    <a:pt x="32019" y="58717"/>
                  </a:lnTo>
                  <a:lnTo>
                    <a:pt x="32000" y="58679"/>
                  </a:lnTo>
                  <a:lnTo>
                    <a:pt x="31961" y="58640"/>
                  </a:lnTo>
                  <a:lnTo>
                    <a:pt x="31923" y="58621"/>
                  </a:lnTo>
                  <a:lnTo>
                    <a:pt x="31519" y="58544"/>
                  </a:lnTo>
                  <a:lnTo>
                    <a:pt x="31135" y="58487"/>
                  </a:lnTo>
                  <a:lnTo>
                    <a:pt x="30751" y="58429"/>
                  </a:lnTo>
                  <a:lnTo>
                    <a:pt x="30367" y="58391"/>
                  </a:lnTo>
                  <a:lnTo>
                    <a:pt x="29983" y="58371"/>
                  </a:lnTo>
                  <a:lnTo>
                    <a:pt x="29215" y="58371"/>
                  </a:lnTo>
                  <a:lnTo>
                    <a:pt x="28830" y="58391"/>
                  </a:lnTo>
                  <a:lnTo>
                    <a:pt x="28446" y="58410"/>
                  </a:lnTo>
                  <a:lnTo>
                    <a:pt x="28062" y="58467"/>
                  </a:lnTo>
                  <a:lnTo>
                    <a:pt x="27678" y="58525"/>
                  </a:lnTo>
                  <a:lnTo>
                    <a:pt x="27313" y="58583"/>
                  </a:lnTo>
                  <a:lnTo>
                    <a:pt x="26564" y="58756"/>
                  </a:lnTo>
                  <a:lnTo>
                    <a:pt x="25815" y="58967"/>
                  </a:lnTo>
                  <a:lnTo>
                    <a:pt x="25085" y="59217"/>
                  </a:lnTo>
                  <a:lnTo>
                    <a:pt x="24374" y="59505"/>
                  </a:lnTo>
                  <a:lnTo>
                    <a:pt x="23664" y="59831"/>
                  </a:lnTo>
                  <a:lnTo>
                    <a:pt x="22972" y="60196"/>
                  </a:lnTo>
                  <a:lnTo>
                    <a:pt x="22300" y="60599"/>
                  </a:lnTo>
                  <a:lnTo>
                    <a:pt x="21647" y="61022"/>
                  </a:lnTo>
                  <a:lnTo>
                    <a:pt x="20994" y="61483"/>
                  </a:lnTo>
                  <a:lnTo>
                    <a:pt x="20379" y="61963"/>
                  </a:lnTo>
                  <a:lnTo>
                    <a:pt x="21205" y="60964"/>
                  </a:lnTo>
                  <a:lnTo>
                    <a:pt x="22069" y="59966"/>
                  </a:lnTo>
                  <a:lnTo>
                    <a:pt x="23798" y="58006"/>
                  </a:lnTo>
                  <a:lnTo>
                    <a:pt x="23779" y="58045"/>
                  </a:lnTo>
                  <a:lnTo>
                    <a:pt x="23779" y="58083"/>
                  </a:lnTo>
                  <a:lnTo>
                    <a:pt x="23817" y="58122"/>
                  </a:lnTo>
                  <a:lnTo>
                    <a:pt x="23856" y="58122"/>
                  </a:lnTo>
                  <a:lnTo>
                    <a:pt x="23894" y="58103"/>
                  </a:lnTo>
                  <a:lnTo>
                    <a:pt x="24048" y="57910"/>
                  </a:lnTo>
                  <a:lnTo>
                    <a:pt x="24201" y="57699"/>
                  </a:lnTo>
                  <a:lnTo>
                    <a:pt x="24336" y="57469"/>
                  </a:lnTo>
                  <a:lnTo>
                    <a:pt x="24470" y="57238"/>
                  </a:lnTo>
                  <a:lnTo>
                    <a:pt x="25488" y="56124"/>
                  </a:lnTo>
                  <a:lnTo>
                    <a:pt x="26545" y="55010"/>
                  </a:lnTo>
                  <a:lnTo>
                    <a:pt x="26910" y="54991"/>
                  </a:lnTo>
                  <a:lnTo>
                    <a:pt x="27275" y="54972"/>
                  </a:lnTo>
                  <a:lnTo>
                    <a:pt x="27659" y="54895"/>
                  </a:lnTo>
                  <a:lnTo>
                    <a:pt x="28024" y="54799"/>
                  </a:lnTo>
                  <a:lnTo>
                    <a:pt x="28389" y="54684"/>
                  </a:lnTo>
                  <a:lnTo>
                    <a:pt x="28734" y="54530"/>
                  </a:lnTo>
                  <a:lnTo>
                    <a:pt x="29042" y="54357"/>
                  </a:lnTo>
                  <a:lnTo>
                    <a:pt x="29330" y="54165"/>
                  </a:lnTo>
                  <a:lnTo>
                    <a:pt x="29368" y="54127"/>
                  </a:lnTo>
                  <a:lnTo>
                    <a:pt x="29387" y="54088"/>
                  </a:lnTo>
                  <a:lnTo>
                    <a:pt x="29407" y="54011"/>
                  </a:lnTo>
                  <a:lnTo>
                    <a:pt x="29387" y="53973"/>
                  </a:lnTo>
                  <a:lnTo>
                    <a:pt x="29368" y="53935"/>
                  </a:lnTo>
                  <a:lnTo>
                    <a:pt x="29330" y="53915"/>
                  </a:lnTo>
                  <a:lnTo>
                    <a:pt x="29291" y="53877"/>
                  </a:lnTo>
                  <a:lnTo>
                    <a:pt x="29080" y="53839"/>
                  </a:lnTo>
                  <a:lnTo>
                    <a:pt x="28850" y="53800"/>
                  </a:lnTo>
                  <a:lnTo>
                    <a:pt x="28408" y="53800"/>
                  </a:lnTo>
                  <a:lnTo>
                    <a:pt x="28177" y="53839"/>
                  </a:lnTo>
                  <a:lnTo>
                    <a:pt x="27947" y="53877"/>
                  </a:lnTo>
                  <a:lnTo>
                    <a:pt x="27716" y="53935"/>
                  </a:lnTo>
                  <a:lnTo>
                    <a:pt x="27486" y="54011"/>
                  </a:lnTo>
                  <a:lnTo>
                    <a:pt x="27486" y="54011"/>
                  </a:lnTo>
                  <a:lnTo>
                    <a:pt x="28984" y="52456"/>
                  </a:lnTo>
                  <a:lnTo>
                    <a:pt x="29426" y="52398"/>
                  </a:lnTo>
                  <a:lnTo>
                    <a:pt x="29868" y="52321"/>
                  </a:lnTo>
                  <a:lnTo>
                    <a:pt x="30290" y="52244"/>
                  </a:lnTo>
                  <a:lnTo>
                    <a:pt x="30732" y="52148"/>
                  </a:lnTo>
                  <a:lnTo>
                    <a:pt x="30501" y="52264"/>
                  </a:lnTo>
                  <a:lnTo>
                    <a:pt x="30482" y="52302"/>
                  </a:lnTo>
                  <a:lnTo>
                    <a:pt x="30482" y="52340"/>
                  </a:lnTo>
                  <a:lnTo>
                    <a:pt x="30501" y="52379"/>
                  </a:lnTo>
                  <a:lnTo>
                    <a:pt x="30540" y="52398"/>
                  </a:lnTo>
                  <a:lnTo>
                    <a:pt x="30674" y="52379"/>
                  </a:lnTo>
                  <a:lnTo>
                    <a:pt x="30789" y="52340"/>
                  </a:lnTo>
                  <a:lnTo>
                    <a:pt x="31039" y="52264"/>
                  </a:lnTo>
                  <a:lnTo>
                    <a:pt x="31270" y="52379"/>
                  </a:lnTo>
                  <a:lnTo>
                    <a:pt x="31500" y="52475"/>
                  </a:lnTo>
                  <a:lnTo>
                    <a:pt x="31769" y="52552"/>
                  </a:lnTo>
                  <a:lnTo>
                    <a:pt x="32038" y="52628"/>
                  </a:lnTo>
                  <a:lnTo>
                    <a:pt x="32307" y="52667"/>
                  </a:lnTo>
                  <a:lnTo>
                    <a:pt x="32595" y="52705"/>
                  </a:lnTo>
                  <a:lnTo>
                    <a:pt x="32883" y="52744"/>
                  </a:lnTo>
                  <a:lnTo>
                    <a:pt x="33747" y="52744"/>
                  </a:lnTo>
                  <a:lnTo>
                    <a:pt x="34304" y="52705"/>
                  </a:lnTo>
                  <a:lnTo>
                    <a:pt x="34804" y="52648"/>
                  </a:lnTo>
                  <a:lnTo>
                    <a:pt x="35246" y="52571"/>
                  </a:lnTo>
                  <a:lnTo>
                    <a:pt x="35284" y="52552"/>
                  </a:lnTo>
                  <a:lnTo>
                    <a:pt x="35322" y="52532"/>
                  </a:lnTo>
                  <a:lnTo>
                    <a:pt x="35342" y="52494"/>
                  </a:lnTo>
                  <a:lnTo>
                    <a:pt x="35342" y="52436"/>
                  </a:lnTo>
                  <a:lnTo>
                    <a:pt x="35342" y="52360"/>
                  </a:lnTo>
                  <a:lnTo>
                    <a:pt x="35303" y="52321"/>
                  </a:lnTo>
                  <a:lnTo>
                    <a:pt x="35284" y="52302"/>
                  </a:lnTo>
                  <a:lnTo>
                    <a:pt x="34996" y="52168"/>
                  </a:lnTo>
                  <a:lnTo>
                    <a:pt x="34708" y="52052"/>
                  </a:lnTo>
                  <a:lnTo>
                    <a:pt x="34400" y="51956"/>
                  </a:lnTo>
                  <a:lnTo>
                    <a:pt x="34093" y="51860"/>
                  </a:lnTo>
                  <a:lnTo>
                    <a:pt x="33459" y="51707"/>
                  </a:lnTo>
                  <a:lnTo>
                    <a:pt x="32806" y="51591"/>
                  </a:lnTo>
                  <a:lnTo>
                    <a:pt x="33286" y="51476"/>
                  </a:lnTo>
                  <a:lnTo>
                    <a:pt x="33767" y="51361"/>
                  </a:lnTo>
                  <a:lnTo>
                    <a:pt x="34247" y="51226"/>
                  </a:lnTo>
                  <a:lnTo>
                    <a:pt x="34708" y="51053"/>
                  </a:lnTo>
                  <a:lnTo>
                    <a:pt x="35150" y="50881"/>
                  </a:lnTo>
                  <a:lnTo>
                    <a:pt x="35591" y="50669"/>
                  </a:lnTo>
                  <a:lnTo>
                    <a:pt x="36033" y="50458"/>
                  </a:lnTo>
                  <a:lnTo>
                    <a:pt x="36436" y="50208"/>
                  </a:lnTo>
                  <a:lnTo>
                    <a:pt x="36494" y="50151"/>
                  </a:lnTo>
                  <a:lnTo>
                    <a:pt x="36513" y="50093"/>
                  </a:lnTo>
                  <a:lnTo>
                    <a:pt x="36494" y="50036"/>
                  </a:lnTo>
                  <a:lnTo>
                    <a:pt x="36436" y="49978"/>
                  </a:lnTo>
                  <a:lnTo>
                    <a:pt x="36244" y="49882"/>
                  </a:lnTo>
                  <a:lnTo>
                    <a:pt x="36052" y="49786"/>
                  </a:lnTo>
                  <a:lnTo>
                    <a:pt x="35860" y="49709"/>
                  </a:lnTo>
                  <a:lnTo>
                    <a:pt x="35668" y="49651"/>
                  </a:lnTo>
                  <a:lnTo>
                    <a:pt x="35457" y="49613"/>
                  </a:lnTo>
                  <a:lnTo>
                    <a:pt x="35265" y="49575"/>
                  </a:lnTo>
                  <a:lnTo>
                    <a:pt x="35073" y="49555"/>
                  </a:lnTo>
                  <a:lnTo>
                    <a:pt x="34881" y="49536"/>
                  </a:lnTo>
                  <a:lnTo>
                    <a:pt x="34477" y="49555"/>
                  </a:lnTo>
                  <a:lnTo>
                    <a:pt x="34093" y="49613"/>
                  </a:lnTo>
                  <a:lnTo>
                    <a:pt x="33709" y="49690"/>
                  </a:lnTo>
                  <a:lnTo>
                    <a:pt x="33325" y="49805"/>
                  </a:lnTo>
                  <a:lnTo>
                    <a:pt x="33613" y="49479"/>
                  </a:lnTo>
                  <a:lnTo>
                    <a:pt x="33882" y="49152"/>
                  </a:lnTo>
                  <a:lnTo>
                    <a:pt x="34112" y="48787"/>
                  </a:lnTo>
                  <a:lnTo>
                    <a:pt x="34324" y="48422"/>
                  </a:lnTo>
                  <a:lnTo>
                    <a:pt x="34477" y="48019"/>
                  </a:lnTo>
                  <a:lnTo>
                    <a:pt x="34535" y="47827"/>
                  </a:lnTo>
                  <a:lnTo>
                    <a:pt x="34592" y="47615"/>
                  </a:lnTo>
                  <a:lnTo>
                    <a:pt x="34631" y="47423"/>
                  </a:lnTo>
                  <a:lnTo>
                    <a:pt x="34669" y="47212"/>
                  </a:lnTo>
                  <a:lnTo>
                    <a:pt x="34689" y="47001"/>
                  </a:lnTo>
                  <a:lnTo>
                    <a:pt x="34689" y="46790"/>
                  </a:lnTo>
                  <a:lnTo>
                    <a:pt x="34669" y="46732"/>
                  </a:lnTo>
                  <a:lnTo>
                    <a:pt x="34631" y="46674"/>
                  </a:lnTo>
                  <a:lnTo>
                    <a:pt x="34573" y="46655"/>
                  </a:lnTo>
                  <a:lnTo>
                    <a:pt x="34496" y="46655"/>
                  </a:lnTo>
                  <a:lnTo>
                    <a:pt x="34151" y="46751"/>
                  </a:lnTo>
                  <a:lnTo>
                    <a:pt x="33805" y="46886"/>
                  </a:lnTo>
                  <a:lnTo>
                    <a:pt x="33478" y="47039"/>
                  </a:lnTo>
                  <a:lnTo>
                    <a:pt x="33152" y="47212"/>
                  </a:lnTo>
                  <a:lnTo>
                    <a:pt x="32845" y="47423"/>
                  </a:lnTo>
                  <a:lnTo>
                    <a:pt x="32537" y="47635"/>
                  </a:lnTo>
                  <a:lnTo>
                    <a:pt x="32249" y="47865"/>
                  </a:lnTo>
                  <a:lnTo>
                    <a:pt x="31980" y="48134"/>
                  </a:lnTo>
                  <a:lnTo>
                    <a:pt x="32057" y="47750"/>
                  </a:lnTo>
                  <a:lnTo>
                    <a:pt x="32096" y="47347"/>
                  </a:lnTo>
                  <a:lnTo>
                    <a:pt x="32096" y="46962"/>
                  </a:lnTo>
                  <a:lnTo>
                    <a:pt x="32057" y="46578"/>
                  </a:lnTo>
                  <a:lnTo>
                    <a:pt x="32019" y="46367"/>
                  </a:lnTo>
                  <a:lnTo>
                    <a:pt x="31923" y="46098"/>
                  </a:lnTo>
                  <a:lnTo>
                    <a:pt x="31807" y="45791"/>
                  </a:lnTo>
                  <a:lnTo>
                    <a:pt x="31635" y="45483"/>
                  </a:lnTo>
                  <a:lnTo>
                    <a:pt x="31558" y="45330"/>
                  </a:lnTo>
                  <a:lnTo>
                    <a:pt x="31443" y="45215"/>
                  </a:lnTo>
                  <a:lnTo>
                    <a:pt x="31346" y="45099"/>
                  </a:lnTo>
                  <a:lnTo>
                    <a:pt x="31231" y="45022"/>
                  </a:lnTo>
                  <a:lnTo>
                    <a:pt x="31116" y="44984"/>
                  </a:lnTo>
                  <a:lnTo>
                    <a:pt x="31001" y="44965"/>
                  </a:lnTo>
                  <a:lnTo>
                    <a:pt x="30886" y="44984"/>
                  </a:lnTo>
                  <a:lnTo>
                    <a:pt x="30751" y="45061"/>
                  </a:lnTo>
                  <a:lnTo>
                    <a:pt x="30597" y="45195"/>
                  </a:lnTo>
                  <a:lnTo>
                    <a:pt x="30444" y="45330"/>
                  </a:lnTo>
                  <a:lnTo>
                    <a:pt x="30309" y="45483"/>
                  </a:lnTo>
                  <a:lnTo>
                    <a:pt x="30194" y="45656"/>
                  </a:lnTo>
                  <a:lnTo>
                    <a:pt x="30098" y="45829"/>
                  </a:lnTo>
                  <a:lnTo>
                    <a:pt x="30002" y="46002"/>
                  </a:lnTo>
                  <a:lnTo>
                    <a:pt x="29829" y="46386"/>
                  </a:lnTo>
                  <a:lnTo>
                    <a:pt x="29714" y="46790"/>
                  </a:lnTo>
                  <a:lnTo>
                    <a:pt x="29618" y="47193"/>
                  </a:lnTo>
                  <a:lnTo>
                    <a:pt x="29541" y="47596"/>
                  </a:lnTo>
                  <a:lnTo>
                    <a:pt x="29464" y="48000"/>
                  </a:lnTo>
                  <a:lnTo>
                    <a:pt x="29349" y="47750"/>
                  </a:lnTo>
                  <a:lnTo>
                    <a:pt x="29195" y="47519"/>
                  </a:lnTo>
                  <a:lnTo>
                    <a:pt x="29042" y="47308"/>
                  </a:lnTo>
                  <a:lnTo>
                    <a:pt x="28869" y="47116"/>
                  </a:lnTo>
                  <a:lnTo>
                    <a:pt x="28677" y="46943"/>
                  </a:lnTo>
                  <a:lnTo>
                    <a:pt x="28465" y="46809"/>
                  </a:lnTo>
                  <a:lnTo>
                    <a:pt x="28254" y="46693"/>
                  </a:lnTo>
                  <a:lnTo>
                    <a:pt x="28024" y="46617"/>
                  </a:lnTo>
                  <a:lnTo>
                    <a:pt x="27966" y="46617"/>
                  </a:lnTo>
                  <a:lnTo>
                    <a:pt x="27928" y="46636"/>
                  </a:lnTo>
                  <a:lnTo>
                    <a:pt x="27870" y="46655"/>
                  </a:lnTo>
                  <a:lnTo>
                    <a:pt x="27851" y="46693"/>
                  </a:lnTo>
                  <a:lnTo>
                    <a:pt x="27716" y="46982"/>
                  </a:lnTo>
                  <a:lnTo>
                    <a:pt x="27620" y="47250"/>
                  </a:lnTo>
                  <a:lnTo>
                    <a:pt x="27543" y="47558"/>
                  </a:lnTo>
                  <a:lnTo>
                    <a:pt x="27505" y="47865"/>
                  </a:lnTo>
                  <a:lnTo>
                    <a:pt x="27505" y="48192"/>
                  </a:lnTo>
                  <a:lnTo>
                    <a:pt x="27524" y="48518"/>
                  </a:lnTo>
                  <a:lnTo>
                    <a:pt x="27563" y="48825"/>
                  </a:lnTo>
                  <a:lnTo>
                    <a:pt x="27640" y="49152"/>
                  </a:lnTo>
                  <a:lnTo>
                    <a:pt x="27736" y="49459"/>
                  </a:lnTo>
                  <a:lnTo>
                    <a:pt x="27851" y="49767"/>
                  </a:lnTo>
                  <a:lnTo>
                    <a:pt x="28004" y="50036"/>
                  </a:lnTo>
                  <a:lnTo>
                    <a:pt x="28158" y="50324"/>
                  </a:lnTo>
                  <a:lnTo>
                    <a:pt x="28350" y="50573"/>
                  </a:lnTo>
                  <a:lnTo>
                    <a:pt x="28581" y="50785"/>
                  </a:lnTo>
                  <a:lnTo>
                    <a:pt x="28811" y="50996"/>
                  </a:lnTo>
                  <a:lnTo>
                    <a:pt x="29061" y="51169"/>
                  </a:lnTo>
                  <a:lnTo>
                    <a:pt x="28984" y="51630"/>
                  </a:lnTo>
                  <a:lnTo>
                    <a:pt x="28907" y="52110"/>
                  </a:lnTo>
                  <a:lnTo>
                    <a:pt x="28907" y="52148"/>
                  </a:lnTo>
                  <a:lnTo>
                    <a:pt x="28926" y="52168"/>
                  </a:lnTo>
                  <a:lnTo>
                    <a:pt x="28907" y="52206"/>
                  </a:lnTo>
                  <a:lnTo>
                    <a:pt x="28869" y="52225"/>
                  </a:lnTo>
                  <a:lnTo>
                    <a:pt x="28850" y="52283"/>
                  </a:lnTo>
                  <a:lnTo>
                    <a:pt x="27774" y="53301"/>
                  </a:lnTo>
                  <a:lnTo>
                    <a:pt x="26718" y="54357"/>
                  </a:lnTo>
                  <a:lnTo>
                    <a:pt x="26698" y="54357"/>
                  </a:lnTo>
                  <a:lnTo>
                    <a:pt x="26679" y="54376"/>
                  </a:lnTo>
                  <a:lnTo>
                    <a:pt x="26660" y="54415"/>
                  </a:lnTo>
                  <a:lnTo>
                    <a:pt x="26391" y="54684"/>
                  </a:lnTo>
                  <a:lnTo>
                    <a:pt x="25930" y="54741"/>
                  </a:lnTo>
                  <a:lnTo>
                    <a:pt x="25892" y="54760"/>
                  </a:lnTo>
                  <a:lnTo>
                    <a:pt x="25872" y="54780"/>
                  </a:lnTo>
                  <a:lnTo>
                    <a:pt x="25853" y="54837"/>
                  </a:lnTo>
                  <a:lnTo>
                    <a:pt x="25872" y="54895"/>
                  </a:lnTo>
                  <a:lnTo>
                    <a:pt x="25892" y="54914"/>
                  </a:lnTo>
                  <a:lnTo>
                    <a:pt x="25930" y="54933"/>
                  </a:lnTo>
                  <a:lnTo>
                    <a:pt x="26122" y="54953"/>
                  </a:lnTo>
                  <a:lnTo>
                    <a:pt x="24874" y="56220"/>
                  </a:lnTo>
                  <a:lnTo>
                    <a:pt x="24874" y="56220"/>
                  </a:lnTo>
                  <a:lnTo>
                    <a:pt x="24970" y="55778"/>
                  </a:lnTo>
                  <a:lnTo>
                    <a:pt x="24989" y="55548"/>
                  </a:lnTo>
                  <a:lnTo>
                    <a:pt x="25008" y="55337"/>
                  </a:lnTo>
                  <a:lnTo>
                    <a:pt x="25008" y="55106"/>
                  </a:lnTo>
                  <a:lnTo>
                    <a:pt x="25008" y="54895"/>
                  </a:lnTo>
                  <a:lnTo>
                    <a:pt x="24989" y="54684"/>
                  </a:lnTo>
                  <a:lnTo>
                    <a:pt x="24951" y="54472"/>
                  </a:lnTo>
                  <a:lnTo>
                    <a:pt x="24912" y="54415"/>
                  </a:lnTo>
                  <a:lnTo>
                    <a:pt x="24854" y="54396"/>
                  </a:lnTo>
                  <a:lnTo>
                    <a:pt x="24797" y="54396"/>
                  </a:lnTo>
                  <a:lnTo>
                    <a:pt x="24739" y="54434"/>
                  </a:lnTo>
                  <a:lnTo>
                    <a:pt x="24624" y="54568"/>
                  </a:lnTo>
                  <a:lnTo>
                    <a:pt x="24528" y="54703"/>
                  </a:lnTo>
                  <a:lnTo>
                    <a:pt x="24374" y="55010"/>
                  </a:lnTo>
                  <a:lnTo>
                    <a:pt x="24240" y="55356"/>
                  </a:lnTo>
                  <a:lnTo>
                    <a:pt x="24125" y="55702"/>
                  </a:lnTo>
                  <a:lnTo>
                    <a:pt x="24048" y="56067"/>
                  </a:lnTo>
                  <a:lnTo>
                    <a:pt x="23990" y="56451"/>
                  </a:lnTo>
                  <a:lnTo>
                    <a:pt x="23952" y="56816"/>
                  </a:lnTo>
                  <a:lnTo>
                    <a:pt x="23933" y="57161"/>
                  </a:lnTo>
                  <a:lnTo>
                    <a:pt x="22799" y="58371"/>
                  </a:lnTo>
                  <a:lnTo>
                    <a:pt x="21685" y="59581"/>
                  </a:lnTo>
                  <a:lnTo>
                    <a:pt x="21801" y="59313"/>
                  </a:lnTo>
                  <a:lnTo>
                    <a:pt x="21916" y="59024"/>
                  </a:lnTo>
                  <a:lnTo>
                    <a:pt x="21993" y="58756"/>
                  </a:lnTo>
                  <a:lnTo>
                    <a:pt x="22069" y="58467"/>
                  </a:lnTo>
                  <a:lnTo>
                    <a:pt x="22127" y="58179"/>
                  </a:lnTo>
                  <a:lnTo>
                    <a:pt x="22146" y="57910"/>
                  </a:lnTo>
                  <a:lnTo>
                    <a:pt x="22165" y="57622"/>
                  </a:lnTo>
                  <a:lnTo>
                    <a:pt x="22127" y="57334"/>
                  </a:lnTo>
                  <a:lnTo>
                    <a:pt x="22108" y="57277"/>
                  </a:lnTo>
                  <a:lnTo>
                    <a:pt x="22069" y="57238"/>
                  </a:lnTo>
                  <a:lnTo>
                    <a:pt x="22012" y="57219"/>
                  </a:lnTo>
                  <a:lnTo>
                    <a:pt x="21973" y="57219"/>
                  </a:lnTo>
                  <a:lnTo>
                    <a:pt x="21935" y="57238"/>
                  </a:lnTo>
                  <a:lnTo>
                    <a:pt x="21801" y="57353"/>
                  </a:lnTo>
                  <a:lnTo>
                    <a:pt x="21666" y="57488"/>
                  </a:lnTo>
                  <a:lnTo>
                    <a:pt x="21551" y="57661"/>
                  </a:lnTo>
                  <a:lnTo>
                    <a:pt x="21436" y="57814"/>
                  </a:lnTo>
                  <a:lnTo>
                    <a:pt x="21340" y="58006"/>
                  </a:lnTo>
                  <a:lnTo>
                    <a:pt x="21244" y="58199"/>
                  </a:lnTo>
                  <a:lnTo>
                    <a:pt x="21186" y="58391"/>
                  </a:lnTo>
                  <a:lnTo>
                    <a:pt x="21128" y="58602"/>
                  </a:lnTo>
                  <a:lnTo>
                    <a:pt x="21071" y="58813"/>
                  </a:lnTo>
                  <a:lnTo>
                    <a:pt x="21032" y="59024"/>
                  </a:lnTo>
                  <a:lnTo>
                    <a:pt x="21013" y="59236"/>
                  </a:lnTo>
                  <a:lnTo>
                    <a:pt x="20994" y="59447"/>
                  </a:lnTo>
                  <a:lnTo>
                    <a:pt x="20994" y="59658"/>
                  </a:lnTo>
                  <a:lnTo>
                    <a:pt x="20994" y="59870"/>
                  </a:lnTo>
                  <a:lnTo>
                    <a:pt x="21032" y="60062"/>
                  </a:lnTo>
                  <a:lnTo>
                    <a:pt x="21051" y="60254"/>
                  </a:lnTo>
                  <a:lnTo>
                    <a:pt x="21032" y="60311"/>
                  </a:lnTo>
                  <a:lnTo>
                    <a:pt x="19649" y="61886"/>
                  </a:lnTo>
                  <a:lnTo>
                    <a:pt x="18958" y="62693"/>
                  </a:lnTo>
                  <a:lnTo>
                    <a:pt x="18286" y="63500"/>
                  </a:lnTo>
                  <a:lnTo>
                    <a:pt x="17633" y="64306"/>
                  </a:lnTo>
                  <a:lnTo>
                    <a:pt x="16980" y="65132"/>
                  </a:lnTo>
                  <a:lnTo>
                    <a:pt x="16346" y="65958"/>
                  </a:lnTo>
                  <a:lnTo>
                    <a:pt x="15712" y="66803"/>
                  </a:lnTo>
                  <a:lnTo>
                    <a:pt x="15040" y="67303"/>
                  </a:lnTo>
                  <a:lnTo>
                    <a:pt x="14694" y="67552"/>
                  </a:lnTo>
                  <a:lnTo>
                    <a:pt x="14348" y="67783"/>
                  </a:lnTo>
                  <a:lnTo>
                    <a:pt x="14310" y="67802"/>
                  </a:lnTo>
                  <a:lnTo>
                    <a:pt x="14291" y="67841"/>
                  </a:lnTo>
                  <a:lnTo>
                    <a:pt x="14291" y="67879"/>
                  </a:lnTo>
                  <a:lnTo>
                    <a:pt x="14310" y="67917"/>
                  </a:lnTo>
                  <a:lnTo>
                    <a:pt x="14329" y="67937"/>
                  </a:lnTo>
                  <a:lnTo>
                    <a:pt x="14367" y="67956"/>
                  </a:lnTo>
                  <a:lnTo>
                    <a:pt x="14406" y="67975"/>
                  </a:lnTo>
                  <a:lnTo>
                    <a:pt x="14444" y="67956"/>
                  </a:lnTo>
                  <a:lnTo>
                    <a:pt x="14732" y="67764"/>
                  </a:lnTo>
                  <a:lnTo>
                    <a:pt x="14752" y="67802"/>
                  </a:lnTo>
                  <a:lnTo>
                    <a:pt x="14771" y="67821"/>
                  </a:lnTo>
                  <a:lnTo>
                    <a:pt x="14809" y="67841"/>
                  </a:lnTo>
                  <a:lnTo>
                    <a:pt x="14867" y="67841"/>
                  </a:lnTo>
                  <a:lnTo>
                    <a:pt x="14963" y="67802"/>
                  </a:lnTo>
                  <a:lnTo>
                    <a:pt x="14118" y="69012"/>
                  </a:lnTo>
                  <a:lnTo>
                    <a:pt x="13292" y="70241"/>
                  </a:lnTo>
                  <a:lnTo>
                    <a:pt x="13791" y="69012"/>
                  </a:lnTo>
                  <a:lnTo>
                    <a:pt x="14271" y="67783"/>
                  </a:lnTo>
                  <a:lnTo>
                    <a:pt x="14752" y="66554"/>
                  </a:lnTo>
                  <a:lnTo>
                    <a:pt x="15193" y="65324"/>
                  </a:lnTo>
                  <a:lnTo>
                    <a:pt x="16096" y="62847"/>
                  </a:lnTo>
                  <a:lnTo>
                    <a:pt x="16960" y="60369"/>
                  </a:lnTo>
                  <a:lnTo>
                    <a:pt x="17018" y="60350"/>
                  </a:lnTo>
                  <a:lnTo>
                    <a:pt x="17441" y="60100"/>
                  </a:lnTo>
                  <a:lnTo>
                    <a:pt x="17652" y="59966"/>
                  </a:lnTo>
                  <a:lnTo>
                    <a:pt x="17844" y="59812"/>
                  </a:lnTo>
                  <a:lnTo>
                    <a:pt x="18055" y="59658"/>
                  </a:lnTo>
                  <a:lnTo>
                    <a:pt x="18247" y="59485"/>
                  </a:lnTo>
                  <a:lnTo>
                    <a:pt x="18439" y="59313"/>
                  </a:lnTo>
                  <a:lnTo>
                    <a:pt x="18612" y="59120"/>
                  </a:lnTo>
                  <a:lnTo>
                    <a:pt x="18766" y="58928"/>
                  </a:lnTo>
                  <a:lnTo>
                    <a:pt x="18919" y="58717"/>
                  </a:lnTo>
                  <a:lnTo>
                    <a:pt x="19054" y="58506"/>
                  </a:lnTo>
                  <a:lnTo>
                    <a:pt x="19188" y="58295"/>
                  </a:lnTo>
                  <a:lnTo>
                    <a:pt x="19284" y="58083"/>
                  </a:lnTo>
                  <a:lnTo>
                    <a:pt x="19361" y="57853"/>
                  </a:lnTo>
                  <a:lnTo>
                    <a:pt x="19419" y="57642"/>
                  </a:lnTo>
                  <a:lnTo>
                    <a:pt x="19457" y="57411"/>
                  </a:lnTo>
                  <a:lnTo>
                    <a:pt x="19457" y="57334"/>
                  </a:lnTo>
                  <a:lnTo>
                    <a:pt x="19419" y="57257"/>
                  </a:lnTo>
                  <a:lnTo>
                    <a:pt x="19380" y="57219"/>
                  </a:lnTo>
                  <a:lnTo>
                    <a:pt x="19342" y="57219"/>
                  </a:lnTo>
                  <a:lnTo>
                    <a:pt x="19304" y="57200"/>
                  </a:lnTo>
                  <a:lnTo>
                    <a:pt x="19265" y="57219"/>
                  </a:lnTo>
                  <a:lnTo>
                    <a:pt x="19035" y="57315"/>
                  </a:lnTo>
                  <a:lnTo>
                    <a:pt x="18823" y="57430"/>
                  </a:lnTo>
                  <a:lnTo>
                    <a:pt x="18612" y="57565"/>
                  </a:lnTo>
                  <a:lnTo>
                    <a:pt x="18401" y="57699"/>
                  </a:lnTo>
                  <a:lnTo>
                    <a:pt x="18190" y="57872"/>
                  </a:lnTo>
                  <a:lnTo>
                    <a:pt x="17998" y="58026"/>
                  </a:lnTo>
                  <a:lnTo>
                    <a:pt x="17805" y="58218"/>
                  </a:lnTo>
                  <a:lnTo>
                    <a:pt x="17633" y="58410"/>
                  </a:lnTo>
                  <a:lnTo>
                    <a:pt x="17633" y="58410"/>
                  </a:lnTo>
                  <a:lnTo>
                    <a:pt x="18862" y="54857"/>
                  </a:lnTo>
                  <a:lnTo>
                    <a:pt x="19496" y="53109"/>
                  </a:lnTo>
                  <a:lnTo>
                    <a:pt x="20130" y="51399"/>
                  </a:lnTo>
                  <a:lnTo>
                    <a:pt x="21532" y="47654"/>
                  </a:lnTo>
                  <a:lnTo>
                    <a:pt x="21877" y="47481"/>
                  </a:lnTo>
                  <a:lnTo>
                    <a:pt x="22204" y="47289"/>
                  </a:lnTo>
                  <a:lnTo>
                    <a:pt x="22530" y="47058"/>
                  </a:lnTo>
                  <a:lnTo>
                    <a:pt x="22819" y="46809"/>
                  </a:lnTo>
                  <a:lnTo>
                    <a:pt x="23087" y="46521"/>
                  </a:lnTo>
                  <a:lnTo>
                    <a:pt x="23337" y="46213"/>
                  </a:lnTo>
                  <a:lnTo>
                    <a:pt x="23548" y="45906"/>
                  </a:lnTo>
                  <a:lnTo>
                    <a:pt x="23721" y="45579"/>
                  </a:lnTo>
                  <a:lnTo>
                    <a:pt x="23721" y="45541"/>
                  </a:lnTo>
                  <a:lnTo>
                    <a:pt x="23721" y="45503"/>
                  </a:lnTo>
                  <a:lnTo>
                    <a:pt x="23702" y="45407"/>
                  </a:lnTo>
                  <a:lnTo>
                    <a:pt x="23664" y="45368"/>
                  </a:lnTo>
                  <a:lnTo>
                    <a:pt x="23625" y="45349"/>
                  </a:lnTo>
                  <a:lnTo>
                    <a:pt x="23587" y="45349"/>
                  </a:lnTo>
                  <a:lnTo>
                    <a:pt x="23529" y="45368"/>
                  </a:lnTo>
                  <a:lnTo>
                    <a:pt x="23145" y="45522"/>
                  </a:lnTo>
                  <a:lnTo>
                    <a:pt x="22761" y="45733"/>
                  </a:lnTo>
                  <a:lnTo>
                    <a:pt x="22569" y="45848"/>
                  </a:lnTo>
                  <a:lnTo>
                    <a:pt x="22396" y="45983"/>
                  </a:lnTo>
                  <a:lnTo>
                    <a:pt x="22223" y="46117"/>
                  </a:lnTo>
                  <a:lnTo>
                    <a:pt x="22050" y="46271"/>
                  </a:lnTo>
                  <a:lnTo>
                    <a:pt x="22953" y="43908"/>
                  </a:lnTo>
                  <a:lnTo>
                    <a:pt x="23875" y="41546"/>
                  </a:lnTo>
                  <a:lnTo>
                    <a:pt x="24682" y="41027"/>
                  </a:lnTo>
                  <a:lnTo>
                    <a:pt x="25527" y="40528"/>
                  </a:lnTo>
                  <a:lnTo>
                    <a:pt x="26391" y="40048"/>
                  </a:lnTo>
                  <a:lnTo>
                    <a:pt x="27255" y="39625"/>
                  </a:lnTo>
                  <a:lnTo>
                    <a:pt x="27294" y="39664"/>
                  </a:lnTo>
                  <a:lnTo>
                    <a:pt x="27351" y="39664"/>
                  </a:lnTo>
                  <a:lnTo>
                    <a:pt x="27524" y="39644"/>
                  </a:lnTo>
                  <a:lnTo>
                    <a:pt x="27716" y="39664"/>
                  </a:lnTo>
                  <a:lnTo>
                    <a:pt x="27889" y="39702"/>
                  </a:lnTo>
                  <a:lnTo>
                    <a:pt x="28081" y="39760"/>
                  </a:lnTo>
                  <a:lnTo>
                    <a:pt x="28273" y="39817"/>
                  </a:lnTo>
                  <a:lnTo>
                    <a:pt x="28465" y="39913"/>
                  </a:lnTo>
                  <a:lnTo>
                    <a:pt x="28619" y="39990"/>
                  </a:lnTo>
                  <a:lnTo>
                    <a:pt x="28792" y="40105"/>
                  </a:lnTo>
                  <a:lnTo>
                    <a:pt x="28600" y="40163"/>
                  </a:lnTo>
                  <a:lnTo>
                    <a:pt x="28408" y="40240"/>
                  </a:lnTo>
                  <a:lnTo>
                    <a:pt x="28216" y="40278"/>
                  </a:lnTo>
                  <a:lnTo>
                    <a:pt x="28004" y="40297"/>
                  </a:lnTo>
                  <a:lnTo>
                    <a:pt x="27851" y="40297"/>
                  </a:lnTo>
                  <a:lnTo>
                    <a:pt x="27716" y="40278"/>
                  </a:lnTo>
                  <a:lnTo>
                    <a:pt x="27582" y="40240"/>
                  </a:lnTo>
                  <a:lnTo>
                    <a:pt x="27447" y="40201"/>
                  </a:lnTo>
                  <a:lnTo>
                    <a:pt x="27198" y="40086"/>
                  </a:lnTo>
                  <a:lnTo>
                    <a:pt x="26929" y="39971"/>
                  </a:lnTo>
                  <a:lnTo>
                    <a:pt x="26852" y="39971"/>
                  </a:lnTo>
                  <a:lnTo>
                    <a:pt x="26794" y="39990"/>
                  </a:lnTo>
                  <a:lnTo>
                    <a:pt x="26775" y="40029"/>
                  </a:lnTo>
                  <a:lnTo>
                    <a:pt x="26756" y="40048"/>
                  </a:lnTo>
                  <a:lnTo>
                    <a:pt x="26756" y="40086"/>
                  </a:lnTo>
                  <a:lnTo>
                    <a:pt x="26775" y="40125"/>
                  </a:lnTo>
                  <a:lnTo>
                    <a:pt x="26890" y="40259"/>
                  </a:lnTo>
                  <a:lnTo>
                    <a:pt x="27006" y="40355"/>
                  </a:lnTo>
                  <a:lnTo>
                    <a:pt x="27140" y="40432"/>
                  </a:lnTo>
                  <a:lnTo>
                    <a:pt x="27275" y="40509"/>
                  </a:lnTo>
                  <a:lnTo>
                    <a:pt x="27428" y="40547"/>
                  </a:lnTo>
                  <a:lnTo>
                    <a:pt x="27582" y="40586"/>
                  </a:lnTo>
                  <a:lnTo>
                    <a:pt x="27736" y="40605"/>
                  </a:lnTo>
                  <a:lnTo>
                    <a:pt x="27908" y="40605"/>
                  </a:lnTo>
                  <a:lnTo>
                    <a:pt x="28081" y="40586"/>
                  </a:lnTo>
                  <a:lnTo>
                    <a:pt x="28235" y="40566"/>
                  </a:lnTo>
                  <a:lnTo>
                    <a:pt x="28561" y="40490"/>
                  </a:lnTo>
                  <a:lnTo>
                    <a:pt x="28869" y="40394"/>
                  </a:lnTo>
                  <a:lnTo>
                    <a:pt x="29138" y="40259"/>
                  </a:lnTo>
                  <a:lnTo>
                    <a:pt x="29176" y="40221"/>
                  </a:lnTo>
                  <a:lnTo>
                    <a:pt x="29215" y="40144"/>
                  </a:lnTo>
                  <a:lnTo>
                    <a:pt x="29195" y="40086"/>
                  </a:lnTo>
                  <a:lnTo>
                    <a:pt x="29157" y="40029"/>
                  </a:lnTo>
                  <a:lnTo>
                    <a:pt x="29022" y="39913"/>
                  </a:lnTo>
                  <a:lnTo>
                    <a:pt x="28850" y="39798"/>
                  </a:lnTo>
                  <a:lnTo>
                    <a:pt x="28657" y="39702"/>
                  </a:lnTo>
                  <a:lnTo>
                    <a:pt x="28465" y="39606"/>
                  </a:lnTo>
                  <a:lnTo>
                    <a:pt x="28273" y="39548"/>
                  </a:lnTo>
                  <a:lnTo>
                    <a:pt x="28062" y="39491"/>
                  </a:lnTo>
                  <a:lnTo>
                    <a:pt x="27851" y="39452"/>
                  </a:lnTo>
                  <a:lnTo>
                    <a:pt x="27659" y="39433"/>
                  </a:lnTo>
                  <a:lnTo>
                    <a:pt x="28312" y="39145"/>
                  </a:lnTo>
                  <a:lnTo>
                    <a:pt x="29003" y="38876"/>
                  </a:lnTo>
                  <a:lnTo>
                    <a:pt x="29695" y="38626"/>
                  </a:lnTo>
                  <a:lnTo>
                    <a:pt x="30386" y="38396"/>
                  </a:lnTo>
                  <a:lnTo>
                    <a:pt x="31193" y="38146"/>
                  </a:lnTo>
                  <a:lnTo>
                    <a:pt x="32019" y="37916"/>
                  </a:lnTo>
                  <a:lnTo>
                    <a:pt x="32384" y="37916"/>
                  </a:lnTo>
                  <a:lnTo>
                    <a:pt x="32768" y="37935"/>
                  </a:lnTo>
                  <a:lnTo>
                    <a:pt x="33536" y="38012"/>
                  </a:lnTo>
                  <a:lnTo>
                    <a:pt x="35034" y="38204"/>
                  </a:lnTo>
                  <a:lnTo>
                    <a:pt x="35918" y="38338"/>
                  </a:lnTo>
                  <a:lnTo>
                    <a:pt x="36763" y="38473"/>
                  </a:lnTo>
                  <a:lnTo>
                    <a:pt x="37589" y="38646"/>
                  </a:lnTo>
                  <a:lnTo>
                    <a:pt x="38415" y="38819"/>
                  </a:lnTo>
                  <a:lnTo>
                    <a:pt x="39241" y="39049"/>
                  </a:lnTo>
                  <a:lnTo>
                    <a:pt x="40047" y="39299"/>
                  </a:lnTo>
                  <a:lnTo>
                    <a:pt x="40854" y="39587"/>
                  </a:lnTo>
                  <a:lnTo>
                    <a:pt x="41680" y="39913"/>
                  </a:lnTo>
                  <a:lnTo>
                    <a:pt x="41757" y="39913"/>
                  </a:lnTo>
                  <a:lnTo>
                    <a:pt x="41795" y="39875"/>
                  </a:lnTo>
                  <a:lnTo>
                    <a:pt x="41795" y="39817"/>
                  </a:lnTo>
                  <a:lnTo>
                    <a:pt x="41795" y="39779"/>
                  </a:lnTo>
                  <a:lnTo>
                    <a:pt x="41757" y="39760"/>
                  </a:lnTo>
                  <a:lnTo>
                    <a:pt x="41353" y="39529"/>
                  </a:lnTo>
                  <a:lnTo>
                    <a:pt x="40931" y="39337"/>
                  </a:lnTo>
                  <a:lnTo>
                    <a:pt x="40489" y="39145"/>
                  </a:lnTo>
                  <a:lnTo>
                    <a:pt x="40067" y="38972"/>
                  </a:lnTo>
                  <a:lnTo>
                    <a:pt x="39625" y="38819"/>
                  </a:lnTo>
                  <a:lnTo>
                    <a:pt x="39183" y="38703"/>
                  </a:lnTo>
                  <a:lnTo>
                    <a:pt x="38741" y="38569"/>
                  </a:lnTo>
                  <a:lnTo>
                    <a:pt x="38299" y="38473"/>
                  </a:lnTo>
                  <a:lnTo>
                    <a:pt x="37397" y="38300"/>
                  </a:lnTo>
                  <a:lnTo>
                    <a:pt x="36475" y="38146"/>
                  </a:lnTo>
                  <a:lnTo>
                    <a:pt x="35553" y="38031"/>
                  </a:lnTo>
                  <a:lnTo>
                    <a:pt x="34612" y="37935"/>
                  </a:lnTo>
                  <a:lnTo>
                    <a:pt x="33709" y="37820"/>
                  </a:lnTo>
                  <a:lnTo>
                    <a:pt x="33229" y="37762"/>
                  </a:lnTo>
                  <a:lnTo>
                    <a:pt x="32768" y="37724"/>
                  </a:lnTo>
                  <a:lnTo>
                    <a:pt x="32787" y="37705"/>
                  </a:lnTo>
                  <a:lnTo>
                    <a:pt x="33325" y="37724"/>
                  </a:lnTo>
                  <a:lnTo>
                    <a:pt x="33843" y="37724"/>
                  </a:lnTo>
                  <a:lnTo>
                    <a:pt x="34919" y="37685"/>
                  </a:lnTo>
                  <a:lnTo>
                    <a:pt x="35975" y="37628"/>
                  </a:lnTo>
                  <a:lnTo>
                    <a:pt x="36494" y="37608"/>
                  </a:lnTo>
                  <a:lnTo>
                    <a:pt x="37339" y="37608"/>
                  </a:lnTo>
                  <a:lnTo>
                    <a:pt x="37666" y="37628"/>
                  </a:lnTo>
                  <a:lnTo>
                    <a:pt x="37973" y="37666"/>
                  </a:lnTo>
                  <a:lnTo>
                    <a:pt x="38280" y="37724"/>
                  </a:lnTo>
                  <a:lnTo>
                    <a:pt x="38568" y="37781"/>
                  </a:lnTo>
                  <a:lnTo>
                    <a:pt x="38876" y="37858"/>
                  </a:lnTo>
                  <a:lnTo>
                    <a:pt x="39471" y="38031"/>
                  </a:lnTo>
                  <a:lnTo>
                    <a:pt x="40047" y="38262"/>
                  </a:lnTo>
                  <a:lnTo>
                    <a:pt x="40624" y="38511"/>
                  </a:lnTo>
                  <a:lnTo>
                    <a:pt x="41181" y="38780"/>
                  </a:lnTo>
                  <a:lnTo>
                    <a:pt x="41718" y="39068"/>
                  </a:lnTo>
                  <a:lnTo>
                    <a:pt x="42698" y="39587"/>
                  </a:lnTo>
                  <a:lnTo>
                    <a:pt x="43332" y="39952"/>
                  </a:lnTo>
                  <a:lnTo>
                    <a:pt x="43639" y="40144"/>
                  </a:lnTo>
                  <a:lnTo>
                    <a:pt x="43927" y="40336"/>
                  </a:lnTo>
                  <a:lnTo>
                    <a:pt x="44177" y="40528"/>
                  </a:lnTo>
                  <a:lnTo>
                    <a:pt x="44388" y="40720"/>
                  </a:lnTo>
                  <a:lnTo>
                    <a:pt x="44542" y="40874"/>
                  </a:lnTo>
                  <a:lnTo>
                    <a:pt x="44580" y="40970"/>
                  </a:lnTo>
                  <a:lnTo>
                    <a:pt x="44599" y="41027"/>
                  </a:lnTo>
                  <a:lnTo>
                    <a:pt x="44599" y="41104"/>
                  </a:lnTo>
                  <a:lnTo>
                    <a:pt x="44580" y="41162"/>
                  </a:lnTo>
                  <a:lnTo>
                    <a:pt x="44542" y="41219"/>
                  </a:lnTo>
                  <a:lnTo>
                    <a:pt x="44465" y="41277"/>
                  </a:lnTo>
                  <a:lnTo>
                    <a:pt x="44369" y="41315"/>
                  </a:lnTo>
                  <a:lnTo>
                    <a:pt x="44234" y="41354"/>
                  </a:lnTo>
                  <a:lnTo>
                    <a:pt x="44081" y="41373"/>
                  </a:lnTo>
                  <a:lnTo>
                    <a:pt x="43889" y="41392"/>
                  </a:lnTo>
                  <a:lnTo>
                    <a:pt x="43351" y="41412"/>
                  </a:lnTo>
                  <a:lnTo>
                    <a:pt x="42832" y="41412"/>
                  </a:lnTo>
                  <a:lnTo>
                    <a:pt x="42333" y="41392"/>
                  </a:lnTo>
                  <a:lnTo>
                    <a:pt x="41834" y="41354"/>
                  </a:lnTo>
                  <a:lnTo>
                    <a:pt x="41353" y="41296"/>
                  </a:lnTo>
                  <a:lnTo>
                    <a:pt x="40892" y="41239"/>
                  </a:lnTo>
                  <a:lnTo>
                    <a:pt x="40431" y="41143"/>
                  </a:lnTo>
                  <a:lnTo>
                    <a:pt x="39970" y="41047"/>
                  </a:lnTo>
                  <a:lnTo>
                    <a:pt x="39529" y="40912"/>
                  </a:lnTo>
                  <a:lnTo>
                    <a:pt x="39068" y="40778"/>
                  </a:lnTo>
                  <a:lnTo>
                    <a:pt x="38626" y="40624"/>
                  </a:lnTo>
                  <a:lnTo>
                    <a:pt x="38184" y="40451"/>
                  </a:lnTo>
                  <a:lnTo>
                    <a:pt x="37723" y="40259"/>
                  </a:lnTo>
                  <a:lnTo>
                    <a:pt x="37262" y="40067"/>
                  </a:lnTo>
                  <a:lnTo>
                    <a:pt x="36340" y="39606"/>
                  </a:lnTo>
                  <a:lnTo>
                    <a:pt x="35707" y="39299"/>
                  </a:lnTo>
                  <a:lnTo>
                    <a:pt x="35092" y="39011"/>
                  </a:lnTo>
                  <a:lnTo>
                    <a:pt x="34458" y="38780"/>
                  </a:lnTo>
                  <a:lnTo>
                    <a:pt x="33824" y="38569"/>
                  </a:lnTo>
                  <a:lnTo>
                    <a:pt x="33517" y="38492"/>
                  </a:lnTo>
                  <a:lnTo>
                    <a:pt x="33190" y="38415"/>
                  </a:lnTo>
                  <a:lnTo>
                    <a:pt x="32864" y="38358"/>
                  </a:lnTo>
                  <a:lnTo>
                    <a:pt x="32537" y="38300"/>
                  </a:lnTo>
                  <a:lnTo>
                    <a:pt x="32192" y="38262"/>
                  </a:lnTo>
                  <a:lnTo>
                    <a:pt x="31846" y="38242"/>
                  </a:lnTo>
                  <a:lnTo>
                    <a:pt x="31519" y="38223"/>
                  </a:lnTo>
                  <a:lnTo>
                    <a:pt x="31154" y="38242"/>
                  </a:lnTo>
                  <a:lnTo>
                    <a:pt x="31135" y="38242"/>
                  </a:lnTo>
                  <a:lnTo>
                    <a:pt x="31116" y="38262"/>
                  </a:lnTo>
                  <a:lnTo>
                    <a:pt x="31097" y="38300"/>
                  </a:lnTo>
                  <a:lnTo>
                    <a:pt x="31097" y="38358"/>
                  </a:lnTo>
                  <a:lnTo>
                    <a:pt x="31116" y="38377"/>
                  </a:lnTo>
                  <a:lnTo>
                    <a:pt x="31154" y="38377"/>
                  </a:lnTo>
                  <a:lnTo>
                    <a:pt x="31692" y="38454"/>
                  </a:lnTo>
                  <a:lnTo>
                    <a:pt x="32211" y="38550"/>
                  </a:lnTo>
                  <a:lnTo>
                    <a:pt x="32729" y="38684"/>
                  </a:lnTo>
                  <a:lnTo>
                    <a:pt x="33248" y="38819"/>
                  </a:lnTo>
                  <a:lnTo>
                    <a:pt x="33728" y="38972"/>
                  </a:lnTo>
                  <a:lnTo>
                    <a:pt x="34228" y="39126"/>
                  </a:lnTo>
                  <a:lnTo>
                    <a:pt x="34708" y="39318"/>
                  </a:lnTo>
                  <a:lnTo>
                    <a:pt x="35188" y="39510"/>
                  </a:lnTo>
                  <a:lnTo>
                    <a:pt x="36129" y="39913"/>
                  </a:lnTo>
                  <a:lnTo>
                    <a:pt x="37089" y="40355"/>
                  </a:lnTo>
                  <a:lnTo>
                    <a:pt x="38050" y="40797"/>
                  </a:lnTo>
                  <a:lnTo>
                    <a:pt x="39029" y="41239"/>
                  </a:lnTo>
                  <a:lnTo>
                    <a:pt x="39394" y="41373"/>
                  </a:lnTo>
                  <a:lnTo>
                    <a:pt x="39778" y="41508"/>
                  </a:lnTo>
                  <a:lnTo>
                    <a:pt x="40182" y="41584"/>
                  </a:lnTo>
                  <a:lnTo>
                    <a:pt x="40566" y="41661"/>
                  </a:lnTo>
                  <a:lnTo>
                    <a:pt x="40969" y="41719"/>
                  </a:lnTo>
                  <a:lnTo>
                    <a:pt x="41392" y="41738"/>
                  </a:lnTo>
                  <a:lnTo>
                    <a:pt x="41795" y="41757"/>
                  </a:lnTo>
                  <a:lnTo>
                    <a:pt x="42218" y="41776"/>
                  </a:lnTo>
                  <a:lnTo>
                    <a:pt x="43044" y="41757"/>
                  </a:lnTo>
                  <a:lnTo>
                    <a:pt x="43870" y="41700"/>
                  </a:lnTo>
                  <a:lnTo>
                    <a:pt x="44676" y="41661"/>
                  </a:lnTo>
                  <a:lnTo>
                    <a:pt x="45464" y="41642"/>
                  </a:lnTo>
                  <a:lnTo>
                    <a:pt x="45521" y="41642"/>
                  </a:lnTo>
                  <a:lnTo>
                    <a:pt x="45560" y="41604"/>
                  </a:lnTo>
                  <a:lnTo>
                    <a:pt x="45598" y="41584"/>
                  </a:lnTo>
                  <a:lnTo>
                    <a:pt x="45617" y="41546"/>
                  </a:lnTo>
                  <a:lnTo>
                    <a:pt x="45617" y="41488"/>
                  </a:lnTo>
                  <a:lnTo>
                    <a:pt x="45617" y="41450"/>
                  </a:lnTo>
                  <a:lnTo>
                    <a:pt x="45617" y="41392"/>
                  </a:lnTo>
                  <a:lnTo>
                    <a:pt x="45579" y="41373"/>
                  </a:lnTo>
                  <a:lnTo>
                    <a:pt x="44849" y="40816"/>
                  </a:lnTo>
                  <a:lnTo>
                    <a:pt x="44119" y="40278"/>
                  </a:lnTo>
                  <a:lnTo>
                    <a:pt x="43389" y="39760"/>
                  </a:lnTo>
                  <a:lnTo>
                    <a:pt x="42640" y="39260"/>
                  </a:lnTo>
                  <a:lnTo>
                    <a:pt x="41872" y="38819"/>
                  </a:lnTo>
                  <a:lnTo>
                    <a:pt x="41469" y="38607"/>
                  </a:lnTo>
                  <a:lnTo>
                    <a:pt x="41084" y="38396"/>
                  </a:lnTo>
                  <a:lnTo>
                    <a:pt x="40662" y="38204"/>
                  </a:lnTo>
                  <a:lnTo>
                    <a:pt x="40259" y="38031"/>
                  </a:lnTo>
                  <a:lnTo>
                    <a:pt x="39836" y="37858"/>
                  </a:lnTo>
                  <a:lnTo>
                    <a:pt x="39394" y="37705"/>
                  </a:lnTo>
                  <a:lnTo>
                    <a:pt x="39068" y="37589"/>
                  </a:lnTo>
                  <a:lnTo>
                    <a:pt x="38722" y="37512"/>
                  </a:lnTo>
                  <a:lnTo>
                    <a:pt x="38376" y="37436"/>
                  </a:lnTo>
                  <a:lnTo>
                    <a:pt x="38011" y="37397"/>
                  </a:lnTo>
                  <a:lnTo>
                    <a:pt x="37666" y="37359"/>
                  </a:lnTo>
                  <a:lnTo>
                    <a:pt x="37320" y="37340"/>
                  </a:lnTo>
                  <a:lnTo>
                    <a:pt x="36590" y="37320"/>
                  </a:lnTo>
                  <a:lnTo>
                    <a:pt x="35879" y="37340"/>
                  </a:lnTo>
                  <a:lnTo>
                    <a:pt x="35169" y="37397"/>
                  </a:lnTo>
                  <a:lnTo>
                    <a:pt x="33728" y="37493"/>
                  </a:lnTo>
                  <a:lnTo>
                    <a:pt x="33728" y="37493"/>
                  </a:lnTo>
                  <a:lnTo>
                    <a:pt x="35764" y="36994"/>
                  </a:lnTo>
                  <a:lnTo>
                    <a:pt x="36782" y="36744"/>
                  </a:lnTo>
                  <a:lnTo>
                    <a:pt x="37781" y="36494"/>
                  </a:lnTo>
                  <a:lnTo>
                    <a:pt x="38780" y="36245"/>
                  </a:lnTo>
                  <a:lnTo>
                    <a:pt x="39759" y="35995"/>
                  </a:lnTo>
                  <a:lnTo>
                    <a:pt x="40739" y="35784"/>
                  </a:lnTo>
                  <a:lnTo>
                    <a:pt x="41718" y="35611"/>
                  </a:lnTo>
                  <a:lnTo>
                    <a:pt x="41968" y="35861"/>
                  </a:lnTo>
                  <a:lnTo>
                    <a:pt x="42218" y="36110"/>
                  </a:lnTo>
                  <a:lnTo>
                    <a:pt x="42352" y="36226"/>
                  </a:lnTo>
                  <a:lnTo>
                    <a:pt x="42487" y="36322"/>
                  </a:lnTo>
                  <a:lnTo>
                    <a:pt x="42640" y="36398"/>
                  </a:lnTo>
                  <a:lnTo>
                    <a:pt x="42813" y="36475"/>
                  </a:lnTo>
                  <a:lnTo>
                    <a:pt x="42909" y="36514"/>
                  </a:lnTo>
                  <a:lnTo>
                    <a:pt x="43024" y="36533"/>
                  </a:lnTo>
                  <a:lnTo>
                    <a:pt x="43159" y="36533"/>
                  </a:lnTo>
                  <a:lnTo>
                    <a:pt x="43293" y="36514"/>
                  </a:lnTo>
                  <a:lnTo>
                    <a:pt x="43409" y="36494"/>
                  </a:lnTo>
                  <a:lnTo>
                    <a:pt x="43524" y="36437"/>
                  </a:lnTo>
                  <a:lnTo>
                    <a:pt x="43620" y="36360"/>
                  </a:lnTo>
                  <a:lnTo>
                    <a:pt x="43677" y="36264"/>
                  </a:lnTo>
                  <a:lnTo>
                    <a:pt x="43697" y="36168"/>
                  </a:lnTo>
                  <a:lnTo>
                    <a:pt x="43677" y="36053"/>
                  </a:lnTo>
                  <a:lnTo>
                    <a:pt x="43639" y="35957"/>
                  </a:lnTo>
                  <a:lnTo>
                    <a:pt x="43601" y="35861"/>
                  </a:lnTo>
                  <a:lnTo>
                    <a:pt x="43447" y="35688"/>
                  </a:lnTo>
                  <a:lnTo>
                    <a:pt x="43313" y="35534"/>
                  </a:lnTo>
                  <a:lnTo>
                    <a:pt x="43159" y="35400"/>
                  </a:lnTo>
                  <a:lnTo>
                    <a:pt x="43735" y="35342"/>
                  </a:lnTo>
                  <a:lnTo>
                    <a:pt x="44292" y="35284"/>
                  </a:lnTo>
                  <a:lnTo>
                    <a:pt x="44868" y="35246"/>
                  </a:lnTo>
                  <a:lnTo>
                    <a:pt x="45425" y="35227"/>
                  </a:lnTo>
                  <a:lnTo>
                    <a:pt x="45464" y="35304"/>
                  </a:lnTo>
                  <a:lnTo>
                    <a:pt x="45521" y="35361"/>
                  </a:lnTo>
                  <a:lnTo>
                    <a:pt x="45656" y="35419"/>
                  </a:lnTo>
                  <a:lnTo>
                    <a:pt x="45733" y="35553"/>
                  </a:lnTo>
                  <a:lnTo>
                    <a:pt x="45809" y="35688"/>
                  </a:lnTo>
                  <a:lnTo>
                    <a:pt x="45905" y="35803"/>
                  </a:lnTo>
                  <a:lnTo>
                    <a:pt x="46002" y="35918"/>
                  </a:lnTo>
                  <a:lnTo>
                    <a:pt x="46040" y="35957"/>
                  </a:lnTo>
                  <a:lnTo>
                    <a:pt x="46136" y="35957"/>
                  </a:lnTo>
                  <a:lnTo>
                    <a:pt x="46194" y="35995"/>
                  </a:lnTo>
                  <a:lnTo>
                    <a:pt x="46270" y="36053"/>
                  </a:lnTo>
                  <a:lnTo>
                    <a:pt x="46290" y="36437"/>
                  </a:lnTo>
                  <a:lnTo>
                    <a:pt x="46309" y="36840"/>
                  </a:lnTo>
                  <a:lnTo>
                    <a:pt x="46347" y="37224"/>
                  </a:lnTo>
                  <a:lnTo>
                    <a:pt x="46424" y="37608"/>
                  </a:lnTo>
                  <a:lnTo>
                    <a:pt x="46501" y="38012"/>
                  </a:lnTo>
                  <a:lnTo>
                    <a:pt x="46597" y="38377"/>
                  </a:lnTo>
                  <a:lnTo>
                    <a:pt x="46712" y="38761"/>
                  </a:lnTo>
                  <a:lnTo>
                    <a:pt x="46847" y="39126"/>
                  </a:lnTo>
                  <a:lnTo>
                    <a:pt x="47000" y="39472"/>
                  </a:lnTo>
                  <a:lnTo>
                    <a:pt x="47173" y="39817"/>
                  </a:lnTo>
                  <a:lnTo>
                    <a:pt x="47384" y="40125"/>
                  </a:lnTo>
                  <a:lnTo>
                    <a:pt x="47615" y="40432"/>
                  </a:lnTo>
                  <a:lnTo>
                    <a:pt x="47884" y="40720"/>
                  </a:lnTo>
                  <a:lnTo>
                    <a:pt x="48172" y="40989"/>
                  </a:lnTo>
                  <a:lnTo>
                    <a:pt x="48479" y="41219"/>
                  </a:lnTo>
                  <a:lnTo>
                    <a:pt x="48825" y="41431"/>
                  </a:lnTo>
                  <a:lnTo>
                    <a:pt x="48863" y="41450"/>
                  </a:lnTo>
                  <a:lnTo>
                    <a:pt x="48902" y="41450"/>
                  </a:lnTo>
                  <a:lnTo>
                    <a:pt x="48979" y="41431"/>
                  </a:lnTo>
                  <a:lnTo>
                    <a:pt x="49017" y="41373"/>
                  </a:lnTo>
                  <a:lnTo>
                    <a:pt x="49036" y="41296"/>
                  </a:lnTo>
                  <a:lnTo>
                    <a:pt x="49075" y="40951"/>
                  </a:lnTo>
                  <a:lnTo>
                    <a:pt x="49094" y="40624"/>
                  </a:lnTo>
                  <a:lnTo>
                    <a:pt x="49094" y="40297"/>
                  </a:lnTo>
                  <a:lnTo>
                    <a:pt x="49075" y="39971"/>
                  </a:lnTo>
                  <a:lnTo>
                    <a:pt x="49036" y="39644"/>
                  </a:lnTo>
                  <a:lnTo>
                    <a:pt x="48979" y="39318"/>
                  </a:lnTo>
                  <a:lnTo>
                    <a:pt x="48883" y="39011"/>
                  </a:lnTo>
                  <a:lnTo>
                    <a:pt x="48787" y="38703"/>
                  </a:lnTo>
                  <a:lnTo>
                    <a:pt x="49113" y="38876"/>
                  </a:lnTo>
                  <a:lnTo>
                    <a:pt x="49459" y="39030"/>
                  </a:lnTo>
                  <a:lnTo>
                    <a:pt x="49805" y="39164"/>
                  </a:lnTo>
                  <a:lnTo>
                    <a:pt x="50150" y="39260"/>
                  </a:lnTo>
                  <a:lnTo>
                    <a:pt x="50477" y="39337"/>
                  </a:lnTo>
                  <a:lnTo>
                    <a:pt x="50803" y="39376"/>
                  </a:lnTo>
                  <a:lnTo>
                    <a:pt x="51130" y="39376"/>
                  </a:lnTo>
                  <a:lnTo>
                    <a:pt x="51437" y="39356"/>
                  </a:lnTo>
                  <a:lnTo>
                    <a:pt x="51476" y="39337"/>
                  </a:lnTo>
                  <a:lnTo>
                    <a:pt x="51514" y="39299"/>
                  </a:lnTo>
                  <a:lnTo>
                    <a:pt x="51533" y="39222"/>
                  </a:lnTo>
                  <a:lnTo>
                    <a:pt x="51533" y="38991"/>
                  </a:lnTo>
                  <a:lnTo>
                    <a:pt x="51514" y="38780"/>
                  </a:lnTo>
                  <a:lnTo>
                    <a:pt x="51456" y="38588"/>
                  </a:lnTo>
                  <a:lnTo>
                    <a:pt x="51399" y="38396"/>
                  </a:lnTo>
                  <a:lnTo>
                    <a:pt x="51303" y="38204"/>
                  </a:lnTo>
                  <a:lnTo>
                    <a:pt x="51187" y="38012"/>
                  </a:lnTo>
                  <a:lnTo>
                    <a:pt x="51072" y="37839"/>
                  </a:lnTo>
                  <a:lnTo>
                    <a:pt x="50919" y="37666"/>
                  </a:lnTo>
                  <a:lnTo>
                    <a:pt x="50765" y="37512"/>
                  </a:lnTo>
                  <a:lnTo>
                    <a:pt x="50592" y="37359"/>
                  </a:lnTo>
                  <a:lnTo>
                    <a:pt x="50400" y="37205"/>
                  </a:lnTo>
                  <a:lnTo>
                    <a:pt x="50208" y="37071"/>
                  </a:lnTo>
                  <a:lnTo>
                    <a:pt x="49805" y="36821"/>
                  </a:lnTo>
                  <a:lnTo>
                    <a:pt x="49363" y="36591"/>
                  </a:lnTo>
                  <a:lnTo>
                    <a:pt x="49363" y="36591"/>
                  </a:lnTo>
                  <a:lnTo>
                    <a:pt x="49881" y="36648"/>
                  </a:lnTo>
                  <a:lnTo>
                    <a:pt x="50554" y="36706"/>
                  </a:lnTo>
                  <a:lnTo>
                    <a:pt x="50957" y="36725"/>
                  </a:lnTo>
                  <a:lnTo>
                    <a:pt x="51341" y="36706"/>
                  </a:lnTo>
                  <a:lnTo>
                    <a:pt x="51533" y="36687"/>
                  </a:lnTo>
                  <a:lnTo>
                    <a:pt x="51725" y="36667"/>
                  </a:lnTo>
                  <a:lnTo>
                    <a:pt x="51917" y="36629"/>
                  </a:lnTo>
                  <a:lnTo>
                    <a:pt x="52090" y="36552"/>
                  </a:lnTo>
                  <a:lnTo>
                    <a:pt x="52244" y="36475"/>
                  </a:lnTo>
                  <a:lnTo>
                    <a:pt x="52378" y="36398"/>
                  </a:lnTo>
                  <a:lnTo>
                    <a:pt x="52494" y="36283"/>
                  </a:lnTo>
                  <a:lnTo>
                    <a:pt x="52609" y="36130"/>
                  </a:lnTo>
                  <a:lnTo>
                    <a:pt x="52686" y="35957"/>
                  </a:lnTo>
                  <a:lnTo>
                    <a:pt x="52724" y="35803"/>
                  </a:lnTo>
                  <a:lnTo>
                    <a:pt x="52705" y="35649"/>
                  </a:lnTo>
                  <a:lnTo>
                    <a:pt x="52666" y="35496"/>
                  </a:lnTo>
                  <a:lnTo>
                    <a:pt x="52570" y="35361"/>
                  </a:lnTo>
                  <a:lnTo>
                    <a:pt x="52455" y="35227"/>
                  </a:lnTo>
                  <a:lnTo>
                    <a:pt x="52321" y="35112"/>
                  </a:lnTo>
                  <a:lnTo>
                    <a:pt x="52167" y="35016"/>
                  </a:lnTo>
                  <a:lnTo>
                    <a:pt x="51994" y="34919"/>
                  </a:lnTo>
                  <a:lnTo>
                    <a:pt x="51802" y="34823"/>
                  </a:lnTo>
                  <a:lnTo>
                    <a:pt x="51456" y="34689"/>
                  </a:lnTo>
                  <a:lnTo>
                    <a:pt x="51111" y="34593"/>
                  </a:lnTo>
                  <a:lnTo>
                    <a:pt x="50861" y="34535"/>
                  </a:lnTo>
                  <a:lnTo>
                    <a:pt x="50458" y="34478"/>
                  </a:lnTo>
                  <a:lnTo>
                    <a:pt x="50016" y="34459"/>
                  </a:lnTo>
                  <a:lnTo>
                    <a:pt x="50342" y="34324"/>
                  </a:lnTo>
                  <a:lnTo>
                    <a:pt x="50669" y="34170"/>
                  </a:lnTo>
                  <a:lnTo>
                    <a:pt x="50995" y="33998"/>
                  </a:lnTo>
                  <a:lnTo>
                    <a:pt x="51303" y="33805"/>
                  </a:lnTo>
                  <a:lnTo>
                    <a:pt x="51591" y="33575"/>
                  </a:lnTo>
                  <a:lnTo>
                    <a:pt x="51879" y="33345"/>
                  </a:lnTo>
                  <a:lnTo>
                    <a:pt x="52167" y="33076"/>
                  </a:lnTo>
                  <a:lnTo>
                    <a:pt x="52436" y="32787"/>
                  </a:lnTo>
                  <a:lnTo>
                    <a:pt x="52455" y="32730"/>
                  </a:lnTo>
                  <a:lnTo>
                    <a:pt x="52455" y="32672"/>
                  </a:lnTo>
                  <a:lnTo>
                    <a:pt x="52436" y="32615"/>
                  </a:lnTo>
                  <a:lnTo>
                    <a:pt x="52397" y="32576"/>
                  </a:lnTo>
                  <a:lnTo>
                    <a:pt x="52186" y="32480"/>
                  </a:lnTo>
                  <a:lnTo>
                    <a:pt x="51975" y="32403"/>
                  </a:lnTo>
                  <a:lnTo>
                    <a:pt x="51783" y="32346"/>
                  </a:lnTo>
                  <a:lnTo>
                    <a:pt x="51572" y="32288"/>
                  </a:lnTo>
                  <a:lnTo>
                    <a:pt x="51360" y="32269"/>
                  </a:lnTo>
                  <a:lnTo>
                    <a:pt x="50957" y="32269"/>
                  </a:lnTo>
                  <a:lnTo>
                    <a:pt x="50765" y="32307"/>
                  </a:lnTo>
                  <a:lnTo>
                    <a:pt x="50573" y="32346"/>
                  </a:lnTo>
                  <a:lnTo>
                    <a:pt x="50362" y="32384"/>
                  </a:lnTo>
                  <a:lnTo>
                    <a:pt x="49977" y="32519"/>
                  </a:lnTo>
                  <a:lnTo>
                    <a:pt x="49593" y="32711"/>
                  </a:lnTo>
                  <a:lnTo>
                    <a:pt x="49228" y="32922"/>
                  </a:lnTo>
                  <a:lnTo>
                    <a:pt x="49382" y="32730"/>
                  </a:lnTo>
                  <a:lnTo>
                    <a:pt x="49497" y="32519"/>
                  </a:lnTo>
                  <a:lnTo>
                    <a:pt x="49612" y="32307"/>
                  </a:lnTo>
                  <a:lnTo>
                    <a:pt x="49708" y="32096"/>
                  </a:lnTo>
                  <a:lnTo>
                    <a:pt x="49805" y="31885"/>
                  </a:lnTo>
                  <a:lnTo>
                    <a:pt x="49881" y="31654"/>
                  </a:lnTo>
                  <a:lnTo>
                    <a:pt x="49939" y="31405"/>
                  </a:lnTo>
                  <a:lnTo>
                    <a:pt x="49997" y="31174"/>
                  </a:lnTo>
                  <a:lnTo>
                    <a:pt x="50035" y="30924"/>
                  </a:lnTo>
                  <a:lnTo>
                    <a:pt x="50073" y="30675"/>
                  </a:lnTo>
                  <a:lnTo>
                    <a:pt x="50073" y="30406"/>
                  </a:lnTo>
                  <a:lnTo>
                    <a:pt x="50093" y="30137"/>
                  </a:lnTo>
                  <a:lnTo>
                    <a:pt x="50054" y="29599"/>
                  </a:lnTo>
                  <a:lnTo>
                    <a:pt x="49997" y="29042"/>
                  </a:lnTo>
                  <a:lnTo>
                    <a:pt x="49977" y="28965"/>
                  </a:lnTo>
                  <a:lnTo>
                    <a:pt x="49920" y="28927"/>
                  </a:lnTo>
                  <a:lnTo>
                    <a:pt x="49862" y="28908"/>
                  </a:lnTo>
                  <a:lnTo>
                    <a:pt x="49824" y="28908"/>
                  </a:lnTo>
                  <a:lnTo>
                    <a:pt x="49785" y="28927"/>
                  </a:lnTo>
                  <a:lnTo>
                    <a:pt x="49478" y="29157"/>
                  </a:lnTo>
                  <a:lnTo>
                    <a:pt x="49190" y="29426"/>
                  </a:lnTo>
                  <a:lnTo>
                    <a:pt x="48921" y="29676"/>
                  </a:lnTo>
                  <a:lnTo>
                    <a:pt x="48671" y="29964"/>
                  </a:lnTo>
                  <a:lnTo>
                    <a:pt x="48441" y="30233"/>
                  </a:lnTo>
                  <a:lnTo>
                    <a:pt x="48210" y="30540"/>
                  </a:lnTo>
                  <a:lnTo>
                    <a:pt x="47980" y="30828"/>
                  </a:lnTo>
                  <a:lnTo>
                    <a:pt x="47788" y="31136"/>
                  </a:lnTo>
                  <a:lnTo>
                    <a:pt x="47788" y="30732"/>
                  </a:lnTo>
                  <a:lnTo>
                    <a:pt x="47788" y="30310"/>
                  </a:lnTo>
                  <a:lnTo>
                    <a:pt x="47788" y="30271"/>
                  </a:lnTo>
                  <a:lnTo>
                    <a:pt x="47769" y="30214"/>
                  </a:lnTo>
                  <a:lnTo>
                    <a:pt x="47692" y="30156"/>
                  </a:lnTo>
                  <a:lnTo>
                    <a:pt x="47673" y="30118"/>
                  </a:lnTo>
                  <a:lnTo>
                    <a:pt x="47634" y="30079"/>
                  </a:lnTo>
                  <a:lnTo>
                    <a:pt x="47557" y="30041"/>
                  </a:lnTo>
                  <a:lnTo>
                    <a:pt x="47423" y="30041"/>
                  </a:lnTo>
                  <a:lnTo>
                    <a:pt x="47384" y="30079"/>
                  </a:lnTo>
                  <a:lnTo>
                    <a:pt x="47154" y="30291"/>
                  </a:lnTo>
                  <a:lnTo>
                    <a:pt x="46943" y="30540"/>
                  </a:lnTo>
                  <a:lnTo>
                    <a:pt x="46731" y="30790"/>
                  </a:lnTo>
                  <a:lnTo>
                    <a:pt x="46520" y="31059"/>
                  </a:lnTo>
                  <a:lnTo>
                    <a:pt x="46309" y="31347"/>
                  </a:lnTo>
                  <a:lnTo>
                    <a:pt x="46136" y="31635"/>
                  </a:lnTo>
                  <a:lnTo>
                    <a:pt x="45963" y="31923"/>
                  </a:lnTo>
                  <a:lnTo>
                    <a:pt x="45809" y="32230"/>
                  </a:lnTo>
                  <a:lnTo>
                    <a:pt x="45694" y="32557"/>
                  </a:lnTo>
                  <a:lnTo>
                    <a:pt x="45579" y="32884"/>
                  </a:lnTo>
                  <a:lnTo>
                    <a:pt x="45502" y="33191"/>
                  </a:lnTo>
                  <a:lnTo>
                    <a:pt x="45464" y="33517"/>
                  </a:lnTo>
                  <a:lnTo>
                    <a:pt x="45445" y="33844"/>
                  </a:lnTo>
                  <a:lnTo>
                    <a:pt x="45464" y="34170"/>
                  </a:lnTo>
                  <a:lnTo>
                    <a:pt x="45502" y="34497"/>
                  </a:lnTo>
                  <a:lnTo>
                    <a:pt x="45598" y="34823"/>
                  </a:lnTo>
                  <a:lnTo>
                    <a:pt x="45560" y="34900"/>
                  </a:lnTo>
                  <a:lnTo>
                    <a:pt x="45541" y="34977"/>
                  </a:lnTo>
                  <a:lnTo>
                    <a:pt x="44830" y="34958"/>
                  </a:lnTo>
                  <a:lnTo>
                    <a:pt x="44100" y="34958"/>
                  </a:lnTo>
                  <a:lnTo>
                    <a:pt x="43389" y="34996"/>
                  </a:lnTo>
                  <a:lnTo>
                    <a:pt x="42659" y="35054"/>
                  </a:lnTo>
                  <a:lnTo>
                    <a:pt x="42525" y="35035"/>
                  </a:lnTo>
                  <a:lnTo>
                    <a:pt x="42410" y="35016"/>
                  </a:lnTo>
                  <a:lnTo>
                    <a:pt x="42352" y="35054"/>
                  </a:lnTo>
                  <a:lnTo>
                    <a:pt x="42333" y="35092"/>
                  </a:lnTo>
                  <a:lnTo>
                    <a:pt x="41738" y="35169"/>
                  </a:lnTo>
                  <a:lnTo>
                    <a:pt x="41123" y="35265"/>
                  </a:lnTo>
                  <a:lnTo>
                    <a:pt x="40527" y="35361"/>
                  </a:lnTo>
                  <a:lnTo>
                    <a:pt x="39932" y="35476"/>
                  </a:lnTo>
                  <a:lnTo>
                    <a:pt x="39932" y="35476"/>
                  </a:lnTo>
                  <a:lnTo>
                    <a:pt x="40163" y="35323"/>
                  </a:lnTo>
                  <a:lnTo>
                    <a:pt x="40393" y="35150"/>
                  </a:lnTo>
                  <a:lnTo>
                    <a:pt x="40585" y="34958"/>
                  </a:lnTo>
                  <a:lnTo>
                    <a:pt x="40758" y="34766"/>
                  </a:lnTo>
                  <a:lnTo>
                    <a:pt x="40912" y="34535"/>
                  </a:lnTo>
                  <a:lnTo>
                    <a:pt x="41027" y="34305"/>
                  </a:lnTo>
                  <a:lnTo>
                    <a:pt x="41065" y="34190"/>
                  </a:lnTo>
                  <a:lnTo>
                    <a:pt x="41104" y="34055"/>
                  </a:lnTo>
                  <a:lnTo>
                    <a:pt x="41123" y="33921"/>
                  </a:lnTo>
                  <a:lnTo>
                    <a:pt x="41123" y="33786"/>
                  </a:lnTo>
                  <a:lnTo>
                    <a:pt x="41104" y="33748"/>
                  </a:lnTo>
                  <a:lnTo>
                    <a:pt x="41065" y="33690"/>
                  </a:lnTo>
                  <a:lnTo>
                    <a:pt x="41027" y="33671"/>
                  </a:lnTo>
                  <a:lnTo>
                    <a:pt x="40969" y="33671"/>
                  </a:lnTo>
                  <a:lnTo>
                    <a:pt x="40681" y="33786"/>
                  </a:lnTo>
                  <a:lnTo>
                    <a:pt x="40412" y="33940"/>
                  </a:lnTo>
                  <a:lnTo>
                    <a:pt x="40163" y="34132"/>
                  </a:lnTo>
                  <a:lnTo>
                    <a:pt x="39932" y="34324"/>
                  </a:lnTo>
                  <a:lnTo>
                    <a:pt x="39721" y="34574"/>
                  </a:lnTo>
                  <a:lnTo>
                    <a:pt x="39567" y="34823"/>
                  </a:lnTo>
                  <a:lnTo>
                    <a:pt x="39433" y="35092"/>
                  </a:lnTo>
                  <a:lnTo>
                    <a:pt x="39375" y="35246"/>
                  </a:lnTo>
                  <a:lnTo>
                    <a:pt x="39337" y="35400"/>
                  </a:lnTo>
                  <a:lnTo>
                    <a:pt x="39202" y="35496"/>
                  </a:lnTo>
                  <a:lnTo>
                    <a:pt x="39068" y="35592"/>
                  </a:lnTo>
                  <a:lnTo>
                    <a:pt x="39049" y="35630"/>
                  </a:lnTo>
                  <a:lnTo>
                    <a:pt x="39049" y="35649"/>
                  </a:lnTo>
                  <a:lnTo>
                    <a:pt x="38165" y="35861"/>
                  </a:lnTo>
                  <a:lnTo>
                    <a:pt x="37281" y="36072"/>
                  </a:lnTo>
                  <a:lnTo>
                    <a:pt x="35534" y="36533"/>
                  </a:lnTo>
                  <a:lnTo>
                    <a:pt x="32153" y="37493"/>
                  </a:lnTo>
                  <a:lnTo>
                    <a:pt x="32000" y="37493"/>
                  </a:lnTo>
                  <a:lnTo>
                    <a:pt x="31980" y="37512"/>
                  </a:lnTo>
                  <a:lnTo>
                    <a:pt x="31961" y="37551"/>
                  </a:lnTo>
                  <a:lnTo>
                    <a:pt x="31135" y="37781"/>
                  </a:lnTo>
                  <a:lnTo>
                    <a:pt x="30905" y="37820"/>
                  </a:lnTo>
                  <a:lnTo>
                    <a:pt x="30655" y="37877"/>
                  </a:lnTo>
                  <a:lnTo>
                    <a:pt x="30425" y="37954"/>
                  </a:lnTo>
                  <a:lnTo>
                    <a:pt x="30194" y="38050"/>
                  </a:lnTo>
                  <a:lnTo>
                    <a:pt x="29541" y="38242"/>
                  </a:lnTo>
                  <a:lnTo>
                    <a:pt x="29541" y="38242"/>
                  </a:lnTo>
                  <a:lnTo>
                    <a:pt x="30079" y="37877"/>
                  </a:lnTo>
                  <a:lnTo>
                    <a:pt x="30597" y="37493"/>
                  </a:lnTo>
                  <a:lnTo>
                    <a:pt x="31097" y="37071"/>
                  </a:lnTo>
                  <a:lnTo>
                    <a:pt x="31596" y="36648"/>
                  </a:lnTo>
                  <a:lnTo>
                    <a:pt x="32076" y="36206"/>
                  </a:lnTo>
                  <a:lnTo>
                    <a:pt x="32537" y="35745"/>
                  </a:lnTo>
                  <a:lnTo>
                    <a:pt x="33440" y="34804"/>
                  </a:lnTo>
                  <a:lnTo>
                    <a:pt x="34439" y="33748"/>
                  </a:lnTo>
                  <a:lnTo>
                    <a:pt x="35457" y="32672"/>
                  </a:lnTo>
                  <a:lnTo>
                    <a:pt x="35610" y="32711"/>
                  </a:lnTo>
                  <a:lnTo>
                    <a:pt x="35764" y="32711"/>
                  </a:lnTo>
                  <a:lnTo>
                    <a:pt x="35918" y="32691"/>
                  </a:lnTo>
                  <a:lnTo>
                    <a:pt x="36071" y="32653"/>
                  </a:lnTo>
                  <a:lnTo>
                    <a:pt x="36398" y="32576"/>
                  </a:lnTo>
                  <a:lnTo>
                    <a:pt x="36686" y="32461"/>
                  </a:lnTo>
                  <a:lnTo>
                    <a:pt x="36821" y="32403"/>
                  </a:lnTo>
                  <a:lnTo>
                    <a:pt x="36955" y="32327"/>
                  </a:lnTo>
                  <a:lnTo>
                    <a:pt x="37089" y="32250"/>
                  </a:lnTo>
                  <a:lnTo>
                    <a:pt x="37205" y="32154"/>
                  </a:lnTo>
                  <a:lnTo>
                    <a:pt x="37320" y="32058"/>
                  </a:lnTo>
                  <a:lnTo>
                    <a:pt x="37416" y="31942"/>
                  </a:lnTo>
                  <a:lnTo>
                    <a:pt x="37512" y="31808"/>
                  </a:lnTo>
                  <a:lnTo>
                    <a:pt x="37589" y="31673"/>
                  </a:lnTo>
                  <a:lnTo>
                    <a:pt x="37589" y="31597"/>
                  </a:lnTo>
                  <a:lnTo>
                    <a:pt x="37570" y="31539"/>
                  </a:lnTo>
                  <a:lnTo>
                    <a:pt x="37531" y="31481"/>
                  </a:lnTo>
                  <a:lnTo>
                    <a:pt x="37454" y="31462"/>
                  </a:lnTo>
                  <a:lnTo>
                    <a:pt x="37301" y="31481"/>
                  </a:lnTo>
                  <a:lnTo>
                    <a:pt x="37147" y="31501"/>
                  </a:lnTo>
                  <a:lnTo>
                    <a:pt x="36821" y="31577"/>
                  </a:lnTo>
                  <a:lnTo>
                    <a:pt x="36513" y="31693"/>
                  </a:lnTo>
                  <a:lnTo>
                    <a:pt x="36225" y="31827"/>
                  </a:lnTo>
                  <a:lnTo>
                    <a:pt x="36897" y="31059"/>
                  </a:lnTo>
                  <a:lnTo>
                    <a:pt x="37531" y="30271"/>
                  </a:lnTo>
                  <a:lnTo>
                    <a:pt x="37838" y="29887"/>
                  </a:lnTo>
                  <a:lnTo>
                    <a:pt x="38127" y="29484"/>
                  </a:lnTo>
                  <a:lnTo>
                    <a:pt x="38415" y="29061"/>
                  </a:lnTo>
                  <a:lnTo>
                    <a:pt x="38684" y="28639"/>
                  </a:lnTo>
                  <a:lnTo>
                    <a:pt x="38722" y="28696"/>
                  </a:lnTo>
                  <a:lnTo>
                    <a:pt x="38780" y="28716"/>
                  </a:lnTo>
                  <a:lnTo>
                    <a:pt x="38856" y="28735"/>
                  </a:lnTo>
                  <a:lnTo>
                    <a:pt x="38914" y="28716"/>
                  </a:lnTo>
                  <a:lnTo>
                    <a:pt x="39241" y="28543"/>
                  </a:lnTo>
                  <a:lnTo>
                    <a:pt x="39625" y="28312"/>
                  </a:lnTo>
                  <a:lnTo>
                    <a:pt x="39970" y="28370"/>
                  </a:lnTo>
                  <a:lnTo>
                    <a:pt x="40355" y="28408"/>
                  </a:lnTo>
                  <a:lnTo>
                    <a:pt x="40720" y="28408"/>
                  </a:lnTo>
                  <a:lnTo>
                    <a:pt x="41104" y="28389"/>
                  </a:lnTo>
                  <a:lnTo>
                    <a:pt x="41488" y="28312"/>
                  </a:lnTo>
                  <a:lnTo>
                    <a:pt x="41872" y="28235"/>
                  </a:lnTo>
                  <a:lnTo>
                    <a:pt x="42237" y="28101"/>
                  </a:lnTo>
                  <a:lnTo>
                    <a:pt x="42602" y="27966"/>
                  </a:lnTo>
                  <a:lnTo>
                    <a:pt x="42948" y="27794"/>
                  </a:lnTo>
                  <a:lnTo>
                    <a:pt x="43255" y="27582"/>
                  </a:lnTo>
                  <a:lnTo>
                    <a:pt x="43543" y="27352"/>
                  </a:lnTo>
                  <a:lnTo>
                    <a:pt x="43793" y="27083"/>
                  </a:lnTo>
                  <a:lnTo>
                    <a:pt x="43908" y="26949"/>
                  </a:lnTo>
                  <a:lnTo>
                    <a:pt x="44023" y="26795"/>
                  </a:lnTo>
                  <a:lnTo>
                    <a:pt x="44100" y="26641"/>
                  </a:lnTo>
                  <a:lnTo>
                    <a:pt x="44196" y="26488"/>
                  </a:lnTo>
                  <a:lnTo>
                    <a:pt x="44254" y="26334"/>
                  </a:lnTo>
                  <a:lnTo>
                    <a:pt x="44311" y="26161"/>
                  </a:lnTo>
                  <a:lnTo>
                    <a:pt x="44369" y="25969"/>
                  </a:lnTo>
                  <a:lnTo>
                    <a:pt x="44407" y="25796"/>
                  </a:lnTo>
                  <a:lnTo>
                    <a:pt x="44388" y="25758"/>
                  </a:lnTo>
                  <a:lnTo>
                    <a:pt x="44388" y="25719"/>
                  </a:lnTo>
                  <a:lnTo>
                    <a:pt x="44350" y="25700"/>
                  </a:lnTo>
                  <a:lnTo>
                    <a:pt x="44311" y="25681"/>
                  </a:lnTo>
                  <a:lnTo>
                    <a:pt x="44254" y="25681"/>
                  </a:lnTo>
                  <a:lnTo>
                    <a:pt x="44234" y="25719"/>
                  </a:lnTo>
                  <a:lnTo>
                    <a:pt x="44215" y="25758"/>
                  </a:lnTo>
                  <a:lnTo>
                    <a:pt x="44177" y="25911"/>
                  </a:lnTo>
                  <a:lnTo>
                    <a:pt x="44138" y="26084"/>
                  </a:lnTo>
                  <a:lnTo>
                    <a:pt x="44081" y="26238"/>
                  </a:lnTo>
                  <a:lnTo>
                    <a:pt x="44023" y="26372"/>
                  </a:lnTo>
                  <a:lnTo>
                    <a:pt x="43870" y="26641"/>
                  </a:lnTo>
                  <a:lnTo>
                    <a:pt x="43677" y="26891"/>
                  </a:lnTo>
                  <a:lnTo>
                    <a:pt x="43447" y="27102"/>
                  </a:lnTo>
                  <a:lnTo>
                    <a:pt x="43216" y="27294"/>
                  </a:lnTo>
                  <a:lnTo>
                    <a:pt x="42948" y="27448"/>
                  </a:lnTo>
                  <a:lnTo>
                    <a:pt x="42659" y="27582"/>
                  </a:lnTo>
                  <a:lnTo>
                    <a:pt x="42352" y="27717"/>
                  </a:lnTo>
                  <a:lnTo>
                    <a:pt x="42045" y="27813"/>
                  </a:lnTo>
                  <a:lnTo>
                    <a:pt x="41718" y="27890"/>
                  </a:lnTo>
                  <a:lnTo>
                    <a:pt x="41392" y="27947"/>
                  </a:lnTo>
                  <a:lnTo>
                    <a:pt x="41046" y="27986"/>
                  </a:lnTo>
                  <a:lnTo>
                    <a:pt x="40720" y="28024"/>
                  </a:lnTo>
                  <a:lnTo>
                    <a:pt x="40047" y="28024"/>
                  </a:lnTo>
                  <a:lnTo>
                    <a:pt x="40585" y="27659"/>
                  </a:lnTo>
                  <a:lnTo>
                    <a:pt x="40662" y="27602"/>
                  </a:lnTo>
                  <a:lnTo>
                    <a:pt x="40758" y="27506"/>
                  </a:lnTo>
                  <a:lnTo>
                    <a:pt x="40777" y="27486"/>
                  </a:lnTo>
                  <a:lnTo>
                    <a:pt x="40796" y="27448"/>
                  </a:lnTo>
                  <a:lnTo>
                    <a:pt x="41084" y="27409"/>
                  </a:lnTo>
                  <a:lnTo>
                    <a:pt x="41392" y="27333"/>
                  </a:lnTo>
                  <a:lnTo>
                    <a:pt x="41699" y="27256"/>
                  </a:lnTo>
                  <a:lnTo>
                    <a:pt x="41987" y="27141"/>
                  </a:lnTo>
                  <a:lnTo>
                    <a:pt x="42275" y="27006"/>
                  </a:lnTo>
                  <a:lnTo>
                    <a:pt x="42544" y="26872"/>
                  </a:lnTo>
                  <a:lnTo>
                    <a:pt x="42813" y="26699"/>
                  </a:lnTo>
                  <a:lnTo>
                    <a:pt x="43082" y="26526"/>
                  </a:lnTo>
                  <a:lnTo>
                    <a:pt x="43313" y="26334"/>
                  </a:lnTo>
                  <a:lnTo>
                    <a:pt x="43562" y="26123"/>
                  </a:lnTo>
                  <a:lnTo>
                    <a:pt x="43773" y="25892"/>
                  </a:lnTo>
                  <a:lnTo>
                    <a:pt x="43966" y="25662"/>
                  </a:lnTo>
                  <a:lnTo>
                    <a:pt x="44158" y="25412"/>
                  </a:lnTo>
                  <a:lnTo>
                    <a:pt x="44330" y="25162"/>
                  </a:lnTo>
                  <a:lnTo>
                    <a:pt x="44465" y="24893"/>
                  </a:lnTo>
                  <a:lnTo>
                    <a:pt x="44599" y="24624"/>
                  </a:lnTo>
                  <a:lnTo>
                    <a:pt x="44599" y="24567"/>
                  </a:lnTo>
                  <a:lnTo>
                    <a:pt x="44599" y="24528"/>
                  </a:lnTo>
                  <a:lnTo>
                    <a:pt x="44561" y="24490"/>
                  </a:lnTo>
                  <a:lnTo>
                    <a:pt x="44523" y="24452"/>
                  </a:lnTo>
                  <a:lnTo>
                    <a:pt x="44311" y="24413"/>
                  </a:lnTo>
                  <a:lnTo>
                    <a:pt x="44100" y="24394"/>
                  </a:lnTo>
                  <a:lnTo>
                    <a:pt x="43908" y="24413"/>
                  </a:lnTo>
                  <a:lnTo>
                    <a:pt x="43716" y="24432"/>
                  </a:lnTo>
                  <a:lnTo>
                    <a:pt x="43524" y="24490"/>
                  </a:lnTo>
                  <a:lnTo>
                    <a:pt x="43351" y="24548"/>
                  </a:lnTo>
                  <a:lnTo>
                    <a:pt x="43159" y="24624"/>
                  </a:lnTo>
                  <a:lnTo>
                    <a:pt x="42986" y="24720"/>
                  </a:lnTo>
                  <a:lnTo>
                    <a:pt x="43216" y="24317"/>
                  </a:lnTo>
                  <a:lnTo>
                    <a:pt x="43428" y="23914"/>
                  </a:lnTo>
                  <a:lnTo>
                    <a:pt x="43793" y="23184"/>
                  </a:lnTo>
                  <a:lnTo>
                    <a:pt x="43812" y="23126"/>
                  </a:lnTo>
                  <a:lnTo>
                    <a:pt x="43812" y="23069"/>
                  </a:lnTo>
                  <a:lnTo>
                    <a:pt x="43773" y="23030"/>
                  </a:lnTo>
                  <a:lnTo>
                    <a:pt x="43716" y="23011"/>
                  </a:lnTo>
                  <a:lnTo>
                    <a:pt x="43389" y="22992"/>
                  </a:lnTo>
                  <a:lnTo>
                    <a:pt x="43063" y="23011"/>
                  </a:lnTo>
                  <a:lnTo>
                    <a:pt x="42756" y="23069"/>
                  </a:lnTo>
                  <a:lnTo>
                    <a:pt x="42467" y="23165"/>
                  </a:lnTo>
                  <a:lnTo>
                    <a:pt x="42179" y="23299"/>
                  </a:lnTo>
                  <a:lnTo>
                    <a:pt x="41910" y="23453"/>
                  </a:lnTo>
                  <a:lnTo>
                    <a:pt x="41642" y="23645"/>
                  </a:lnTo>
                  <a:lnTo>
                    <a:pt x="41411" y="23875"/>
                  </a:lnTo>
                  <a:lnTo>
                    <a:pt x="41411" y="23645"/>
                  </a:lnTo>
                  <a:lnTo>
                    <a:pt x="41373" y="23357"/>
                  </a:lnTo>
                  <a:lnTo>
                    <a:pt x="41315" y="23011"/>
                  </a:lnTo>
                  <a:lnTo>
                    <a:pt x="41219" y="22685"/>
                  </a:lnTo>
                  <a:lnTo>
                    <a:pt x="41161" y="22550"/>
                  </a:lnTo>
                  <a:lnTo>
                    <a:pt x="41104" y="22416"/>
                  </a:lnTo>
                  <a:lnTo>
                    <a:pt x="41027" y="22300"/>
                  </a:lnTo>
                  <a:lnTo>
                    <a:pt x="40950" y="22224"/>
                  </a:lnTo>
                  <a:lnTo>
                    <a:pt x="40854" y="22166"/>
                  </a:lnTo>
                  <a:lnTo>
                    <a:pt x="40758" y="22166"/>
                  </a:lnTo>
                  <a:lnTo>
                    <a:pt x="40643" y="22185"/>
                  </a:lnTo>
                  <a:lnTo>
                    <a:pt x="40527" y="22281"/>
                  </a:lnTo>
                  <a:lnTo>
                    <a:pt x="40585" y="22051"/>
                  </a:lnTo>
                  <a:lnTo>
                    <a:pt x="40643" y="21859"/>
                  </a:lnTo>
                  <a:lnTo>
                    <a:pt x="40662" y="21782"/>
                  </a:lnTo>
                  <a:lnTo>
                    <a:pt x="40643" y="21705"/>
                  </a:lnTo>
                  <a:lnTo>
                    <a:pt x="40566" y="21667"/>
                  </a:lnTo>
                  <a:lnTo>
                    <a:pt x="40527" y="21647"/>
                  </a:lnTo>
                  <a:lnTo>
                    <a:pt x="40489" y="21667"/>
                  </a:lnTo>
                  <a:lnTo>
                    <a:pt x="40355" y="21705"/>
                  </a:lnTo>
                  <a:lnTo>
                    <a:pt x="40201" y="21743"/>
                  </a:lnTo>
                  <a:lnTo>
                    <a:pt x="40067" y="21820"/>
                  </a:lnTo>
                  <a:lnTo>
                    <a:pt x="39932" y="21897"/>
                  </a:lnTo>
                  <a:lnTo>
                    <a:pt x="39663" y="22089"/>
                  </a:lnTo>
                  <a:lnTo>
                    <a:pt x="39394" y="22320"/>
                  </a:lnTo>
                  <a:lnTo>
                    <a:pt x="39145" y="22608"/>
                  </a:lnTo>
                  <a:lnTo>
                    <a:pt x="38914" y="22915"/>
                  </a:lnTo>
                  <a:lnTo>
                    <a:pt x="38722" y="23242"/>
                  </a:lnTo>
                  <a:lnTo>
                    <a:pt x="38530" y="23587"/>
                  </a:lnTo>
                  <a:lnTo>
                    <a:pt x="38376" y="23952"/>
                  </a:lnTo>
                  <a:lnTo>
                    <a:pt x="38242" y="24336"/>
                  </a:lnTo>
                  <a:lnTo>
                    <a:pt x="38146" y="24701"/>
                  </a:lnTo>
                  <a:lnTo>
                    <a:pt x="38088" y="25085"/>
                  </a:lnTo>
                  <a:lnTo>
                    <a:pt x="38069" y="25450"/>
                  </a:lnTo>
                  <a:lnTo>
                    <a:pt x="38069" y="25623"/>
                  </a:lnTo>
                  <a:lnTo>
                    <a:pt x="38088" y="25796"/>
                  </a:lnTo>
                  <a:lnTo>
                    <a:pt x="38127" y="25969"/>
                  </a:lnTo>
                  <a:lnTo>
                    <a:pt x="38165" y="26123"/>
                  </a:lnTo>
                  <a:lnTo>
                    <a:pt x="38223" y="26276"/>
                  </a:lnTo>
                  <a:lnTo>
                    <a:pt x="38280" y="26430"/>
                  </a:lnTo>
                  <a:lnTo>
                    <a:pt x="38107" y="26257"/>
                  </a:lnTo>
                  <a:lnTo>
                    <a:pt x="37954" y="26084"/>
                  </a:lnTo>
                  <a:lnTo>
                    <a:pt x="37819" y="25892"/>
                  </a:lnTo>
                  <a:lnTo>
                    <a:pt x="37685" y="25681"/>
                  </a:lnTo>
                  <a:lnTo>
                    <a:pt x="37570" y="25489"/>
                  </a:lnTo>
                  <a:lnTo>
                    <a:pt x="37454" y="25258"/>
                  </a:lnTo>
                  <a:lnTo>
                    <a:pt x="37358" y="25047"/>
                  </a:lnTo>
                  <a:lnTo>
                    <a:pt x="37281" y="24817"/>
                  </a:lnTo>
                  <a:lnTo>
                    <a:pt x="37243" y="24644"/>
                  </a:lnTo>
                  <a:lnTo>
                    <a:pt x="37224" y="24490"/>
                  </a:lnTo>
                  <a:lnTo>
                    <a:pt x="37205" y="24336"/>
                  </a:lnTo>
                  <a:lnTo>
                    <a:pt x="37205" y="24163"/>
                  </a:lnTo>
                  <a:lnTo>
                    <a:pt x="37224" y="24010"/>
                  </a:lnTo>
                  <a:lnTo>
                    <a:pt x="37243" y="23837"/>
                  </a:lnTo>
                  <a:lnTo>
                    <a:pt x="37301" y="23683"/>
                  </a:lnTo>
                  <a:lnTo>
                    <a:pt x="37339" y="23530"/>
                  </a:lnTo>
                  <a:lnTo>
                    <a:pt x="37435" y="23357"/>
                  </a:lnTo>
                  <a:lnTo>
                    <a:pt x="37531" y="23203"/>
                  </a:lnTo>
                  <a:lnTo>
                    <a:pt x="37666" y="23069"/>
                  </a:lnTo>
                  <a:lnTo>
                    <a:pt x="37800" y="22953"/>
                  </a:lnTo>
                  <a:lnTo>
                    <a:pt x="38107" y="22742"/>
                  </a:lnTo>
                  <a:lnTo>
                    <a:pt x="38434" y="22550"/>
                  </a:lnTo>
                  <a:lnTo>
                    <a:pt x="38453" y="22512"/>
                  </a:lnTo>
                  <a:lnTo>
                    <a:pt x="38453" y="22473"/>
                  </a:lnTo>
                  <a:lnTo>
                    <a:pt x="38434" y="22435"/>
                  </a:lnTo>
                  <a:lnTo>
                    <a:pt x="38396" y="22416"/>
                  </a:lnTo>
                  <a:lnTo>
                    <a:pt x="38223" y="22454"/>
                  </a:lnTo>
                  <a:lnTo>
                    <a:pt x="38050" y="22492"/>
                  </a:lnTo>
                  <a:lnTo>
                    <a:pt x="37896" y="22550"/>
                  </a:lnTo>
                  <a:lnTo>
                    <a:pt x="37762" y="22627"/>
                  </a:lnTo>
                  <a:lnTo>
                    <a:pt x="37627" y="22723"/>
                  </a:lnTo>
                  <a:lnTo>
                    <a:pt x="37512" y="22838"/>
                  </a:lnTo>
                  <a:lnTo>
                    <a:pt x="37397" y="22953"/>
                  </a:lnTo>
                  <a:lnTo>
                    <a:pt x="37301" y="23069"/>
                  </a:lnTo>
                  <a:lnTo>
                    <a:pt x="37205" y="23203"/>
                  </a:lnTo>
                  <a:lnTo>
                    <a:pt x="37128" y="23357"/>
                  </a:lnTo>
                  <a:lnTo>
                    <a:pt x="37070" y="23510"/>
                  </a:lnTo>
                  <a:lnTo>
                    <a:pt x="37013" y="23664"/>
                  </a:lnTo>
                  <a:lnTo>
                    <a:pt x="36974" y="23818"/>
                  </a:lnTo>
                  <a:lnTo>
                    <a:pt x="36955" y="23991"/>
                  </a:lnTo>
                  <a:lnTo>
                    <a:pt x="36936" y="24144"/>
                  </a:lnTo>
                  <a:lnTo>
                    <a:pt x="36917" y="24317"/>
                  </a:lnTo>
                  <a:lnTo>
                    <a:pt x="36936" y="24509"/>
                  </a:lnTo>
                  <a:lnTo>
                    <a:pt x="36955" y="24682"/>
                  </a:lnTo>
                  <a:lnTo>
                    <a:pt x="36993" y="24874"/>
                  </a:lnTo>
                  <a:lnTo>
                    <a:pt x="37051" y="25047"/>
                  </a:lnTo>
                  <a:lnTo>
                    <a:pt x="37109" y="25220"/>
                  </a:lnTo>
                  <a:lnTo>
                    <a:pt x="37185" y="25393"/>
                  </a:lnTo>
                  <a:lnTo>
                    <a:pt x="37262" y="25546"/>
                  </a:lnTo>
                  <a:lnTo>
                    <a:pt x="37358" y="25719"/>
                  </a:lnTo>
                  <a:lnTo>
                    <a:pt x="37589" y="26007"/>
                  </a:lnTo>
                  <a:lnTo>
                    <a:pt x="37838" y="26295"/>
                  </a:lnTo>
                  <a:lnTo>
                    <a:pt x="38107" y="26526"/>
                  </a:lnTo>
                  <a:lnTo>
                    <a:pt x="38415" y="26737"/>
                  </a:lnTo>
                  <a:lnTo>
                    <a:pt x="38453" y="26756"/>
                  </a:lnTo>
                  <a:lnTo>
                    <a:pt x="38492" y="26737"/>
                  </a:lnTo>
                  <a:lnTo>
                    <a:pt x="38568" y="26833"/>
                  </a:lnTo>
                  <a:lnTo>
                    <a:pt x="38664" y="26929"/>
                  </a:lnTo>
                  <a:lnTo>
                    <a:pt x="38588" y="27179"/>
                  </a:lnTo>
                  <a:lnTo>
                    <a:pt x="38511" y="27429"/>
                  </a:lnTo>
                  <a:lnTo>
                    <a:pt x="38338" y="27928"/>
                  </a:lnTo>
                  <a:lnTo>
                    <a:pt x="38338" y="27986"/>
                  </a:lnTo>
                  <a:lnTo>
                    <a:pt x="38338" y="28043"/>
                  </a:lnTo>
                  <a:lnTo>
                    <a:pt x="38357" y="28082"/>
                  </a:lnTo>
                  <a:lnTo>
                    <a:pt x="38396" y="28120"/>
                  </a:lnTo>
                  <a:lnTo>
                    <a:pt x="38434" y="28139"/>
                  </a:lnTo>
                  <a:lnTo>
                    <a:pt x="38492" y="28159"/>
                  </a:lnTo>
                  <a:lnTo>
                    <a:pt x="38530" y="28139"/>
                  </a:lnTo>
                  <a:lnTo>
                    <a:pt x="38588" y="28101"/>
                  </a:lnTo>
                  <a:lnTo>
                    <a:pt x="38607" y="28082"/>
                  </a:lnTo>
                  <a:lnTo>
                    <a:pt x="38645" y="28101"/>
                  </a:lnTo>
                  <a:lnTo>
                    <a:pt x="38703" y="28101"/>
                  </a:lnTo>
                  <a:lnTo>
                    <a:pt x="38165" y="28869"/>
                  </a:lnTo>
                  <a:lnTo>
                    <a:pt x="37608" y="29657"/>
                  </a:lnTo>
                  <a:lnTo>
                    <a:pt x="37032" y="30444"/>
                  </a:lnTo>
                  <a:lnTo>
                    <a:pt x="36417" y="31213"/>
                  </a:lnTo>
                  <a:lnTo>
                    <a:pt x="35783" y="31981"/>
                  </a:lnTo>
                  <a:lnTo>
                    <a:pt x="35130" y="32730"/>
                  </a:lnTo>
                  <a:lnTo>
                    <a:pt x="34458" y="33479"/>
                  </a:lnTo>
                  <a:lnTo>
                    <a:pt x="33767" y="34190"/>
                  </a:lnTo>
                  <a:lnTo>
                    <a:pt x="33978" y="33902"/>
                  </a:lnTo>
                  <a:lnTo>
                    <a:pt x="34170" y="33613"/>
                  </a:lnTo>
                  <a:lnTo>
                    <a:pt x="34343" y="33287"/>
                  </a:lnTo>
                  <a:lnTo>
                    <a:pt x="34516" y="32980"/>
                  </a:lnTo>
                  <a:lnTo>
                    <a:pt x="34689" y="32653"/>
                  </a:lnTo>
                  <a:lnTo>
                    <a:pt x="34842" y="32327"/>
                  </a:lnTo>
                  <a:lnTo>
                    <a:pt x="34977" y="31981"/>
                  </a:lnTo>
                  <a:lnTo>
                    <a:pt x="35111" y="31635"/>
                  </a:lnTo>
                  <a:lnTo>
                    <a:pt x="35226" y="31232"/>
                  </a:lnTo>
                  <a:lnTo>
                    <a:pt x="35303" y="30848"/>
                  </a:lnTo>
                  <a:lnTo>
                    <a:pt x="35342" y="30483"/>
                  </a:lnTo>
                  <a:lnTo>
                    <a:pt x="35361" y="30098"/>
                  </a:lnTo>
                  <a:lnTo>
                    <a:pt x="35322" y="29734"/>
                  </a:lnTo>
                  <a:lnTo>
                    <a:pt x="35284" y="29369"/>
                  </a:lnTo>
                  <a:lnTo>
                    <a:pt x="35226" y="29004"/>
                  </a:lnTo>
                  <a:lnTo>
                    <a:pt x="35150" y="28639"/>
                  </a:lnTo>
                  <a:lnTo>
                    <a:pt x="34977" y="27928"/>
                  </a:lnTo>
                  <a:lnTo>
                    <a:pt x="34804" y="27198"/>
                  </a:lnTo>
                  <a:lnTo>
                    <a:pt x="34746" y="26833"/>
                  </a:lnTo>
                  <a:lnTo>
                    <a:pt x="34689" y="26449"/>
                  </a:lnTo>
                  <a:lnTo>
                    <a:pt x="34650" y="26065"/>
                  </a:lnTo>
                  <a:lnTo>
                    <a:pt x="34650" y="25681"/>
                  </a:lnTo>
                  <a:lnTo>
                    <a:pt x="34631" y="25642"/>
                  </a:lnTo>
                  <a:lnTo>
                    <a:pt x="34612" y="25623"/>
                  </a:lnTo>
                  <a:lnTo>
                    <a:pt x="34592" y="25604"/>
                  </a:lnTo>
                  <a:lnTo>
                    <a:pt x="34554" y="25585"/>
                  </a:lnTo>
                  <a:lnTo>
                    <a:pt x="34516" y="25585"/>
                  </a:lnTo>
                  <a:lnTo>
                    <a:pt x="34477" y="25604"/>
                  </a:lnTo>
                  <a:lnTo>
                    <a:pt x="34458" y="25623"/>
                  </a:lnTo>
                  <a:lnTo>
                    <a:pt x="34439" y="25662"/>
                  </a:lnTo>
                  <a:lnTo>
                    <a:pt x="34324" y="26065"/>
                  </a:lnTo>
                  <a:lnTo>
                    <a:pt x="34208" y="26449"/>
                  </a:lnTo>
                  <a:lnTo>
                    <a:pt x="34074" y="26814"/>
                  </a:lnTo>
                  <a:lnTo>
                    <a:pt x="33920" y="27198"/>
                  </a:lnTo>
                  <a:lnTo>
                    <a:pt x="33594" y="27928"/>
                  </a:lnTo>
                  <a:lnTo>
                    <a:pt x="33248" y="28658"/>
                  </a:lnTo>
                  <a:lnTo>
                    <a:pt x="32518" y="30098"/>
                  </a:lnTo>
                  <a:lnTo>
                    <a:pt x="32172" y="30828"/>
                  </a:lnTo>
                  <a:lnTo>
                    <a:pt x="31865" y="31577"/>
                  </a:lnTo>
                  <a:lnTo>
                    <a:pt x="31711" y="31981"/>
                  </a:lnTo>
                  <a:lnTo>
                    <a:pt x="31596" y="32384"/>
                  </a:lnTo>
                  <a:lnTo>
                    <a:pt x="31481" y="32768"/>
                  </a:lnTo>
                  <a:lnTo>
                    <a:pt x="31385" y="33172"/>
                  </a:lnTo>
                  <a:lnTo>
                    <a:pt x="31193" y="33959"/>
                  </a:lnTo>
                  <a:lnTo>
                    <a:pt x="31020" y="34747"/>
                  </a:lnTo>
                  <a:lnTo>
                    <a:pt x="30905" y="35131"/>
                  </a:lnTo>
                  <a:lnTo>
                    <a:pt x="30789" y="35515"/>
                  </a:lnTo>
                  <a:lnTo>
                    <a:pt x="30674" y="35880"/>
                  </a:lnTo>
                  <a:lnTo>
                    <a:pt x="30521" y="36264"/>
                  </a:lnTo>
                  <a:lnTo>
                    <a:pt x="30348" y="36648"/>
                  </a:lnTo>
                  <a:lnTo>
                    <a:pt x="30156" y="37013"/>
                  </a:lnTo>
                  <a:lnTo>
                    <a:pt x="29925" y="37378"/>
                  </a:lnTo>
                  <a:lnTo>
                    <a:pt x="29675" y="37724"/>
                  </a:lnTo>
                  <a:lnTo>
                    <a:pt x="28907" y="38262"/>
                  </a:lnTo>
                  <a:lnTo>
                    <a:pt x="28158" y="38742"/>
                  </a:lnTo>
                  <a:lnTo>
                    <a:pt x="27640" y="38972"/>
                  </a:lnTo>
                  <a:lnTo>
                    <a:pt x="27121" y="39203"/>
                  </a:lnTo>
                  <a:lnTo>
                    <a:pt x="26602" y="39433"/>
                  </a:lnTo>
                  <a:lnTo>
                    <a:pt x="26103" y="39683"/>
                  </a:lnTo>
                  <a:lnTo>
                    <a:pt x="25604" y="39952"/>
                  </a:lnTo>
                  <a:lnTo>
                    <a:pt x="25123" y="40221"/>
                  </a:lnTo>
                  <a:lnTo>
                    <a:pt x="24643" y="40509"/>
                  </a:lnTo>
                  <a:lnTo>
                    <a:pt x="24163" y="40797"/>
                  </a:lnTo>
                  <a:lnTo>
                    <a:pt x="25104" y="38473"/>
                  </a:lnTo>
                  <a:lnTo>
                    <a:pt x="26065" y="36130"/>
                  </a:lnTo>
                  <a:lnTo>
                    <a:pt x="26353" y="35976"/>
                  </a:lnTo>
                  <a:lnTo>
                    <a:pt x="26641" y="35803"/>
                  </a:lnTo>
                  <a:lnTo>
                    <a:pt x="26890" y="35573"/>
                  </a:lnTo>
                  <a:lnTo>
                    <a:pt x="27121" y="35342"/>
                  </a:lnTo>
                  <a:lnTo>
                    <a:pt x="27332" y="35073"/>
                  </a:lnTo>
                  <a:lnTo>
                    <a:pt x="27524" y="34804"/>
                  </a:lnTo>
                  <a:lnTo>
                    <a:pt x="27659" y="34516"/>
                  </a:lnTo>
                  <a:lnTo>
                    <a:pt x="27774" y="34228"/>
                  </a:lnTo>
                  <a:lnTo>
                    <a:pt x="27774" y="34190"/>
                  </a:lnTo>
                  <a:lnTo>
                    <a:pt x="27774" y="34151"/>
                  </a:lnTo>
                  <a:lnTo>
                    <a:pt x="27736" y="34094"/>
                  </a:lnTo>
                  <a:lnTo>
                    <a:pt x="27678" y="34055"/>
                  </a:lnTo>
                  <a:lnTo>
                    <a:pt x="27601" y="34055"/>
                  </a:lnTo>
                  <a:lnTo>
                    <a:pt x="27409" y="34113"/>
                  </a:lnTo>
                  <a:lnTo>
                    <a:pt x="27217" y="34190"/>
                  </a:lnTo>
                  <a:lnTo>
                    <a:pt x="27006" y="34286"/>
                  </a:lnTo>
                  <a:lnTo>
                    <a:pt x="26814" y="34420"/>
                  </a:lnTo>
                  <a:lnTo>
                    <a:pt x="27409" y="33018"/>
                  </a:lnTo>
                  <a:lnTo>
                    <a:pt x="28043" y="31635"/>
                  </a:lnTo>
                  <a:lnTo>
                    <a:pt x="28677" y="30252"/>
                  </a:lnTo>
                  <a:lnTo>
                    <a:pt x="29330" y="28888"/>
                  </a:lnTo>
                  <a:lnTo>
                    <a:pt x="30021" y="27563"/>
                  </a:lnTo>
                  <a:lnTo>
                    <a:pt x="30194" y="27506"/>
                  </a:lnTo>
                  <a:lnTo>
                    <a:pt x="30367" y="27448"/>
                  </a:lnTo>
                  <a:lnTo>
                    <a:pt x="30521" y="27371"/>
                  </a:lnTo>
                  <a:lnTo>
                    <a:pt x="30693" y="27275"/>
                  </a:lnTo>
                  <a:lnTo>
                    <a:pt x="31020" y="27064"/>
                  </a:lnTo>
                  <a:lnTo>
                    <a:pt x="31308" y="26814"/>
                  </a:lnTo>
                  <a:lnTo>
                    <a:pt x="31596" y="26545"/>
                  </a:lnTo>
                  <a:lnTo>
                    <a:pt x="31827" y="26257"/>
                  </a:lnTo>
                  <a:lnTo>
                    <a:pt x="32038" y="25950"/>
                  </a:lnTo>
                  <a:lnTo>
                    <a:pt x="32211" y="25642"/>
                  </a:lnTo>
                  <a:lnTo>
                    <a:pt x="32230" y="25604"/>
                  </a:lnTo>
                  <a:lnTo>
                    <a:pt x="32230" y="25566"/>
                  </a:lnTo>
                  <a:lnTo>
                    <a:pt x="32192" y="25489"/>
                  </a:lnTo>
                  <a:lnTo>
                    <a:pt x="32134" y="25450"/>
                  </a:lnTo>
                  <a:lnTo>
                    <a:pt x="32057" y="25450"/>
                  </a:lnTo>
                  <a:lnTo>
                    <a:pt x="31884" y="25508"/>
                  </a:lnTo>
                  <a:lnTo>
                    <a:pt x="31692" y="25585"/>
                  </a:lnTo>
                  <a:lnTo>
                    <a:pt x="31519" y="25662"/>
                  </a:lnTo>
                  <a:lnTo>
                    <a:pt x="31346" y="25738"/>
                  </a:lnTo>
                  <a:lnTo>
                    <a:pt x="31039" y="25950"/>
                  </a:lnTo>
                  <a:lnTo>
                    <a:pt x="30751" y="26199"/>
                  </a:lnTo>
                  <a:lnTo>
                    <a:pt x="31231" y="25335"/>
                  </a:lnTo>
                  <a:lnTo>
                    <a:pt x="31731" y="24490"/>
                  </a:lnTo>
                  <a:lnTo>
                    <a:pt x="31769" y="24471"/>
                  </a:lnTo>
                  <a:lnTo>
                    <a:pt x="32153" y="23856"/>
                  </a:lnTo>
                  <a:lnTo>
                    <a:pt x="32576" y="23280"/>
                  </a:lnTo>
                  <a:lnTo>
                    <a:pt x="33018" y="22723"/>
                  </a:lnTo>
                  <a:lnTo>
                    <a:pt x="33498" y="22204"/>
                  </a:lnTo>
                  <a:lnTo>
                    <a:pt x="33997" y="21686"/>
                  </a:lnTo>
                  <a:lnTo>
                    <a:pt x="34516" y="21186"/>
                  </a:lnTo>
                  <a:lnTo>
                    <a:pt x="35053" y="20725"/>
                  </a:lnTo>
                  <a:lnTo>
                    <a:pt x="35630" y="20264"/>
                  </a:lnTo>
                  <a:lnTo>
                    <a:pt x="36187" y="19842"/>
                  </a:lnTo>
                  <a:lnTo>
                    <a:pt x="36782" y="19419"/>
                  </a:lnTo>
                  <a:lnTo>
                    <a:pt x="37378" y="19016"/>
                  </a:lnTo>
                  <a:lnTo>
                    <a:pt x="37992" y="18632"/>
                  </a:lnTo>
                  <a:lnTo>
                    <a:pt x="38607" y="18248"/>
                  </a:lnTo>
                  <a:lnTo>
                    <a:pt x="39241" y="17883"/>
                  </a:lnTo>
                  <a:lnTo>
                    <a:pt x="40489" y="17191"/>
                  </a:lnTo>
                  <a:lnTo>
                    <a:pt x="40969" y="16961"/>
                  </a:lnTo>
                  <a:lnTo>
                    <a:pt x="41449" y="16730"/>
                  </a:lnTo>
                  <a:lnTo>
                    <a:pt x="42410" y="16289"/>
                  </a:lnTo>
                  <a:lnTo>
                    <a:pt x="43409" y="15866"/>
                  </a:lnTo>
                  <a:lnTo>
                    <a:pt x="44388" y="15443"/>
                  </a:lnTo>
                  <a:lnTo>
                    <a:pt x="45348" y="15002"/>
                  </a:lnTo>
                  <a:lnTo>
                    <a:pt x="45809" y="14771"/>
                  </a:lnTo>
                  <a:lnTo>
                    <a:pt x="46290" y="14521"/>
                  </a:lnTo>
                  <a:lnTo>
                    <a:pt x="46731" y="14253"/>
                  </a:lnTo>
                  <a:lnTo>
                    <a:pt x="47192" y="13964"/>
                  </a:lnTo>
                  <a:lnTo>
                    <a:pt x="47615" y="13657"/>
                  </a:lnTo>
                  <a:lnTo>
                    <a:pt x="48037" y="13311"/>
                  </a:lnTo>
                  <a:lnTo>
                    <a:pt x="47903" y="13619"/>
                  </a:lnTo>
                  <a:lnTo>
                    <a:pt x="47749" y="13888"/>
                  </a:lnTo>
                  <a:lnTo>
                    <a:pt x="47538" y="14118"/>
                  </a:lnTo>
                  <a:lnTo>
                    <a:pt x="47308" y="14349"/>
                  </a:lnTo>
                  <a:lnTo>
                    <a:pt x="46770" y="14906"/>
                  </a:lnTo>
                  <a:lnTo>
                    <a:pt x="46194" y="15443"/>
                  </a:lnTo>
                  <a:lnTo>
                    <a:pt x="45752" y="15828"/>
                  </a:lnTo>
                  <a:lnTo>
                    <a:pt x="45310" y="16212"/>
                  </a:lnTo>
                  <a:lnTo>
                    <a:pt x="44849" y="16557"/>
                  </a:lnTo>
                  <a:lnTo>
                    <a:pt x="44388" y="16903"/>
                  </a:lnTo>
                  <a:lnTo>
                    <a:pt x="43908" y="17230"/>
                  </a:lnTo>
                  <a:lnTo>
                    <a:pt x="43428" y="17537"/>
                  </a:lnTo>
                  <a:lnTo>
                    <a:pt x="42928" y="17844"/>
                  </a:lnTo>
                  <a:lnTo>
                    <a:pt x="42429" y="18132"/>
                  </a:lnTo>
                  <a:lnTo>
                    <a:pt x="42006" y="18363"/>
                  </a:lnTo>
                  <a:lnTo>
                    <a:pt x="41584" y="18574"/>
                  </a:lnTo>
                  <a:lnTo>
                    <a:pt x="41142" y="18766"/>
                  </a:lnTo>
                  <a:lnTo>
                    <a:pt x="40700" y="18958"/>
                  </a:lnTo>
                  <a:lnTo>
                    <a:pt x="39798" y="19304"/>
                  </a:lnTo>
                  <a:lnTo>
                    <a:pt x="38876" y="19611"/>
                  </a:lnTo>
                  <a:lnTo>
                    <a:pt x="37973" y="19919"/>
                  </a:lnTo>
                  <a:lnTo>
                    <a:pt x="37051" y="20226"/>
                  </a:lnTo>
                  <a:lnTo>
                    <a:pt x="36148" y="20572"/>
                  </a:lnTo>
                  <a:lnTo>
                    <a:pt x="35707" y="20745"/>
                  </a:lnTo>
                  <a:lnTo>
                    <a:pt x="35265" y="20937"/>
                  </a:lnTo>
                  <a:lnTo>
                    <a:pt x="35226" y="20956"/>
                  </a:lnTo>
                  <a:lnTo>
                    <a:pt x="35226" y="20975"/>
                  </a:lnTo>
                  <a:lnTo>
                    <a:pt x="35226" y="21033"/>
                  </a:lnTo>
                  <a:lnTo>
                    <a:pt x="35265" y="21090"/>
                  </a:lnTo>
                  <a:lnTo>
                    <a:pt x="35322" y="21090"/>
                  </a:lnTo>
                  <a:lnTo>
                    <a:pt x="36302" y="20802"/>
                  </a:lnTo>
                  <a:lnTo>
                    <a:pt x="37281" y="20514"/>
                  </a:lnTo>
                  <a:lnTo>
                    <a:pt x="38261" y="20188"/>
                  </a:lnTo>
                  <a:lnTo>
                    <a:pt x="39221" y="19842"/>
                  </a:lnTo>
                  <a:lnTo>
                    <a:pt x="40182" y="19458"/>
                  </a:lnTo>
                  <a:lnTo>
                    <a:pt x="41123" y="19054"/>
                  </a:lnTo>
                  <a:lnTo>
                    <a:pt x="42045" y="18613"/>
                  </a:lnTo>
                  <a:lnTo>
                    <a:pt x="42948" y="18132"/>
                  </a:lnTo>
                  <a:lnTo>
                    <a:pt x="43389" y="17883"/>
                  </a:lnTo>
                  <a:lnTo>
                    <a:pt x="43812" y="17633"/>
                  </a:lnTo>
                  <a:lnTo>
                    <a:pt x="44234" y="17345"/>
                  </a:lnTo>
                  <a:lnTo>
                    <a:pt x="44657" y="17076"/>
                  </a:lnTo>
                  <a:lnTo>
                    <a:pt x="45060" y="16769"/>
                  </a:lnTo>
                  <a:lnTo>
                    <a:pt x="45464" y="16461"/>
                  </a:lnTo>
                  <a:lnTo>
                    <a:pt x="45867" y="16154"/>
                  </a:lnTo>
                  <a:lnTo>
                    <a:pt x="46251" y="15828"/>
                  </a:lnTo>
                  <a:lnTo>
                    <a:pt x="46616" y="15482"/>
                  </a:lnTo>
                  <a:lnTo>
                    <a:pt x="46981" y="15117"/>
                  </a:lnTo>
                  <a:lnTo>
                    <a:pt x="47327" y="14752"/>
                  </a:lnTo>
                  <a:lnTo>
                    <a:pt x="47673" y="14368"/>
                  </a:lnTo>
                  <a:lnTo>
                    <a:pt x="47999" y="13984"/>
                  </a:lnTo>
                  <a:lnTo>
                    <a:pt x="48326" y="13561"/>
                  </a:lnTo>
                  <a:lnTo>
                    <a:pt x="48614" y="13139"/>
                  </a:lnTo>
                  <a:lnTo>
                    <a:pt x="48921" y="12697"/>
                  </a:lnTo>
                  <a:lnTo>
                    <a:pt x="48921" y="12658"/>
                  </a:lnTo>
                  <a:lnTo>
                    <a:pt x="48921" y="12620"/>
                  </a:lnTo>
                  <a:lnTo>
                    <a:pt x="48902" y="12562"/>
                  </a:lnTo>
                  <a:lnTo>
                    <a:pt x="48825" y="12505"/>
                  </a:lnTo>
                  <a:lnTo>
                    <a:pt x="48748" y="12505"/>
                  </a:lnTo>
                  <a:lnTo>
                    <a:pt x="48268" y="12697"/>
                  </a:lnTo>
                  <a:lnTo>
                    <a:pt x="47769" y="12870"/>
                  </a:lnTo>
                  <a:lnTo>
                    <a:pt x="46770" y="13196"/>
                  </a:lnTo>
                  <a:lnTo>
                    <a:pt x="45771" y="13484"/>
                  </a:lnTo>
                  <a:lnTo>
                    <a:pt x="44753" y="13772"/>
                  </a:lnTo>
                  <a:lnTo>
                    <a:pt x="43754" y="14061"/>
                  </a:lnTo>
                  <a:lnTo>
                    <a:pt x="42736" y="14368"/>
                  </a:lnTo>
                  <a:lnTo>
                    <a:pt x="42256" y="14541"/>
                  </a:lnTo>
                  <a:lnTo>
                    <a:pt x="41757" y="14714"/>
                  </a:lnTo>
                  <a:lnTo>
                    <a:pt x="41257" y="14906"/>
                  </a:lnTo>
                  <a:lnTo>
                    <a:pt x="40777" y="15117"/>
                  </a:lnTo>
                  <a:lnTo>
                    <a:pt x="40316" y="15347"/>
                  </a:lnTo>
                  <a:lnTo>
                    <a:pt x="39855" y="15578"/>
                  </a:lnTo>
                  <a:lnTo>
                    <a:pt x="39394" y="15847"/>
                  </a:lnTo>
                  <a:lnTo>
                    <a:pt x="38953" y="16135"/>
                  </a:lnTo>
                  <a:lnTo>
                    <a:pt x="38530" y="16442"/>
                  </a:lnTo>
                  <a:lnTo>
                    <a:pt x="38107" y="16750"/>
                  </a:lnTo>
                  <a:lnTo>
                    <a:pt x="37704" y="17095"/>
                  </a:lnTo>
                  <a:lnTo>
                    <a:pt x="37301" y="17441"/>
                  </a:lnTo>
                  <a:lnTo>
                    <a:pt x="36917" y="17806"/>
                  </a:lnTo>
                  <a:lnTo>
                    <a:pt x="36552" y="18190"/>
                  </a:lnTo>
                  <a:lnTo>
                    <a:pt x="36187" y="18574"/>
                  </a:lnTo>
                  <a:lnTo>
                    <a:pt x="35841" y="18958"/>
                  </a:lnTo>
                  <a:lnTo>
                    <a:pt x="35495" y="19362"/>
                  </a:lnTo>
                  <a:lnTo>
                    <a:pt x="35169" y="19784"/>
                  </a:lnTo>
                  <a:lnTo>
                    <a:pt x="34861" y="20188"/>
                  </a:lnTo>
                  <a:lnTo>
                    <a:pt x="34573" y="20610"/>
                  </a:lnTo>
                  <a:lnTo>
                    <a:pt x="34554" y="20649"/>
                  </a:lnTo>
                  <a:lnTo>
                    <a:pt x="34554" y="20668"/>
                  </a:lnTo>
                  <a:lnTo>
                    <a:pt x="34592" y="20725"/>
                  </a:lnTo>
                  <a:lnTo>
                    <a:pt x="34266" y="21014"/>
                  </a:lnTo>
                  <a:lnTo>
                    <a:pt x="33939" y="21321"/>
                  </a:lnTo>
                  <a:lnTo>
                    <a:pt x="33632" y="21628"/>
                  </a:lnTo>
                  <a:lnTo>
                    <a:pt x="33325" y="21955"/>
                  </a:lnTo>
                  <a:lnTo>
                    <a:pt x="34035" y="20879"/>
                  </a:lnTo>
                  <a:lnTo>
                    <a:pt x="34746" y="19823"/>
                  </a:lnTo>
                  <a:lnTo>
                    <a:pt x="36206" y="17691"/>
                  </a:lnTo>
                  <a:lnTo>
                    <a:pt x="39183" y="13484"/>
                  </a:lnTo>
                  <a:lnTo>
                    <a:pt x="39471" y="13388"/>
                  </a:lnTo>
                  <a:lnTo>
                    <a:pt x="39759" y="13254"/>
                  </a:lnTo>
                  <a:lnTo>
                    <a:pt x="40028" y="13100"/>
                  </a:lnTo>
                  <a:lnTo>
                    <a:pt x="40297" y="12927"/>
                  </a:lnTo>
                  <a:lnTo>
                    <a:pt x="40566" y="12735"/>
                  </a:lnTo>
                  <a:lnTo>
                    <a:pt x="40796" y="12524"/>
                  </a:lnTo>
                  <a:lnTo>
                    <a:pt x="41008" y="12293"/>
                  </a:lnTo>
                  <a:lnTo>
                    <a:pt x="41200" y="12063"/>
                  </a:lnTo>
                  <a:lnTo>
                    <a:pt x="41219" y="12025"/>
                  </a:lnTo>
                  <a:lnTo>
                    <a:pt x="41219" y="12005"/>
                  </a:lnTo>
                  <a:lnTo>
                    <a:pt x="41200" y="11929"/>
                  </a:lnTo>
                  <a:lnTo>
                    <a:pt x="41142" y="11890"/>
                  </a:lnTo>
                  <a:lnTo>
                    <a:pt x="41084" y="11871"/>
                  </a:lnTo>
                  <a:lnTo>
                    <a:pt x="40835" y="11890"/>
                  </a:lnTo>
                  <a:lnTo>
                    <a:pt x="40585" y="11948"/>
                  </a:lnTo>
                  <a:lnTo>
                    <a:pt x="40355" y="12025"/>
                  </a:lnTo>
                  <a:lnTo>
                    <a:pt x="40124" y="12140"/>
                  </a:lnTo>
                  <a:lnTo>
                    <a:pt x="40854" y="11064"/>
                  </a:lnTo>
                  <a:lnTo>
                    <a:pt x="41584" y="9969"/>
                  </a:lnTo>
                  <a:lnTo>
                    <a:pt x="41661" y="9950"/>
                  </a:lnTo>
                  <a:lnTo>
                    <a:pt x="41680" y="9931"/>
                  </a:lnTo>
                  <a:lnTo>
                    <a:pt x="41699" y="9893"/>
                  </a:lnTo>
                  <a:lnTo>
                    <a:pt x="41738" y="9758"/>
                  </a:lnTo>
                  <a:lnTo>
                    <a:pt x="41872" y="9547"/>
                  </a:lnTo>
                  <a:lnTo>
                    <a:pt x="42160" y="9585"/>
                  </a:lnTo>
                  <a:lnTo>
                    <a:pt x="42448" y="9566"/>
                  </a:lnTo>
                  <a:lnTo>
                    <a:pt x="42756" y="9528"/>
                  </a:lnTo>
                  <a:lnTo>
                    <a:pt x="43044" y="9451"/>
                  </a:lnTo>
                  <a:lnTo>
                    <a:pt x="43313" y="9336"/>
                  </a:lnTo>
                  <a:lnTo>
                    <a:pt x="43562" y="9201"/>
                  </a:lnTo>
                  <a:lnTo>
                    <a:pt x="43793" y="9009"/>
                  </a:lnTo>
                  <a:lnTo>
                    <a:pt x="44004" y="8817"/>
                  </a:lnTo>
                  <a:lnTo>
                    <a:pt x="44158" y="8836"/>
                  </a:lnTo>
                  <a:lnTo>
                    <a:pt x="44234" y="9009"/>
                  </a:lnTo>
                  <a:lnTo>
                    <a:pt x="44330" y="9182"/>
                  </a:lnTo>
                  <a:lnTo>
                    <a:pt x="44446" y="9316"/>
                  </a:lnTo>
                  <a:lnTo>
                    <a:pt x="44561" y="9470"/>
                  </a:lnTo>
                  <a:lnTo>
                    <a:pt x="44676" y="9604"/>
                  </a:lnTo>
                  <a:lnTo>
                    <a:pt x="44811" y="9720"/>
                  </a:lnTo>
                  <a:lnTo>
                    <a:pt x="45118" y="9931"/>
                  </a:lnTo>
                  <a:lnTo>
                    <a:pt x="45425" y="10104"/>
                  </a:lnTo>
                  <a:lnTo>
                    <a:pt x="45771" y="10277"/>
                  </a:lnTo>
                  <a:lnTo>
                    <a:pt x="46136" y="10411"/>
                  </a:lnTo>
                  <a:lnTo>
                    <a:pt x="46501" y="10526"/>
                  </a:lnTo>
                  <a:lnTo>
                    <a:pt x="47269" y="10738"/>
                  </a:lnTo>
                  <a:lnTo>
                    <a:pt x="48018" y="10968"/>
                  </a:lnTo>
                  <a:lnTo>
                    <a:pt x="48383" y="11083"/>
                  </a:lnTo>
                  <a:lnTo>
                    <a:pt x="48748" y="11218"/>
                  </a:lnTo>
                  <a:lnTo>
                    <a:pt x="49075" y="11372"/>
                  </a:lnTo>
                  <a:lnTo>
                    <a:pt x="49382" y="11564"/>
                  </a:lnTo>
                  <a:lnTo>
                    <a:pt x="49420" y="11583"/>
                  </a:lnTo>
                  <a:lnTo>
                    <a:pt x="49440" y="11583"/>
                  </a:lnTo>
                  <a:lnTo>
                    <a:pt x="49516" y="11564"/>
                  </a:lnTo>
                  <a:lnTo>
                    <a:pt x="49574" y="11525"/>
                  </a:lnTo>
                  <a:lnTo>
                    <a:pt x="49612" y="11448"/>
                  </a:lnTo>
                  <a:lnTo>
                    <a:pt x="49651" y="11256"/>
                  </a:lnTo>
                  <a:lnTo>
                    <a:pt x="49689" y="11045"/>
                  </a:lnTo>
                  <a:lnTo>
                    <a:pt x="49670" y="10853"/>
                  </a:lnTo>
                  <a:lnTo>
                    <a:pt x="49651" y="10661"/>
                  </a:lnTo>
                  <a:lnTo>
                    <a:pt x="49593" y="10488"/>
                  </a:lnTo>
                  <a:lnTo>
                    <a:pt x="49516" y="10315"/>
                  </a:lnTo>
                  <a:lnTo>
                    <a:pt x="49420" y="10161"/>
                  </a:lnTo>
                  <a:lnTo>
                    <a:pt x="49324" y="9989"/>
                  </a:lnTo>
                  <a:lnTo>
                    <a:pt x="49190" y="9854"/>
                  </a:lnTo>
                  <a:lnTo>
                    <a:pt x="49055" y="9720"/>
                  </a:lnTo>
                  <a:lnTo>
                    <a:pt x="48902" y="9585"/>
                  </a:lnTo>
                  <a:lnTo>
                    <a:pt x="48748" y="9451"/>
                  </a:lnTo>
                  <a:lnTo>
                    <a:pt x="48402" y="9240"/>
                  </a:lnTo>
                  <a:lnTo>
                    <a:pt x="48057" y="9067"/>
                  </a:lnTo>
                  <a:lnTo>
                    <a:pt x="48287" y="9028"/>
                  </a:lnTo>
                  <a:lnTo>
                    <a:pt x="48498" y="8971"/>
                  </a:lnTo>
                  <a:lnTo>
                    <a:pt x="48921" y="8836"/>
                  </a:lnTo>
                  <a:lnTo>
                    <a:pt x="49324" y="8683"/>
                  </a:lnTo>
                  <a:lnTo>
                    <a:pt x="49708" y="8471"/>
                  </a:lnTo>
                  <a:lnTo>
                    <a:pt x="50093" y="8260"/>
                  </a:lnTo>
                  <a:lnTo>
                    <a:pt x="50458" y="8029"/>
                  </a:lnTo>
                  <a:lnTo>
                    <a:pt x="51226" y="7549"/>
                  </a:lnTo>
                  <a:lnTo>
                    <a:pt x="51245" y="7530"/>
                  </a:lnTo>
                  <a:lnTo>
                    <a:pt x="51283" y="7492"/>
                  </a:lnTo>
                  <a:lnTo>
                    <a:pt x="51283" y="7415"/>
                  </a:lnTo>
                  <a:lnTo>
                    <a:pt x="51264" y="7357"/>
                  </a:lnTo>
                  <a:lnTo>
                    <a:pt x="51207" y="7300"/>
                  </a:lnTo>
                  <a:lnTo>
                    <a:pt x="50880" y="7088"/>
                  </a:lnTo>
                  <a:lnTo>
                    <a:pt x="50554" y="6896"/>
                  </a:lnTo>
                  <a:lnTo>
                    <a:pt x="50208" y="6723"/>
                  </a:lnTo>
                  <a:lnTo>
                    <a:pt x="49862" y="6570"/>
                  </a:lnTo>
                  <a:lnTo>
                    <a:pt x="49497" y="6454"/>
                  </a:lnTo>
                  <a:lnTo>
                    <a:pt x="49324" y="6416"/>
                  </a:lnTo>
                  <a:lnTo>
                    <a:pt x="49151" y="6397"/>
                  </a:lnTo>
                  <a:lnTo>
                    <a:pt x="48959" y="6378"/>
                  </a:lnTo>
                  <a:lnTo>
                    <a:pt x="48787" y="6378"/>
                  </a:lnTo>
                  <a:lnTo>
                    <a:pt x="48594" y="6397"/>
                  </a:lnTo>
                  <a:lnTo>
                    <a:pt x="48402" y="6416"/>
                  </a:lnTo>
                  <a:lnTo>
                    <a:pt x="48402" y="6416"/>
                  </a:lnTo>
                  <a:lnTo>
                    <a:pt x="48594" y="6224"/>
                  </a:lnTo>
                  <a:lnTo>
                    <a:pt x="48767" y="6013"/>
                  </a:lnTo>
                  <a:lnTo>
                    <a:pt x="48921" y="5801"/>
                  </a:lnTo>
                  <a:lnTo>
                    <a:pt x="49075" y="5590"/>
                  </a:lnTo>
                  <a:lnTo>
                    <a:pt x="49209" y="5360"/>
                  </a:lnTo>
                  <a:lnTo>
                    <a:pt x="49324" y="5129"/>
                  </a:lnTo>
                  <a:lnTo>
                    <a:pt x="49420" y="4899"/>
                  </a:lnTo>
                  <a:lnTo>
                    <a:pt x="49497" y="4668"/>
                  </a:lnTo>
                  <a:lnTo>
                    <a:pt x="49497" y="4611"/>
                  </a:lnTo>
                  <a:lnTo>
                    <a:pt x="49478" y="4572"/>
                  </a:lnTo>
                  <a:lnTo>
                    <a:pt x="49440" y="4553"/>
                  </a:lnTo>
                  <a:lnTo>
                    <a:pt x="49401" y="4534"/>
                  </a:lnTo>
                  <a:lnTo>
                    <a:pt x="49209" y="4572"/>
                  </a:lnTo>
                  <a:lnTo>
                    <a:pt x="49228" y="4553"/>
                  </a:lnTo>
                  <a:lnTo>
                    <a:pt x="49324" y="4457"/>
                  </a:lnTo>
                  <a:lnTo>
                    <a:pt x="49401" y="4380"/>
                  </a:lnTo>
                  <a:lnTo>
                    <a:pt x="49555" y="4284"/>
                  </a:lnTo>
                  <a:lnTo>
                    <a:pt x="49708" y="4169"/>
                  </a:lnTo>
                  <a:lnTo>
                    <a:pt x="49766" y="4111"/>
                  </a:lnTo>
                  <a:lnTo>
                    <a:pt x="49805" y="4015"/>
                  </a:lnTo>
                  <a:lnTo>
                    <a:pt x="49824" y="3977"/>
                  </a:lnTo>
                  <a:lnTo>
                    <a:pt x="49824" y="3938"/>
                  </a:lnTo>
                  <a:lnTo>
                    <a:pt x="49805" y="3881"/>
                  </a:lnTo>
                  <a:lnTo>
                    <a:pt x="49785" y="3842"/>
                  </a:lnTo>
                  <a:lnTo>
                    <a:pt x="49612" y="3708"/>
                  </a:lnTo>
                  <a:lnTo>
                    <a:pt x="49420" y="3593"/>
                  </a:lnTo>
                  <a:lnTo>
                    <a:pt x="49248" y="3497"/>
                  </a:lnTo>
                  <a:lnTo>
                    <a:pt x="49075" y="3439"/>
                  </a:lnTo>
                  <a:lnTo>
                    <a:pt x="48883" y="3381"/>
                  </a:lnTo>
                  <a:lnTo>
                    <a:pt x="48710" y="3362"/>
                  </a:lnTo>
                  <a:lnTo>
                    <a:pt x="48518" y="3362"/>
                  </a:lnTo>
                  <a:lnTo>
                    <a:pt x="48326" y="3381"/>
                  </a:lnTo>
                  <a:lnTo>
                    <a:pt x="48153" y="3401"/>
                  </a:lnTo>
                  <a:lnTo>
                    <a:pt x="47961" y="3458"/>
                  </a:lnTo>
                  <a:lnTo>
                    <a:pt x="47769" y="3516"/>
                  </a:lnTo>
                  <a:lnTo>
                    <a:pt x="47596" y="3593"/>
                  </a:lnTo>
                  <a:lnTo>
                    <a:pt x="47231" y="3765"/>
                  </a:lnTo>
                  <a:lnTo>
                    <a:pt x="46885" y="3996"/>
                  </a:lnTo>
                  <a:lnTo>
                    <a:pt x="47058" y="3458"/>
                  </a:lnTo>
                  <a:lnTo>
                    <a:pt x="47212" y="2920"/>
                  </a:lnTo>
                  <a:lnTo>
                    <a:pt x="47384" y="2383"/>
                  </a:lnTo>
                  <a:lnTo>
                    <a:pt x="47557" y="1845"/>
                  </a:lnTo>
                  <a:lnTo>
                    <a:pt x="47557" y="1787"/>
                  </a:lnTo>
                  <a:lnTo>
                    <a:pt x="47538" y="1730"/>
                  </a:lnTo>
                  <a:lnTo>
                    <a:pt x="47500" y="1691"/>
                  </a:lnTo>
                  <a:lnTo>
                    <a:pt x="47442" y="1672"/>
                  </a:lnTo>
                  <a:lnTo>
                    <a:pt x="47192" y="1614"/>
                  </a:lnTo>
                  <a:lnTo>
                    <a:pt x="46731" y="1614"/>
                  </a:lnTo>
                  <a:lnTo>
                    <a:pt x="46520" y="1653"/>
                  </a:lnTo>
                  <a:lnTo>
                    <a:pt x="46309" y="1710"/>
                  </a:lnTo>
                  <a:lnTo>
                    <a:pt x="46117" y="1806"/>
                  </a:lnTo>
                  <a:lnTo>
                    <a:pt x="45925" y="1902"/>
                  </a:lnTo>
                  <a:lnTo>
                    <a:pt x="45752" y="2018"/>
                  </a:lnTo>
                  <a:lnTo>
                    <a:pt x="45579" y="2152"/>
                  </a:lnTo>
                  <a:lnTo>
                    <a:pt x="45425" y="2306"/>
                  </a:lnTo>
                  <a:lnTo>
                    <a:pt x="45272" y="2459"/>
                  </a:lnTo>
                  <a:lnTo>
                    <a:pt x="45118" y="2632"/>
                  </a:lnTo>
                  <a:lnTo>
                    <a:pt x="44849" y="3016"/>
                  </a:lnTo>
                  <a:lnTo>
                    <a:pt x="44599" y="3401"/>
                  </a:lnTo>
                  <a:lnTo>
                    <a:pt x="44638" y="2997"/>
                  </a:lnTo>
                  <a:lnTo>
                    <a:pt x="44638" y="2575"/>
                  </a:lnTo>
                  <a:lnTo>
                    <a:pt x="44619" y="2152"/>
                  </a:lnTo>
                  <a:lnTo>
                    <a:pt x="44599" y="1730"/>
                  </a:lnTo>
                  <a:lnTo>
                    <a:pt x="44542" y="1326"/>
                  </a:lnTo>
                  <a:lnTo>
                    <a:pt x="44465" y="904"/>
                  </a:lnTo>
                  <a:lnTo>
                    <a:pt x="44388" y="500"/>
                  </a:lnTo>
                  <a:lnTo>
                    <a:pt x="44273" y="97"/>
                  </a:lnTo>
                  <a:lnTo>
                    <a:pt x="44234" y="39"/>
                  </a:lnTo>
                  <a:lnTo>
                    <a:pt x="4417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-418800" y="1787025"/>
              <a:ext cx="76350" cy="40350"/>
            </a:xfrm>
            <a:custGeom>
              <a:avLst/>
              <a:gdLst/>
              <a:ahLst/>
              <a:cxnLst/>
              <a:rect l="l" t="t" r="r" b="b"/>
              <a:pathLst>
                <a:path w="3054" h="1614" extrusionOk="0">
                  <a:moveTo>
                    <a:pt x="2958" y="0"/>
                  </a:moveTo>
                  <a:lnTo>
                    <a:pt x="2574" y="135"/>
                  </a:lnTo>
                  <a:lnTo>
                    <a:pt x="2190" y="288"/>
                  </a:lnTo>
                  <a:lnTo>
                    <a:pt x="1806" y="461"/>
                  </a:lnTo>
                  <a:lnTo>
                    <a:pt x="1441" y="653"/>
                  </a:lnTo>
                  <a:lnTo>
                    <a:pt x="1076" y="845"/>
                  </a:lnTo>
                  <a:lnTo>
                    <a:pt x="730" y="1057"/>
                  </a:lnTo>
                  <a:lnTo>
                    <a:pt x="19" y="1498"/>
                  </a:lnTo>
                  <a:lnTo>
                    <a:pt x="0" y="1518"/>
                  </a:lnTo>
                  <a:lnTo>
                    <a:pt x="0" y="1537"/>
                  </a:lnTo>
                  <a:lnTo>
                    <a:pt x="0" y="1575"/>
                  </a:lnTo>
                  <a:lnTo>
                    <a:pt x="38" y="1614"/>
                  </a:lnTo>
                  <a:lnTo>
                    <a:pt x="96" y="1614"/>
                  </a:lnTo>
                  <a:lnTo>
                    <a:pt x="461" y="1422"/>
                  </a:lnTo>
                  <a:lnTo>
                    <a:pt x="826" y="1230"/>
                  </a:lnTo>
                  <a:lnTo>
                    <a:pt x="1575" y="903"/>
                  </a:lnTo>
                  <a:lnTo>
                    <a:pt x="1940" y="730"/>
                  </a:lnTo>
                  <a:lnTo>
                    <a:pt x="2324" y="538"/>
                  </a:lnTo>
                  <a:lnTo>
                    <a:pt x="2670" y="346"/>
                  </a:lnTo>
                  <a:lnTo>
                    <a:pt x="3016" y="135"/>
                  </a:lnTo>
                  <a:lnTo>
                    <a:pt x="3054" y="96"/>
                  </a:lnTo>
                  <a:lnTo>
                    <a:pt x="3054" y="39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-785175" y="1666025"/>
              <a:ext cx="20650" cy="51875"/>
            </a:xfrm>
            <a:custGeom>
              <a:avLst/>
              <a:gdLst/>
              <a:ahLst/>
              <a:cxnLst/>
              <a:rect l="l" t="t" r="r" b="b"/>
              <a:pathLst>
                <a:path w="826" h="2075" extrusionOk="0">
                  <a:moveTo>
                    <a:pt x="38" y="0"/>
                  </a:moveTo>
                  <a:lnTo>
                    <a:pt x="0" y="38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192" y="576"/>
                  </a:lnTo>
                  <a:lnTo>
                    <a:pt x="346" y="1076"/>
                  </a:lnTo>
                  <a:lnTo>
                    <a:pt x="519" y="1556"/>
                  </a:lnTo>
                  <a:lnTo>
                    <a:pt x="711" y="2036"/>
                  </a:lnTo>
                  <a:lnTo>
                    <a:pt x="749" y="2074"/>
                  </a:lnTo>
                  <a:lnTo>
                    <a:pt x="788" y="2074"/>
                  </a:lnTo>
                  <a:lnTo>
                    <a:pt x="826" y="2055"/>
                  </a:lnTo>
                  <a:lnTo>
                    <a:pt x="826" y="1998"/>
                  </a:lnTo>
                  <a:lnTo>
                    <a:pt x="768" y="1748"/>
                  </a:lnTo>
                  <a:lnTo>
                    <a:pt x="711" y="1498"/>
                  </a:lnTo>
                  <a:lnTo>
                    <a:pt x="538" y="1018"/>
                  </a:lnTo>
                  <a:lnTo>
                    <a:pt x="134" y="58"/>
                  </a:lnTo>
                  <a:lnTo>
                    <a:pt x="115" y="19"/>
                  </a:lnTo>
                  <a:lnTo>
                    <a:pt x="9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-508125" y="1456175"/>
              <a:ext cx="21150" cy="86450"/>
            </a:xfrm>
            <a:custGeom>
              <a:avLst/>
              <a:gdLst/>
              <a:ahLst/>
              <a:cxnLst/>
              <a:rect l="l" t="t" r="r" b="b"/>
              <a:pathLst>
                <a:path w="846" h="3458" extrusionOk="0">
                  <a:moveTo>
                    <a:pt x="481" y="654"/>
                  </a:moveTo>
                  <a:lnTo>
                    <a:pt x="519" y="980"/>
                  </a:lnTo>
                  <a:lnTo>
                    <a:pt x="519" y="1307"/>
                  </a:lnTo>
                  <a:lnTo>
                    <a:pt x="519" y="1614"/>
                  </a:lnTo>
                  <a:lnTo>
                    <a:pt x="481" y="1940"/>
                  </a:lnTo>
                  <a:lnTo>
                    <a:pt x="423" y="2305"/>
                  </a:lnTo>
                  <a:lnTo>
                    <a:pt x="385" y="2670"/>
                  </a:lnTo>
                  <a:lnTo>
                    <a:pt x="327" y="2421"/>
                  </a:lnTo>
                  <a:lnTo>
                    <a:pt x="289" y="2171"/>
                  </a:lnTo>
                  <a:lnTo>
                    <a:pt x="289" y="1921"/>
                  </a:lnTo>
                  <a:lnTo>
                    <a:pt x="289" y="1672"/>
                  </a:lnTo>
                  <a:lnTo>
                    <a:pt x="327" y="1403"/>
                  </a:lnTo>
                  <a:lnTo>
                    <a:pt x="365" y="1153"/>
                  </a:lnTo>
                  <a:lnTo>
                    <a:pt x="423" y="903"/>
                  </a:lnTo>
                  <a:lnTo>
                    <a:pt x="481" y="654"/>
                  </a:lnTo>
                  <a:close/>
                  <a:moveTo>
                    <a:pt x="442" y="1"/>
                  </a:moveTo>
                  <a:lnTo>
                    <a:pt x="404" y="20"/>
                  </a:lnTo>
                  <a:lnTo>
                    <a:pt x="385" y="77"/>
                  </a:lnTo>
                  <a:lnTo>
                    <a:pt x="250" y="442"/>
                  </a:lnTo>
                  <a:lnTo>
                    <a:pt x="135" y="846"/>
                  </a:lnTo>
                  <a:lnTo>
                    <a:pt x="39" y="1268"/>
                  </a:lnTo>
                  <a:lnTo>
                    <a:pt x="1" y="1710"/>
                  </a:lnTo>
                  <a:lnTo>
                    <a:pt x="1" y="1921"/>
                  </a:lnTo>
                  <a:lnTo>
                    <a:pt x="1" y="2133"/>
                  </a:lnTo>
                  <a:lnTo>
                    <a:pt x="39" y="2344"/>
                  </a:lnTo>
                  <a:lnTo>
                    <a:pt x="77" y="2555"/>
                  </a:lnTo>
                  <a:lnTo>
                    <a:pt x="135" y="2747"/>
                  </a:lnTo>
                  <a:lnTo>
                    <a:pt x="212" y="2939"/>
                  </a:lnTo>
                  <a:lnTo>
                    <a:pt x="308" y="3112"/>
                  </a:lnTo>
                  <a:lnTo>
                    <a:pt x="423" y="3285"/>
                  </a:lnTo>
                  <a:lnTo>
                    <a:pt x="442" y="3400"/>
                  </a:lnTo>
                  <a:lnTo>
                    <a:pt x="481" y="3439"/>
                  </a:lnTo>
                  <a:lnTo>
                    <a:pt x="519" y="3458"/>
                  </a:lnTo>
                  <a:lnTo>
                    <a:pt x="558" y="3458"/>
                  </a:lnTo>
                  <a:lnTo>
                    <a:pt x="596" y="3419"/>
                  </a:lnTo>
                  <a:lnTo>
                    <a:pt x="596" y="3400"/>
                  </a:lnTo>
                  <a:lnTo>
                    <a:pt x="634" y="3381"/>
                  </a:lnTo>
                  <a:lnTo>
                    <a:pt x="654" y="3343"/>
                  </a:lnTo>
                  <a:lnTo>
                    <a:pt x="654" y="3304"/>
                  </a:lnTo>
                  <a:lnTo>
                    <a:pt x="634" y="3266"/>
                  </a:lnTo>
                  <a:lnTo>
                    <a:pt x="692" y="3093"/>
                  </a:lnTo>
                  <a:lnTo>
                    <a:pt x="711" y="2901"/>
                  </a:lnTo>
                  <a:lnTo>
                    <a:pt x="769" y="2536"/>
                  </a:lnTo>
                  <a:lnTo>
                    <a:pt x="826" y="1825"/>
                  </a:lnTo>
                  <a:lnTo>
                    <a:pt x="846" y="1383"/>
                  </a:lnTo>
                  <a:lnTo>
                    <a:pt x="846" y="942"/>
                  </a:lnTo>
                  <a:lnTo>
                    <a:pt x="807" y="730"/>
                  </a:lnTo>
                  <a:lnTo>
                    <a:pt x="769" y="519"/>
                  </a:lnTo>
                  <a:lnTo>
                    <a:pt x="730" y="308"/>
                  </a:lnTo>
                  <a:lnTo>
                    <a:pt x="654" y="97"/>
                  </a:lnTo>
                  <a:lnTo>
                    <a:pt x="634" y="58"/>
                  </a:lnTo>
                  <a:lnTo>
                    <a:pt x="596" y="3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-478350" y="692700"/>
              <a:ext cx="35550" cy="55225"/>
            </a:xfrm>
            <a:custGeom>
              <a:avLst/>
              <a:gdLst/>
              <a:ahLst/>
              <a:cxnLst/>
              <a:rect l="l" t="t" r="r" b="b"/>
              <a:pathLst>
                <a:path w="1422" h="2209" extrusionOk="0">
                  <a:moveTo>
                    <a:pt x="58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0" y="135"/>
                  </a:lnTo>
                  <a:lnTo>
                    <a:pt x="327" y="653"/>
                  </a:lnTo>
                  <a:lnTo>
                    <a:pt x="653" y="1172"/>
                  </a:lnTo>
                  <a:lnTo>
                    <a:pt x="980" y="1671"/>
                  </a:lnTo>
                  <a:lnTo>
                    <a:pt x="1326" y="2190"/>
                  </a:lnTo>
                  <a:lnTo>
                    <a:pt x="1345" y="2209"/>
                  </a:lnTo>
                  <a:lnTo>
                    <a:pt x="1383" y="2209"/>
                  </a:lnTo>
                  <a:lnTo>
                    <a:pt x="1422" y="2190"/>
                  </a:lnTo>
                  <a:lnTo>
                    <a:pt x="1422" y="2151"/>
                  </a:lnTo>
                  <a:lnTo>
                    <a:pt x="1306" y="1863"/>
                  </a:lnTo>
                  <a:lnTo>
                    <a:pt x="1153" y="1594"/>
                  </a:lnTo>
                  <a:lnTo>
                    <a:pt x="999" y="1325"/>
                  </a:lnTo>
                  <a:lnTo>
                    <a:pt x="845" y="1076"/>
                  </a:lnTo>
                  <a:lnTo>
                    <a:pt x="481" y="557"/>
                  </a:lnTo>
                  <a:lnTo>
                    <a:pt x="308" y="307"/>
                  </a:lnTo>
                  <a:lnTo>
                    <a:pt x="154" y="39"/>
                  </a:lnTo>
                  <a:lnTo>
                    <a:pt x="135" y="1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62325" y="502050"/>
              <a:ext cx="44675" cy="11550"/>
            </a:xfrm>
            <a:custGeom>
              <a:avLst/>
              <a:gdLst/>
              <a:ahLst/>
              <a:cxnLst/>
              <a:rect l="l" t="t" r="r" b="b"/>
              <a:pathLst>
                <a:path w="1787" h="462" extrusionOk="0">
                  <a:moveTo>
                    <a:pt x="1422" y="1"/>
                  </a:moveTo>
                  <a:lnTo>
                    <a:pt x="1095" y="78"/>
                  </a:lnTo>
                  <a:lnTo>
                    <a:pt x="865" y="97"/>
                  </a:lnTo>
                  <a:lnTo>
                    <a:pt x="634" y="116"/>
                  </a:lnTo>
                  <a:lnTo>
                    <a:pt x="404" y="97"/>
                  </a:lnTo>
                  <a:lnTo>
                    <a:pt x="289" y="59"/>
                  </a:lnTo>
                  <a:lnTo>
                    <a:pt x="173" y="20"/>
                  </a:lnTo>
                  <a:lnTo>
                    <a:pt x="77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8" y="251"/>
                  </a:lnTo>
                  <a:lnTo>
                    <a:pt x="269" y="366"/>
                  </a:lnTo>
                  <a:lnTo>
                    <a:pt x="481" y="423"/>
                  </a:lnTo>
                  <a:lnTo>
                    <a:pt x="711" y="462"/>
                  </a:lnTo>
                  <a:lnTo>
                    <a:pt x="942" y="462"/>
                  </a:lnTo>
                  <a:lnTo>
                    <a:pt x="1153" y="443"/>
                  </a:lnTo>
                  <a:lnTo>
                    <a:pt x="1383" y="423"/>
                  </a:lnTo>
                  <a:lnTo>
                    <a:pt x="1499" y="385"/>
                  </a:lnTo>
                  <a:lnTo>
                    <a:pt x="1595" y="347"/>
                  </a:lnTo>
                  <a:lnTo>
                    <a:pt x="1691" y="289"/>
                  </a:lnTo>
                  <a:lnTo>
                    <a:pt x="1768" y="231"/>
                  </a:lnTo>
                  <a:lnTo>
                    <a:pt x="1787" y="174"/>
                  </a:lnTo>
                  <a:lnTo>
                    <a:pt x="1787" y="135"/>
                  </a:lnTo>
                  <a:lnTo>
                    <a:pt x="1768" y="97"/>
                  </a:lnTo>
                  <a:lnTo>
                    <a:pt x="1729" y="59"/>
                  </a:lnTo>
                  <a:lnTo>
                    <a:pt x="1652" y="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-371750" y="588000"/>
              <a:ext cx="26425" cy="26450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96" y="1"/>
                  </a:moveTo>
                  <a:lnTo>
                    <a:pt x="77" y="20"/>
                  </a:lnTo>
                  <a:lnTo>
                    <a:pt x="39" y="20"/>
                  </a:lnTo>
                  <a:lnTo>
                    <a:pt x="20" y="59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58" y="289"/>
                  </a:lnTo>
                  <a:lnTo>
                    <a:pt x="135" y="462"/>
                  </a:lnTo>
                  <a:lnTo>
                    <a:pt x="212" y="635"/>
                  </a:lnTo>
                  <a:lnTo>
                    <a:pt x="327" y="788"/>
                  </a:lnTo>
                  <a:lnTo>
                    <a:pt x="461" y="923"/>
                  </a:lnTo>
                  <a:lnTo>
                    <a:pt x="538" y="981"/>
                  </a:lnTo>
                  <a:lnTo>
                    <a:pt x="615" y="1019"/>
                  </a:lnTo>
                  <a:lnTo>
                    <a:pt x="711" y="1038"/>
                  </a:lnTo>
                  <a:lnTo>
                    <a:pt x="788" y="1057"/>
                  </a:lnTo>
                  <a:lnTo>
                    <a:pt x="884" y="1057"/>
                  </a:lnTo>
                  <a:lnTo>
                    <a:pt x="980" y="1019"/>
                  </a:lnTo>
                  <a:lnTo>
                    <a:pt x="1038" y="1000"/>
                  </a:lnTo>
                  <a:lnTo>
                    <a:pt x="1057" y="942"/>
                  </a:lnTo>
                  <a:lnTo>
                    <a:pt x="1038" y="885"/>
                  </a:lnTo>
                  <a:lnTo>
                    <a:pt x="999" y="846"/>
                  </a:lnTo>
                  <a:lnTo>
                    <a:pt x="884" y="769"/>
                  </a:lnTo>
                  <a:lnTo>
                    <a:pt x="769" y="712"/>
                  </a:lnTo>
                  <a:lnTo>
                    <a:pt x="653" y="654"/>
                  </a:lnTo>
                  <a:lnTo>
                    <a:pt x="538" y="577"/>
                  </a:lnTo>
                  <a:lnTo>
                    <a:pt x="423" y="481"/>
                  </a:lnTo>
                  <a:lnTo>
                    <a:pt x="327" y="347"/>
                  </a:lnTo>
                  <a:lnTo>
                    <a:pt x="250" y="212"/>
                  </a:lnTo>
                  <a:lnTo>
                    <a:pt x="192" y="78"/>
                  </a:lnTo>
                  <a:lnTo>
                    <a:pt x="173" y="39"/>
                  </a:lnTo>
                  <a:lnTo>
                    <a:pt x="135" y="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149725" y="1147425"/>
              <a:ext cx="17775" cy="34125"/>
            </a:xfrm>
            <a:custGeom>
              <a:avLst/>
              <a:gdLst/>
              <a:ahLst/>
              <a:cxnLst/>
              <a:rect l="l" t="t" r="r" b="b"/>
              <a:pathLst>
                <a:path w="711" h="1365" extrusionOk="0">
                  <a:moveTo>
                    <a:pt x="58" y="0"/>
                  </a:moveTo>
                  <a:lnTo>
                    <a:pt x="39" y="39"/>
                  </a:lnTo>
                  <a:lnTo>
                    <a:pt x="19" y="77"/>
                  </a:lnTo>
                  <a:lnTo>
                    <a:pt x="0" y="269"/>
                  </a:lnTo>
                  <a:lnTo>
                    <a:pt x="19" y="442"/>
                  </a:lnTo>
                  <a:lnTo>
                    <a:pt x="39" y="634"/>
                  </a:lnTo>
                  <a:lnTo>
                    <a:pt x="96" y="807"/>
                  </a:lnTo>
                  <a:lnTo>
                    <a:pt x="173" y="980"/>
                  </a:lnTo>
                  <a:lnTo>
                    <a:pt x="269" y="1153"/>
                  </a:lnTo>
                  <a:lnTo>
                    <a:pt x="346" y="1230"/>
                  </a:lnTo>
                  <a:lnTo>
                    <a:pt x="423" y="1287"/>
                  </a:lnTo>
                  <a:lnTo>
                    <a:pt x="500" y="1345"/>
                  </a:lnTo>
                  <a:lnTo>
                    <a:pt x="576" y="1364"/>
                  </a:lnTo>
                  <a:lnTo>
                    <a:pt x="634" y="1364"/>
                  </a:lnTo>
                  <a:lnTo>
                    <a:pt x="673" y="1345"/>
                  </a:lnTo>
                  <a:lnTo>
                    <a:pt x="692" y="1326"/>
                  </a:lnTo>
                  <a:lnTo>
                    <a:pt x="711" y="1268"/>
                  </a:lnTo>
                  <a:lnTo>
                    <a:pt x="692" y="1191"/>
                  </a:lnTo>
                  <a:lnTo>
                    <a:pt x="673" y="1134"/>
                  </a:lnTo>
                  <a:lnTo>
                    <a:pt x="576" y="999"/>
                  </a:lnTo>
                  <a:lnTo>
                    <a:pt x="500" y="865"/>
                  </a:lnTo>
                  <a:lnTo>
                    <a:pt x="404" y="749"/>
                  </a:lnTo>
                  <a:lnTo>
                    <a:pt x="327" y="596"/>
                  </a:lnTo>
                  <a:lnTo>
                    <a:pt x="269" y="423"/>
                  </a:lnTo>
                  <a:lnTo>
                    <a:pt x="250" y="269"/>
                  </a:lnTo>
                  <a:lnTo>
                    <a:pt x="231" y="96"/>
                  </a:lnTo>
                  <a:lnTo>
                    <a:pt x="231" y="58"/>
                  </a:lnTo>
                  <a:lnTo>
                    <a:pt x="212" y="2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-343900" y="640350"/>
              <a:ext cx="37000" cy="51875"/>
            </a:xfrm>
            <a:custGeom>
              <a:avLst/>
              <a:gdLst/>
              <a:ahLst/>
              <a:cxnLst/>
              <a:rect l="l" t="t" r="r" b="b"/>
              <a:pathLst>
                <a:path w="1480" h="2075" extrusionOk="0">
                  <a:moveTo>
                    <a:pt x="1326" y="1"/>
                  </a:moveTo>
                  <a:lnTo>
                    <a:pt x="1095" y="97"/>
                  </a:lnTo>
                  <a:lnTo>
                    <a:pt x="884" y="212"/>
                  </a:lnTo>
                  <a:lnTo>
                    <a:pt x="673" y="385"/>
                  </a:lnTo>
                  <a:lnTo>
                    <a:pt x="481" y="577"/>
                  </a:lnTo>
                  <a:lnTo>
                    <a:pt x="308" y="788"/>
                  </a:lnTo>
                  <a:lnTo>
                    <a:pt x="192" y="1019"/>
                  </a:lnTo>
                  <a:lnTo>
                    <a:pt x="96" y="1268"/>
                  </a:lnTo>
                  <a:lnTo>
                    <a:pt x="58" y="1383"/>
                  </a:lnTo>
                  <a:lnTo>
                    <a:pt x="58" y="1518"/>
                  </a:lnTo>
                  <a:lnTo>
                    <a:pt x="58" y="1556"/>
                  </a:lnTo>
                  <a:lnTo>
                    <a:pt x="77" y="1576"/>
                  </a:lnTo>
                  <a:lnTo>
                    <a:pt x="116" y="1595"/>
                  </a:lnTo>
                  <a:lnTo>
                    <a:pt x="135" y="1614"/>
                  </a:lnTo>
                  <a:lnTo>
                    <a:pt x="173" y="1595"/>
                  </a:lnTo>
                  <a:lnTo>
                    <a:pt x="212" y="1595"/>
                  </a:lnTo>
                  <a:lnTo>
                    <a:pt x="231" y="1576"/>
                  </a:lnTo>
                  <a:lnTo>
                    <a:pt x="250" y="1537"/>
                  </a:lnTo>
                  <a:lnTo>
                    <a:pt x="288" y="1364"/>
                  </a:lnTo>
                  <a:lnTo>
                    <a:pt x="365" y="1172"/>
                  </a:lnTo>
                  <a:lnTo>
                    <a:pt x="442" y="1019"/>
                  </a:lnTo>
                  <a:lnTo>
                    <a:pt x="557" y="846"/>
                  </a:lnTo>
                  <a:lnTo>
                    <a:pt x="692" y="692"/>
                  </a:lnTo>
                  <a:lnTo>
                    <a:pt x="826" y="558"/>
                  </a:lnTo>
                  <a:lnTo>
                    <a:pt x="980" y="442"/>
                  </a:lnTo>
                  <a:lnTo>
                    <a:pt x="1153" y="346"/>
                  </a:lnTo>
                  <a:lnTo>
                    <a:pt x="1038" y="558"/>
                  </a:lnTo>
                  <a:lnTo>
                    <a:pt x="903" y="788"/>
                  </a:lnTo>
                  <a:lnTo>
                    <a:pt x="615" y="1191"/>
                  </a:lnTo>
                  <a:lnTo>
                    <a:pt x="308" y="1576"/>
                  </a:lnTo>
                  <a:lnTo>
                    <a:pt x="0" y="1979"/>
                  </a:lnTo>
                  <a:lnTo>
                    <a:pt x="0" y="2017"/>
                  </a:lnTo>
                  <a:lnTo>
                    <a:pt x="20" y="2056"/>
                  </a:lnTo>
                  <a:lnTo>
                    <a:pt x="58" y="2075"/>
                  </a:lnTo>
                  <a:lnTo>
                    <a:pt x="96" y="2075"/>
                  </a:lnTo>
                  <a:lnTo>
                    <a:pt x="346" y="1902"/>
                  </a:lnTo>
                  <a:lnTo>
                    <a:pt x="577" y="1710"/>
                  </a:lnTo>
                  <a:lnTo>
                    <a:pt x="769" y="1480"/>
                  </a:lnTo>
                  <a:lnTo>
                    <a:pt x="961" y="1230"/>
                  </a:lnTo>
                  <a:lnTo>
                    <a:pt x="1134" y="980"/>
                  </a:lnTo>
                  <a:lnTo>
                    <a:pt x="1268" y="711"/>
                  </a:lnTo>
                  <a:lnTo>
                    <a:pt x="1383" y="442"/>
                  </a:lnTo>
                  <a:lnTo>
                    <a:pt x="1479" y="154"/>
                  </a:lnTo>
                  <a:lnTo>
                    <a:pt x="1479" y="77"/>
                  </a:lnTo>
                  <a:lnTo>
                    <a:pt x="1441" y="3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2775" y="500150"/>
              <a:ext cx="23075" cy="64350"/>
            </a:xfrm>
            <a:custGeom>
              <a:avLst/>
              <a:gdLst/>
              <a:ahLst/>
              <a:cxnLst/>
              <a:rect l="l" t="t" r="r" b="b"/>
              <a:pathLst>
                <a:path w="923" h="2574" extrusionOk="0">
                  <a:moveTo>
                    <a:pt x="481" y="269"/>
                  </a:moveTo>
                  <a:lnTo>
                    <a:pt x="539" y="327"/>
                  </a:lnTo>
                  <a:lnTo>
                    <a:pt x="596" y="384"/>
                  </a:lnTo>
                  <a:lnTo>
                    <a:pt x="616" y="442"/>
                  </a:lnTo>
                  <a:lnTo>
                    <a:pt x="654" y="519"/>
                  </a:lnTo>
                  <a:lnTo>
                    <a:pt x="673" y="672"/>
                  </a:lnTo>
                  <a:lnTo>
                    <a:pt x="654" y="845"/>
                  </a:lnTo>
                  <a:lnTo>
                    <a:pt x="616" y="1037"/>
                  </a:lnTo>
                  <a:lnTo>
                    <a:pt x="558" y="1249"/>
                  </a:lnTo>
                  <a:lnTo>
                    <a:pt x="404" y="1652"/>
                  </a:lnTo>
                  <a:lnTo>
                    <a:pt x="347" y="1306"/>
                  </a:lnTo>
                  <a:lnTo>
                    <a:pt x="347" y="960"/>
                  </a:lnTo>
                  <a:lnTo>
                    <a:pt x="347" y="788"/>
                  </a:lnTo>
                  <a:lnTo>
                    <a:pt x="385" y="615"/>
                  </a:lnTo>
                  <a:lnTo>
                    <a:pt x="423" y="442"/>
                  </a:lnTo>
                  <a:lnTo>
                    <a:pt x="481" y="269"/>
                  </a:lnTo>
                  <a:close/>
                  <a:moveTo>
                    <a:pt x="443" y="0"/>
                  </a:moveTo>
                  <a:lnTo>
                    <a:pt x="404" y="19"/>
                  </a:lnTo>
                  <a:lnTo>
                    <a:pt x="366" y="19"/>
                  </a:lnTo>
                  <a:lnTo>
                    <a:pt x="327" y="58"/>
                  </a:lnTo>
                  <a:lnTo>
                    <a:pt x="251" y="288"/>
                  </a:lnTo>
                  <a:lnTo>
                    <a:pt x="174" y="519"/>
                  </a:lnTo>
                  <a:lnTo>
                    <a:pt x="155" y="749"/>
                  </a:lnTo>
                  <a:lnTo>
                    <a:pt x="135" y="980"/>
                  </a:lnTo>
                  <a:lnTo>
                    <a:pt x="155" y="1210"/>
                  </a:lnTo>
                  <a:lnTo>
                    <a:pt x="174" y="1441"/>
                  </a:lnTo>
                  <a:lnTo>
                    <a:pt x="231" y="1671"/>
                  </a:lnTo>
                  <a:lnTo>
                    <a:pt x="270" y="1902"/>
                  </a:lnTo>
                  <a:lnTo>
                    <a:pt x="116" y="2228"/>
                  </a:lnTo>
                  <a:lnTo>
                    <a:pt x="1" y="2478"/>
                  </a:lnTo>
                  <a:lnTo>
                    <a:pt x="1" y="2535"/>
                  </a:lnTo>
                  <a:lnTo>
                    <a:pt x="39" y="2574"/>
                  </a:lnTo>
                  <a:lnTo>
                    <a:pt x="78" y="2574"/>
                  </a:lnTo>
                  <a:lnTo>
                    <a:pt x="116" y="2535"/>
                  </a:lnTo>
                  <a:lnTo>
                    <a:pt x="404" y="2113"/>
                  </a:lnTo>
                  <a:lnTo>
                    <a:pt x="443" y="2113"/>
                  </a:lnTo>
                  <a:lnTo>
                    <a:pt x="462" y="2094"/>
                  </a:lnTo>
                  <a:lnTo>
                    <a:pt x="481" y="2055"/>
                  </a:lnTo>
                  <a:lnTo>
                    <a:pt x="481" y="2017"/>
                  </a:lnTo>
                  <a:lnTo>
                    <a:pt x="481" y="1998"/>
                  </a:lnTo>
                  <a:lnTo>
                    <a:pt x="616" y="1729"/>
                  </a:lnTo>
                  <a:lnTo>
                    <a:pt x="750" y="1441"/>
                  </a:lnTo>
                  <a:lnTo>
                    <a:pt x="846" y="1133"/>
                  </a:lnTo>
                  <a:lnTo>
                    <a:pt x="884" y="999"/>
                  </a:lnTo>
                  <a:lnTo>
                    <a:pt x="923" y="864"/>
                  </a:lnTo>
                  <a:lnTo>
                    <a:pt x="923" y="730"/>
                  </a:lnTo>
                  <a:lnTo>
                    <a:pt x="923" y="596"/>
                  </a:lnTo>
                  <a:lnTo>
                    <a:pt x="904" y="461"/>
                  </a:lnTo>
                  <a:lnTo>
                    <a:pt x="865" y="346"/>
                  </a:lnTo>
                  <a:lnTo>
                    <a:pt x="808" y="250"/>
                  </a:lnTo>
                  <a:lnTo>
                    <a:pt x="712" y="154"/>
                  </a:lnTo>
                  <a:lnTo>
                    <a:pt x="616" y="77"/>
                  </a:lnTo>
                  <a:lnTo>
                    <a:pt x="481" y="1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22"/>
          <p:cNvSpPr/>
          <p:nvPr/>
        </p:nvSpPr>
        <p:spPr>
          <a:xfrm rot="-2448905">
            <a:off x="6958371" y="3320294"/>
            <a:ext cx="1181714" cy="1329110"/>
          </a:xfrm>
          <a:custGeom>
            <a:avLst/>
            <a:gdLst/>
            <a:ahLst/>
            <a:cxnLst/>
            <a:rect l="l" t="t" r="r" b="b"/>
            <a:pathLst>
              <a:path w="47270" h="53166" extrusionOk="0">
                <a:moveTo>
                  <a:pt x="46828" y="1556"/>
                </a:moveTo>
                <a:lnTo>
                  <a:pt x="46866" y="1576"/>
                </a:lnTo>
                <a:lnTo>
                  <a:pt x="46866" y="1633"/>
                </a:lnTo>
                <a:lnTo>
                  <a:pt x="46847" y="1921"/>
                </a:lnTo>
                <a:lnTo>
                  <a:pt x="46828" y="2209"/>
                </a:lnTo>
                <a:lnTo>
                  <a:pt x="46770" y="2478"/>
                </a:lnTo>
                <a:lnTo>
                  <a:pt x="46712" y="2766"/>
                </a:lnTo>
                <a:lnTo>
                  <a:pt x="46559" y="3323"/>
                </a:lnTo>
                <a:lnTo>
                  <a:pt x="46367" y="3880"/>
                </a:lnTo>
                <a:lnTo>
                  <a:pt x="46155" y="4437"/>
                </a:lnTo>
                <a:lnTo>
                  <a:pt x="45906" y="4956"/>
                </a:lnTo>
                <a:lnTo>
                  <a:pt x="45656" y="5475"/>
                </a:lnTo>
                <a:lnTo>
                  <a:pt x="45387" y="5974"/>
                </a:lnTo>
                <a:lnTo>
                  <a:pt x="45080" y="6512"/>
                </a:lnTo>
                <a:lnTo>
                  <a:pt x="44753" y="7030"/>
                </a:lnTo>
                <a:lnTo>
                  <a:pt x="44408" y="7549"/>
                </a:lnTo>
                <a:lnTo>
                  <a:pt x="44043" y="8048"/>
                </a:lnTo>
                <a:lnTo>
                  <a:pt x="44043" y="8048"/>
                </a:lnTo>
                <a:lnTo>
                  <a:pt x="44484" y="7319"/>
                </a:lnTo>
                <a:lnTo>
                  <a:pt x="44907" y="6569"/>
                </a:lnTo>
                <a:lnTo>
                  <a:pt x="45272" y="5801"/>
                </a:lnTo>
                <a:lnTo>
                  <a:pt x="45445" y="5417"/>
                </a:lnTo>
                <a:lnTo>
                  <a:pt x="45598" y="5033"/>
                </a:lnTo>
                <a:lnTo>
                  <a:pt x="45733" y="4649"/>
                </a:lnTo>
                <a:lnTo>
                  <a:pt x="45867" y="4265"/>
                </a:lnTo>
                <a:lnTo>
                  <a:pt x="45963" y="3880"/>
                </a:lnTo>
                <a:lnTo>
                  <a:pt x="46059" y="3496"/>
                </a:lnTo>
                <a:lnTo>
                  <a:pt x="46136" y="3112"/>
                </a:lnTo>
                <a:lnTo>
                  <a:pt x="46194" y="2728"/>
                </a:lnTo>
                <a:lnTo>
                  <a:pt x="46232" y="2344"/>
                </a:lnTo>
                <a:lnTo>
                  <a:pt x="46251" y="1979"/>
                </a:lnTo>
                <a:lnTo>
                  <a:pt x="46501" y="1748"/>
                </a:lnTo>
                <a:lnTo>
                  <a:pt x="46693" y="1595"/>
                </a:lnTo>
                <a:lnTo>
                  <a:pt x="46770" y="1556"/>
                </a:lnTo>
                <a:close/>
                <a:moveTo>
                  <a:pt x="45887" y="2363"/>
                </a:moveTo>
                <a:lnTo>
                  <a:pt x="45829" y="2728"/>
                </a:lnTo>
                <a:lnTo>
                  <a:pt x="45752" y="3074"/>
                </a:lnTo>
                <a:lnTo>
                  <a:pt x="45675" y="3419"/>
                </a:lnTo>
                <a:lnTo>
                  <a:pt x="45560" y="3784"/>
                </a:lnTo>
                <a:lnTo>
                  <a:pt x="45445" y="4130"/>
                </a:lnTo>
                <a:lnTo>
                  <a:pt x="45310" y="4476"/>
                </a:lnTo>
                <a:lnTo>
                  <a:pt x="45022" y="5167"/>
                </a:lnTo>
                <a:lnTo>
                  <a:pt x="44696" y="5840"/>
                </a:lnTo>
                <a:lnTo>
                  <a:pt x="44350" y="6493"/>
                </a:lnTo>
                <a:lnTo>
                  <a:pt x="43678" y="7703"/>
                </a:lnTo>
                <a:lnTo>
                  <a:pt x="43351" y="8240"/>
                </a:lnTo>
                <a:lnTo>
                  <a:pt x="43005" y="8759"/>
                </a:lnTo>
                <a:lnTo>
                  <a:pt x="42660" y="9278"/>
                </a:lnTo>
                <a:lnTo>
                  <a:pt x="42295" y="9796"/>
                </a:lnTo>
                <a:lnTo>
                  <a:pt x="42679" y="9143"/>
                </a:lnTo>
                <a:lnTo>
                  <a:pt x="43044" y="8471"/>
                </a:lnTo>
                <a:lnTo>
                  <a:pt x="43063" y="8452"/>
                </a:lnTo>
                <a:lnTo>
                  <a:pt x="43063" y="8413"/>
                </a:lnTo>
                <a:lnTo>
                  <a:pt x="43025" y="8375"/>
                </a:lnTo>
                <a:lnTo>
                  <a:pt x="42967" y="8356"/>
                </a:lnTo>
                <a:lnTo>
                  <a:pt x="42948" y="8375"/>
                </a:lnTo>
                <a:lnTo>
                  <a:pt x="42929" y="8394"/>
                </a:lnTo>
                <a:lnTo>
                  <a:pt x="42794" y="8586"/>
                </a:lnTo>
                <a:lnTo>
                  <a:pt x="43236" y="7434"/>
                </a:lnTo>
                <a:lnTo>
                  <a:pt x="43678" y="6281"/>
                </a:lnTo>
                <a:lnTo>
                  <a:pt x="44119" y="5129"/>
                </a:lnTo>
                <a:lnTo>
                  <a:pt x="44369" y="4572"/>
                </a:lnTo>
                <a:lnTo>
                  <a:pt x="44619" y="3996"/>
                </a:lnTo>
                <a:lnTo>
                  <a:pt x="44792" y="3727"/>
                </a:lnTo>
                <a:lnTo>
                  <a:pt x="45099" y="3323"/>
                </a:lnTo>
                <a:lnTo>
                  <a:pt x="45464" y="2843"/>
                </a:lnTo>
                <a:lnTo>
                  <a:pt x="45887" y="2363"/>
                </a:lnTo>
                <a:close/>
                <a:moveTo>
                  <a:pt x="42276" y="8240"/>
                </a:moveTo>
                <a:lnTo>
                  <a:pt x="42276" y="8279"/>
                </a:lnTo>
                <a:lnTo>
                  <a:pt x="42295" y="8337"/>
                </a:lnTo>
                <a:lnTo>
                  <a:pt x="42333" y="8356"/>
                </a:lnTo>
                <a:lnTo>
                  <a:pt x="42372" y="8375"/>
                </a:lnTo>
                <a:lnTo>
                  <a:pt x="42180" y="8894"/>
                </a:lnTo>
                <a:lnTo>
                  <a:pt x="41968" y="9412"/>
                </a:lnTo>
                <a:lnTo>
                  <a:pt x="41757" y="9931"/>
                </a:lnTo>
                <a:lnTo>
                  <a:pt x="41526" y="10411"/>
                </a:lnTo>
                <a:lnTo>
                  <a:pt x="41891" y="9316"/>
                </a:lnTo>
                <a:lnTo>
                  <a:pt x="42276" y="8240"/>
                </a:lnTo>
                <a:close/>
                <a:moveTo>
                  <a:pt x="34881" y="9700"/>
                </a:moveTo>
                <a:lnTo>
                  <a:pt x="34919" y="9739"/>
                </a:lnTo>
                <a:lnTo>
                  <a:pt x="34958" y="9815"/>
                </a:lnTo>
                <a:lnTo>
                  <a:pt x="34996" y="9912"/>
                </a:lnTo>
                <a:lnTo>
                  <a:pt x="35054" y="10142"/>
                </a:lnTo>
                <a:lnTo>
                  <a:pt x="34842" y="10257"/>
                </a:lnTo>
                <a:lnTo>
                  <a:pt x="34631" y="10392"/>
                </a:lnTo>
                <a:lnTo>
                  <a:pt x="34439" y="10526"/>
                </a:lnTo>
                <a:lnTo>
                  <a:pt x="34247" y="10680"/>
                </a:lnTo>
                <a:lnTo>
                  <a:pt x="34055" y="10853"/>
                </a:lnTo>
                <a:lnTo>
                  <a:pt x="33882" y="11045"/>
                </a:lnTo>
                <a:lnTo>
                  <a:pt x="33728" y="11237"/>
                </a:lnTo>
                <a:lnTo>
                  <a:pt x="33575" y="11448"/>
                </a:lnTo>
                <a:lnTo>
                  <a:pt x="33805" y="10987"/>
                </a:lnTo>
                <a:lnTo>
                  <a:pt x="34074" y="10565"/>
                </a:lnTo>
                <a:lnTo>
                  <a:pt x="34381" y="10161"/>
                </a:lnTo>
                <a:lnTo>
                  <a:pt x="34689" y="9777"/>
                </a:lnTo>
                <a:lnTo>
                  <a:pt x="34766" y="9719"/>
                </a:lnTo>
                <a:lnTo>
                  <a:pt x="34823" y="9700"/>
                </a:lnTo>
                <a:close/>
                <a:moveTo>
                  <a:pt x="45541" y="577"/>
                </a:moveTo>
                <a:lnTo>
                  <a:pt x="45618" y="615"/>
                </a:lnTo>
                <a:lnTo>
                  <a:pt x="45694" y="673"/>
                </a:lnTo>
                <a:lnTo>
                  <a:pt x="45752" y="750"/>
                </a:lnTo>
                <a:lnTo>
                  <a:pt x="45810" y="865"/>
                </a:lnTo>
                <a:lnTo>
                  <a:pt x="45867" y="999"/>
                </a:lnTo>
                <a:lnTo>
                  <a:pt x="45906" y="1172"/>
                </a:lnTo>
                <a:lnTo>
                  <a:pt x="45925" y="1364"/>
                </a:lnTo>
                <a:lnTo>
                  <a:pt x="45925" y="1556"/>
                </a:lnTo>
                <a:lnTo>
                  <a:pt x="45541" y="1902"/>
                </a:lnTo>
                <a:lnTo>
                  <a:pt x="45195" y="2267"/>
                </a:lnTo>
                <a:lnTo>
                  <a:pt x="44888" y="2670"/>
                </a:lnTo>
                <a:lnTo>
                  <a:pt x="44600" y="3093"/>
                </a:lnTo>
                <a:lnTo>
                  <a:pt x="44331" y="3535"/>
                </a:lnTo>
                <a:lnTo>
                  <a:pt x="44081" y="3996"/>
                </a:lnTo>
                <a:lnTo>
                  <a:pt x="43851" y="4476"/>
                </a:lnTo>
                <a:lnTo>
                  <a:pt x="43641" y="4913"/>
                </a:lnTo>
                <a:lnTo>
                  <a:pt x="43641" y="4913"/>
                </a:lnTo>
                <a:lnTo>
                  <a:pt x="43735" y="4610"/>
                </a:lnTo>
                <a:lnTo>
                  <a:pt x="44312" y="3266"/>
                </a:lnTo>
                <a:lnTo>
                  <a:pt x="44331" y="3189"/>
                </a:lnTo>
                <a:lnTo>
                  <a:pt x="44312" y="3131"/>
                </a:lnTo>
                <a:lnTo>
                  <a:pt x="44254" y="3074"/>
                </a:lnTo>
                <a:lnTo>
                  <a:pt x="44196" y="3055"/>
                </a:lnTo>
                <a:lnTo>
                  <a:pt x="44119" y="3035"/>
                </a:lnTo>
                <a:lnTo>
                  <a:pt x="44043" y="3055"/>
                </a:lnTo>
                <a:lnTo>
                  <a:pt x="43985" y="3093"/>
                </a:lnTo>
                <a:lnTo>
                  <a:pt x="43947" y="3170"/>
                </a:lnTo>
                <a:lnTo>
                  <a:pt x="43601" y="4015"/>
                </a:lnTo>
                <a:lnTo>
                  <a:pt x="43274" y="4860"/>
                </a:lnTo>
                <a:lnTo>
                  <a:pt x="43101" y="5206"/>
                </a:lnTo>
                <a:lnTo>
                  <a:pt x="42986" y="5494"/>
                </a:lnTo>
                <a:lnTo>
                  <a:pt x="42372" y="7011"/>
                </a:lnTo>
                <a:lnTo>
                  <a:pt x="41815" y="8548"/>
                </a:lnTo>
                <a:lnTo>
                  <a:pt x="40720" y="11621"/>
                </a:lnTo>
                <a:lnTo>
                  <a:pt x="40912" y="10392"/>
                </a:lnTo>
                <a:lnTo>
                  <a:pt x="41142" y="9162"/>
                </a:lnTo>
                <a:lnTo>
                  <a:pt x="41411" y="7933"/>
                </a:lnTo>
                <a:lnTo>
                  <a:pt x="41719" y="6723"/>
                </a:lnTo>
                <a:lnTo>
                  <a:pt x="41853" y="6243"/>
                </a:lnTo>
                <a:lnTo>
                  <a:pt x="41987" y="5763"/>
                </a:lnTo>
                <a:lnTo>
                  <a:pt x="42160" y="5283"/>
                </a:lnTo>
                <a:lnTo>
                  <a:pt x="42333" y="4802"/>
                </a:lnTo>
                <a:lnTo>
                  <a:pt x="42525" y="4341"/>
                </a:lnTo>
                <a:lnTo>
                  <a:pt x="42717" y="3880"/>
                </a:lnTo>
                <a:lnTo>
                  <a:pt x="42929" y="3439"/>
                </a:lnTo>
                <a:lnTo>
                  <a:pt x="43159" y="2978"/>
                </a:lnTo>
                <a:lnTo>
                  <a:pt x="43332" y="2690"/>
                </a:lnTo>
                <a:lnTo>
                  <a:pt x="43658" y="2209"/>
                </a:lnTo>
                <a:lnTo>
                  <a:pt x="43870" y="1921"/>
                </a:lnTo>
                <a:lnTo>
                  <a:pt x="44100" y="1652"/>
                </a:lnTo>
                <a:lnTo>
                  <a:pt x="44331" y="1384"/>
                </a:lnTo>
                <a:lnTo>
                  <a:pt x="44561" y="1115"/>
                </a:lnTo>
                <a:lnTo>
                  <a:pt x="44811" y="903"/>
                </a:lnTo>
                <a:lnTo>
                  <a:pt x="45041" y="730"/>
                </a:lnTo>
                <a:lnTo>
                  <a:pt x="45137" y="654"/>
                </a:lnTo>
                <a:lnTo>
                  <a:pt x="45253" y="615"/>
                </a:lnTo>
                <a:lnTo>
                  <a:pt x="45349" y="577"/>
                </a:lnTo>
                <a:close/>
                <a:moveTo>
                  <a:pt x="38012" y="11544"/>
                </a:moveTo>
                <a:lnTo>
                  <a:pt x="38088" y="11583"/>
                </a:lnTo>
                <a:lnTo>
                  <a:pt x="38127" y="11621"/>
                </a:lnTo>
                <a:lnTo>
                  <a:pt x="38165" y="11679"/>
                </a:lnTo>
                <a:lnTo>
                  <a:pt x="38184" y="11736"/>
                </a:lnTo>
                <a:lnTo>
                  <a:pt x="38184" y="11890"/>
                </a:lnTo>
                <a:lnTo>
                  <a:pt x="38108" y="11851"/>
                </a:lnTo>
                <a:lnTo>
                  <a:pt x="38012" y="11871"/>
                </a:lnTo>
                <a:lnTo>
                  <a:pt x="37973" y="11890"/>
                </a:lnTo>
                <a:lnTo>
                  <a:pt x="37935" y="11928"/>
                </a:lnTo>
                <a:lnTo>
                  <a:pt x="37935" y="11967"/>
                </a:lnTo>
                <a:lnTo>
                  <a:pt x="37916" y="12024"/>
                </a:lnTo>
                <a:lnTo>
                  <a:pt x="37916" y="12466"/>
                </a:lnTo>
                <a:lnTo>
                  <a:pt x="37877" y="12524"/>
                </a:lnTo>
                <a:lnTo>
                  <a:pt x="37839" y="12524"/>
                </a:lnTo>
                <a:lnTo>
                  <a:pt x="37800" y="12504"/>
                </a:lnTo>
                <a:lnTo>
                  <a:pt x="37762" y="12466"/>
                </a:lnTo>
                <a:lnTo>
                  <a:pt x="37723" y="12370"/>
                </a:lnTo>
                <a:lnTo>
                  <a:pt x="37666" y="12197"/>
                </a:lnTo>
                <a:lnTo>
                  <a:pt x="37647" y="12063"/>
                </a:lnTo>
                <a:lnTo>
                  <a:pt x="37627" y="11928"/>
                </a:lnTo>
                <a:lnTo>
                  <a:pt x="37627" y="11794"/>
                </a:lnTo>
                <a:lnTo>
                  <a:pt x="37627" y="11659"/>
                </a:lnTo>
                <a:lnTo>
                  <a:pt x="37723" y="11602"/>
                </a:lnTo>
                <a:lnTo>
                  <a:pt x="37839" y="11563"/>
                </a:lnTo>
                <a:lnTo>
                  <a:pt x="37935" y="11544"/>
                </a:lnTo>
                <a:close/>
                <a:moveTo>
                  <a:pt x="21417" y="13465"/>
                </a:moveTo>
                <a:lnTo>
                  <a:pt x="21282" y="13887"/>
                </a:lnTo>
                <a:lnTo>
                  <a:pt x="21205" y="14118"/>
                </a:lnTo>
                <a:lnTo>
                  <a:pt x="20879" y="14771"/>
                </a:lnTo>
                <a:lnTo>
                  <a:pt x="20514" y="15424"/>
                </a:lnTo>
                <a:lnTo>
                  <a:pt x="20130" y="16058"/>
                </a:lnTo>
                <a:lnTo>
                  <a:pt x="19746" y="16692"/>
                </a:lnTo>
                <a:lnTo>
                  <a:pt x="19189" y="17556"/>
                </a:lnTo>
                <a:lnTo>
                  <a:pt x="18632" y="18401"/>
                </a:lnTo>
                <a:lnTo>
                  <a:pt x="18632" y="18401"/>
                </a:lnTo>
                <a:lnTo>
                  <a:pt x="19112" y="17325"/>
                </a:lnTo>
                <a:lnTo>
                  <a:pt x="19592" y="16269"/>
                </a:lnTo>
                <a:lnTo>
                  <a:pt x="19784" y="15885"/>
                </a:lnTo>
                <a:lnTo>
                  <a:pt x="19995" y="15520"/>
                </a:lnTo>
                <a:lnTo>
                  <a:pt x="20207" y="15174"/>
                </a:lnTo>
                <a:lnTo>
                  <a:pt x="20418" y="14809"/>
                </a:lnTo>
                <a:lnTo>
                  <a:pt x="20668" y="14464"/>
                </a:lnTo>
                <a:lnTo>
                  <a:pt x="20898" y="14137"/>
                </a:lnTo>
                <a:lnTo>
                  <a:pt x="21417" y="13465"/>
                </a:lnTo>
                <a:close/>
                <a:moveTo>
                  <a:pt x="35131" y="10891"/>
                </a:moveTo>
                <a:lnTo>
                  <a:pt x="35150" y="11640"/>
                </a:lnTo>
                <a:lnTo>
                  <a:pt x="35131" y="12351"/>
                </a:lnTo>
                <a:lnTo>
                  <a:pt x="35111" y="12908"/>
                </a:lnTo>
                <a:lnTo>
                  <a:pt x="35092" y="13138"/>
                </a:lnTo>
                <a:lnTo>
                  <a:pt x="34958" y="13638"/>
                </a:lnTo>
                <a:lnTo>
                  <a:pt x="34785" y="14137"/>
                </a:lnTo>
                <a:lnTo>
                  <a:pt x="34612" y="14636"/>
                </a:lnTo>
                <a:lnTo>
                  <a:pt x="34401" y="15117"/>
                </a:lnTo>
                <a:lnTo>
                  <a:pt x="34170" y="15578"/>
                </a:lnTo>
                <a:lnTo>
                  <a:pt x="33940" y="16058"/>
                </a:lnTo>
                <a:lnTo>
                  <a:pt x="33479" y="16980"/>
                </a:lnTo>
                <a:lnTo>
                  <a:pt x="33037" y="17806"/>
                </a:lnTo>
                <a:lnTo>
                  <a:pt x="32576" y="18632"/>
                </a:lnTo>
                <a:lnTo>
                  <a:pt x="33575" y="15847"/>
                </a:lnTo>
                <a:lnTo>
                  <a:pt x="34074" y="14464"/>
                </a:lnTo>
                <a:lnTo>
                  <a:pt x="34343" y="13772"/>
                </a:lnTo>
                <a:lnTo>
                  <a:pt x="34612" y="13100"/>
                </a:lnTo>
                <a:lnTo>
                  <a:pt x="34631" y="13042"/>
                </a:lnTo>
                <a:lnTo>
                  <a:pt x="34612" y="13004"/>
                </a:lnTo>
                <a:lnTo>
                  <a:pt x="34574" y="12965"/>
                </a:lnTo>
                <a:lnTo>
                  <a:pt x="34535" y="12946"/>
                </a:lnTo>
                <a:lnTo>
                  <a:pt x="34497" y="12927"/>
                </a:lnTo>
                <a:lnTo>
                  <a:pt x="34439" y="12927"/>
                </a:lnTo>
                <a:lnTo>
                  <a:pt x="34401" y="12946"/>
                </a:lnTo>
                <a:lnTo>
                  <a:pt x="34362" y="12985"/>
                </a:lnTo>
                <a:lnTo>
                  <a:pt x="33690" y="14464"/>
                </a:lnTo>
                <a:lnTo>
                  <a:pt x="33037" y="15962"/>
                </a:lnTo>
                <a:lnTo>
                  <a:pt x="32422" y="17479"/>
                </a:lnTo>
                <a:lnTo>
                  <a:pt x="32115" y="18247"/>
                </a:lnTo>
                <a:lnTo>
                  <a:pt x="31846" y="19016"/>
                </a:lnTo>
                <a:lnTo>
                  <a:pt x="31923" y="18382"/>
                </a:lnTo>
                <a:lnTo>
                  <a:pt x="31923" y="18324"/>
                </a:lnTo>
                <a:lnTo>
                  <a:pt x="31981" y="18305"/>
                </a:lnTo>
                <a:lnTo>
                  <a:pt x="32019" y="18286"/>
                </a:lnTo>
                <a:lnTo>
                  <a:pt x="32057" y="18247"/>
                </a:lnTo>
                <a:lnTo>
                  <a:pt x="32077" y="18209"/>
                </a:lnTo>
                <a:lnTo>
                  <a:pt x="32307" y="17249"/>
                </a:lnTo>
                <a:lnTo>
                  <a:pt x="32518" y="16288"/>
                </a:lnTo>
                <a:lnTo>
                  <a:pt x="32730" y="15328"/>
                </a:lnTo>
                <a:lnTo>
                  <a:pt x="32979" y="14387"/>
                </a:lnTo>
                <a:lnTo>
                  <a:pt x="33114" y="13964"/>
                </a:lnTo>
                <a:lnTo>
                  <a:pt x="33325" y="13426"/>
                </a:lnTo>
                <a:lnTo>
                  <a:pt x="33594" y="12831"/>
                </a:lnTo>
                <a:lnTo>
                  <a:pt x="33920" y="12236"/>
                </a:lnTo>
                <a:lnTo>
                  <a:pt x="34074" y="11947"/>
                </a:lnTo>
                <a:lnTo>
                  <a:pt x="34247" y="11698"/>
                </a:lnTo>
                <a:lnTo>
                  <a:pt x="34401" y="11448"/>
                </a:lnTo>
                <a:lnTo>
                  <a:pt x="34574" y="11256"/>
                </a:lnTo>
                <a:lnTo>
                  <a:pt x="34727" y="11083"/>
                </a:lnTo>
                <a:lnTo>
                  <a:pt x="34881" y="10968"/>
                </a:lnTo>
                <a:lnTo>
                  <a:pt x="34938" y="10929"/>
                </a:lnTo>
                <a:lnTo>
                  <a:pt x="35015" y="10891"/>
                </a:lnTo>
                <a:close/>
                <a:moveTo>
                  <a:pt x="22070" y="11640"/>
                </a:moveTo>
                <a:lnTo>
                  <a:pt x="22031" y="11679"/>
                </a:lnTo>
                <a:lnTo>
                  <a:pt x="21993" y="11755"/>
                </a:lnTo>
                <a:lnTo>
                  <a:pt x="21897" y="11986"/>
                </a:lnTo>
                <a:lnTo>
                  <a:pt x="21782" y="12274"/>
                </a:lnTo>
                <a:lnTo>
                  <a:pt x="21666" y="12639"/>
                </a:lnTo>
                <a:lnTo>
                  <a:pt x="21321" y="12965"/>
                </a:lnTo>
                <a:lnTo>
                  <a:pt x="21013" y="13330"/>
                </a:lnTo>
                <a:lnTo>
                  <a:pt x="20706" y="13695"/>
                </a:lnTo>
                <a:lnTo>
                  <a:pt x="20418" y="14079"/>
                </a:lnTo>
                <a:lnTo>
                  <a:pt x="20149" y="14464"/>
                </a:lnTo>
                <a:lnTo>
                  <a:pt x="19880" y="14867"/>
                </a:lnTo>
                <a:lnTo>
                  <a:pt x="19630" y="15270"/>
                </a:lnTo>
                <a:lnTo>
                  <a:pt x="19400" y="15693"/>
                </a:lnTo>
                <a:lnTo>
                  <a:pt x="18958" y="16557"/>
                </a:lnTo>
                <a:lnTo>
                  <a:pt x="18536" y="17441"/>
                </a:lnTo>
                <a:lnTo>
                  <a:pt x="18151" y="18324"/>
                </a:lnTo>
                <a:lnTo>
                  <a:pt x="17767" y="19227"/>
                </a:lnTo>
                <a:lnTo>
                  <a:pt x="17806" y="18689"/>
                </a:lnTo>
                <a:lnTo>
                  <a:pt x="17902" y="18132"/>
                </a:lnTo>
                <a:lnTo>
                  <a:pt x="18036" y="17575"/>
                </a:lnTo>
                <a:lnTo>
                  <a:pt x="18209" y="17037"/>
                </a:lnTo>
                <a:lnTo>
                  <a:pt x="18401" y="16500"/>
                </a:lnTo>
                <a:lnTo>
                  <a:pt x="18632" y="15962"/>
                </a:lnTo>
                <a:lnTo>
                  <a:pt x="18881" y="15443"/>
                </a:lnTo>
                <a:lnTo>
                  <a:pt x="19169" y="14925"/>
                </a:lnTo>
                <a:lnTo>
                  <a:pt x="19477" y="14425"/>
                </a:lnTo>
                <a:lnTo>
                  <a:pt x="19803" y="13945"/>
                </a:lnTo>
                <a:lnTo>
                  <a:pt x="20149" y="13503"/>
                </a:lnTo>
                <a:lnTo>
                  <a:pt x="20514" y="13061"/>
                </a:lnTo>
                <a:lnTo>
                  <a:pt x="20879" y="12658"/>
                </a:lnTo>
                <a:lnTo>
                  <a:pt x="21282" y="12293"/>
                </a:lnTo>
                <a:lnTo>
                  <a:pt x="21666" y="11947"/>
                </a:lnTo>
                <a:lnTo>
                  <a:pt x="22070" y="11640"/>
                </a:lnTo>
                <a:close/>
                <a:moveTo>
                  <a:pt x="45541" y="13849"/>
                </a:moveTo>
                <a:lnTo>
                  <a:pt x="45598" y="13868"/>
                </a:lnTo>
                <a:lnTo>
                  <a:pt x="45656" y="13887"/>
                </a:lnTo>
                <a:lnTo>
                  <a:pt x="45714" y="13945"/>
                </a:lnTo>
                <a:lnTo>
                  <a:pt x="45733" y="14003"/>
                </a:lnTo>
                <a:lnTo>
                  <a:pt x="45733" y="14060"/>
                </a:lnTo>
                <a:lnTo>
                  <a:pt x="45733" y="14156"/>
                </a:lnTo>
                <a:lnTo>
                  <a:pt x="45694" y="14348"/>
                </a:lnTo>
                <a:lnTo>
                  <a:pt x="45598" y="14579"/>
                </a:lnTo>
                <a:lnTo>
                  <a:pt x="45502" y="14809"/>
                </a:lnTo>
                <a:lnTo>
                  <a:pt x="45349" y="15078"/>
                </a:lnTo>
                <a:lnTo>
                  <a:pt x="45061" y="15558"/>
                </a:lnTo>
                <a:lnTo>
                  <a:pt x="44772" y="15962"/>
                </a:lnTo>
                <a:lnTo>
                  <a:pt x="44580" y="16192"/>
                </a:lnTo>
                <a:lnTo>
                  <a:pt x="44196" y="16596"/>
                </a:lnTo>
                <a:lnTo>
                  <a:pt x="43774" y="16941"/>
                </a:lnTo>
                <a:lnTo>
                  <a:pt x="43332" y="17306"/>
                </a:lnTo>
                <a:lnTo>
                  <a:pt x="42890" y="17633"/>
                </a:lnTo>
                <a:lnTo>
                  <a:pt x="41430" y="18439"/>
                </a:lnTo>
                <a:lnTo>
                  <a:pt x="40009" y="19265"/>
                </a:lnTo>
                <a:lnTo>
                  <a:pt x="39971" y="19265"/>
                </a:lnTo>
                <a:lnTo>
                  <a:pt x="38607" y="19880"/>
                </a:lnTo>
                <a:lnTo>
                  <a:pt x="37916" y="20187"/>
                </a:lnTo>
                <a:lnTo>
                  <a:pt x="37224" y="20456"/>
                </a:lnTo>
                <a:lnTo>
                  <a:pt x="37685" y="20187"/>
                </a:lnTo>
                <a:lnTo>
                  <a:pt x="38146" y="19880"/>
                </a:lnTo>
                <a:lnTo>
                  <a:pt x="39106" y="19419"/>
                </a:lnTo>
                <a:lnTo>
                  <a:pt x="39932" y="18996"/>
                </a:lnTo>
                <a:lnTo>
                  <a:pt x="40720" y="18574"/>
                </a:lnTo>
                <a:lnTo>
                  <a:pt x="41488" y="18113"/>
                </a:lnTo>
                <a:lnTo>
                  <a:pt x="41872" y="17882"/>
                </a:lnTo>
                <a:lnTo>
                  <a:pt x="42237" y="17633"/>
                </a:lnTo>
                <a:lnTo>
                  <a:pt x="42583" y="17364"/>
                </a:lnTo>
                <a:lnTo>
                  <a:pt x="42929" y="17095"/>
                </a:lnTo>
                <a:lnTo>
                  <a:pt x="43274" y="16807"/>
                </a:lnTo>
                <a:lnTo>
                  <a:pt x="43601" y="16519"/>
                </a:lnTo>
                <a:lnTo>
                  <a:pt x="43927" y="16211"/>
                </a:lnTo>
                <a:lnTo>
                  <a:pt x="44254" y="15885"/>
                </a:lnTo>
                <a:lnTo>
                  <a:pt x="44561" y="15558"/>
                </a:lnTo>
                <a:lnTo>
                  <a:pt x="44849" y="15193"/>
                </a:lnTo>
                <a:lnTo>
                  <a:pt x="44869" y="15155"/>
                </a:lnTo>
                <a:lnTo>
                  <a:pt x="44888" y="15097"/>
                </a:lnTo>
                <a:lnTo>
                  <a:pt x="44869" y="15040"/>
                </a:lnTo>
                <a:lnTo>
                  <a:pt x="44849" y="15001"/>
                </a:lnTo>
                <a:lnTo>
                  <a:pt x="44811" y="14963"/>
                </a:lnTo>
                <a:lnTo>
                  <a:pt x="44753" y="14944"/>
                </a:lnTo>
                <a:lnTo>
                  <a:pt x="44715" y="14925"/>
                </a:lnTo>
                <a:lnTo>
                  <a:pt x="44657" y="14925"/>
                </a:lnTo>
                <a:lnTo>
                  <a:pt x="44388" y="15001"/>
                </a:lnTo>
                <a:lnTo>
                  <a:pt x="44254" y="15040"/>
                </a:lnTo>
                <a:lnTo>
                  <a:pt x="44119" y="15117"/>
                </a:lnTo>
                <a:lnTo>
                  <a:pt x="43870" y="15270"/>
                </a:lnTo>
                <a:lnTo>
                  <a:pt x="43812" y="15309"/>
                </a:lnTo>
                <a:lnTo>
                  <a:pt x="43793" y="15347"/>
                </a:lnTo>
                <a:lnTo>
                  <a:pt x="43793" y="15405"/>
                </a:lnTo>
                <a:lnTo>
                  <a:pt x="43812" y="15443"/>
                </a:lnTo>
                <a:lnTo>
                  <a:pt x="43831" y="15482"/>
                </a:lnTo>
                <a:lnTo>
                  <a:pt x="43889" y="15520"/>
                </a:lnTo>
                <a:lnTo>
                  <a:pt x="43927" y="15520"/>
                </a:lnTo>
                <a:lnTo>
                  <a:pt x="43985" y="15501"/>
                </a:lnTo>
                <a:lnTo>
                  <a:pt x="43966" y="15654"/>
                </a:lnTo>
                <a:lnTo>
                  <a:pt x="43927" y="15789"/>
                </a:lnTo>
                <a:lnTo>
                  <a:pt x="43870" y="15923"/>
                </a:lnTo>
                <a:lnTo>
                  <a:pt x="43793" y="16039"/>
                </a:lnTo>
                <a:lnTo>
                  <a:pt x="43697" y="16135"/>
                </a:lnTo>
                <a:lnTo>
                  <a:pt x="43562" y="16231"/>
                </a:lnTo>
                <a:lnTo>
                  <a:pt x="43428" y="16307"/>
                </a:lnTo>
                <a:lnTo>
                  <a:pt x="43255" y="16384"/>
                </a:lnTo>
                <a:lnTo>
                  <a:pt x="42871" y="16711"/>
                </a:lnTo>
                <a:lnTo>
                  <a:pt x="42487" y="17018"/>
                </a:lnTo>
                <a:lnTo>
                  <a:pt x="42064" y="17306"/>
                </a:lnTo>
                <a:lnTo>
                  <a:pt x="41623" y="17575"/>
                </a:lnTo>
                <a:lnTo>
                  <a:pt x="41181" y="17844"/>
                </a:lnTo>
                <a:lnTo>
                  <a:pt x="40739" y="18094"/>
                </a:lnTo>
                <a:lnTo>
                  <a:pt x="39855" y="18555"/>
                </a:lnTo>
                <a:lnTo>
                  <a:pt x="39510" y="18747"/>
                </a:lnTo>
                <a:lnTo>
                  <a:pt x="39452" y="18689"/>
                </a:lnTo>
                <a:lnTo>
                  <a:pt x="39375" y="18651"/>
                </a:lnTo>
                <a:lnTo>
                  <a:pt x="39298" y="18651"/>
                </a:lnTo>
                <a:lnTo>
                  <a:pt x="39202" y="18689"/>
                </a:lnTo>
                <a:lnTo>
                  <a:pt x="39222" y="18670"/>
                </a:lnTo>
                <a:lnTo>
                  <a:pt x="39087" y="18747"/>
                </a:lnTo>
                <a:lnTo>
                  <a:pt x="38511" y="19073"/>
                </a:lnTo>
                <a:lnTo>
                  <a:pt x="37762" y="19534"/>
                </a:lnTo>
                <a:lnTo>
                  <a:pt x="37013" y="19995"/>
                </a:lnTo>
                <a:lnTo>
                  <a:pt x="36648" y="20187"/>
                </a:lnTo>
                <a:lnTo>
                  <a:pt x="36955" y="19861"/>
                </a:lnTo>
                <a:lnTo>
                  <a:pt x="37301" y="19553"/>
                </a:lnTo>
                <a:lnTo>
                  <a:pt x="37666" y="19265"/>
                </a:lnTo>
                <a:lnTo>
                  <a:pt x="38050" y="18977"/>
                </a:lnTo>
                <a:lnTo>
                  <a:pt x="38799" y="18459"/>
                </a:lnTo>
                <a:lnTo>
                  <a:pt x="39529" y="17959"/>
                </a:lnTo>
                <a:lnTo>
                  <a:pt x="40163" y="17498"/>
                </a:lnTo>
                <a:lnTo>
                  <a:pt x="40797" y="16999"/>
                </a:lnTo>
                <a:lnTo>
                  <a:pt x="42045" y="16019"/>
                </a:lnTo>
                <a:lnTo>
                  <a:pt x="42660" y="15520"/>
                </a:lnTo>
                <a:lnTo>
                  <a:pt x="43313" y="15059"/>
                </a:lnTo>
                <a:lnTo>
                  <a:pt x="43966" y="14598"/>
                </a:lnTo>
                <a:lnTo>
                  <a:pt x="44638" y="14195"/>
                </a:lnTo>
                <a:lnTo>
                  <a:pt x="45041" y="13983"/>
                </a:lnTo>
                <a:lnTo>
                  <a:pt x="45195" y="13926"/>
                </a:lnTo>
                <a:lnTo>
                  <a:pt x="45329" y="13868"/>
                </a:lnTo>
                <a:lnTo>
                  <a:pt x="45445" y="13849"/>
                </a:lnTo>
                <a:close/>
                <a:moveTo>
                  <a:pt x="23049" y="12063"/>
                </a:moveTo>
                <a:lnTo>
                  <a:pt x="23088" y="12082"/>
                </a:lnTo>
                <a:lnTo>
                  <a:pt x="23126" y="12120"/>
                </a:lnTo>
                <a:lnTo>
                  <a:pt x="23126" y="12178"/>
                </a:lnTo>
                <a:lnTo>
                  <a:pt x="23126" y="12274"/>
                </a:lnTo>
                <a:lnTo>
                  <a:pt x="23107" y="12370"/>
                </a:lnTo>
                <a:lnTo>
                  <a:pt x="23030" y="12620"/>
                </a:lnTo>
                <a:lnTo>
                  <a:pt x="22953" y="12908"/>
                </a:lnTo>
                <a:lnTo>
                  <a:pt x="22876" y="13177"/>
                </a:lnTo>
                <a:lnTo>
                  <a:pt x="22742" y="13695"/>
                </a:lnTo>
                <a:lnTo>
                  <a:pt x="22550" y="14214"/>
                </a:lnTo>
                <a:lnTo>
                  <a:pt x="22358" y="14713"/>
                </a:lnTo>
                <a:lnTo>
                  <a:pt x="22127" y="15213"/>
                </a:lnTo>
                <a:lnTo>
                  <a:pt x="21858" y="15712"/>
                </a:lnTo>
                <a:lnTo>
                  <a:pt x="21570" y="16211"/>
                </a:lnTo>
                <a:lnTo>
                  <a:pt x="21263" y="16711"/>
                </a:lnTo>
                <a:lnTo>
                  <a:pt x="20956" y="17191"/>
                </a:lnTo>
                <a:lnTo>
                  <a:pt x="20610" y="17652"/>
                </a:lnTo>
                <a:lnTo>
                  <a:pt x="20264" y="18113"/>
                </a:lnTo>
                <a:lnTo>
                  <a:pt x="19899" y="18574"/>
                </a:lnTo>
                <a:lnTo>
                  <a:pt x="19515" y="18996"/>
                </a:lnTo>
                <a:lnTo>
                  <a:pt x="19131" y="19438"/>
                </a:lnTo>
                <a:lnTo>
                  <a:pt x="18747" y="19842"/>
                </a:lnTo>
                <a:lnTo>
                  <a:pt x="17979" y="20629"/>
                </a:lnTo>
                <a:lnTo>
                  <a:pt x="18209" y="19918"/>
                </a:lnTo>
                <a:lnTo>
                  <a:pt x="18785" y="19054"/>
                </a:lnTo>
                <a:lnTo>
                  <a:pt x="19381" y="18171"/>
                </a:lnTo>
                <a:lnTo>
                  <a:pt x="19957" y="17287"/>
                </a:lnTo>
                <a:lnTo>
                  <a:pt x="20533" y="16404"/>
                </a:lnTo>
                <a:lnTo>
                  <a:pt x="20802" y="15943"/>
                </a:lnTo>
                <a:lnTo>
                  <a:pt x="21071" y="15501"/>
                </a:lnTo>
                <a:lnTo>
                  <a:pt x="21321" y="15040"/>
                </a:lnTo>
                <a:lnTo>
                  <a:pt x="21532" y="14560"/>
                </a:lnTo>
                <a:lnTo>
                  <a:pt x="21743" y="14099"/>
                </a:lnTo>
                <a:lnTo>
                  <a:pt x="21935" y="13618"/>
                </a:lnTo>
                <a:lnTo>
                  <a:pt x="22108" y="13119"/>
                </a:lnTo>
                <a:lnTo>
                  <a:pt x="22262" y="12639"/>
                </a:lnTo>
                <a:lnTo>
                  <a:pt x="22339" y="12543"/>
                </a:lnTo>
                <a:lnTo>
                  <a:pt x="22723" y="12236"/>
                </a:lnTo>
                <a:lnTo>
                  <a:pt x="22857" y="12140"/>
                </a:lnTo>
                <a:lnTo>
                  <a:pt x="22972" y="12082"/>
                </a:lnTo>
                <a:lnTo>
                  <a:pt x="23049" y="12063"/>
                </a:lnTo>
                <a:close/>
                <a:moveTo>
                  <a:pt x="11487" y="18977"/>
                </a:moveTo>
                <a:lnTo>
                  <a:pt x="11602" y="19016"/>
                </a:lnTo>
                <a:lnTo>
                  <a:pt x="11698" y="19093"/>
                </a:lnTo>
                <a:lnTo>
                  <a:pt x="11794" y="19208"/>
                </a:lnTo>
                <a:lnTo>
                  <a:pt x="11909" y="19361"/>
                </a:lnTo>
                <a:lnTo>
                  <a:pt x="12101" y="19707"/>
                </a:lnTo>
                <a:lnTo>
                  <a:pt x="12255" y="20053"/>
                </a:lnTo>
                <a:lnTo>
                  <a:pt x="12447" y="20514"/>
                </a:lnTo>
                <a:lnTo>
                  <a:pt x="12485" y="20648"/>
                </a:lnTo>
                <a:lnTo>
                  <a:pt x="12409" y="20648"/>
                </a:lnTo>
                <a:lnTo>
                  <a:pt x="12332" y="20687"/>
                </a:lnTo>
                <a:lnTo>
                  <a:pt x="12255" y="20725"/>
                </a:lnTo>
                <a:lnTo>
                  <a:pt x="12216" y="20802"/>
                </a:lnTo>
                <a:lnTo>
                  <a:pt x="12024" y="21359"/>
                </a:lnTo>
                <a:lnTo>
                  <a:pt x="11852" y="20860"/>
                </a:lnTo>
                <a:lnTo>
                  <a:pt x="11659" y="20360"/>
                </a:lnTo>
                <a:lnTo>
                  <a:pt x="11429" y="19880"/>
                </a:lnTo>
                <a:lnTo>
                  <a:pt x="11160" y="19419"/>
                </a:lnTo>
                <a:lnTo>
                  <a:pt x="11237" y="19208"/>
                </a:lnTo>
                <a:lnTo>
                  <a:pt x="11314" y="19054"/>
                </a:lnTo>
                <a:lnTo>
                  <a:pt x="11352" y="19016"/>
                </a:lnTo>
                <a:lnTo>
                  <a:pt x="11391" y="18996"/>
                </a:lnTo>
                <a:lnTo>
                  <a:pt x="11448" y="18977"/>
                </a:lnTo>
                <a:close/>
                <a:moveTo>
                  <a:pt x="27275" y="21532"/>
                </a:moveTo>
                <a:lnTo>
                  <a:pt x="27332" y="21570"/>
                </a:lnTo>
                <a:lnTo>
                  <a:pt x="27390" y="21628"/>
                </a:lnTo>
                <a:lnTo>
                  <a:pt x="27428" y="21705"/>
                </a:lnTo>
                <a:lnTo>
                  <a:pt x="27448" y="21801"/>
                </a:lnTo>
                <a:lnTo>
                  <a:pt x="27467" y="21897"/>
                </a:lnTo>
                <a:lnTo>
                  <a:pt x="27467" y="22012"/>
                </a:lnTo>
                <a:lnTo>
                  <a:pt x="27448" y="22127"/>
                </a:lnTo>
                <a:lnTo>
                  <a:pt x="27428" y="22242"/>
                </a:lnTo>
                <a:lnTo>
                  <a:pt x="27390" y="22358"/>
                </a:lnTo>
                <a:lnTo>
                  <a:pt x="27332" y="22454"/>
                </a:lnTo>
                <a:lnTo>
                  <a:pt x="27313" y="22319"/>
                </a:lnTo>
                <a:lnTo>
                  <a:pt x="27275" y="22242"/>
                </a:lnTo>
                <a:lnTo>
                  <a:pt x="27217" y="22204"/>
                </a:lnTo>
                <a:lnTo>
                  <a:pt x="27160" y="22185"/>
                </a:lnTo>
                <a:lnTo>
                  <a:pt x="27102" y="22185"/>
                </a:lnTo>
                <a:lnTo>
                  <a:pt x="27044" y="22223"/>
                </a:lnTo>
                <a:lnTo>
                  <a:pt x="26987" y="22262"/>
                </a:lnTo>
                <a:lnTo>
                  <a:pt x="26968" y="22319"/>
                </a:lnTo>
                <a:lnTo>
                  <a:pt x="26968" y="22396"/>
                </a:lnTo>
                <a:lnTo>
                  <a:pt x="27006" y="22550"/>
                </a:lnTo>
                <a:lnTo>
                  <a:pt x="27025" y="22684"/>
                </a:lnTo>
                <a:lnTo>
                  <a:pt x="26968" y="22684"/>
                </a:lnTo>
                <a:lnTo>
                  <a:pt x="26910" y="22665"/>
                </a:lnTo>
                <a:lnTo>
                  <a:pt x="26814" y="22607"/>
                </a:lnTo>
                <a:lnTo>
                  <a:pt x="26718" y="22531"/>
                </a:lnTo>
                <a:lnTo>
                  <a:pt x="26660" y="22415"/>
                </a:lnTo>
                <a:lnTo>
                  <a:pt x="26775" y="22262"/>
                </a:lnTo>
                <a:lnTo>
                  <a:pt x="26910" y="22108"/>
                </a:lnTo>
                <a:lnTo>
                  <a:pt x="26948" y="22070"/>
                </a:lnTo>
                <a:lnTo>
                  <a:pt x="26948" y="22050"/>
                </a:lnTo>
                <a:lnTo>
                  <a:pt x="26929" y="22012"/>
                </a:lnTo>
                <a:lnTo>
                  <a:pt x="26910" y="21974"/>
                </a:lnTo>
                <a:lnTo>
                  <a:pt x="26891" y="21954"/>
                </a:lnTo>
                <a:lnTo>
                  <a:pt x="26814" y="21954"/>
                </a:lnTo>
                <a:lnTo>
                  <a:pt x="26775" y="21974"/>
                </a:lnTo>
                <a:lnTo>
                  <a:pt x="26679" y="22031"/>
                </a:lnTo>
                <a:lnTo>
                  <a:pt x="26699" y="21935"/>
                </a:lnTo>
                <a:lnTo>
                  <a:pt x="26737" y="21839"/>
                </a:lnTo>
                <a:lnTo>
                  <a:pt x="26795" y="21743"/>
                </a:lnTo>
                <a:lnTo>
                  <a:pt x="26871" y="21647"/>
                </a:lnTo>
                <a:lnTo>
                  <a:pt x="26987" y="21570"/>
                </a:lnTo>
                <a:lnTo>
                  <a:pt x="27064" y="21551"/>
                </a:lnTo>
                <a:lnTo>
                  <a:pt x="27140" y="21532"/>
                </a:lnTo>
                <a:close/>
                <a:moveTo>
                  <a:pt x="21724" y="21724"/>
                </a:moveTo>
                <a:lnTo>
                  <a:pt x="21513" y="21993"/>
                </a:lnTo>
                <a:lnTo>
                  <a:pt x="21013" y="22511"/>
                </a:lnTo>
                <a:lnTo>
                  <a:pt x="20514" y="23011"/>
                </a:lnTo>
                <a:lnTo>
                  <a:pt x="19995" y="23472"/>
                </a:lnTo>
                <a:lnTo>
                  <a:pt x="19477" y="23952"/>
                </a:lnTo>
                <a:lnTo>
                  <a:pt x="19035" y="24317"/>
                </a:lnTo>
                <a:lnTo>
                  <a:pt x="18574" y="24682"/>
                </a:lnTo>
                <a:lnTo>
                  <a:pt x="19323" y="23894"/>
                </a:lnTo>
                <a:lnTo>
                  <a:pt x="20091" y="23126"/>
                </a:lnTo>
                <a:lnTo>
                  <a:pt x="20475" y="22761"/>
                </a:lnTo>
                <a:lnTo>
                  <a:pt x="20879" y="22396"/>
                </a:lnTo>
                <a:lnTo>
                  <a:pt x="21301" y="22050"/>
                </a:lnTo>
                <a:lnTo>
                  <a:pt x="21724" y="21724"/>
                </a:lnTo>
                <a:close/>
                <a:moveTo>
                  <a:pt x="22588" y="19803"/>
                </a:moveTo>
                <a:lnTo>
                  <a:pt x="22665" y="19822"/>
                </a:lnTo>
                <a:lnTo>
                  <a:pt x="22704" y="19842"/>
                </a:lnTo>
                <a:lnTo>
                  <a:pt x="22723" y="19861"/>
                </a:lnTo>
                <a:lnTo>
                  <a:pt x="22742" y="19918"/>
                </a:lnTo>
                <a:lnTo>
                  <a:pt x="22761" y="19976"/>
                </a:lnTo>
                <a:lnTo>
                  <a:pt x="22742" y="20034"/>
                </a:lnTo>
                <a:lnTo>
                  <a:pt x="22704" y="20187"/>
                </a:lnTo>
                <a:lnTo>
                  <a:pt x="22607" y="20379"/>
                </a:lnTo>
                <a:lnTo>
                  <a:pt x="22492" y="20591"/>
                </a:lnTo>
                <a:lnTo>
                  <a:pt x="22358" y="20802"/>
                </a:lnTo>
                <a:lnTo>
                  <a:pt x="21974" y="20994"/>
                </a:lnTo>
                <a:lnTo>
                  <a:pt x="21590" y="21225"/>
                </a:lnTo>
                <a:lnTo>
                  <a:pt x="21205" y="21474"/>
                </a:lnTo>
                <a:lnTo>
                  <a:pt x="20840" y="21743"/>
                </a:lnTo>
                <a:lnTo>
                  <a:pt x="20495" y="22031"/>
                </a:lnTo>
                <a:lnTo>
                  <a:pt x="20149" y="22319"/>
                </a:lnTo>
                <a:lnTo>
                  <a:pt x="19822" y="22646"/>
                </a:lnTo>
                <a:lnTo>
                  <a:pt x="19477" y="22953"/>
                </a:lnTo>
                <a:lnTo>
                  <a:pt x="18843" y="23645"/>
                </a:lnTo>
                <a:lnTo>
                  <a:pt x="18209" y="24317"/>
                </a:lnTo>
                <a:lnTo>
                  <a:pt x="17614" y="25008"/>
                </a:lnTo>
                <a:lnTo>
                  <a:pt x="16999" y="25661"/>
                </a:lnTo>
                <a:lnTo>
                  <a:pt x="16999" y="25661"/>
                </a:lnTo>
                <a:lnTo>
                  <a:pt x="17518" y="24759"/>
                </a:lnTo>
                <a:lnTo>
                  <a:pt x="18094" y="23875"/>
                </a:lnTo>
                <a:lnTo>
                  <a:pt x="18497" y="23260"/>
                </a:lnTo>
                <a:lnTo>
                  <a:pt x="18939" y="22646"/>
                </a:lnTo>
                <a:lnTo>
                  <a:pt x="19419" y="22050"/>
                </a:lnTo>
                <a:lnTo>
                  <a:pt x="19669" y="21762"/>
                </a:lnTo>
                <a:lnTo>
                  <a:pt x="19938" y="21474"/>
                </a:lnTo>
                <a:lnTo>
                  <a:pt x="20207" y="21205"/>
                </a:lnTo>
                <a:lnTo>
                  <a:pt x="20495" y="20956"/>
                </a:lnTo>
                <a:lnTo>
                  <a:pt x="20783" y="20725"/>
                </a:lnTo>
                <a:lnTo>
                  <a:pt x="21090" y="20495"/>
                </a:lnTo>
                <a:lnTo>
                  <a:pt x="21397" y="20303"/>
                </a:lnTo>
                <a:lnTo>
                  <a:pt x="21724" y="20111"/>
                </a:lnTo>
                <a:lnTo>
                  <a:pt x="22070" y="19976"/>
                </a:lnTo>
                <a:lnTo>
                  <a:pt x="22415" y="19842"/>
                </a:lnTo>
                <a:lnTo>
                  <a:pt x="22511" y="19822"/>
                </a:lnTo>
                <a:lnTo>
                  <a:pt x="22588" y="19803"/>
                </a:lnTo>
                <a:close/>
                <a:moveTo>
                  <a:pt x="10641" y="20130"/>
                </a:moveTo>
                <a:lnTo>
                  <a:pt x="10603" y="20456"/>
                </a:lnTo>
                <a:lnTo>
                  <a:pt x="10584" y="20802"/>
                </a:lnTo>
                <a:lnTo>
                  <a:pt x="10584" y="21128"/>
                </a:lnTo>
                <a:lnTo>
                  <a:pt x="10603" y="21474"/>
                </a:lnTo>
                <a:lnTo>
                  <a:pt x="10661" y="22146"/>
                </a:lnTo>
                <a:lnTo>
                  <a:pt x="10718" y="22838"/>
                </a:lnTo>
                <a:lnTo>
                  <a:pt x="10814" y="23760"/>
                </a:lnTo>
                <a:lnTo>
                  <a:pt x="10891" y="24701"/>
                </a:lnTo>
                <a:lnTo>
                  <a:pt x="11026" y="26545"/>
                </a:lnTo>
                <a:lnTo>
                  <a:pt x="11006" y="26430"/>
                </a:lnTo>
                <a:lnTo>
                  <a:pt x="10795" y="25316"/>
                </a:lnTo>
                <a:lnTo>
                  <a:pt x="10622" y="24182"/>
                </a:lnTo>
                <a:lnTo>
                  <a:pt x="10545" y="23625"/>
                </a:lnTo>
                <a:lnTo>
                  <a:pt x="10469" y="23049"/>
                </a:lnTo>
                <a:lnTo>
                  <a:pt x="10430" y="22492"/>
                </a:lnTo>
                <a:lnTo>
                  <a:pt x="10392" y="21916"/>
                </a:lnTo>
                <a:lnTo>
                  <a:pt x="10411" y="21685"/>
                </a:lnTo>
                <a:lnTo>
                  <a:pt x="10449" y="21225"/>
                </a:lnTo>
                <a:lnTo>
                  <a:pt x="10545" y="20668"/>
                </a:lnTo>
                <a:lnTo>
                  <a:pt x="10641" y="20130"/>
                </a:lnTo>
                <a:close/>
                <a:moveTo>
                  <a:pt x="16922" y="26430"/>
                </a:moveTo>
                <a:lnTo>
                  <a:pt x="15981" y="27256"/>
                </a:lnTo>
                <a:lnTo>
                  <a:pt x="15923" y="27275"/>
                </a:lnTo>
                <a:lnTo>
                  <a:pt x="15923" y="27256"/>
                </a:lnTo>
                <a:lnTo>
                  <a:pt x="16058" y="27063"/>
                </a:lnTo>
                <a:lnTo>
                  <a:pt x="16269" y="26775"/>
                </a:lnTo>
                <a:lnTo>
                  <a:pt x="16519" y="26468"/>
                </a:lnTo>
                <a:lnTo>
                  <a:pt x="16576" y="26506"/>
                </a:lnTo>
                <a:lnTo>
                  <a:pt x="16634" y="26545"/>
                </a:lnTo>
                <a:lnTo>
                  <a:pt x="16711" y="26545"/>
                </a:lnTo>
                <a:lnTo>
                  <a:pt x="16788" y="26506"/>
                </a:lnTo>
                <a:lnTo>
                  <a:pt x="16922" y="26430"/>
                </a:lnTo>
                <a:close/>
                <a:moveTo>
                  <a:pt x="40201" y="23625"/>
                </a:moveTo>
                <a:lnTo>
                  <a:pt x="40470" y="23664"/>
                </a:lnTo>
                <a:lnTo>
                  <a:pt x="40701" y="23702"/>
                </a:lnTo>
                <a:lnTo>
                  <a:pt x="40893" y="23760"/>
                </a:lnTo>
                <a:lnTo>
                  <a:pt x="40969" y="23798"/>
                </a:lnTo>
                <a:lnTo>
                  <a:pt x="41027" y="23837"/>
                </a:lnTo>
                <a:lnTo>
                  <a:pt x="41066" y="23894"/>
                </a:lnTo>
                <a:lnTo>
                  <a:pt x="41085" y="23952"/>
                </a:lnTo>
                <a:lnTo>
                  <a:pt x="41085" y="24010"/>
                </a:lnTo>
                <a:lnTo>
                  <a:pt x="41066" y="24067"/>
                </a:lnTo>
                <a:lnTo>
                  <a:pt x="41027" y="24144"/>
                </a:lnTo>
                <a:lnTo>
                  <a:pt x="40950" y="24240"/>
                </a:lnTo>
                <a:lnTo>
                  <a:pt x="40797" y="24374"/>
                </a:lnTo>
                <a:lnTo>
                  <a:pt x="40624" y="24509"/>
                </a:lnTo>
                <a:lnTo>
                  <a:pt x="40451" y="24624"/>
                </a:lnTo>
                <a:lnTo>
                  <a:pt x="40259" y="24739"/>
                </a:lnTo>
                <a:lnTo>
                  <a:pt x="39855" y="24931"/>
                </a:lnTo>
                <a:lnTo>
                  <a:pt x="39471" y="25104"/>
                </a:lnTo>
                <a:lnTo>
                  <a:pt x="38703" y="25469"/>
                </a:lnTo>
                <a:lnTo>
                  <a:pt x="37896" y="25815"/>
                </a:lnTo>
                <a:lnTo>
                  <a:pt x="37090" y="26122"/>
                </a:lnTo>
                <a:lnTo>
                  <a:pt x="36264" y="26410"/>
                </a:lnTo>
                <a:lnTo>
                  <a:pt x="35515" y="26603"/>
                </a:lnTo>
                <a:lnTo>
                  <a:pt x="34766" y="26775"/>
                </a:lnTo>
                <a:lnTo>
                  <a:pt x="34017" y="26929"/>
                </a:lnTo>
                <a:lnTo>
                  <a:pt x="33248" y="27083"/>
                </a:lnTo>
                <a:lnTo>
                  <a:pt x="33210" y="27083"/>
                </a:lnTo>
                <a:lnTo>
                  <a:pt x="34439" y="26699"/>
                </a:lnTo>
                <a:lnTo>
                  <a:pt x="35668" y="26334"/>
                </a:lnTo>
                <a:lnTo>
                  <a:pt x="38108" y="25623"/>
                </a:lnTo>
                <a:lnTo>
                  <a:pt x="38165" y="25604"/>
                </a:lnTo>
                <a:lnTo>
                  <a:pt x="38204" y="25546"/>
                </a:lnTo>
                <a:lnTo>
                  <a:pt x="38223" y="25508"/>
                </a:lnTo>
                <a:lnTo>
                  <a:pt x="38223" y="25450"/>
                </a:lnTo>
                <a:lnTo>
                  <a:pt x="38204" y="25412"/>
                </a:lnTo>
                <a:lnTo>
                  <a:pt x="38165" y="25373"/>
                </a:lnTo>
                <a:lnTo>
                  <a:pt x="38108" y="25354"/>
                </a:lnTo>
                <a:lnTo>
                  <a:pt x="38050" y="25354"/>
                </a:lnTo>
                <a:lnTo>
                  <a:pt x="37531" y="25469"/>
                </a:lnTo>
                <a:lnTo>
                  <a:pt x="38914" y="24970"/>
                </a:lnTo>
                <a:lnTo>
                  <a:pt x="40278" y="24509"/>
                </a:lnTo>
                <a:lnTo>
                  <a:pt x="40355" y="24471"/>
                </a:lnTo>
                <a:lnTo>
                  <a:pt x="40393" y="24413"/>
                </a:lnTo>
                <a:lnTo>
                  <a:pt x="40412" y="24336"/>
                </a:lnTo>
                <a:lnTo>
                  <a:pt x="40412" y="24278"/>
                </a:lnTo>
                <a:lnTo>
                  <a:pt x="40393" y="24221"/>
                </a:lnTo>
                <a:lnTo>
                  <a:pt x="40336" y="24182"/>
                </a:lnTo>
                <a:lnTo>
                  <a:pt x="40278" y="24144"/>
                </a:lnTo>
                <a:lnTo>
                  <a:pt x="40201" y="24163"/>
                </a:lnTo>
                <a:lnTo>
                  <a:pt x="39222" y="24451"/>
                </a:lnTo>
                <a:lnTo>
                  <a:pt x="38261" y="24778"/>
                </a:lnTo>
                <a:lnTo>
                  <a:pt x="37282" y="25104"/>
                </a:lnTo>
                <a:lnTo>
                  <a:pt x="36321" y="25450"/>
                </a:lnTo>
                <a:lnTo>
                  <a:pt x="34381" y="26142"/>
                </a:lnTo>
                <a:lnTo>
                  <a:pt x="32461" y="26814"/>
                </a:lnTo>
                <a:lnTo>
                  <a:pt x="31404" y="27160"/>
                </a:lnTo>
                <a:lnTo>
                  <a:pt x="30348" y="27505"/>
                </a:lnTo>
                <a:lnTo>
                  <a:pt x="29292" y="27889"/>
                </a:lnTo>
                <a:lnTo>
                  <a:pt x="28235" y="28274"/>
                </a:lnTo>
                <a:lnTo>
                  <a:pt x="28235" y="28274"/>
                </a:lnTo>
                <a:lnTo>
                  <a:pt x="28792" y="27909"/>
                </a:lnTo>
                <a:lnTo>
                  <a:pt x="29349" y="27544"/>
                </a:lnTo>
                <a:lnTo>
                  <a:pt x="29925" y="27179"/>
                </a:lnTo>
                <a:lnTo>
                  <a:pt x="30521" y="26852"/>
                </a:lnTo>
                <a:lnTo>
                  <a:pt x="31116" y="26526"/>
                </a:lnTo>
                <a:lnTo>
                  <a:pt x="31712" y="26199"/>
                </a:lnTo>
                <a:lnTo>
                  <a:pt x="32326" y="25911"/>
                </a:lnTo>
                <a:lnTo>
                  <a:pt x="32960" y="25623"/>
                </a:lnTo>
                <a:lnTo>
                  <a:pt x="33575" y="25335"/>
                </a:lnTo>
                <a:lnTo>
                  <a:pt x="34209" y="25066"/>
                </a:lnTo>
                <a:lnTo>
                  <a:pt x="34842" y="24816"/>
                </a:lnTo>
                <a:lnTo>
                  <a:pt x="35476" y="24586"/>
                </a:lnTo>
                <a:lnTo>
                  <a:pt x="36725" y="24144"/>
                </a:lnTo>
                <a:lnTo>
                  <a:pt x="37973" y="23741"/>
                </a:lnTo>
                <a:lnTo>
                  <a:pt x="38223" y="23702"/>
                </a:lnTo>
                <a:lnTo>
                  <a:pt x="38684" y="23664"/>
                </a:lnTo>
                <a:lnTo>
                  <a:pt x="39260" y="23625"/>
                </a:lnTo>
                <a:close/>
                <a:moveTo>
                  <a:pt x="32979" y="27505"/>
                </a:moveTo>
                <a:lnTo>
                  <a:pt x="32269" y="27717"/>
                </a:lnTo>
                <a:lnTo>
                  <a:pt x="30463" y="28178"/>
                </a:lnTo>
                <a:lnTo>
                  <a:pt x="28658" y="28658"/>
                </a:lnTo>
                <a:lnTo>
                  <a:pt x="28658" y="28658"/>
                </a:lnTo>
                <a:lnTo>
                  <a:pt x="30098" y="28120"/>
                </a:lnTo>
                <a:lnTo>
                  <a:pt x="31558" y="27620"/>
                </a:lnTo>
                <a:lnTo>
                  <a:pt x="32269" y="27563"/>
                </a:lnTo>
                <a:lnTo>
                  <a:pt x="32979" y="27505"/>
                </a:lnTo>
                <a:close/>
                <a:moveTo>
                  <a:pt x="12447" y="21474"/>
                </a:moveTo>
                <a:lnTo>
                  <a:pt x="12447" y="21551"/>
                </a:lnTo>
                <a:lnTo>
                  <a:pt x="12428" y="21647"/>
                </a:lnTo>
                <a:lnTo>
                  <a:pt x="12466" y="21935"/>
                </a:lnTo>
                <a:lnTo>
                  <a:pt x="12524" y="22281"/>
                </a:lnTo>
                <a:lnTo>
                  <a:pt x="12581" y="22684"/>
                </a:lnTo>
                <a:lnTo>
                  <a:pt x="12869" y="24067"/>
                </a:lnTo>
                <a:lnTo>
                  <a:pt x="12869" y="24374"/>
                </a:lnTo>
                <a:lnTo>
                  <a:pt x="12850" y="25085"/>
                </a:lnTo>
                <a:lnTo>
                  <a:pt x="12812" y="25777"/>
                </a:lnTo>
                <a:lnTo>
                  <a:pt x="12754" y="26487"/>
                </a:lnTo>
                <a:lnTo>
                  <a:pt x="12677" y="27179"/>
                </a:lnTo>
                <a:lnTo>
                  <a:pt x="12505" y="28581"/>
                </a:lnTo>
                <a:lnTo>
                  <a:pt x="12312" y="29983"/>
                </a:lnTo>
                <a:lnTo>
                  <a:pt x="12255" y="29349"/>
                </a:lnTo>
                <a:lnTo>
                  <a:pt x="12332" y="28485"/>
                </a:lnTo>
                <a:lnTo>
                  <a:pt x="12428" y="27601"/>
                </a:lnTo>
                <a:lnTo>
                  <a:pt x="12485" y="26699"/>
                </a:lnTo>
                <a:lnTo>
                  <a:pt x="12524" y="25796"/>
                </a:lnTo>
                <a:lnTo>
                  <a:pt x="12524" y="24912"/>
                </a:lnTo>
                <a:lnTo>
                  <a:pt x="12485" y="24029"/>
                </a:lnTo>
                <a:lnTo>
                  <a:pt x="12447" y="23587"/>
                </a:lnTo>
                <a:lnTo>
                  <a:pt x="12409" y="23145"/>
                </a:lnTo>
                <a:lnTo>
                  <a:pt x="12332" y="22723"/>
                </a:lnTo>
                <a:lnTo>
                  <a:pt x="12255" y="22300"/>
                </a:lnTo>
                <a:lnTo>
                  <a:pt x="12351" y="21878"/>
                </a:lnTo>
                <a:lnTo>
                  <a:pt x="12447" y="21474"/>
                </a:lnTo>
                <a:close/>
                <a:moveTo>
                  <a:pt x="11083" y="19957"/>
                </a:moveTo>
                <a:lnTo>
                  <a:pt x="11256" y="20379"/>
                </a:lnTo>
                <a:lnTo>
                  <a:pt x="11410" y="20821"/>
                </a:lnTo>
                <a:lnTo>
                  <a:pt x="11544" y="21263"/>
                </a:lnTo>
                <a:lnTo>
                  <a:pt x="11659" y="21705"/>
                </a:lnTo>
                <a:lnTo>
                  <a:pt x="11717" y="22012"/>
                </a:lnTo>
                <a:lnTo>
                  <a:pt x="11794" y="22339"/>
                </a:lnTo>
                <a:lnTo>
                  <a:pt x="11698" y="22780"/>
                </a:lnTo>
                <a:lnTo>
                  <a:pt x="11640" y="23241"/>
                </a:lnTo>
                <a:lnTo>
                  <a:pt x="11583" y="23683"/>
                </a:lnTo>
                <a:lnTo>
                  <a:pt x="11544" y="24144"/>
                </a:lnTo>
                <a:lnTo>
                  <a:pt x="11525" y="24605"/>
                </a:lnTo>
                <a:lnTo>
                  <a:pt x="11506" y="25066"/>
                </a:lnTo>
                <a:lnTo>
                  <a:pt x="11506" y="25988"/>
                </a:lnTo>
                <a:lnTo>
                  <a:pt x="11544" y="26910"/>
                </a:lnTo>
                <a:lnTo>
                  <a:pt x="11621" y="27832"/>
                </a:lnTo>
                <a:lnTo>
                  <a:pt x="11698" y="28754"/>
                </a:lnTo>
                <a:lnTo>
                  <a:pt x="11794" y="29676"/>
                </a:lnTo>
                <a:lnTo>
                  <a:pt x="11755" y="30137"/>
                </a:lnTo>
                <a:lnTo>
                  <a:pt x="11659" y="29618"/>
                </a:lnTo>
                <a:lnTo>
                  <a:pt x="11563" y="28523"/>
                </a:lnTo>
                <a:lnTo>
                  <a:pt x="11487" y="27448"/>
                </a:lnTo>
                <a:lnTo>
                  <a:pt x="11333" y="25085"/>
                </a:lnTo>
                <a:lnTo>
                  <a:pt x="11237" y="23914"/>
                </a:lnTo>
                <a:lnTo>
                  <a:pt x="11122" y="22742"/>
                </a:lnTo>
                <a:lnTo>
                  <a:pt x="11045" y="22031"/>
                </a:lnTo>
                <a:lnTo>
                  <a:pt x="11006" y="21340"/>
                </a:lnTo>
                <a:lnTo>
                  <a:pt x="11006" y="20994"/>
                </a:lnTo>
                <a:lnTo>
                  <a:pt x="11006" y="20648"/>
                </a:lnTo>
                <a:lnTo>
                  <a:pt x="11045" y="20303"/>
                </a:lnTo>
                <a:lnTo>
                  <a:pt x="11083" y="19957"/>
                </a:lnTo>
                <a:close/>
                <a:moveTo>
                  <a:pt x="16999" y="30982"/>
                </a:moveTo>
                <a:lnTo>
                  <a:pt x="16999" y="31001"/>
                </a:lnTo>
                <a:lnTo>
                  <a:pt x="17037" y="31039"/>
                </a:lnTo>
                <a:lnTo>
                  <a:pt x="17326" y="31174"/>
                </a:lnTo>
                <a:lnTo>
                  <a:pt x="17383" y="31212"/>
                </a:lnTo>
                <a:lnTo>
                  <a:pt x="17345" y="31270"/>
                </a:lnTo>
                <a:lnTo>
                  <a:pt x="17268" y="31327"/>
                </a:lnTo>
                <a:lnTo>
                  <a:pt x="17153" y="31443"/>
                </a:lnTo>
                <a:lnTo>
                  <a:pt x="16999" y="31577"/>
                </a:lnTo>
                <a:lnTo>
                  <a:pt x="16961" y="31558"/>
                </a:lnTo>
                <a:lnTo>
                  <a:pt x="16903" y="31539"/>
                </a:lnTo>
                <a:lnTo>
                  <a:pt x="16769" y="31443"/>
                </a:lnTo>
                <a:lnTo>
                  <a:pt x="16730" y="31404"/>
                </a:lnTo>
                <a:lnTo>
                  <a:pt x="16692" y="31347"/>
                </a:lnTo>
                <a:lnTo>
                  <a:pt x="16826" y="31155"/>
                </a:lnTo>
                <a:lnTo>
                  <a:pt x="16999" y="30982"/>
                </a:lnTo>
                <a:close/>
                <a:moveTo>
                  <a:pt x="17594" y="30655"/>
                </a:moveTo>
                <a:lnTo>
                  <a:pt x="17710" y="30674"/>
                </a:lnTo>
                <a:lnTo>
                  <a:pt x="17767" y="30713"/>
                </a:lnTo>
                <a:lnTo>
                  <a:pt x="17825" y="30751"/>
                </a:lnTo>
                <a:lnTo>
                  <a:pt x="17863" y="30828"/>
                </a:lnTo>
                <a:lnTo>
                  <a:pt x="17902" y="30886"/>
                </a:lnTo>
                <a:lnTo>
                  <a:pt x="17921" y="30963"/>
                </a:lnTo>
                <a:lnTo>
                  <a:pt x="17940" y="31039"/>
                </a:lnTo>
                <a:lnTo>
                  <a:pt x="17921" y="31212"/>
                </a:lnTo>
                <a:lnTo>
                  <a:pt x="17863" y="31366"/>
                </a:lnTo>
                <a:lnTo>
                  <a:pt x="17767" y="31520"/>
                </a:lnTo>
                <a:lnTo>
                  <a:pt x="17614" y="31692"/>
                </a:lnTo>
                <a:lnTo>
                  <a:pt x="17441" y="31827"/>
                </a:lnTo>
                <a:lnTo>
                  <a:pt x="17268" y="31923"/>
                </a:lnTo>
                <a:lnTo>
                  <a:pt x="17268" y="31884"/>
                </a:lnTo>
                <a:lnTo>
                  <a:pt x="17268" y="31884"/>
                </a:lnTo>
                <a:lnTo>
                  <a:pt x="17326" y="31827"/>
                </a:lnTo>
                <a:lnTo>
                  <a:pt x="17518" y="31673"/>
                </a:lnTo>
                <a:lnTo>
                  <a:pt x="17690" y="31520"/>
                </a:lnTo>
                <a:lnTo>
                  <a:pt x="17748" y="31424"/>
                </a:lnTo>
                <a:lnTo>
                  <a:pt x="17806" y="31308"/>
                </a:lnTo>
                <a:lnTo>
                  <a:pt x="17825" y="31251"/>
                </a:lnTo>
                <a:lnTo>
                  <a:pt x="17825" y="31174"/>
                </a:lnTo>
                <a:lnTo>
                  <a:pt x="17806" y="31116"/>
                </a:lnTo>
                <a:lnTo>
                  <a:pt x="17787" y="31059"/>
                </a:lnTo>
                <a:lnTo>
                  <a:pt x="17729" y="30982"/>
                </a:lnTo>
                <a:lnTo>
                  <a:pt x="17633" y="30905"/>
                </a:lnTo>
                <a:lnTo>
                  <a:pt x="17518" y="30867"/>
                </a:lnTo>
                <a:lnTo>
                  <a:pt x="17383" y="30847"/>
                </a:lnTo>
                <a:lnTo>
                  <a:pt x="17249" y="30847"/>
                </a:lnTo>
                <a:lnTo>
                  <a:pt x="17133" y="30867"/>
                </a:lnTo>
                <a:lnTo>
                  <a:pt x="17287" y="30751"/>
                </a:lnTo>
                <a:lnTo>
                  <a:pt x="17326" y="30732"/>
                </a:lnTo>
                <a:lnTo>
                  <a:pt x="17345" y="30694"/>
                </a:lnTo>
                <a:lnTo>
                  <a:pt x="17479" y="30655"/>
                </a:lnTo>
                <a:close/>
                <a:moveTo>
                  <a:pt x="5148" y="27582"/>
                </a:moveTo>
                <a:lnTo>
                  <a:pt x="5244" y="27601"/>
                </a:lnTo>
                <a:lnTo>
                  <a:pt x="5359" y="27659"/>
                </a:lnTo>
                <a:lnTo>
                  <a:pt x="5494" y="27755"/>
                </a:lnTo>
                <a:lnTo>
                  <a:pt x="5628" y="27870"/>
                </a:lnTo>
                <a:lnTo>
                  <a:pt x="5782" y="28024"/>
                </a:lnTo>
                <a:lnTo>
                  <a:pt x="5936" y="28216"/>
                </a:lnTo>
                <a:lnTo>
                  <a:pt x="6070" y="28427"/>
                </a:lnTo>
                <a:lnTo>
                  <a:pt x="6185" y="28658"/>
                </a:lnTo>
                <a:lnTo>
                  <a:pt x="6301" y="28907"/>
                </a:lnTo>
                <a:lnTo>
                  <a:pt x="6397" y="29157"/>
                </a:lnTo>
                <a:lnTo>
                  <a:pt x="6493" y="29426"/>
                </a:lnTo>
                <a:lnTo>
                  <a:pt x="6570" y="29714"/>
                </a:lnTo>
                <a:lnTo>
                  <a:pt x="6704" y="30290"/>
                </a:lnTo>
                <a:lnTo>
                  <a:pt x="6800" y="30886"/>
                </a:lnTo>
                <a:lnTo>
                  <a:pt x="6877" y="31481"/>
                </a:lnTo>
                <a:lnTo>
                  <a:pt x="6934" y="32077"/>
                </a:lnTo>
                <a:lnTo>
                  <a:pt x="6934" y="32077"/>
                </a:lnTo>
                <a:lnTo>
                  <a:pt x="6762" y="31500"/>
                </a:lnTo>
                <a:lnTo>
                  <a:pt x="6570" y="30924"/>
                </a:lnTo>
                <a:lnTo>
                  <a:pt x="6301" y="30194"/>
                </a:lnTo>
                <a:lnTo>
                  <a:pt x="5974" y="29311"/>
                </a:lnTo>
                <a:lnTo>
                  <a:pt x="5782" y="28850"/>
                </a:lnTo>
                <a:lnTo>
                  <a:pt x="5590" y="28389"/>
                </a:lnTo>
                <a:lnTo>
                  <a:pt x="5379" y="27966"/>
                </a:lnTo>
                <a:lnTo>
                  <a:pt x="5148" y="27582"/>
                </a:lnTo>
                <a:close/>
                <a:moveTo>
                  <a:pt x="23299" y="32979"/>
                </a:moveTo>
                <a:lnTo>
                  <a:pt x="23280" y="33095"/>
                </a:lnTo>
                <a:lnTo>
                  <a:pt x="23261" y="33171"/>
                </a:lnTo>
                <a:lnTo>
                  <a:pt x="23241" y="33267"/>
                </a:lnTo>
                <a:lnTo>
                  <a:pt x="23203" y="33344"/>
                </a:lnTo>
                <a:lnTo>
                  <a:pt x="23088" y="33498"/>
                </a:lnTo>
                <a:lnTo>
                  <a:pt x="22953" y="33613"/>
                </a:lnTo>
                <a:lnTo>
                  <a:pt x="22780" y="33709"/>
                </a:lnTo>
                <a:lnTo>
                  <a:pt x="22607" y="33805"/>
                </a:lnTo>
                <a:lnTo>
                  <a:pt x="22415" y="33863"/>
                </a:lnTo>
                <a:lnTo>
                  <a:pt x="22223" y="33901"/>
                </a:lnTo>
                <a:lnTo>
                  <a:pt x="22243" y="33786"/>
                </a:lnTo>
                <a:lnTo>
                  <a:pt x="22262" y="33671"/>
                </a:lnTo>
                <a:lnTo>
                  <a:pt x="22300" y="33575"/>
                </a:lnTo>
                <a:lnTo>
                  <a:pt x="22358" y="33479"/>
                </a:lnTo>
                <a:lnTo>
                  <a:pt x="22396" y="33479"/>
                </a:lnTo>
                <a:lnTo>
                  <a:pt x="22415" y="33517"/>
                </a:lnTo>
                <a:lnTo>
                  <a:pt x="22415" y="33575"/>
                </a:lnTo>
                <a:lnTo>
                  <a:pt x="22396" y="33690"/>
                </a:lnTo>
                <a:lnTo>
                  <a:pt x="22396" y="33728"/>
                </a:lnTo>
                <a:lnTo>
                  <a:pt x="22415" y="33786"/>
                </a:lnTo>
                <a:lnTo>
                  <a:pt x="22473" y="33805"/>
                </a:lnTo>
                <a:lnTo>
                  <a:pt x="22531" y="33786"/>
                </a:lnTo>
                <a:lnTo>
                  <a:pt x="22684" y="33690"/>
                </a:lnTo>
                <a:lnTo>
                  <a:pt x="22800" y="33575"/>
                </a:lnTo>
                <a:lnTo>
                  <a:pt x="22838" y="33517"/>
                </a:lnTo>
                <a:lnTo>
                  <a:pt x="22857" y="33459"/>
                </a:lnTo>
                <a:lnTo>
                  <a:pt x="22838" y="33383"/>
                </a:lnTo>
                <a:lnTo>
                  <a:pt x="22819" y="33344"/>
                </a:lnTo>
                <a:lnTo>
                  <a:pt x="22684" y="33229"/>
                </a:lnTo>
                <a:lnTo>
                  <a:pt x="22819" y="33133"/>
                </a:lnTo>
                <a:lnTo>
                  <a:pt x="22972" y="33075"/>
                </a:lnTo>
                <a:lnTo>
                  <a:pt x="23126" y="33018"/>
                </a:lnTo>
                <a:lnTo>
                  <a:pt x="23299" y="32979"/>
                </a:lnTo>
                <a:close/>
                <a:moveTo>
                  <a:pt x="4610" y="28235"/>
                </a:moveTo>
                <a:lnTo>
                  <a:pt x="4783" y="28466"/>
                </a:lnTo>
                <a:lnTo>
                  <a:pt x="4995" y="28811"/>
                </a:lnTo>
                <a:lnTo>
                  <a:pt x="5206" y="29195"/>
                </a:lnTo>
                <a:lnTo>
                  <a:pt x="5417" y="29599"/>
                </a:lnTo>
                <a:lnTo>
                  <a:pt x="5744" y="30252"/>
                </a:lnTo>
                <a:lnTo>
                  <a:pt x="6013" y="30924"/>
                </a:lnTo>
                <a:lnTo>
                  <a:pt x="6262" y="31616"/>
                </a:lnTo>
                <a:lnTo>
                  <a:pt x="6493" y="32288"/>
                </a:lnTo>
                <a:lnTo>
                  <a:pt x="6685" y="32979"/>
                </a:lnTo>
                <a:lnTo>
                  <a:pt x="6858" y="33690"/>
                </a:lnTo>
                <a:lnTo>
                  <a:pt x="7011" y="34381"/>
                </a:lnTo>
                <a:lnTo>
                  <a:pt x="7146" y="35111"/>
                </a:lnTo>
                <a:lnTo>
                  <a:pt x="7261" y="35553"/>
                </a:lnTo>
                <a:lnTo>
                  <a:pt x="6915" y="34958"/>
                </a:lnTo>
                <a:lnTo>
                  <a:pt x="6589" y="34324"/>
                </a:lnTo>
                <a:lnTo>
                  <a:pt x="6281" y="33690"/>
                </a:lnTo>
                <a:lnTo>
                  <a:pt x="5974" y="33056"/>
                </a:lnTo>
                <a:lnTo>
                  <a:pt x="5590" y="32134"/>
                </a:lnTo>
                <a:lnTo>
                  <a:pt x="5206" y="31193"/>
                </a:lnTo>
                <a:lnTo>
                  <a:pt x="4879" y="30252"/>
                </a:lnTo>
                <a:lnTo>
                  <a:pt x="4745" y="29772"/>
                </a:lnTo>
                <a:lnTo>
                  <a:pt x="4591" y="29292"/>
                </a:lnTo>
                <a:lnTo>
                  <a:pt x="4534" y="29003"/>
                </a:lnTo>
                <a:lnTo>
                  <a:pt x="4553" y="28600"/>
                </a:lnTo>
                <a:lnTo>
                  <a:pt x="4610" y="28235"/>
                </a:lnTo>
                <a:close/>
                <a:moveTo>
                  <a:pt x="4649" y="30809"/>
                </a:moveTo>
                <a:lnTo>
                  <a:pt x="5187" y="32153"/>
                </a:lnTo>
                <a:lnTo>
                  <a:pt x="5571" y="33075"/>
                </a:lnTo>
                <a:lnTo>
                  <a:pt x="5974" y="33978"/>
                </a:lnTo>
                <a:lnTo>
                  <a:pt x="6397" y="34881"/>
                </a:lnTo>
                <a:lnTo>
                  <a:pt x="6838" y="35764"/>
                </a:lnTo>
                <a:lnTo>
                  <a:pt x="6377" y="35188"/>
                </a:lnTo>
                <a:lnTo>
                  <a:pt x="6166" y="34881"/>
                </a:lnTo>
                <a:lnTo>
                  <a:pt x="5974" y="34573"/>
                </a:lnTo>
                <a:lnTo>
                  <a:pt x="5782" y="34266"/>
                </a:lnTo>
                <a:lnTo>
                  <a:pt x="5609" y="33940"/>
                </a:lnTo>
                <a:lnTo>
                  <a:pt x="5436" y="33594"/>
                </a:lnTo>
                <a:lnTo>
                  <a:pt x="5302" y="33229"/>
                </a:lnTo>
                <a:lnTo>
                  <a:pt x="5110" y="32634"/>
                </a:lnTo>
                <a:lnTo>
                  <a:pt x="4937" y="32038"/>
                </a:lnTo>
                <a:lnTo>
                  <a:pt x="4783" y="31424"/>
                </a:lnTo>
                <a:lnTo>
                  <a:pt x="4649" y="30809"/>
                </a:lnTo>
                <a:close/>
                <a:moveTo>
                  <a:pt x="30117" y="34016"/>
                </a:moveTo>
                <a:lnTo>
                  <a:pt x="30367" y="34036"/>
                </a:lnTo>
                <a:lnTo>
                  <a:pt x="29964" y="34439"/>
                </a:lnTo>
                <a:lnTo>
                  <a:pt x="29791" y="34612"/>
                </a:lnTo>
                <a:lnTo>
                  <a:pt x="29676" y="34708"/>
                </a:lnTo>
                <a:lnTo>
                  <a:pt x="29292" y="34977"/>
                </a:lnTo>
                <a:lnTo>
                  <a:pt x="28869" y="35188"/>
                </a:lnTo>
                <a:lnTo>
                  <a:pt x="28446" y="35399"/>
                </a:lnTo>
                <a:lnTo>
                  <a:pt x="28024" y="35591"/>
                </a:lnTo>
                <a:lnTo>
                  <a:pt x="27525" y="35803"/>
                </a:lnTo>
                <a:lnTo>
                  <a:pt x="27006" y="35995"/>
                </a:lnTo>
                <a:lnTo>
                  <a:pt x="26641" y="35880"/>
                </a:lnTo>
                <a:lnTo>
                  <a:pt x="26257" y="35803"/>
                </a:lnTo>
                <a:lnTo>
                  <a:pt x="25873" y="35726"/>
                </a:lnTo>
                <a:lnTo>
                  <a:pt x="25450" y="35668"/>
                </a:lnTo>
                <a:lnTo>
                  <a:pt x="25047" y="35630"/>
                </a:lnTo>
                <a:lnTo>
                  <a:pt x="24182" y="35630"/>
                </a:lnTo>
                <a:lnTo>
                  <a:pt x="23741" y="35649"/>
                </a:lnTo>
                <a:lnTo>
                  <a:pt x="24471" y="35399"/>
                </a:lnTo>
                <a:lnTo>
                  <a:pt x="25181" y="35169"/>
                </a:lnTo>
                <a:lnTo>
                  <a:pt x="26526" y="34746"/>
                </a:lnTo>
                <a:lnTo>
                  <a:pt x="27332" y="34516"/>
                </a:lnTo>
                <a:lnTo>
                  <a:pt x="28158" y="34305"/>
                </a:lnTo>
                <a:lnTo>
                  <a:pt x="28581" y="34209"/>
                </a:lnTo>
                <a:lnTo>
                  <a:pt x="28984" y="34151"/>
                </a:lnTo>
                <a:lnTo>
                  <a:pt x="29407" y="34074"/>
                </a:lnTo>
                <a:lnTo>
                  <a:pt x="29829" y="34036"/>
                </a:lnTo>
                <a:lnTo>
                  <a:pt x="30117" y="34016"/>
                </a:lnTo>
                <a:close/>
                <a:moveTo>
                  <a:pt x="14637" y="36072"/>
                </a:moveTo>
                <a:lnTo>
                  <a:pt x="14656" y="36091"/>
                </a:lnTo>
                <a:lnTo>
                  <a:pt x="14694" y="36129"/>
                </a:lnTo>
                <a:lnTo>
                  <a:pt x="14733" y="36245"/>
                </a:lnTo>
                <a:lnTo>
                  <a:pt x="14733" y="36341"/>
                </a:lnTo>
                <a:lnTo>
                  <a:pt x="14694" y="36417"/>
                </a:lnTo>
                <a:lnTo>
                  <a:pt x="14617" y="36494"/>
                </a:lnTo>
                <a:lnTo>
                  <a:pt x="14521" y="36552"/>
                </a:lnTo>
                <a:lnTo>
                  <a:pt x="14406" y="36609"/>
                </a:lnTo>
                <a:lnTo>
                  <a:pt x="14176" y="36686"/>
                </a:lnTo>
                <a:lnTo>
                  <a:pt x="14272" y="36494"/>
                </a:lnTo>
                <a:lnTo>
                  <a:pt x="14387" y="36437"/>
                </a:lnTo>
                <a:lnTo>
                  <a:pt x="14483" y="36360"/>
                </a:lnTo>
                <a:lnTo>
                  <a:pt x="14502" y="36283"/>
                </a:lnTo>
                <a:lnTo>
                  <a:pt x="14502" y="36264"/>
                </a:lnTo>
                <a:lnTo>
                  <a:pt x="14483" y="36225"/>
                </a:lnTo>
                <a:lnTo>
                  <a:pt x="14464" y="36225"/>
                </a:lnTo>
                <a:lnTo>
                  <a:pt x="14637" y="36072"/>
                </a:lnTo>
                <a:close/>
                <a:moveTo>
                  <a:pt x="25642" y="36245"/>
                </a:moveTo>
                <a:lnTo>
                  <a:pt x="25873" y="36264"/>
                </a:lnTo>
                <a:lnTo>
                  <a:pt x="26065" y="36302"/>
                </a:lnTo>
                <a:lnTo>
                  <a:pt x="25546" y="36437"/>
                </a:lnTo>
                <a:lnTo>
                  <a:pt x="25047" y="36571"/>
                </a:lnTo>
                <a:lnTo>
                  <a:pt x="24010" y="36802"/>
                </a:lnTo>
                <a:lnTo>
                  <a:pt x="23664" y="36859"/>
                </a:lnTo>
                <a:lnTo>
                  <a:pt x="23261" y="36898"/>
                </a:lnTo>
                <a:lnTo>
                  <a:pt x="22377" y="36936"/>
                </a:lnTo>
                <a:lnTo>
                  <a:pt x="22339" y="36898"/>
                </a:lnTo>
                <a:lnTo>
                  <a:pt x="22300" y="36859"/>
                </a:lnTo>
                <a:lnTo>
                  <a:pt x="22185" y="36859"/>
                </a:lnTo>
                <a:lnTo>
                  <a:pt x="21724" y="36974"/>
                </a:lnTo>
                <a:lnTo>
                  <a:pt x="21666" y="36994"/>
                </a:lnTo>
                <a:lnTo>
                  <a:pt x="21705" y="36859"/>
                </a:lnTo>
                <a:lnTo>
                  <a:pt x="21762" y="36744"/>
                </a:lnTo>
                <a:lnTo>
                  <a:pt x="22223" y="36590"/>
                </a:lnTo>
                <a:lnTo>
                  <a:pt x="22550" y="36494"/>
                </a:lnTo>
                <a:lnTo>
                  <a:pt x="22780" y="36456"/>
                </a:lnTo>
                <a:lnTo>
                  <a:pt x="23145" y="36398"/>
                </a:lnTo>
                <a:lnTo>
                  <a:pt x="23606" y="36341"/>
                </a:lnTo>
                <a:lnTo>
                  <a:pt x="24106" y="36283"/>
                </a:lnTo>
                <a:lnTo>
                  <a:pt x="24643" y="36245"/>
                </a:lnTo>
                <a:close/>
                <a:moveTo>
                  <a:pt x="30924" y="34266"/>
                </a:moveTo>
                <a:lnTo>
                  <a:pt x="31001" y="34343"/>
                </a:lnTo>
                <a:lnTo>
                  <a:pt x="31039" y="34420"/>
                </a:lnTo>
                <a:lnTo>
                  <a:pt x="31078" y="34516"/>
                </a:lnTo>
                <a:lnTo>
                  <a:pt x="31097" y="34612"/>
                </a:lnTo>
                <a:lnTo>
                  <a:pt x="31097" y="34727"/>
                </a:lnTo>
                <a:lnTo>
                  <a:pt x="31097" y="34823"/>
                </a:lnTo>
                <a:lnTo>
                  <a:pt x="31059" y="34938"/>
                </a:lnTo>
                <a:lnTo>
                  <a:pt x="31020" y="35054"/>
                </a:lnTo>
                <a:lnTo>
                  <a:pt x="30963" y="35169"/>
                </a:lnTo>
                <a:lnTo>
                  <a:pt x="30886" y="35284"/>
                </a:lnTo>
                <a:lnTo>
                  <a:pt x="30713" y="35515"/>
                </a:lnTo>
                <a:lnTo>
                  <a:pt x="30482" y="35745"/>
                </a:lnTo>
                <a:lnTo>
                  <a:pt x="30194" y="35956"/>
                </a:lnTo>
                <a:lnTo>
                  <a:pt x="29810" y="36187"/>
                </a:lnTo>
                <a:lnTo>
                  <a:pt x="29388" y="36417"/>
                </a:lnTo>
                <a:lnTo>
                  <a:pt x="28965" y="36609"/>
                </a:lnTo>
                <a:lnTo>
                  <a:pt x="28542" y="36802"/>
                </a:lnTo>
                <a:lnTo>
                  <a:pt x="28082" y="36974"/>
                </a:lnTo>
                <a:lnTo>
                  <a:pt x="27640" y="37128"/>
                </a:lnTo>
                <a:lnTo>
                  <a:pt x="27179" y="37262"/>
                </a:lnTo>
                <a:lnTo>
                  <a:pt x="26699" y="37397"/>
                </a:lnTo>
                <a:lnTo>
                  <a:pt x="26910" y="37186"/>
                </a:lnTo>
                <a:lnTo>
                  <a:pt x="27102" y="36974"/>
                </a:lnTo>
                <a:lnTo>
                  <a:pt x="27275" y="36744"/>
                </a:lnTo>
                <a:lnTo>
                  <a:pt x="27448" y="36494"/>
                </a:lnTo>
                <a:lnTo>
                  <a:pt x="27467" y="36437"/>
                </a:lnTo>
                <a:lnTo>
                  <a:pt x="27486" y="36379"/>
                </a:lnTo>
                <a:lnTo>
                  <a:pt x="27947" y="36206"/>
                </a:lnTo>
                <a:lnTo>
                  <a:pt x="28446" y="36014"/>
                </a:lnTo>
                <a:lnTo>
                  <a:pt x="28927" y="35803"/>
                </a:lnTo>
                <a:lnTo>
                  <a:pt x="29407" y="35553"/>
                </a:lnTo>
                <a:lnTo>
                  <a:pt x="29849" y="35284"/>
                </a:lnTo>
                <a:lnTo>
                  <a:pt x="30060" y="35130"/>
                </a:lnTo>
                <a:lnTo>
                  <a:pt x="30271" y="34977"/>
                </a:lnTo>
                <a:lnTo>
                  <a:pt x="30444" y="34804"/>
                </a:lnTo>
                <a:lnTo>
                  <a:pt x="30617" y="34631"/>
                </a:lnTo>
                <a:lnTo>
                  <a:pt x="30790" y="34458"/>
                </a:lnTo>
                <a:lnTo>
                  <a:pt x="30924" y="34266"/>
                </a:lnTo>
                <a:close/>
                <a:moveTo>
                  <a:pt x="26545" y="36667"/>
                </a:moveTo>
                <a:lnTo>
                  <a:pt x="26507" y="36802"/>
                </a:lnTo>
                <a:lnTo>
                  <a:pt x="26391" y="36936"/>
                </a:lnTo>
                <a:lnTo>
                  <a:pt x="26238" y="37090"/>
                </a:lnTo>
                <a:lnTo>
                  <a:pt x="26007" y="37262"/>
                </a:lnTo>
                <a:lnTo>
                  <a:pt x="25757" y="37435"/>
                </a:lnTo>
                <a:lnTo>
                  <a:pt x="25489" y="37570"/>
                </a:lnTo>
                <a:lnTo>
                  <a:pt x="25200" y="37685"/>
                </a:lnTo>
                <a:lnTo>
                  <a:pt x="24912" y="37781"/>
                </a:lnTo>
                <a:lnTo>
                  <a:pt x="23510" y="38012"/>
                </a:lnTo>
                <a:lnTo>
                  <a:pt x="23414" y="38031"/>
                </a:lnTo>
                <a:lnTo>
                  <a:pt x="22607" y="38050"/>
                </a:lnTo>
                <a:lnTo>
                  <a:pt x="21801" y="38069"/>
                </a:lnTo>
                <a:lnTo>
                  <a:pt x="20668" y="38069"/>
                </a:lnTo>
                <a:lnTo>
                  <a:pt x="20303" y="38108"/>
                </a:lnTo>
                <a:lnTo>
                  <a:pt x="20226" y="38127"/>
                </a:lnTo>
                <a:lnTo>
                  <a:pt x="20168" y="38165"/>
                </a:lnTo>
                <a:lnTo>
                  <a:pt x="19918" y="38127"/>
                </a:lnTo>
                <a:lnTo>
                  <a:pt x="19746" y="38088"/>
                </a:lnTo>
                <a:lnTo>
                  <a:pt x="19630" y="38031"/>
                </a:lnTo>
                <a:lnTo>
                  <a:pt x="19592" y="38012"/>
                </a:lnTo>
                <a:lnTo>
                  <a:pt x="19573" y="37973"/>
                </a:lnTo>
                <a:lnTo>
                  <a:pt x="21148" y="37551"/>
                </a:lnTo>
                <a:lnTo>
                  <a:pt x="21474" y="37589"/>
                </a:lnTo>
                <a:lnTo>
                  <a:pt x="21801" y="37608"/>
                </a:lnTo>
                <a:lnTo>
                  <a:pt x="22492" y="37608"/>
                </a:lnTo>
                <a:lnTo>
                  <a:pt x="22838" y="37570"/>
                </a:lnTo>
                <a:lnTo>
                  <a:pt x="23203" y="37531"/>
                </a:lnTo>
                <a:lnTo>
                  <a:pt x="23894" y="37416"/>
                </a:lnTo>
                <a:lnTo>
                  <a:pt x="24586" y="37243"/>
                </a:lnTo>
                <a:lnTo>
                  <a:pt x="25258" y="37070"/>
                </a:lnTo>
                <a:lnTo>
                  <a:pt x="25930" y="36878"/>
                </a:lnTo>
                <a:lnTo>
                  <a:pt x="26545" y="36667"/>
                </a:lnTo>
                <a:close/>
                <a:moveTo>
                  <a:pt x="19131" y="43582"/>
                </a:moveTo>
                <a:lnTo>
                  <a:pt x="18132" y="43927"/>
                </a:lnTo>
                <a:lnTo>
                  <a:pt x="17575" y="44100"/>
                </a:lnTo>
                <a:lnTo>
                  <a:pt x="17037" y="44254"/>
                </a:lnTo>
                <a:lnTo>
                  <a:pt x="15943" y="44561"/>
                </a:lnTo>
                <a:lnTo>
                  <a:pt x="14848" y="44888"/>
                </a:lnTo>
                <a:lnTo>
                  <a:pt x="14310" y="45080"/>
                </a:lnTo>
                <a:lnTo>
                  <a:pt x="13772" y="45272"/>
                </a:lnTo>
                <a:lnTo>
                  <a:pt x="13734" y="45291"/>
                </a:lnTo>
                <a:lnTo>
                  <a:pt x="13695" y="45349"/>
                </a:lnTo>
                <a:lnTo>
                  <a:pt x="13695" y="45387"/>
                </a:lnTo>
                <a:lnTo>
                  <a:pt x="13715" y="45445"/>
                </a:lnTo>
                <a:lnTo>
                  <a:pt x="13734" y="45502"/>
                </a:lnTo>
                <a:lnTo>
                  <a:pt x="13772" y="45541"/>
                </a:lnTo>
                <a:lnTo>
                  <a:pt x="13830" y="45560"/>
                </a:lnTo>
                <a:lnTo>
                  <a:pt x="13887" y="45560"/>
                </a:lnTo>
                <a:lnTo>
                  <a:pt x="15558" y="45157"/>
                </a:lnTo>
                <a:lnTo>
                  <a:pt x="16384" y="44965"/>
                </a:lnTo>
                <a:lnTo>
                  <a:pt x="17210" y="44753"/>
                </a:lnTo>
                <a:lnTo>
                  <a:pt x="18036" y="44504"/>
                </a:lnTo>
                <a:lnTo>
                  <a:pt x="18843" y="44254"/>
                </a:lnTo>
                <a:lnTo>
                  <a:pt x="19246" y="44100"/>
                </a:lnTo>
                <a:lnTo>
                  <a:pt x="19630" y="43947"/>
                </a:lnTo>
                <a:lnTo>
                  <a:pt x="20015" y="43774"/>
                </a:lnTo>
                <a:lnTo>
                  <a:pt x="20418" y="43601"/>
                </a:lnTo>
                <a:lnTo>
                  <a:pt x="21071" y="43620"/>
                </a:lnTo>
                <a:lnTo>
                  <a:pt x="21513" y="43639"/>
                </a:lnTo>
                <a:lnTo>
                  <a:pt x="21878" y="43697"/>
                </a:lnTo>
                <a:lnTo>
                  <a:pt x="22147" y="43735"/>
                </a:lnTo>
                <a:lnTo>
                  <a:pt x="22339" y="43812"/>
                </a:lnTo>
                <a:lnTo>
                  <a:pt x="22223" y="43908"/>
                </a:lnTo>
                <a:lnTo>
                  <a:pt x="22070" y="44043"/>
                </a:lnTo>
                <a:lnTo>
                  <a:pt x="21858" y="44158"/>
                </a:lnTo>
                <a:lnTo>
                  <a:pt x="21590" y="44292"/>
                </a:lnTo>
                <a:lnTo>
                  <a:pt x="21148" y="44504"/>
                </a:lnTo>
                <a:lnTo>
                  <a:pt x="20687" y="44715"/>
                </a:lnTo>
                <a:lnTo>
                  <a:pt x="20207" y="44888"/>
                </a:lnTo>
                <a:lnTo>
                  <a:pt x="19707" y="45041"/>
                </a:lnTo>
                <a:lnTo>
                  <a:pt x="19208" y="45176"/>
                </a:lnTo>
                <a:lnTo>
                  <a:pt x="18708" y="45310"/>
                </a:lnTo>
                <a:lnTo>
                  <a:pt x="18190" y="45426"/>
                </a:lnTo>
                <a:lnTo>
                  <a:pt x="17671" y="45502"/>
                </a:lnTo>
                <a:lnTo>
                  <a:pt x="17153" y="45579"/>
                </a:lnTo>
                <a:lnTo>
                  <a:pt x="16634" y="45637"/>
                </a:lnTo>
                <a:lnTo>
                  <a:pt x="16115" y="45694"/>
                </a:lnTo>
                <a:lnTo>
                  <a:pt x="15597" y="45714"/>
                </a:lnTo>
                <a:lnTo>
                  <a:pt x="15078" y="45733"/>
                </a:lnTo>
                <a:lnTo>
                  <a:pt x="14560" y="45733"/>
                </a:lnTo>
                <a:lnTo>
                  <a:pt x="14060" y="45714"/>
                </a:lnTo>
                <a:lnTo>
                  <a:pt x="13580" y="45694"/>
                </a:lnTo>
                <a:lnTo>
                  <a:pt x="13330" y="45675"/>
                </a:lnTo>
                <a:lnTo>
                  <a:pt x="13138" y="45637"/>
                </a:lnTo>
                <a:lnTo>
                  <a:pt x="12985" y="45618"/>
                </a:lnTo>
                <a:lnTo>
                  <a:pt x="12850" y="45560"/>
                </a:lnTo>
                <a:lnTo>
                  <a:pt x="12754" y="45522"/>
                </a:lnTo>
                <a:lnTo>
                  <a:pt x="12677" y="45464"/>
                </a:lnTo>
                <a:lnTo>
                  <a:pt x="12639" y="45406"/>
                </a:lnTo>
                <a:lnTo>
                  <a:pt x="12620" y="45349"/>
                </a:lnTo>
                <a:lnTo>
                  <a:pt x="12639" y="45272"/>
                </a:lnTo>
                <a:lnTo>
                  <a:pt x="12658" y="45195"/>
                </a:lnTo>
                <a:lnTo>
                  <a:pt x="12716" y="45118"/>
                </a:lnTo>
                <a:lnTo>
                  <a:pt x="12793" y="45041"/>
                </a:lnTo>
                <a:lnTo>
                  <a:pt x="12966" y="44888"/>
                </a:lnTo>
                <a:lnTo>
                  <a:pt x="13196" y="44734"/>
                </a:lnTo>
                <a:lnTo>
                  <a:pt x="13907" y="44619"/>
                </a:lnTo>
                <a:lnTo>
                  <a:pt x="14617" y="44465"/>
                </a:lnTo>
                <a:lnTo>
                  <a:pt x="14656" y="44523"/>
                </a:lnTo>
                <a:lnTo>
                  <a:pt x="14713" y="44561"/>
                </a:lnTo>
                <a:lnTo>
                  <a:pt x="14771" y="44580"/>
                </a:lnTo>
                <a:lnTo>
                  <a:pt x="14848" y="44580"/>
                </a:lnTo>
                <a:lnTo>
                  <a:pt x="15078" y="44542"/>
                </a:lnTo>
                <a:lnTo>
                  <a:pt x="15232" y="44504"/>
                </a:lnTo>
                <a:lnTo>
                  <a:pt x="15597" y="44350"/>
                </a:lnTo>
                <a:lnTo>
                  <a:pt x="15635" y="44331"/>
                </a:lnTo>
                <a:lnTo>
                  <a:pt x="15674" y="44292"/>
                </a:lnTo>
                <a:lnTo>
                  <a:pt x="15693" y="44254"/>
                </a:lnTo>
                <a:lnTo>
                  <a:pt x="15712" y="44196"/>
                </a:lnTo>
                <a:lnTo>
                  <a:pt x="16154" y="44062"/>
                </a:lnTo>
                <a:lnTo>
                  <a:pt x="16519" y="43947"/>
                </a:lnTo>
                <a:lnTo>
                  <a:pt x="16865" y="43851"/>
                </a:lnTo>
                <a:lnTo>
                  <a:pt x="17249" y="43774"/>
                </a:lnTo>
                <a:lnTo>
                  <a:pt x="17614" y="43716"/>
                </a:lnTo>
                <a:lnTo>
                  <a:pt x="17979" y="43658"/>
                </a:lnTo>
                <a:lnTo>
                  <a:pt x="18363" y="43620"/>
                </a:lnTo>
                <a:lnTo>
                  <a:pt x="19131" y="43582"/>
                </a:lnTo>
                <a:close/>
                <a:moveTo>
                  <a:pt x="45790" y="1"/>
                </a:moveTo>
                <a:lnTo>
                  <a:pt x="45733" y="20"/>
                </a:lnTo>
                <a:lnTo>
                  <a:pt x="45349" y="212"/>
                </a:lnTo>
                <a:lnTo>
                  <a:pt x="44984" y="423"/>
                </a:lnTo>
                <a:lnTo>
                  <a:pt x="44638" y="654"/>
                </a:lnTo>
                <a:lnTo>
                  <a:pt x="44312" y="903"/>
                </a:lnTo>
                <a:lnTo>
                  <a:pt x="43985" y="1172"/>
                </a:lnTo>
                <a:lnTo>
                  <a:pt x="43697" y="1480"/>
                </a:lnTo>
                <a:lnTo>
                  <a:pt x="43428" y="1787"/>
                </a:lnTo>
                <a:lnTo>
                  <a:pt x="43159" y="2113"/>
                </a:lnTo>
                <a:lnTo>
                  <a:pt x="42909" y="2459"/>
                </a:lnTo>
                <a:lnTo>
                  <a:pt x="42679" y="2824"/>
                </a:lnTo>
                <a:lnTo>
                  <a:pt x="42468" y="3189"/>
                </a:lnTo>
                <a:lnTo>
                  <a:pt x="42276" y="3573"/>
                </a:lnTo>
                <a:lnTo>
                  <a:pt x="42083" y="3976"/>
                </a:lnTo>
                <a:lnTo>
                  <a:pt x="41911" y="4380"/>
                </a:lnTo>
                <a:lnTo>
                  <a:pt x="41738" y="4802"/>
                </a:lnTo>
                <a:lnTo>
                  <a:pt x="41584" y="5225"/>
                </a:lnTo>
                <a:lnTo>
                  <a:pt x="41450" y="5648"/>
                </a:lnTo>
                <a:lnTo>
                  <a:pt x="41315" y="6089"/>
                </a:lnTo>
                <a:lnTo>
                  <a:pt x="41104" y="6973"/>
                </a:lnTo>
                <a:lnTo>
                  <a:pt x="40912" y="7876"/>
                </a:lnTo>
                <a:lnTo>
                  <a:pt x="40739" y="8759"/>
                </a:lnTo>
                <a:lnTo>
                  <a:pt x="40624" y="9643"/>
                </a:lnTo>
                <a:lnTo>
                  <a:pt x="40509" y="10526"/>
                </a:lnTo>
                <a:lnTo>
                  <a:pt x="40412" y="11371"/>
                </a:lnTo>
                <a:lnTo>
                  <a:pt x="40336" y="12178"/>
                </a:lnTo>
                <a:lnTo>
                  <a:pt x="39683" y="13042"/>
                </a:lnTo>
                <a:lnTo>
                  <a:pt x="39010" y="13887"/>
                </a:lnTo>
                <a:lnTo>
                  <a:pt x="38319" y="14733"/>
                </a:lnTo>
                <a:lnTo>
                  <a:pt x="37608" y="15558"/>
                </a:lnTo>
                <a:lnTo>
                  <a:pt x="37743" y="15193"/>
                </a:lnTo>
                <a:lnTo>
                  <a:pt x="37877" y="14809"/>
                </a:lnTo>
                <a:lnTo>
                  <a:pt x="37973" y="14444"/>
                </a:lnTo>
                <a:lnTo>
                  <a:pt x="38069" y="14060"/>
                </a:lnTo>
                <a:lnTo>
                  <a:pt x="38146" y="13695"/>
                </a:lnTo>
                <a:lnTo>
                  <a:pt x="38204" y="13311"/>
                </a:lnTo>
                <a:lnTo>
                  <a:pt x="38242" y="12946"/>
                </a:lnTo>
                <a:lnTo>
                  <a:pt x="38261" y="12562"/>
                </a:lnTo>
                <a:lnTo>
                  <a:pt x="38357" y="12447"/>
                </a:lnTo>
                <a:lnTo>
                  <a:pt x="38415" y="12332"/>
                </a:lnTo>
                <a:lnTo>
                  <a:pt x="38492" y="12159"/>
                </a:lnTo>
                <a:lnTo>
                  <a:pt x="38530" y="11986"/>
                </a:lnTo>
                <a:lnTo>
                  <a:pt x="38549" y="11794"/>
                </a:lnTo>
                <a:lnTo>
                  <a:pt x="38511" y="11621"/>
                </a:lnTo>
                <a:lnTo>
                  <a:pt x="38492" y="11544"/>
                </a:lnTo>
                <a:lnTo>
                  <a:pt x="38453" y="11467"/>
                </a:lnTo>
                <a:lnTo>
                  <a:pt x="38415" y="11390"/>
                </a:lnTo>
                <a:lnTo>
                  <a:pt x="38357" y="11333"/>
                </a:lnTo>
                <a:lnTo>
                  <a:pt x="38280" y="11275"/>
                </a:lnTo>
                <a:lnTo>
                  <a:pt x="38204" y="11237"/>
                </a:lnTo>
                <a:lnTo>
                  <a:pt x="38108" y="11218"/>
                </a:lnTo>
                <a:lnTo>
                  <a:pt x="38012" y="11198"/>
                </a:lnTo>
                <a:lnTo>
                  <a:pt x="37820" y="11198"/>
                </a:lnTo>
                <a:lnTo>
                  <a:pt x="37647" y="11237"/>
                </a:lnTo>
                <a:lnTo>
                  <a:pt x="37608" y="11218"/>
                </a:lnTo>
                <a:lnTo>
                  <a:pt x="37551" y="11198"/>
                </a:lnTo>
                <a:lnTo>
                  <a:pt x="37512" y="11218"/>
                </a:lnTo>
                <a:lnTo>
                  <a:pt x="37474" y="11256"/>
                </a:lnTo>
                <a:lnTo>
                  <a:pt x="37455" y="11333"/>
                </a:lnTo>
                <a:lnTo>
                  <a:pt x="37339" y="11410"/>
                </a:lnTo>
                <a:lnTo>
                  <a:pt x="37243" y="11506"/>
                </a:lnTo>
                <a:lnTo>
                  <a:pt x="37166" y="11602"/>
                </a:lnTo>
                <a:lnTo>
                  <a:pt x="37090" y="11717"/>
                </a:lnTo>
                <a:lnTo>
                  <a:pt x="37032" y="11832"/>
                </a:lnTo>
                <a:lnTo>
                  <a:pt x="37013" y="11967"/>
                </a:lnTo>
                <a:lnTo>
                  <a:pt x="36994" y="12101"/>
                </a:lnTo>
                <a:lnTo>
                  <a:pt x="36994" y="12236"/>
                </a:lnTo>
                <a:lnTo>
                  <a:pt x="37013" y="12274"/>
                </a:lnTo>
                <a:lnTo>
                  <a:pt x="37032" y="12293"/>
                </a:lnTo>
                <a:lnTo>
                  <a:pt x="37070" y="12312"/>
                </a:lnTo>
                <a:lnTo>
                  <a:pt x="37128" y="12312"/>
                </a:lnTo>
                <a:lnTo>
                  <a:pt x="37186" y="12274"/>
                </a:lnTo>
                <a:lnTo>
                  <a:pt x="37339" y="11986"/>
                </a:lnTo>
                <a:lnTo>
                  <a:pt x="37359" y="12140"/>
                </a:lnTo>
                <a:lnTo>
                  <a:pt x="37378" y="12312"/>
                </a:lnTo>
                <a:lnTo>
                  <a:pt x="37416" y="12447"/>
                </a:lnTo>
                <a:lnTo>
                  <a:pt x="37474" y="12601"/>
                </a:lnTo>
                <a:lnTo>
                  <a:pt x="37512" y="12677"/>
                </a:lnTo>
                <a:lnTo>
                  <a:pt x="37570" y="12735"/>
                </a:lnTo>
                <a:lnTo>
                  <a:pt x="37627" y="12773"/>
                </a:lnTo>
                <a:lnTo>
                  <a:pt x="37666" y="12812"/>
                </a:lnTo>
                <a:lnTo>
                  <a:pt x="37723" y="12831"/>
                </a:lnTo>
                <a:lnTo>
                  <a:pt x="37781" y="12850"/>
                </a:lnTo>
                <a:lnTo>
                  <a:pt x="37896" y="12831"/>
                </a:lnTo>
                <a:lnTo>
                  <a:pt x="37896" y="12831"/>
                </a:lnTo>
                <a:lnTo>
                  <a:pt x="37839" y="13292"/>
                </a:lnTo>
                <a:lnTo>
                  <a:pt x="37762" y="13753"/>
                </a:lnTo>
                <a:lnTo>
                  <a:pt x="37666" y="14233"/>
                </a:lnTo>
                <a:lnTo>
                  <a:pt x="37531" y="14694"/>
                </a:lnTo>
                <a:lnTo>
                  <a:pt x="37378" y="15155"/>
                </a:lnTo>
                <a:lnTo>
                  <a:pt x="37205" y="15616"/>
                </a:lnTo>
                <a:lnTo>
                  <a:pt x="37013" y="16058"/>
                </a:lnTo>
                <a:lnTo>
                  <a:pt x="36802" y="16500"/>
                </a:lnTo>
                <a:lnTo>
                  <a:pt x="36148" y="17210"/>
                </a:lnTo>
                <a:lnTo>
                  <a:pt x="35476" y="17921"/>
                </a:lnTo>
                <a:lnTo>
                  <a:pt x="34132" y="19323"/>
                </a:lnTo>
                <a:lnTo>
                  <a:pt x="32749" y="20706"/>
                </a:lnTo>
                <a:lnTo>
                  <a:pt x="31347" y="22070"/>
                </a:lnTo>
                <a:lnTo>
                  <a:pt x="31347" y="22070"/>
                </a:lnTo>
                <a:lnTo>
                  <a:pt x="31692" y="21378"/>
                </a:lnTo>
                <a:lnTo>
                  <a:pt x="32077" y="20687"/>
                </a:lnTo>
                <a:lnTo>
                  <a:pt x="32499" y="19995"/>
                </a:lnTo>
                <a:lnTo>
                  <a:pt x="32941" y="19285"/>
                </a:lnTo>
                <a:lnTo>
                  <a:pt x="33863" y="17844"/>
                </a:lnTo>
                <a:lnTo>
                  <a:pt x="34285" y="17095"/>
                </a:lnTo>
                <a:lnTo>
                  <a:pt x="34708" y="16365"/>
                </a:lnTo>
                <a:lnTo>
                  <a:pt x="35092" y="15616"/>
                </a:lnTo>
                <a:lnTo>
                  <a:pt x="35265" y="15232"/>
                </a:lnTo>
                <a:lnTo>
                  <a:pt x="35419" y="14848"/>
                </a:lnTo>
                <a:lnTo>
                  <a:pt x="35553" y="14464"/>
                </a:lnTo>
                <a:lnTo>
                  <a:pt x="35688" y="14079"/>
                </a:lnTo>
                <a:lnTo>
                  <a:pt x="35784" y="13695"/>
                </a:lnTo>
                <a:lnTo>
                  <a:pt x="35860" y="13311"/>
                </a:lnTo>
                <a:lnTo>
                  <a:pt x="35937" y="12927"/>
                </a:lnTo>
                <a:lnTo>
                  <a:pt x="35976" y="12524"/>
                </a:lnTo>
                <a:lnTo>
                  <a:pt x="35976" y="12140"/>
                </a:lnTo>
                <a:lnTo>
                  <a:pt x="35976" y="11736"/>
                </a:lnTo>
                <a:lnTo>
                  <a:pt x="35937" y="11352"/>
                </a:lnTo>
                <a:lnTo>
                  <a:pt x="35860" y="10949"/>
                </a:lnTo>
                <a:lnTo>
                  <a:pt x="35764" y="10545"/>
                </a:lnTo>
                <a:lnTo>
                  <a:pt x="35630" y="10142"/>
                </a:lnTo>
                <a:lnTo>
                  <a:pt x="35591" y="10104"/>
                </a:lnTo>
                <a:lnTo>
                  <a:pt x="35553" y="10065"/>
                </a:lnTo>
                <a:lnTo>
                  <a:pt x="35419" y="9623"/>
                </a:lnTo>
                <a:lnTo>
                  <a:pt x="35323" y="9393"/>
                </a:lnTo>
                <a:lnTo>
                  <a:pt x="35207" y="9182"/>
                </a:lnTo>
                <a:lnTo>
                  <a:pt x="35188" y="9143"/>
                </a:lnTo>
                <a:lnTo>
                  <a:pt x="35150" y="9124"/>
                </a:lnTo>
                <a:lnTo>
                  <a:pt x="35073" y="9086"/>
                </a:lnTo>
                <a:lnTo>
                  <a:pt x="34996" y="9086"/>
                </a:lnTo>
                <a:lnTo>
                  <a:pt x="34919" y="9143"/>
                </a:lnTo>
                <a:lnTo>
                  <a:pt x="34593" y="9393"/>
                </a:lnTo>
                <a:lnTo>
                  <a:pt x="34305" y="9662"/>
                </a:lnTo>
                <a:lnTo>
                  <a:pt x="34036" y="9950"/>
                </a:lnTo>
                <a:lnTo>
                  <a:pt x="33786" y="10257"/>
                </a:lnTo>
                <a:lnTo>
                  <a:pt x="33575" y="10584"/>
                </a:lnTo>
                <a:lnTo>
                  <a:pt x="33363" y="10910"/>
                </a:lnTo>
                <a:lnTo>
                  <a:pt x="33191" y="11256"/>
                </a:lnTo>
                <a:lnTo>
                  <a:pt x="33018" y="11621"/>
                </a:lnTo>
                <a:lnTo>
                  <a:pt x="32864" y="11986"/>
                </a:lnTo>
                <a:lnTo>
                  <a:pt x="32730" y="12351"/>
                </a:lnTo>
                <a:lnTo>
                  <a:pt x="32614" y="12735"/>
                </a:lnTo>
                <a:lnTo>
                  <a:pt x="32499" y="13119"/>
                </a:lnTo>
                <a:lnTo>
                  <a:pt x="32288" y="13887"/>
                </a:lnTo>
                <a:lnTo>
                  <a:pt x="32115" y="14675"/>
                </a:lnTo>
                <a:lnTo>
                  <a:pt x="32019" y="15117"/>
                </a:lnTo>
                <a:lnTo>
                  <a:pt x="31942" y="15616"/>
                </a:lnTo>
                <a:lnTo>
                  <a:pt x="31827" y="16692"/>
                </a:lnTo>
                <a:lnTo>
                  <a:pt x="31712" y="17844"/>
                </a:lnTo>
                <a:lnTo>
                  <a:pt x="31577" y="18996"/>
                </a:lnTo>
                <a:lnTo>
                  <a:pt x="31500" y="19573"/>
                </a:lnTo>
                <a:lnTo>
                  <a:pt x="31385" y="20149"/>
                </a:lnTo>
                <a:lnTo>
                  <a:pt x="31270" y="20687"/>
                </a:lnTo>
                <a:lnTo>
                  <a:pt x="31116" y="21205"/>
                </a:lnTo>
                <a:lnTo>
                  <a:pt x="30924" y="21685"/>
                </a:lnTo>
                <a:lnTo>
                  <a:pt x="30828" y="21916"/>
                </a:lnTo>
                <a:lnTo>
                  <a:pt x="30713" y="22127"/>
                </a:lnTo>
                <a:lnTo>
                  <a:pt x="30578" y="22339"/>
                </a:lnTo>
                <a:lnTo>
                  <a:pt x="30463" y="22531"/>
                </a:lnTo>
                <a:lnTo>
                  <a:pt x="30310" y="22723"/>
                </a:lnTo>
                <a:lnTo>
                  <a:pt x="30156" y="22876"/>
                </a:lnTo>
                <a:lnTo>
                  <a:pt x="30137" y="22915"/>
                </a:lnTo>
                <a:lnTo>
                  <a:pt x="30117" y="22953"/>
                </a:lnTo>
                <a:lnTo>
                  <a:pt x="30117" y="22992"/>
                </a:lnTo>
                <a:lnTo>
                  <a:pt x="30137" y="23030"/>
                </a:lnTo>
                <a:lnTo>
                  <a:pt x="30175" y="23088"/>
                </a:lnTo>
                <a:lnTo>
                  <a:pt x="30252" y="23088"/>
                </a:lnTo>
                <a:lnTo>
                  <a:pt x="29042" y="24202"/>
                </a:lnTo>
                <a:lnTo>
                  <a:pt x="27832" y="25316"/>
                </a:lnTo>
                <a:lnTo>
                  <a:pt x="25393" y="27505"/>
                </a:lnTo>
                <a:lnTo>
                  <a:pt x="25815" y="26891"/>
                </a:lnTo>
                <a:lnTo>
                  <a:pt x="26218" y="26257"/>
                </a:lnTo>
                <a:lnTo>
                  <a:pt x="26410" y="25911"/>
                </a:lnTo>
                <a:lnTo>
                  <a:pt x="26622" y="25546"/>
                </a:lnTo>
                <a:lnTo>
                  <a:pt x="26814" y="25162"/>
                </a:lnTo>
                <a:lnTo>
                  <a:pt x="27006" y="24759"/>
                </a:lnTo>
                <a:lnTo>
                  <a:pt x="27160" y="24336"/>
                </a:lnTo>
                <a:lnTo>
                  <a:pt x="27294" y="23914"/>
                </a:lnTo>
                <a:lnTo>
                  <a:pt x="27352" y="23702"/>
                </a:lnTo>
                <a:lnTo>
                  <a:pt x="27371" y="23491"/>
                </a:lnTo>
                <a:lnTo>
                  <a:pt x="27409" y="23280"/>
                </a:lnTo>
                <a:lnTo>
                  <a:pt x="27409" y="23068"/>
                </a:lnTo>
                <a:lnTo>
                  <a:pt x="27525" y="22992"/>
                </a:lnTo>
                <a:lnTo>
                  <a:pt x="27601" y="22896"/>
                </a:lnTo>
                <a:lnTo>
                  <a:pt x="27697" y="22800"/>
                </a:lnTo>
                <a:lnTo>
                  <a:pt x="27755" y="22665"/>
                </a:lnTo>
                <a:lnTo>
                  <a:pt x="27813" y="22550"/>
                </a:lnTo>
                <a:lnTo>
                  <a:pt x="27870" y="22415"/>
                </a:lnTo>
                <a:lnTo>
                  <a:pt x="27909" y="22262"/>
                </a:lnTo>
                <a:lnTo>
                  <a:pt x="27928" y="22127"/>
                </a:lnTo>
                <a:lnTo>
                  <a:pt x="27928" y="21974"/>
                </a:lnTo>
                <a:lnTo>
                  <a:pt x="27909" y="21839"/>
                </a:lnTo>
                <a:lnTo>
                  <a:pt x="27889" y="21685"/>
                </a:lnTo>
                <a:lnTo>
                  <a:pt x="27851" y="21570"/>
                </a:lnTo>
                <a:lnTo>
                  <a:pt x="27793" y="21436"/>
                </a:lnTo>
                <a:lnTo>
                  <a:pt x="27717" y="21340"/>
                </a:lnTo>
                <a:lnTo>
                  <a:pt x="27640" y="21244"/>
                </a:lnTo>
                <a:lnTo>
                  <a:pt x="27525" y="21167"/>
                </a:lnTo>
                <a:lnTo>
                  <a:pt x="27428" y="21109"/>
                </a:lnTo>
                <a:lnTo>
                  <a:pt x="27332" y="21090"/>
                </a:lnTo>
                <a:lnTo>
                  <a:pt x="27256" y="21071"/>
                </a:lnTo>
                <a:lnTo>
                  <a:pt x="27160" y="21071"/>
                </a:lnTo>
                <a:lnTo>
                  <a:pt x="27102" y="21052"/>
                </a:lnTo>
                <a:lnTo>
                  <a:pt x="26987" y="21071"/>
                </a:lnTo>
                <a:lnTo>
                  <a:pt x="26852" y="21090"/>
                </a:lnTo>
                <a:lnTo>
                  <a:pt x="26737" y="21148"/>
                </a:lnTo>
                <a:lnTo>
                  <a:pt x="26641" y="21205"/>
                </a:lnTo>
                <a:lnTo>
                  <a:pt x="26545" y="21263"/>
                </a:lnTo>
                <a:lnTo>
                  <a:pt x="26449" y="21359"/>
                </a:lnTo>
                <a:lnTo>
                  <a:pt x="26353" y="21436"/>
                </a:lnTo>
                <a:lnTo>
                  <a:pt x="26295" y="21551"/>
                </a:lnTo>
                <a:lnTo>
                  <a:pt x="26218" y="21647"/>
                </a:lnTo>
                <a:lnTo>
                  <a:pt x="26180" y="21762"/>
                </a:lnTo>
                <a:lnTo>
                  <a:pt x="26122" y="21878"/>
                </a:lnTo>
                <a:lnTo>
                  <a:pt x="26103" y="21993"/>
                </a:lnTo>
                <a:lnTo>
                  <a:pt x="26084" y="22127"/>
                </a:lnTo>
                <a:lnTo>
                  <a:pt x="26084" y="22242"/>
                </a:lnTo>
                <a:lnTo>
                  <a:pt x="26103" y="22377"/>
                </a:lnTo>
                <a:lnTo>
                  <a:pt x="26142" y="22492"/>
                </a:lnTo>
                <a:lnTo>
                  <a:pt x="26199" y="22627"/>
                </a:lnTo>
                <a:lnTo>
                  <a:pt x="26276" y="22761"/>
                </a:lnTo>
                <a:lnTo>
                  <a:pt x="26372" y="22876"/>
                </a:lnTo>
                <a:lnTo>
                  <a:pt x="26487" y="22992"/>
                </a:lnTo>
                <a:lnTo>
                  <a:pt x="26622" y="23068"/>
                </a:lnTo>
                <a:lnTo>
                  <a:pt x="26756" y="23126"/>
                </a:lnTo>
                <a:lnTo>
                  <a:pt x="26910" y="23164"/>
                </a:lnTo>
                <a:lnTo>
                  <a:pt x="27064" y="23184"/>
                </a:lnTo>
                <a:lnTo>
                  <a:pt x="27044" y="23491"/>
                </a:lnTo>
                <a:lnTo>
                  <a:pt x="26987" y="23817"/>
                </a:lnTo>
                <a:lnTo>
                  <a:pt x="26910" y="24125"/>
                </a:lnTo>
                <a:lnTo>
                  <a:pt x="26814" y="24451"/>
                </a:lnTo>
                <a:lnTo>
                  <a:pt x="26699" y="24797"/>
                </a:lnTo>
                <a:lnTo>
                  <a:pt x="26564" y="25124"/>
                </a:lnTo>
                <a:lnTo>
                  <a:pt x="26410" y="25450"/>
                </a:lnTo>
                <a:lnTo>
                  <a:pt x="26238" y="25777"/>
                </a:lnTo>
                <a:lnTo>
                  <a:pt x="26065" y="26103"/>
                </a:lnTo>
                <a:lnTo>
                  <a:pt x="25853" y="26430"/>
                </a:lnTo>
                <a:lnTo>
                  <a:pt x="25450" y="27083"/>
                </a:lnTo>
                <a:lnTo>
                  <a:pt x="24989" y="27697"/>
                </a:lnTo>
                <a:lnTo>
                  <a:pt x="24528" y="28274"/>
                </a:lnTo>
                <a:lnTo>
                  <a:pt x="22223" y="30348"/>
                </a:lnTo>
                <a:lnTo>
                  <a:pt x="20610" y="31827"/>
                </a:lnTo>
                <a:lnTo>
                  <a:pt x="19016" y="33344"/>
                </a:lnTo>
                <a:lnTo>
                  <a:pt x="17441" y="34862"/>
                </a:lnTo>
                <a:lnTo>
                  <a:pt x="15904" y="36398"/>
                </a:lnTo>
                <a:lnTo>
                  <a:pt x="14368" y="37973"/>
                </a:lnTo>
                <a:lnTo>
                  <a:pt x="12850" y="39529"/>
                </a:lnTo>
                <a:lnTo>
                  <a:pt x="9835" y="42698"/>
                </a:lnTo>
                <a:lnTo>
                  <a:pt x="10065" y="42180"/>
                </a:lnTo>
                <a:lnTo>
                  <a:pt x="10277" y="41642"/>
                </a:lnTo>
                <a:lnTo>
                  <a:pt x="10488" y="41104"/>
                </a:lnTo>
                <a:lnTo>
                  <a:pt x="10661" y="40566"/>
                </a:lnTo>
                <a:lnTo>
                  <a:pt x="10718" y="40547"/>
                </a:lnTo>
                <a:lnTo>
                  <a:pt x="10757" y="40508"/>
                </a:lnTo>
                <a:lnTo>
                  <a:pt x="10776" y="40470"/>
                </a:lnTo>
                <a:lnTo>
                  <a:pt x="10930" y="39990"/>
                </a:lnTo>
                <a:lnTo>
                  <a:pt x="11102" y="39510"/>
                </a:lnTo>
                <a:lnTo>
                  <a:pt x="11141" y="39510"/>
                </a:lnTo>
                <a:lnTo>
                  <a:pt x="11179" y="39491"/>
                </a:lnTo>
                <a:lnTo>
                  <a:pt x="11237" y="39471"/>
                </a:lnTo>
                <a:lnTo>
                  <a:pt x="11256" y="39433"/>
                </a:lnTo>
                <a:lnTo>
                  <a:pt x="11391" y="39126"/>
                </a:lnTo>
                <a:lnTo>
                  <a:pt x="11563" y="38857"/>
                </a:lnTo>
                <a:lnTo>
                  <a:pt x="11755" y="38588"/>
                </a:lnTo>
                <a:lnTo>
                  <a:pt x="11948" y="38338"/>
                </a:lnTo>
                <a:lnTo>
                  <a:pt x="12178" y="38088"/>
                </a:lnTo>
                <a:lnTo>
                  <a:pt x="12409" y="37858"/>
                </a:lnTo>
                <a:lnTo>
                  <a:pt x="12889" y="37416"/>
                </a:lnTo>
                <a:lnTo>
                  <a:pt x="13350" y="37051"/>
                </a:lnTo>
                <a:lnTo>
                  <a:pt x="13830" y="36725"/>
                </a:lnTo>
                <a:lnTo>
                  <a:pt x="13772" y="36840"/>
                </a:lnTo>
                <a:lnTo>
                  <a:pt x="13772" y="36917"/>
                </a:lnTo>
                <a:lnTo>
                  <a:pt x="13811" y="36994"/>
                </a:lnTo>
                <a:lnTo>
                  <a:pt x="13868" y="37032"/>
                </a:lnTo>
                <a:lnTo>
                  <a:pt x="13945" y="37051"/>
                </a:lnTo>
                <a:lnTo>
                  <a:pt x="14176" y="37032"/>
                </a:lnTo>
                <a:lnTo>
                  <a:pt x="14406" y="36974"/>
                </a:lnTo>
                <a:lnTo>
                  <a:pt x="14617" y="36898"/>
                </a:lnTo>
                <a:lnTo>
                  <a:pt x="14733" y="36840"/>
                </a:lnTo>
                <a:lnTo>
                  <a:pt x="14829" y="36763"/>
                </a:lnTo>
                <a:lnTo>
                  <a:pt x="14905" y="36705"/>
                </a:lnTo>
                <a:lnTo>
                  <a:pt x="14982" y="36609"/>
                </a:lnTo>
                <a:lnTo>
                  <a:pt x="15040" y="36533"/>
                </a:lnTo>
                <a:lnTo>
                  <a:pt x="15078" y="36437"/>
                </a:lnTo>
                <a:lnTo>
                  <a:pt x="15098" y="36321"/>
                </a:lnTo>
                <a:lnTo>
                  <a:pt x="15098" y="36206"/>
                </a:lnTo>
                <a:lnTo>
                  <a:pt x="15059" y="36091"/>
                </a:lnTo>
                <a:lnTo>
                  <a:pt x="15021" y="35956"/>
                </a:lnTo>
                <a:lnTo>
                  <a:pt x="14982" y="35880"/>
                </a:lnTo>
                <a:lnTo>
                  <a:pt x="14925" y="35803"/>
                </a:lnTo>
                <a:lnTo>
                  <a:pt x="14848" y="35745"/>
                </a:lnTo>
                <a:lnTo>
                  <a:pt x="14771" y="35707"/>
                </a:lnTo>
                <a:lnTo>
                  <a:pt x="14694" y="35668"/>
                </a:lnTo>
                <a:lnTo>
                  <a:pt x="14598" y="35649"/>
                </a:lnTo>
                <a:lnTo>
                  <a:pt x="14521" y="35630"/>
                </a:lnTo>
                <a:lnTo>
                  <a:pt x="14425" y="35649"/>
                </a:lnTo>
                <a:lnTo>
                  <a:pt x="14291" y="35668"/>
                </a:lnTo>
                <a:lnTo>
                  <a:pt x="14176" y="35726"/>
                </a:lnTo>
                <a:lnTo>
                  <a:pt x="14060" y="35803"/>
                </a:lnTo>
                <a:lnTo>
                  <a:pt x="13964" y="35880"/>
                </a:lnTo>
                <a:lnTo>
                  <a:pt x="13887" y="35995"/>
                </a:lnTo>
                <a:lnTo>
                  <a:pt x="13811" y="36110"/>
                </a:lnTo>
                <a:lnTo>
                  <a:pt x="13753" y="36225"/>
                </a:lnTo>
                <a:lnTo>
                  <a:pt x="13715" y="36360"/>
                </a:lnTo>
                <a:lnTo>
                  <a:pt x="13446" y="36533"/>
                </a:lnTo>
                <a:lnTo>
                  <a:pt x="13177" y="36744"/>
                </a:lnTo>
                <a:lnTo>
                  <a:pt x="12812" y="37051"/>
                </a:lnTo>
                <a:lnTo>
                  <a:pt x="12351" y="37435"/>
                </a:lnTo>
                <a:lnTo>
                  <a:pt x="12101" y="37647"/>
                </a:lnTo>
                <a:lnTo>
                  <a:pt x="11852" y="37896"/>
                </a:lnTo>
                <a:lnTo>
                  <a:pt x="12082" y="37493"/>
                </a:lnTo>
                <a:lnTo>
                  <a:pt x="12332" y="37109"/>
                </a:lnTo>
                <a:lnTo>
                  <a:pt x="12581" y="36744"/>
                </a:lnTo>
                <a:lnTo>
                  <a:pt x="12850" y="36360"/>
                </a:lnTo>
                <a:lnTo>
                  <a:pt x="13407" y="35630"/>
                </a:lnTo>
                <a:lnTo>
                  <a:pt x="13983" y="34938"/>
                </a:lnTo>
                <a:lnTo>
                  <a:pt x="14617" y="34247"/>
                </a:lnTo>
                <a:lnTo>
                  <a:pt x="15251" y="33575"/>
                </a:lnTo>
                <a:lnTo>
                  <a:pt x="15904" y="32941"/>
                </a:lnTo>
                <a:lnTo>
                  <a:pt x="16557" y="32307"/>
                </a:lnTo>
                <a:lnTo>
                  <a:pt x="16653" y="32345"/>
                </a:lnTo>
                <a:lnTo>
                  <a:pt x="16788" y="32384"/>
                </a:lnTo>
                <a:lnTo>
                  <a:pt x="17018" y="32384"/>
                </a:lnTo>
                <a:lnTo>
                  <a:pt x="17133" y="32365"/>
                </a:lnTo>
                <a:lnTo>
                  <a:pt x="17268" y="32326"/>
                </a:lnTo>
                <a:lnTo>
                  <a:pt x="17383" y="32269"/>
                </a:lnTo>
                <a:lnTo>
                  <a:pt x="17594" y="32153"/>
                </a:lnTo>
                <a:lnTo>
                  <a:pt x="17806" y="31981"/>
                </a:lnTo>
                <a:lnTo>
                  <a:pt x="17979" y="31808"/>
                </a:lnTo>
                <a:lnTo>
                  <a:pt x="18132" y="31596"/>
                </a:lnTo>
                <a:lnTo>
                  <a:pt x="18228" y="31404"/>
                </a:lnTo>
                <a:lnTo>
                  <a:pt x="18267" y="31289"/>
                </a:lnTo>
                <a:lnTo>
                  <a:pt x="18286" y="31155"/>
                </a:lnTo>
                <a:lnTo>
                  <a:pt x="18305" y="31039"/>
                </a:lnTo>
                <a:lnTo>
                  <a:pt x="18286" y="30924"/>
                </a:lnTo>
                <a:lnTo>
                  <a:pt x="18247" y="30809"/>
                </a:lnTo>
                <a:lnTo>
                  <a:pt x="18209" y="30713"/>
                </a:lnTo>
                <a:lnTo>
                  <a:pt x="18151" y="30598"/>
                </a:lnTo>
                <a:lnTo>
                  <a:pt x="18075" y="30502"/>
                </a:lnTo>
                <a:lnTo>
                  <a:pt x="18017" y="30425"/>
                </a:lnTo>
                <a:lnTo>
                  <a:pt x="17940" y="30367"/>
                </a:lnTo>
                <a:lnTo>
                  <a:pt x="17863" y="30310"/>
                </a:lnTo>
                <a:lnTo>
                  <a:pt x="17787" y="30290"/>
                </a:lnTo>
                <a:lnTo>
                  <a:pt x="17690" y="30271"/>
                </a:lnTo>
                <a:lnTo>
                  <a:pt x="17614" y="30252"/>
                </a:lnTo>
                <a:lnTo>
                  <a:pt x="17441" y="30271"/>
                </a:lnTo>
                <a:lnTo>
                  <a:pt x="17268" y="30329"/>
                </a:lnTo>
                <a:lnTo>
                  <a:pt x="17095" y="30406"/>
                </a:lnTo>
                <a:lnTo>
                  <a:pt x="16769" y="30559"/>
                </a:lnTo>
                <a:lnTo>
                  <a:pt x="16653" y="30636"/>
                </a:lnTo>
                <a:lnTo>
                  <a:pt x="16538" y="30713"/>
                </a:lnTo>
                <a:lnTo>
                  <a:pt x="16423" y="30809"/>
                </a:lnTo>
                <a:lnTo>
                  <a:pt x="16346" y="30924"/>
                </a:lnTo>
                <a:lnTo>
                  <a:pt x="16269" y="31059"/>
                </a:lnTo>
                <a:lnTo>
                  <a:pt x="16231" y="31193"/>
                </a:lnTo>
                <a:lnTo>
                  <a:pt x="16231" y="31327"/>
                </a:lnTo>
                <a:lnTo>
                  <a:pt x="16269" y="31462"/>
                </a:lnTo>
                <a:lnTo>
                  <a:pt x="16308" y="31500"/>
                </a:lnTo>
                <a:lnTo>
                  <a:pt x="16250" y="31654"/>
                </a:lnTo>
                <a:lnTo>
                  <a:pt x="16212" y="31808"/>
                </a:lnTo>
                <a:lnTo>
                  <a:pt x="16231" y="31942"/>
                </a:lnTo>
                <a:lnTo>
                  <a:pt x="16269" y="32077"/>
                </a:lnTo>
                <a:lnTo>
                  <a:pt x="15558" y="32768"/>
                </a:lnTo>
                <a:lnTo>
                  <a:pt x="14848" y="33479"/>
                </a:lnTo>
                <a:lnTo>
                  <a:pt x="14137" y="34209"/>
                </a:lnTo>
                <a:lnTo>
                  <a:pt x="13465" y="34958"/>
                </a:lnTo>
                <a:lnTo>
                  <a:pt x="13138" y="35342"/>
                </a:lnTo>
                <a:lnTo>
                  <a:pt x="12831" y="35745"/>
                </a:lnTo>
                <a:lnTo>
                  <a:pt x="12524" y="36129"/>
                </a:lnTo>
                <a:lnTo>
                  <a:pt x="12255" y="36552"/>
                </a:lnTo>
                <a:lnTo>
                  <a:pt x="11967" y="36955"/>
                </a:lnTo>
                <a:lnTo>
                  <a:pt x="11717" y="37397"/>
                </a:lnTo>
                <a:lnTo>
                  <a:pt x="11467" y="37819"/>
                </a:lnTo>
                <a:lnTo>
                  <a:pt x="11256" y="38261"/>
                </a:lnTo>
                <a:lnTo>
                  <a:pt x="11256" y="38261"/>
                </a:lnTo>
                <a:lnTo>
                  <a:pt x="11448" y="37359"/>
                </a:lnTo>
                <a:lnTo>
                  <a:pt x="11640" y="36437"/>
                </a:lnTo>
                <a:lnTo>
                  <a:pt x="12005" y="34650"/>
                </a:lnTo>
                <a:lnTo>
                  <a:pt x="12044" y="34650"/>
                </a:lnTo>
                <a:lnTo>
                  <a:pt x="12101" y="34631"/>
                </a:lnTo>
                <a:lnTo>
                  <a:pt x="12140" y="34612"/>
                </a:lnTo>
                <a:lnTo>
                  <a:pt x="12140" y="34554"/>
                </a:lnTo>
                <a:lnTo>
                  <a:pt x="12140" y="34016"/>
                </a:lnTo>
                <a:lnTo>
                  <a:pt x="12332" y="33267"/>
                </a:lnTo>
                <a:lnTo>
                  <a:pt x="12524" y="32595"/>
                </a:lnTo>
                <a:lnTo>
                  <a:pt x="12735" y="31923"/>
                </a:lnTo>
                <a:lnTo>
                  <a:pt x="12985" y="31270"/>
                </a:lnTo>
                <a:lnTo>
                  <a:pt x="13234" y="30636"/>
                </a:lnTo>
                <a:lnTo>
                  <a:pt x="13254" y="30617"/>
                </a:lnTo>
                <a:lnTo>
                  <a:pt x="13830" y="29925"/>
                </a:lnTo>
                <a:lnTo>
                  <a:pt x="14444" y="29272"/>
                </a:lnTo>
                <a:lnTo>
                  <a:pt x="15078" y="28638"/>
                </a:lnTo>
                <a:lnTo>
                  <a:pt x="15731" y="28005"/>
                </a:lnTo>
                <a:lnTo>
                  <a:pt x="15808" y="28005"/>
                </a:lnTo>
                <a:lnTo>
                  <a:pt x="15866" y="27966"/>
                </a:lnTo>
                <a:lnTo>
                  <a:pt x="16538" y="27371"/>
                </a:lnTo>
                <a:lnTo>
                  <a:pt x="17210" y="26795"/>
                </a:lnTo>
                <a:lnTo>
                  <a:pt x="18574" y="25661"/>
                </a:lnTo>
                <a:lnTo>
                  <a:pt x="19265" y="25085"/>
                </a:lnTo>
                <a:lnTo>
                  <a:pt x="19918" y="24490"/>
                </a:lnTo>
                <a:lnTo>
                  <a:pt x="20552" y="23875"/>
                </a:lnTo>
                <a:lnTo>
                  <a:pt x="21167" y="23241"/>
                </a:lnTo>
                <a:lnTo>
                  <a:pt x="21205" y="23203"/>
                </a:lnTo>
                <a:lnTo>
                  <a:pt x="21205" y="23164"/>
                </a:lnTo>
                <a:lnTo>
                  <a:pt x="21743" y="22607"/>
                </a:lnTo>
                <a:lnTo>
                  <a:pt x="22262" y="22031"/>
                </a:lnTo>
                <a:lnTo>
                  <a:pt x="22761" y="21436"/>
                </a:lnTo>
                <a:lnTo>
                  <a:pt x="23241" y="20821"/>
                </a:lnTo>
                <a:lnTo>
                  <a:pt x="23261" y="20764"/>
                </a:lnTo>
                <a:lnTo>
                  <a:pt x="23280" y="20725"/>
                </a:lnTo>
                <a:lnTo>
                  <a:pt x="23261" y="20687"/>
                </a:lnTo>
                <a:lnTo>
                  <a:pt x="23241" y="20648"/>
                </a:lnTo>
                <a:lnTo>
                  <a:pt x="23184" y="20571"/>
                </a:lnTo>
                <a:lnTo>
                  <a:pt x="23145" y="20552"/>
                </a:lnTo>
                <a:lnTo>
                  <a:pt x="23107" y="20533"/>
                </a:lnTo>
                <a:lnTo>
                  <a:pt x="23299" y="20130"/>
                </a:lnTo>
                <a:lnTo>
                  <a:pt x="23453" y="19707"/>
                </a:lnTo>
                <a:lnTo>
                  <a:pt x="23453" y="19669"/>
                </a:lnTo>
                <a:lnTo>
                  <a:pt x="23453" y="19630"/>
                </a:lnTo>
                <a:lnTo>
                  <a:pt x="23414" y="19553"/>
                </a:lnTo>
                <a:lnTo>
                  <a:pt x="23357" y="19496"/>
                </a:lnTo>
                <a:lnTo>
                  <a:pt x="23261" y="19457"/>
                </a:lnTo>
                <a:lnTo>
                  <a:pt x="22934" y="19438"/>
                </a:lnTo>
                <a:lnTo>
                  <a:pt x="22588" y="19457"/>
                </a:lnTo>
                <a:lnTo>
                  <a:pt x="22262" y="19515"/>
                </a:lnTo>
                <a:lnTo>
                  <a:pt x="21935" y="19592"/>
                </a:lnTo>
                <a:lnTo>
                  <a:pt x="21609" y="19688"/>
                </a:lnTo>
                <a:lnTo>
                  <a:pt x="21301" y="19822"/>
                </a:lnTo>
                <a:lnTo>
                  <a:pt x="20994" y="19995"/>
                </a:lnTo>
                <a:lnTo>
                  <a:pt x="20687" y="20187"/>
                </a:lnTo>
                <a:lnTo>
                  <a:pt x="20399" y="20379"/>
                </a:lnTo>
                <a:lnTo>
                  <a:pt x="20091" y="20610"/>
                </a:lnTo>
                <a:lnTo>
                  <a:pt x="19803" y="20860"/>
                </a:lnTo>
                <a:lnTo>
                  <a:pt x="19534" y="21128"/>
                </a:lnTo>
                <a:lnTo>
                  <a:pt x="19265" y="21417"/>
                </a:lnTo>
                <a:lnTo>
                  <a:pt x="18997" y="21705"/>
                </a:lnTo>
                <a:lnTo>
                  <a:pt x="18728" y="22012"/>
                </a:lnTo>
                <a:lnTo>
                  <a:pt x="18478" y="22339"/>
                </a:lnTo>
                <a:lnTo>
                  <a:pt x="17998" y="23011"/>
                </a:lnTo>
                <a:lnTo>
                  <a:pt x="17537" y="23702"/>
                </a:lnTo>
                <a:lnTo>
                  <a:pt x="17133" y="24413"/>
                </a:lnTo>
                <a:lnTo>
                  <a:pt x="16749" y="25104"/>
                </a:lnTo>
                <a:lnTo>
                  <a:pt x="16384" y="25796"/>
                </a:lnTo>
                <a:lnTo>
                  <a:pt x="16077" y="26449"/>
                </a:lnTo>
                <a:lnTo>
                  <a:pt x="15808" y="27063"/>
                </a:lnTo>
                <a:lnTo>
                  <a:pt x="15578" y="27620"/>
                </a:lnTo>
                <a:lnTo>
                  <a:pt x="15078" y="28101"/>
                </a:lnTo>
                <a:lnTo>
                  <a:pt x="14598" y="28581"/>
                </a:lnTo>
                <a:lnTo>
                  <a:pt x="14137" y="29099"/>
                </a:lnTo>
                <a:lnTo>
                  <a:pt x="13676" y="29618"/>
                </a:lnTo>
                <a:lnTo>
                  <a:pt x="13676" y="29618"/>
                </a:lnTo>
                <a:lnTo>
                  <a:pt x="14156" y="28619"/>
                </a:lnTo>
                <a:lnTo>
                  <a:pt x="14675" y="27620"/>
                </a:lnTo>
                <a:lnTo>
                  <a:pt x="15712" y="25623"/>
                </a:lnTo>
                <a:lnTo>
                  <a:pt x="16212" y="24624"/>
                </a:lnTo>
                <a:lnTo>
                  <a:pt x="16711" y="23625"/>
                </a:lnTo>
                <a:lnTo>
                  <a:pt x="17191" y="22607"/>
                </a:lnTo>
                <a:lnTo>
                  <a:pt x="17402" y="22089"/>
                </a:lnTo>
                <a:lnTo>
                  <a:pt x="17633" y="21570"/>
                </a:lnTo>
                <a:lnTo>
                  <a:pt x="17652" y="21551"/>
                </a:lnTo>
                <a:lnTo>
                  <a:pt x="18151" y="21109"/>
                </a:lnTo>
                <a:lnTo>
                  <a:pt x="18651" y="20629"/>
                </a:lnTo>
                <a:lnTo>
                  <a:pt x="19169" y="20111"/>
                </a:lnTo>
                <a:lnTo>
                  <a:pt x="19669" y="19573"/>
                </a:lnTo>
                <a:lnTo>
                  <a:pt x="20187" y="18996"/>
                </a:lnTo>
                <a:lnTo>
                  <a:pt x="20668" y="18401"/>
                </a:lnTo>
                <a:lnTo>
                  <a:pt x="21148" y="17767"/>
                </a:lnTo>
                <a:lnTo>
                  <a:pt x="21590" y="17133"/>
                </a:lnTo>
                <a:lnTo>
                  <a:pt x="22012" y="16480"/>
                </a:lnTo>
                <a:lnTo>
                  <a:pt x="22396" y="15808"/>
                </a:lnTo>
                <a:lnTo>
                  <a:pt x="22569" y="15462"/>
                </a:lnTo>
                <a:lnTo>
                  <a:pt x="22723" y="15117"/>
                </a:lnTo>
                <a:lnTo>
                  <a:pt x="22876" y="14771"/>
                </a:lnTo>
                <a:lnTo>
                  <a:pt x="23011" y="14444"/>
                </a:lnTo>
                <a:lnTo>
                  <a:pt x="23126" y="14099"/>
                </a:lnTo>
                <a:lnTo>
                  <a:pt x="23222" y="13753"/>
                </a:lnTo>
                <a:lnTo>
                  <a:pt x="23318" y="13388"/>
                </a:lnTo>
                <a:lnTo>
                  <a:pt x="23395" y="13042"/>
                </a:lnTo>
                <a:lnTo>
                  <a:pt x="23433" y="12697"/>
                </a:lnTo>
                <a:lnTo>
                  <a:pt x="23472" y="12370"/>
                </a:lnTo>
                <a:lnTo>
                  <a:pt x="23491" y="12024"/>
                </a:lnTo>
                <a:lnTo>
                  <a:pt x="23491" y="11679"/>
                </a:lnTo>
                <a:lnTo>
                  <a:pt x="23472" y="11621"/>
                </a:lnTo>
                <a:lnTo>
                  <a:pt x="23453" y="11563"/>
                </a:lnTo>
                <a:lnTo>
                  <a:pt x="23414" y="11525"/>
                </a:lnTo>
                <a:lnTo>
                  <a:pt x="23376" y="11486"/>
                </a:lnTo>
                <a:lnTo>
                  <a:pt x="23337" y="11467"/>
                </a:lnTo>
                <a:lnTo>
                  <a:pt x="23280" y="11448"/>
                </a:lnTo>
                <a:lnTo>
                  <a:pt x="23222" y="11448"/>
                </a:lnTo>
                <a:lnTo>
                  <a:pt x="23164" y="11467"/>
                </a:lnTo>
                <a:lnTo>
                  <a:pt x="22761" y="11736"/>
                </a:lnTo>
                <a:lnTo>
                  <a:pt x="22396" y="12005"/>
                </a:lnTo>
                <a:lnTo>
                  <a:pt x="22454" y="11640"/>
                </a:lnTo>
                <a:lnTo>
                  <a:pt x="22511" y="11275"/>
                </a:lnTo>
                <a:lnTo>
                  <a:pt x="22511" y="11218"/>
                </a:lnTo>
                <a:lnTo>
                  <a:pt x="22473" y="11160"/>
                </a:lnTo>
                <a:lnTo>
                  <a:pt x="22454" y="11122"/>
                </a:lnTo>
                <a:lnTo>
                  <a:pt x="22396" y="11083"/>
                </a:lnTo>
                <a:lnTo>
                  <a:pt x="22358" y="11064"/>
                </a:lnTo>
                <a:lnTo>
                  <a:pt x="22300" y="11045"/>
                </a:lnTo>
                <a:lnTo>
                  <a:pt x="22243" y="11045"/>
                </a:lnTo>
                <a:lnTo>
                  <a:pt x="22185" y="11064"/>
                </a:lnTo>
                <a:lnTo>
                  <a:pt x="21954" y="11218"/>
                </a:lnTo>
                <a:lnTo>
                  <a:pt x="21705" y="11390"/>
                </a:lnTo>
                <a:lnTo>
                  <a:pt x="21244" y="11755"/>
                </a:lnTo>
                <a:lnTo>
                  <a:pt x="20764" y="12178"/>
                </a:lnTo>
                <a:lnTo>
                  <a:pt x="20303" y="12639"/>
                </a:lnTo>
                <a:lnTo>
                  <a:pt x="19861" y="13158"/>
                </a:lnTo>
                <a:lnTo>
                  <a:pt x="19438" y="13715"/>
                </a:lnTo>
                <a:lnTo>
                  <a:pt x="19035" y="14291"/>
                </a:lnTo>
                <a:lnTo>
                  <a:pt x="18670" y="14886"/>
                </a:lnTo>
                <a:lnTo>
                  <a:pt x="18344" y="15520"/>
                </a:lnTo>
                <a:lnTo>
                  <a:pt x="18055" y="16154"/>
                </a:lnTo>
                <a:lnTo>
                  <a:pt x="17921" y="16480"/>
                </a:lnTo>
                <a:lnTo>
                  <a:pt x="17806" y="16807"/>
                </a:lnTo>
                <a:lnTo>
                  <a:pt x="17690" y="17133"/>
                </a:lnTo>
                <a:lnTo>
                  <a:pt x="17614" y="17479"/>
                </a:lnTo>
                <a:lnTo>
                  <a:pt x="17537" y="17806"/>
                </a:lnTo>
                <a:lnTo>
                  <a:pt x="17460" y="18132"/>
                </a:lnTo>
                <a:lnTo>
                  <a:pt x="17422" y="18459"/>
                </a:lnTo>
                <a:lnTo>
                  <a:pt x="17383" y="18766"/>
                </a:lnTo>
                <a:lnTo>
                  <a:pt x="17364" y="19093"/>
                </a:lnTo>
                <a:lnTo>
                  <a:pt x="17364" y="19419"/>
                </a:lnTo>
                <a:lnTo>
                  <a:pt x="17383" y="19726"/>
                </a:lnTo>
                <a:lnTo>
                  <a:pt x="17422" y="20034"/>
                </a:lnTo>
                <a:lnTo>
                  <a:pt x="17018" y="20956"/>
                </a:lnTo>
                <a:lnTo>
                  <a:pt x="16999" y="21032"/>
                </a:lnTo>
                <a:lnTo>
                  <a:pt x="16999" y="21109"/>
                </a:lnTo>
                <a:lnTo>
                  <a:pt x="17018" y="21186"/>
                </a:lnTo>
                <a:lnTo>
                  <a:pt x="17057" y="21244"/>
                </a:lnTo>
                <a:lnTo>
                  <a:pt x="17114" y="21282"/>
                </a:lnTo>
                <a:lnTo>
                  <a:pt x="17172" y="21301"/>
                </a:lnTo>
                <a:lnTo>
                  <a:pt x="17249" y="21321"/>
                </a:lnTo>
                <a:lnTo>
                  <a:pt x="17306" y="21301"/>
                </a:lnTo>
                <a:lnTo>
                  <a:pt x="17287" y="21359"/>
                </a:lnTo>
                <a:lnTo>
                  <a:pt x="17287" y="21417"/>
                </a:lnTo>
                <a:lnTo>
                  <a:pt x="17306" y="21474"/>
                </a:lnTo>
                <a:lnTo>
                  <a:pt x="17345" y="21532"/>
                </a:lnTo>
                <a:lnTo>
                  <a:pt x="16845" y="22646"/>
                </a:lnTo>
                <a:lnTo>
                  <a:pt x="16308" y="23779"/>
                </a:lnTo>
                <a:lnTo>
                  <a:pt x="15770" y="24874"/>
                </a:lnTo>
                <a:lnTo>
                  <a:pt x="15213" y="25988"/>
                </a:lnTo>
                <a:lnTo>
                  <a:pt x="14099" y="28197"/>
                </a:lnTo>
                <a:lnTo>
                  <a:pt x="13561" y="29311"/>
                </a:lnTo>
                <a:lnTo>
                  <a:pt x="13042" y="30444"/>
                </a:lnTo>
                <a:lnTo>
                  <a:pt x="13023" y="30482"/>
                </a:lnTo>
                <a:lnTo>
                  <a:pt x="13004" y="30502"/>
                </a:lnTo>
                <a:lnTo>
                  <a:pt x="13004" y="30521"/>
                </a:lnTo>
                <a:lnTo>
                  <a:pt x="12716" y="31193"/>
                </a:lnTo>
                <a:lnTo>
                  <a:pt x="12562" y="31596"/>
                </a:lnTo>
                <a:lnTo>
                  <a:pt x="12620" y="31231"/>
                </a:lnTo>
                <a:lnTo>
                  <a:pt x="13292" y="29522"/>
                </a:lnTo>
                <a:lnTo>
                  <a:pt x="13638" y="28658"/>
                </a:lnTo>
                <a:lnTo>
                  <a:pt x="13983" y="27813"/>
                </a:lnTo>
                <a:lnTo>
                  <a:pt x="14348" y="26987"/>
                </a:lnTo>
                <a:lnTo>
                  <a:pt x="14752" y="26142"/>
                </a:lnTo>
                <a:lnTo>
                  <a:pt x="15155" y="25316"/>
                </a:lnTo>
                <a:lnTo>
                  <a:pt x="15597" y="24509"/>
                </a:lnTo>
                <a:lnTo>
                  <a:pt x="15616" y="24471"/>
                </a:lnTo>
                <a:lnTo>
                  <a:pt x="15616" y="24432"/>
                </a:lnTo>
                <a:lnTo>
                  <a:pt x="15597" y="24394"/>
                </a:lnTo>
                <a:lnTo>
                  <a:pt x="15558" y="24374"/>
                </a:lnTo>
                <a:lnTo>
                  <a:pt x="15539" y="24355"/>
                </a:lnTo>
                <a:lnTo>
                  <a:pt x="15501" y="24355"/>
                </a:lnTo>
                <a:lnTo>
                  <a:pt x="15462" y="24374"/>
                </a:lnTo>
                <a:lnTo>
                  <a:pt x="15443" y="24413"/>
                </a:lnTo>
                <a:lnTo>
                  <a:pt x="15078" y="24989"/>
                </a:lnTo>
                <a:lnTo>
                  <a:pt x="14733" y="25585"/>
                </a:lnTo>
                <a:lnTo>
                  <a:pt x="14406" y="26180"/>
                </a:lnTo>
                <a:lnTo>
                  <a:pt x="14080" y="26775"/>
                </a:lnTo>
                <a:lnTo>
                  <a:pt x="13772" y="27390"/>
                </a:lnTo>
                <a:lnTo>
                  <a:pt x="13484" y="28024"/>
                </a:lnTo>
                <a:lnTo>
                  <a:pt x="13196" y="28658"/>
                </a:lnTo>
                <a:lnTo>
                  <a:pt x="12927" y="29292"/>
                </a:lnTo>
                <a:lnTo>
                  <a:pt x="12966" y="29042"/>
                </a:lnTo>
                <a:lnTo>
                  <a:pt x="12985" y="29023"/>
                </a:lnTo>
                <a:lnTo>
                  <a:pt x="13023" y="28638"/>
                </a:lnTo>
                <a:lnTo>
                  <a:pt x="13234" y="27236"/>
                </a:lnTo>
                <a:lnTo>
                  <a:pt x="13330" y="26545"/>
                </a:lnTo>
                <a:lnTo>
                  <a:pt x="13407" y="25834"/>
                </a:lnTo>
                <a:lnTo>
                  <a:pt x="13465" y="25124"/>
                </a:lnTo>
                <a:lnTo>
                  <a:pt x="13503" y="24413"/>
                </a:lnTo>
                <a:lnTo>
                  <a:pt x="13503" y="23702"/>
                </a:lnTo>
                <a:lnTo>
                  <a:pt x="13484" y="23030"/>
                </a:lnTo>
                <a:lnTo>
                  <a:pt x="13407" y="22358"/>
                </a:lnTo>
                <a:lnTo>
                  <a:pt x="13369" y="22031"/>
                </a:lnTo>
                <a:lnTo>
                  <a:pt x="13311" y="21705"/>
                </a:lnTo>
                <a:lnTo>
                  <a:pt x="13234" y="21378"/>
                </a:lnTo>
                <a:lnTo>
                  <a:pt x="13158" y="21071"/>
                </a:lnTo>
                <a:lnTo>
                  <a:pt x="13062" y="20764"/>
                </a:lnTo>
                <a:lnTo>
                  <a:pt x="12966" y="20475"/>
                </a:lnTo>
                <a:lnTo>
                  <a:pt x="12831" y="20187"/>
                </a:lnTo>
                <a:lnTo>
                  <a:pt x="12697" y="19899"/>
                </a:lnTo>
                <a:lnTo>
                  <a:pt x="12562" y="19630"/>
                </a:lnTo>
                <a:lnTo>
                  <a:pt x="12389" y="19361"/>
                </a:lnTo>
                <a:lnTo>
                  <a:pt x="12216" y="19112"/>
                </a:lnTo>
                <a:lnTo>
                  <a:pt x="12024" y="18862"/>
                </a:lnTo>
                <a:lnTo>
                  <a:pt x="11813" y="18632"/>
                </a:lnTo>
                <a:lnTo>
                  <a:pt x="11583" y="18420"/>
                </a:lnTo>
                <a:lnTo>
                  <a:pt x="11506" y="18363"/>
                </a:lnTo>
                <a:lnTo>
                  <a:pt x="11410" y="18343"/>
                </a:lnTo>
                <a:lnTo>
                  <a:pt x="11314" y="18382"/>
                </a:lnTo>
                <a:lnTo>
                  <a:pt x="11256" y="18439"/>
                </a:lnTo>
                <a:lnTo>
                  <a:pt x="11064" y="18747"/>
                </a:lnTo>
                <a:lnTo>
                  <a:pt x="10930" y="19073"/>
                </a:lnTo>
                <a:lnTo>
                  <a:pt x="10853" y="18958"/>
                </a:lnTo>
                <a:lnTo>
                  <a:pt x="10814" y="18920"/>
                </a:lnTo>
                <a:lnTo>
                  <a:pt x="10776" y="18900"/>
                </a:lnTo>
                <a:lnTo>
                  <a:pt x="10737" y="18900"/>
                </a:lnTo>
                <a:lnTo>
                  <a:pt x="10699" y="18920"/>
                </a:lnTo>
                <a:lnTo>
                  <a:pt x="10622" y="18958"/>
                </a:lnTo>
                <a:lnTo>
                  <a:pt x="10584" y="19016"/>
                </a:lnTo>
                <a:lnTo>
                  <a:pt x="10449" y="19361"/>
                </a:lnTo>
                <a:lnTo>
                  <a:pt x="10353" y="19707"/>
                </a:lnTo>
                <a:lnTo>
                  <a:pt x="10257" y="20053"/>
                </a:lnTo>
                <a:lnTo>
                  <a:pt x="10180" y="20399"/>
                </a:lnTo>
                <a:lnTo>
                  <a:pt x="10123" y="20764"/>
                </a:lnTo>
                <a:lnTo>
                  <a:pt x="10084" y="21109"/>
                </a:lnTo>
                <a:lnTo>
                  <a:pt x="10046" y="21455"/>
                </a:lnTo>
                <a:lnTo>
                  <a:pt x="10027" y="21820"/>
                </a:lnTo>
                <a:lnTo>
                  <a:pt x="10008" y="22531"/>
                </a:lnTo>
                <a:lnTo>
                  <a:pt x="10027" y="23260"/>
                </a:lnTo>
                <a:lnTo>
                  <a:pt x="10084" y="23990"/>
                </a:lnTo>
                <a:lnTo>
                  <a:pt x="10180" y="24720"/>
                </a:lnTo>
                <a:lnTo>
                  <a:pt x="10296" y="25450"/>
                </a:lnTo>
                <a:lnTo>
                  <a:pt x="10449" y="26199"/>
                </a:lnTo>
                <a:lnTo>
                  <a:pt x="10603" y="26929"/>
                </a:lnTo>
                <a:lnTo>
                  <a:pt x="10757" y="27678"/>
                </a:lnTo>
                <a:lnTo>
                  <a:pt x="11102" y="29157"/>
                </a:lnTo>
                <a:lnTo>
                  <a:pt x="11429" y="30617"/>
                </a:lnTo>
                <a:lnTo>
                  <a:pt x="11525" y="31231"/>
                </a:lnTo>
                <a:lnTo>
                  <a:pt x="11621" y="31846"/>
                </a:lnTo>
                <a:lnTo>
                  <a:pt x="11640" y="31904"/>
                </a:lnTo>
                <a:lnTo>
                  <a:pt x="11679" y="31942"/>
                </a:lnTo>
                <a:lnTo>
                  <a:pt x="11736" y="32480"/>
                </a:lnTo>
                <a:lnTo>
                  <a:pt x="11429" y="33517"/>
                </a:lnTo>
                <a:lnTo>
                  <a:pt x="11429" y="33556"/>
                </a:lnTo>
                <a:lnTo>
                  <a:pt x="11429" y="33594"/>
                </a:lnTo>
                <a:lnTo>
                  <a:pt x="11467" y="33613"/>
                </a:lnTo>
                <a:lnTo>
                  <a:pt x="11487" y="33632"/>
                </a:lnTo>
                <a:lnTo>
                  <a:pt x="11525" y="33652"/>
                </a:lnTo>
                <a:lnTo>
                  <a:pt x="11563" y="33652"/>
                </a:lnTo>
                <a:lnTo>
                  <a:pt x="11602" y="33632"/>
                </a:lnTo>
                <a:lnTo>
                  <a:pt x="11621" y="33594"/>
                </a:lnTo>
                <a:lnTo>
                  <a:pt x="11832" y="33114"/>
                </a:lnTo>
                <a:lnTo>
                  <a:pt x="11871" y="33498"/>
                </a:lnTo>
                <a:lnTo>
                  <a:pt x="11544" y="34631"/>
                </a:lnTo>
                <a:lnTo>
                  <a:pt x="11237" y="35764"/>
                </a:lnTo>
                <a:lnTo>
                  <a:pt x="11141" y="35361"/>
                </a:lnTo>
                <a:lnTo>
                  <a:pt x="11045" y="34958"/>
                </a:lnTo>
                <a:lnTo>
                  <a:pt x="10910" y="34573"/>
                </a:lnTo>
                <a:lnTo>
                  <a:pt x="10757" y="34209"/>
                </a:lnTo>
                <a:lnTo>
                  <a:pt x="10565" y="33844"/>
                </a:lnTo>
                <a:lnTo>
                  <a:pt x="10373" y="33498"/>
                </a:lnTo>
                <a:lnTo>
                  <a:pt x="10142" y="33152"/>
                </a:lnTo>
                <a:lnTo>
                  <a:pt x="9892" y="32826"/>
                </a:lnTo>
                <a:lnTo>
                  <a:pt x="9950" y="32749"/>
                </a:lnTo>
                <a:lnTo>
                  <a:pt x="9988" y="32672"/>
                </a:lnTo>
                <a:lnTo>
                  <a:pt x="10027" y="32538"/>
                </a:lnTo>
                <a:lnTo>
                  <a:pt x="10046" y="32384"/>
                </a:lnTo>
                <a:lnTo>
                  <a:pt x="10027" y="32230"/>
                </a:lnTo>
                <a:lnTo>
                  <a:pt x="9969" y="32096"/>
                </a:lnTo>
                <a:lnTo>
                  <a:pt x="9892" y="31961"/>
                </a:lnTo>
                <a:lnTo>
                  <a:pt x="9796" y="31846"/>
                </a:lnTo>
                <a:lnTo>
                  <a:pt x="9681" y="31750"/>
                </a:lnTo>
                <a:lnTo>
                  <a:pt x="9547" y="31673"/>
                </a:lnTo>
                <a:lnTo>
                  <a:pt x="9451" y="31654"/>
                </a:lnTo>
                <a:lnTo>
                  <a:pt x="9374" y="31635"/>
                </a:lnTo>
                <a:lnTo>
                  <a:pt x="9182" y="31635"/>
                </a:lnTo>
                <a:lnTo>
                  <a:pt x="9028" y="31692"/>
                </a:lnTo>
                <a:lnTo>
                  <a:pt x="8874" y="31769"/>
                </a:lnTo>
                <a:lnTo>
                  <a:pt x="8759" y="31904"/>
                </a:lnTo>
                <a:lnTo>
                  <a:pt x="8663" y="32038"/>
                </a:lnTo>
                <a:lnTo>
                  <a:pt x="8606" y="32211"/>
                </a:lnTo>
                <a:lnTo>
                  <a:pt x="8586" y="32384"/>
                </a:lnTo>
                <a:lnTo>
                  <a:pt x="8586" y="32441"/>
                </a:lnTo>
                <a:lnTo>
                  <a:pt x="8644" y="32480"/>
                </a:lnTo>
                <a:lnTo>
                  <a:pt x="8682" y="32480"/>
                </a:lnTo>
                <a:lnTo>
                  <a:pt x="8740" y="32461"/>
                </a:lnTo>
                <a:lnTo>
                  <a:pt x="8874" y="32326"/>
                </a:lnTo>
                <a:lnTo>
                  <a:pt x="9009" y="32173"/>
                </a:lnTo>
                <a:lnTo>
                  <a:pt x="9086" y="32096"/>
                </a:lnTo>
                <a:lnTo>
                  <a:pt x="9182" y="32038"/>
                </a:lnTo>
                <a:lnTo>
                  <a:pt x="9278" y="32019"/>
                </a:lnTo>
                <a:lnTo>
                  <a:pt x="9374" y="32019"/>
                </a:lnTo>
                <a:lnTo>
                  <a:pt x="9431" y="32057"/>
                </a:lnTo>
                <a:lnTo>
                  <a:pt x="9508" y="32096"/>
                </a:lnTo>
                <a:lnTo>
                  <a:pt x="9566" y="32134"/>
                </a:lnTo>
                <a:lnTo>
                  <a:pt x="9604" y="32211"/>
                </a:lnTo>
                <a:lnTo>
                  <a:pt x="9643" y="32269"/>
                </a:lnTo>
                <a:lnTo>
                  <a:pt x="9662" y="32345"/>
                </a:lnTo>
                <a:lnTo>
                  <a:pt x="9662" y="32422"/>
                </a:lnTo>
                <a:lnTo>
                  <a:pt x="9662" y="32499"/>
                </a:lnTo>
                <a:lnTo>
                  <a:pt x="9643" y="32538"/>
                </a:lnTo>
                <a:lnTo>
                  <a:pt x="9393" y="32307"/>
                </a:lnTo>
                <a:lnTo>
                  <a:pt x="9335" y="32269"/>
                </a:lnTo>
                <a:lnTo>
                  <a:pt x="9278" y="32249"/>
                </a:lnTo>
                <a:lnTo>
                  <a:pt x="9220" y="32269"/>
                </a:lnTo>
                <a:lnTo>
                  <a:pt x="9163" y="32307"/>
                </a:lnTo>
                <a:lnTo>
                  <a:pt x="9124" y="32345"/>
                </a:lnTo>
                <a:lnTo>
                  <a:pt x="9105" y="32403"/>
                </a:lnTo>
                <a:lnTo>
                  <a:pt x="9124" y="32461"/>
                </a:lnTo>
                <a:lnTo>
                  <a:pt x="9163" y="32518"/>
                </a:lnTo>
                <a:lnTo>
                  <a:pt x="9393" y="32787"/>
                </a:lnTo>
                <a:lnTo>
                  <a:pt x="9201" y="32864"/>
                </a:lnTo>
                <a:lnTo>
                  <a:pt x="9009" y="32902"/>
                </a:lnTo>
                <a:lnTo>
                  <a:pt x="8817" y="32902"/>
                </a:lnTo>
                <a:lnTo>
                  <a:pt x="8721" y="32883"/>
                </a:lnTo>
                <a:lnTo>
                  <a:pt x="8644" y="32864"/>
                </a:lnTo>
                <a:lnTo>
                  <a:pt x="8567" y="32806"/>
                </a:lnTo>
                <a:lnTo>
                  <a:pt x="8509" y="32768"/>
                </a:lnTo>
                <a:lnTo>
                  <a:pt x="8471" y="32691"/>
                </a:lnTo>
                <a:lnTo>
                  <a:pt x="8433" y="32614"/>
                </a:lnTo>
                <a:lnTo>
                  <a:pt x="8433" y="32538"/>
                </a:lnTo>
                <a:lnTo>
                  <a:pt x="8413" y="32441"/>
                </a:lnTo>
                <a:lnTo>
                  <a:pt x="8452" y="32269"/>
                </a:lnTo>
                <a:lnTo>
                  <a:pt x="8490" y="32077"/>
                </a:lnTo>
                <a:lnTo>
                  <a:pt x="8567" y="31904"/>
                </a:lnTo>
                <a:lnTo>
                  <a:pt x="8644" y="31750"/>
                </a:lnTo>
                <a:lnTo>
                  <a:pt x="8721" y="31616"/>
                </a:lnTo>
                <a:lnTo>
                  <a:pt x="8740" y="31577"/>
                </a:lnTo>
                <a:lnTo>
                  <a:pt x="8740" y="31539"/>
                </a:lnTo>
                <a:lnTo>
                  <a:pt x="8721" y="31500"/>
                </a:lnTo>
                <a:lnTo>
                  <a:pt x="8702" y="31462"/>
                </a:lnTo>
                <a:lnTo>
                  <a:pt x="8663" y="31443"/>
                </a:lnTo>
                <a:lnTo>
                  <a:pt x="8606" y="31424"/>
                </a:lnTo>
                <a:lnTo>
                  <a:pt x="8567" y="31443"/>
                </a:lnTo>
                <a:lnTo>
                  <a:pt x="8529" y="31462"/>
                </a:lnTo>
                <a:lnTo>
                  <a:pt x="8413" y="31635"/>
                </a:lnTo>
                <a:lnTo>
                  <a:pt x="8298" y="31846"/>
                </a:lnTo>
                <a:lnTo>
                  <a:pt x="8202" y="32077"/>
                </a:lnTo>
                <a:lnTo>
                  <a:pt x="8125" y="32307"/>
                </a:lnTo>
                <a:lnTo>
                  <a:pt x="8106" y="32422"/>
                </a:lnTo>
                <a:lnTo>
                  <a:pt x="8106" y="32557"/>
                </a:lnTo>
                <a:lnTo>
                  <a:pt x="8106" y="32672"/>
                </a:lnTo>
                <a:lnTo>
                  <a:pt x="8145" y="32768"/>
                </a:lnTo>
                <a:lnTo>
                  <a:pt x="8183" y="32883"/>
                </a:lnTo>
                <a:lnTo>
                  <a:pt x="8241" y="32979"/>
                </a:lnTo>
                <a:lnTo>
                  <a:pt x="8317" y="33056"/>
                </a:lnTo>
                <a:lnTo>
                  <a:pt x="8413" y="33133"/>
                </a:lnTo>
                <a:lnTo>
                  <a:pt x="8548" y="33210"/>
                </a:lnTo>
                <a:lnTo>
                  <a:pt x="8702" y="33248"/>
                </a:lnTo>
                <a:lnTo>
                  <a:pt x="8855" y="33267"/>
                </a:lnTo>
                <a:lnTo>
                  <a:pt x="9028" y="33267"/>
                </a:lnTo>
                <a:lnTo>
                  <a:pt x="9182" y="33248"/>
                </a:lnTo>
                <a:lnTo>
                  <a:pt x="9355" y="33191"/>
                </a:lnTo>
                <a:lnTo>
                  <a:pt x="9508" y="33133"/>
                </a:lnTo>
                <a:lnTo>
                  <a:pt x="9643" y="33056"/>
                </a:lnTo>
                <a:lnTo>
                  <a:pt x="9816" y="33267"/>
                </a:lnTo>
                <a:lnTo>
                  <a:pt x="9969" y="33498"/>
                </a:lnTo>
                <a:lnTo>
                  <a:pt x="10123" y="33728"/>
                </a:lnTo>
                <a:lnTo>
                  <a:pt x="10238" y="33959"/>
                </a:lnTo>
                <a:lnTo>
                  <a:pt x="10353" y="34189"/>
                </a:lnTo>
                <a:lnTo>
                  <a:pt x="10469" y="34420"/>
                </a:lnTo>
                <a:lnTo>
                  <a:pt x="10545" y="34670"/>
                </a:lnTo>
                <a:lnTo>
                  <a:pt x="10622" y="34919"/>
                </a:lnTo>
                <a:lnTo>
                  <a:pt x="10757" y="35419"/>
                </a:lnTo>
                <a:lnTo>
                  <a:pt x="10834" y="35918"/>
                </a:lnTo>
                <a:lnTo>
                  <a:pt x="10891" y="36456"/>
                </a:lnTo>
                <a:lnTo>
                  <a:pt x="10910" y="36994"/>
                </a:lnTo>
                <a:lnTo>
                  <a:pt x="10507" y="38549"/>
                </a:lnTo>
                <a:lnTo>
                  <a:pt x="10296" y="39318"/>
                </a:lnTo>
                <a:lnTo>
                  <a:pt x="10065" y="40105"/>
                </a:lnTo>
                <a:lnTo>
                  <a:pt x="8970" y="38377"/>
                </a:lnTo>
                <a:lnTo>
                  <a:pt x="8433" y="37531"/>
                </a:lnTo>
                <a:lnTo>
                  <a:pt x="7895" y="36667"/>
                </a:lnTo>
                <a:lnTo>
                  <a:pt x="7780" y="35784"/>
                </a:lnTo>
                <a:lnTo>
                  <a:pt x="7626" y="34324"/>
                </a:lnTo>
                <a:lnTo>
                  <a:pt x="7453" y="32864"/>
                </a:lnTo>
                <a:lnTo>
                  <a:pt x="7338" y="32153"/>
                </a:lnTo>
                <a:lnTo>
                  <a:pt x="7223" y="31424"/>
                </a:lnTo>
                <a:lnTo>
                  <a:pt x="7107" y="30694"/>
                </a:lnTo>
                <a:lnTo>
                  <a:pt x="6954" y="29983"/>
                </a:lnTo>
                <a:lnTo>
                  <a:pt x="6896" y="29791"/>
                </a:lnTo>
                <a:lnTo>
                  <a:pt x="6838" y="29599"/>
                </a:lnTo>
                <a:lnTo>
                  <a:pt x="6646" y="29176"/>
                </a:lnTo>
                <a:lnTo>
                  <a:pt x="6416" y="28696"/>
                </a:lnTo>
                <a:lnTo>
                  <a:pt x="6128" y="28254"/>
                </a:lnTo>
                <a:lnTo>
                  <a:pt x="5974" y="28024"/>
                </a:lnTo>
                <a:lnTo>
                  <a:pt x="5820" y="27832"/>
                </a:lnTo>
                <a:lnTo>
                  <a:pt x="5667" y="27640"/>
                </a:lnTo>
                <a:lnTo>
                  <a:pt x="5494" y="27486"/>
                </a:lnTo>
                <a:lnTo>
                  <a:pt x="5340" y="27352"/>
                </a:lnTo>
                <a:lnTo>
                  <a:pt x="5167" y="27256"/>
                </a:lnTo>
                <a:lnTo>
                  <a:pt x="5014" y="27179"/>
                </a:lnTo>
                <a:lnTo>
                  <a:pt x="4860" y="27160"/>
                </a:lnTo>
                <a:lnTo>
                  <a:pt x="4706" y="26967"/>
                </a:lnTo>
                <a:lnTo>
                  <a:pt x="4630" y="26929"/>
                </a:lnTo>
                <a:lnTo>
                  <a:pt x="4553" y="26910"/>
                </a:lnTo>
                <a:lnTo>
                  <a:pt x="4476" y="26948"/>
                </a:lnTo>
                <a:lnTo>
                  <a:pt x="4399" y="27006"/>
                </a:lnTo>
                <a:lnTo>
                  <a:pt x="4303" y="27160"/>
                </a:lnTo>
                <a:lnTo>
                  <a:pt x="4245" y="27294"/>
                </a:lnTo>
                <a:lnTo>
                  <a:pt x="4169" y="27467"/>
                </a:lnTo>
                <a:lnTo>
                  <a:pt x="4130" y="27620"/>
                </a:lnTo>
                <a:lnTo>
                  <a:pt x="4092" y="27793"/>
                </a:lnTo>
                <a:lnTo>
                  <a:pt x="4073" y="27966"/>
                </a:lnTo>
                <a:lnTo>
                  <a:pt x="4053" y="28312"/>
                </a:lnTo>
                <a:lnTo>
                  <a:pt x="4034" y="28389"/>
                </a:lnTo>
                <a:lnTo>
                  <a:pt x="3977" y="28715"/>
                </a:lnTo>
                <a:lnTo>
                  <a:pt x="3938" y="29023"/>
                </a:lnTo>
                <a:lnTo>
                  <a:pt x="3919" y="29349"/>
                </a:lnTo>
                <a:lnTo>
                  <a:pt x="3919" y="29656"/>
                </a:lnTo>
                <a:lnTo>
                  <a:pt x="3919" y="29964"/>
                </a:lnTo>
                <a:lnTo>
                  <a:pt x="3938" y="30252"/>
                </a:lnTo>
                <a:lnTo>
                  <a:pt x="3977" y="30559"/>
                </a:lnTo>
                <a:lnTo>
                  <a:pt x="4015" y="30847"/>
                </a:lnTo>
                <a:lnTo>
                  <a:pt x="4073" y="31155"/>
                </a:lnTo>
                <a:lnTo>
                  <a:pt x="4149" y="31443"/>
                </a:lnTo>
                <a:lnTo>
                  <a:pt x="4303" y="32000"/>
                </a:lnTo>
                <a:lnTo>
                  <a:pt x="4514" y="32557"/>
                </a:lnTo>
                <a:lnTo>
                  <a:pt x="4745" y="33114"/>
                </a:lnTo>
                <a:lnTo>
                  <a:pt x="5014" y="33652"/>
                </a:lnTo>
                <a:lnTo>
                  <a:pt x="5321" y="34170"/>
                </a:lnTo>
                <a:lnTo>
                  <a:pt x="5628" y="34689"/>
                </a:lnTo>
                <a:lnTo>
                  <a:pt x="5974" y="35188"/>
                </a:lnTo>
                <a:lnTo>
                  <a:pt x="6339" y="35688"/>
                </a:lnTo>
                <a:lnTo>
                  <a:pt x="6704" y="36168"/>
                </a:lnTo>
                <a:lnTo>
                  <a:pt x="7453" y="37128"/>
                </a:lnTo>
                <a:lnTo>
                  <a:pt x="7511" y="37608"/>
                </a:lnTo>
                <a:lnTo>
                  <a:pt x="7530" y="37685"/>
                </a:lnTo>
                <a:lnTo>
                  <a:pt x="7568" y="37723"/>
                </a:lnTo>
                <a:lnTo>
                  <a:pt x="7626" y="37762"/>
                </a:lnTo>
                <a:lnTo>
                  <a:pt x="7684" y="37781"/>
                </a:lnTo>
                <a:lnTo>
                  <a:pt x="7741" y="37800"/>
                </a:lnTo>
                <a:lnTo>
                  <a:pt x="7818" y="37781"/>
                </a:lnTo>
                <a:lnTo>
                  <a:pt x="7876" y="37743"/>
                </a:lnTo>
                <a:lnTo>
                  <a:pt x="7933" y="37704"/>
                </a:lnTo>
                <a:lnTo>
                  <a:pt x="8260" y="38108"/>
                </a:lnTo>
                <a:lnTo>
                  <a:pt x="8663" y="38684"/>
                </a:lnTo>
                <a:lnTo>
                  <a:pt x="9086" y="39260"/>
                </a:lnTo>
                <a:lnTo>
                  <a:pt x="9527" y="39817"/>
                </a:lnTo>
                <a:lnTo>
                  <a:pt x="9988" y="40355"/>
                </a:lnTo>
                <a:lnTo>
                  <a:pt x="9681" y="41296"/>
                </a:lnTo>
                <a:lnTo>
                  <a:pt x="9355" y="42218"/>
                </a:lnTo>
                <a:lnTo>
                  <a:pt x="9163" y="42679"/>
                </a:lnTo>
                <a:lnTo>
                  <a:pt x="8970" y="43140"/>
                </a:lnTo>
                <a:lnTo>
                  <a:pt x="8759" y="43601"/>
                </a:lnTo>
                <a:lnTo>
                  <a:pt x="8548" y="44062"/>
                </a:lnTo>
                <a:lnTo>
                  <a:pt x="6435" y="46271"/>
                </a:lnTo>
                <a:lnTo>
                  <a:pt x="4322" y="48499"/>
                </a:lnTo>
                <a:lnTo>
                  <a:pt x="2210" y="50688"/>
                </a:lnTo>
                <a:lnTo>
                  <a:pt x="39" y="52878"/>
                </a:lnTo>
                <a:lnTo>
                  <a:pt x="1" y="52936"/>
                </a:lnTo>
                <a:lnTo>
                  <a:pt x="1" y="52993"/>
                </a:lnTo>
                <a:lnTo>
                  <a:pt x="20" y="53051"/>
                </a:lnTo>
                <a:lnTo>
                  <a:pt x="39" y="53108"/>
                </a:lnTo>
                <a:lnTo>
                  <a:pt x="97" y="53147"/>
                </a:lnTo>
                <a:lnTo>
                  <a:pt x="154" y="53166"/>
                </a:lnTo>
                <a:lnTo>
                  <a:pt x="231" y="53166"/>
                </a:lnTo>
                <a:lnTo>
                  <a:pt x="289" y="53128"/>
                </a:lnTo>
                <a:lnTo>
                  <a:pt x="1883" y="51610"/>
                </a:lnTo>
                <a:lnTo>
                  <a:pt x="3477" y="50093"/>
                </a:lnTo>
                <a:lnTo>
                  <a:pt x="5033" y="48537"/>
                </a:lnTo>
                <a:lnTo>
                  <a:pt x="6570" y="46981"/>
                </a:lnTo>
                <a:lnTo>
                  <a:pt x="6608" y="46962"/>
                </a:lnTo>
                <a:lnTo>
                  <a:pt x="6877" y="46751"/>
                </a:lnTo>
                <a:lnTo>
                  <a:pt x="7165" y="46540"/>
                </a:lnTo>
                <a:lnTo>
                  <a:pt x="7472" y="46347"/>
                </a:lnTo>
                <a:lnTo>
                  <a:pt x="7760" y="46175"/>
                </a:lnTo>
                <a:lnTo>
                  <a:pt x="8048" y="46021"/>
                </a:lnTo>
                <a:lnTo>
                  <a:pt x="8356" y="45867"/>
                </a:lnTo>
                <a:lnTo>
                  <a:pt x="8663" y="45752"/>
                </a:lnTo>
                <a:lnTo>
                  <a:pt x="8970" y="45637"/>
                </a:lnTo>
                <a:lnTo>
                  <a:pt x="9604" y="45426"/>
                </a:lnTo>
                <a:lnTo>
                  <a:pt x="10238" y="45253"/>
                </a:lnTo>
                <a:lnTo>
                  <a:pt x="10891" y="45118"/>
                </a:lnTo>
                <a:lnTo>
                  <a:pt x="11544" y="45003"/>
                </a:lnTo>
                <a:lnTo>
                  <a:pt x="11544" y="45003"/>
                </a:lnTo>
                <a:lnTo>
                  <a:pt x="11141" y="45291"/>
                </a:lnTo>
                <a:lnTo>
                  <a:pt x="10776" y="45598"/>
                </a:lnTo>
                <a:lnTo>
                  <a:pt x="10737" y="45637"/>
                </a:lnTo>
                <a:lnTo>
                  <a:pt x="10718" y="45694"/>
                </a:lnTo>
                <a:lnTo>
                  <a:pt x="10699" y="45752"/>
                </a:lnTo>
                <a:lnTo>
                  <a:pt x="10699" y="45810"/>
                </a:lnTo>
                <a:lnTo>
                  <a:pt x="10718" y="45867"/>
                </a:lnTo>
                <a:lnTo>
                  <a:pt x="10737" y="45906"/>
                </a:lnTo>
                <a:lnTo>
                  <a:pt x="10776" y="45944"/>
                </a:lnTo>
                <a:lnTo>
                  <a:pt x="10814" y="45983"/>
                </a:lnTo>
                <a:lnTo>
                  <a:pt x="11064" y="46079"/>
                </a:lnTo>
                <a:lnTo>
                  <a:pt x="11314" y="46175"/>
                </a:lnTo>
                <a:lnTo>
                  <a:pt x="11563" y="46251"/>
                </a:lnTo>
                <a:lnTo>
                  <a:pt x="11832" y="46328"/>
                </a:lnTo>
                <a:lnTo>
                  <a:pt x="12351" y="46424"/>
                </a:lnTo>
                <a:lnTo>
                  <a:pt x="12889" y="46482"/>
                </a:lnTo>
                <a:lnTo>
                  <a:pt x="13446" y="46501"/>
                </a:lnTo>
                <a:lnTo>
                  <a:pt x="13983" y="46520"/>
                </a:lnTo>
                <a:lnTo>
                  <a:pt x="14540" y="46482"/>
                </a:lnTo>
                <a:lnTo>
                  <a:pt x="15098" y="46444"/>
                </a:lnTo>
                <a:lnTo>
                  <a:pt x="15558" y="46444"/>
                </a:lnTo>
                <a:lnTo>
                  <a:pt x="16039" y="46424"/>
                </a:lnTo>
                <a:lnTo>
                  <a:pt x="16500" y="46386"/>
                </a:lnTo>
                <a:lnTo>
                  <a:pt x="16980" y="46347"/>
                </a:lnTo>
                <a:lnTo>
                  <a:pt x="17460" y="46271"/>
                </a:lnTo>
                <a:lnTo>
                  <a:pt x="17921" y="46194"/>
                </a:lnTo>
                <a:lnTo>
                  <a:pt x="18401" y="46098"/>
                </a:lnTo>
                <a:lnTo>
                  <a:pt x="18862" y="45983"/>
                </a:lnTo>
                <a:lnTo>
                  <a:pt x="19515" y="45867"/>
                </a:lnTo>
                <a:lnTo>
                  <a:pt x="20187" y="45714"/>
                </a:lnTo>
                <a:lnTo>
                  <a:pt x="20840" y="45541"/>
                </a:lnTo>
                <a:lnTo>
                  <a:pt x="21148" y="45426"/>
                </a:lnTo>
                <a:lnTo>
                  <a:pt x="21455" y="45310"/>
                </a:lnTo>
                <a:lnTo>
                  <a:pt x="21762" y="45176"/>
                </a:lnTo>
                <a:lnTo>
                  <a:pt x="22050" y="45041"/>
                </a:lnTo>
                <a:lnTo>
                  <a:pt x="22319" y="44888"/>
                </a:lnTo>
                <a:lnTo>
                  <a:pt x="22588" y="44715"/>
                </a:lnTo>
                <a:lnTo>
                  <a:pt x="22838" y="44523"/>
                </a:lnTo>
                <a:lnTo>
                  <a:pt x="23049" y="44331"/>
                </a:lnTo>
                <a:lnTo>
                  <a:pt x="23261" y="44119"/>
                </a:lnTo>
                <a:lnTo>
                  <a:pt x="23433" y="43889"/>
                </a:lnTo>
                <a:lnTo>
                  <a:pt x="23453" y="43831"/>
                </a:lnTo>
                <a:lnTo>
                  <a:pt x="23453" y="43774"/>
                </a:lnTo>
                <a:lnTo>
                  <a:pt x="23453" y="43716"/>
                </a:lnTo>
                <a:lnTo>
                  <a:pt x="23414" y="43658"/>
                </a:lnTo>
                <a:lnTo>
                  <a:pt x="23453" y="43562"/>
                </a:lnTo>
                <a:lnTo>
                  <a:pt x="23453" y="43466"/>
                </a:lnTo>
                <a:lnTo>
                  <a:pt x="23395" y="43370"/>
                </a:lnTo>
                <a:lnTo>
                  <a:pt x="23318" y="43313"/>
                </a:lnTo>
                <a:lnTo>
                  <a:pt x="23145" y="43197"/>
                </a:lnTo>
                <a:lnTo>
                  <a:pt x="22934" y="43082"/>
                </a:lnTo>
                <a:lnTo>
                  <a:pt x="22531" y="42909"/>
                </a:lnTo>
                <a:lnTo>
                  <a:pt x="22089" y="42756"/>
                </a:lnTo>
                <a:lnTo>
                  <a:pt x="21628" y="42640"/>
                </a:lnTo>
                <a:lnTo>
                  <a:pt x="21609" y="42583"/>
                </a:lnTo>
                <a:lnTo>
                  <a:pt x="21570" y="42525"/>
                </a:lnTo>
                <a:lnTo>
                  <a:pt x="21532" y="42487"/>
                </a:lnTo>
                <a:lnTo>
                  <a:pt x="21455" y="42448"/>
                </a:lnTo>
                <a:lnTo>
                  <a:pt x="21244" y="42372"/>
                </a:lnTo>
                <a:lnTo>
                  <a:pt x="21013" y="42314"/>
                </a:lnTo>
                <a:lnTo>
                  <a:pt x="20783" y="42256"/>
                </a:lnTo>
                <a:lnTo>
                  <a:pt x="20552" y="42218"/>
                </a:lnTo>
                <a:lnTo>
                  <a:pt x="20034" y="42141"/>
                </a:lnTo>
                <a:lnTo>
                  <a:pt x="19515" y="42122"/>
                </a:lnTo>
                <a:lnTo>
                  <a:pt x="18958" y="42141"/>
                </a:lnTo>
                <a:lnTo>
                  <a:pt x="18382" y="42180"/>
                </a:lnTo>
                <a:lnTo>
                  <a:pt x="17806" y="42256"/>
                </a:lnTo>
                <a:lnTo>
                  <a:pt x="17229" y="42372"/>
                </a:lnTo>
                <a:lnTo>
                  <a:pt x="16634" y="42506"/>
                </a:lnTo>
                <a:lnTo>
                  <a:pt x="16058" y="42679"/>
                </a:lnTo>
                <a:lnTo>
                  <a:pt x="15482" y="42871"/>
                </a:lnTo>
                <a:lnTo>
                  <a:pt x="14925" y="43082"/>
                </a:lnTo>
                <a:lnTo>
                  <a:pt x="14387" y="43332"/>
                </a:lnTo>
                <a:lnTo>
                  <a:pt x="13868" y="43601"/>
                </a:lnTo>
                <a:lnTo>
                  <a:pt x="13388" y="43870"/>
                </a:lnTo>
                <a:lnTo>
                  <a:pt x="12927" y="44177"/>
                </a:lnTo>
                <a:lnTo>
                  <a:pt x="12908" y="44177"/>
                </a:lnTo>
                <a:lnTo>
                  <a:pt x="12236" y="44273"/>
                </a:lnTo>
                <a:lnTo>
                  <a:pt x="11544" y="44408"/>
                </a:lnTo>
                <a:lnTo>
                  <a:pt x="10872" y="44542"/>
                </a:lnTo>
                <a:lnTo>
                  <a:pt x="10219" y="44715"/>
                </a:lnTo>
                <a:lnTo>
                  <a:pt x="9566" y="44926"/>
                </a:lnTo>
                <a:lnTo>
                  <a:pt x="8932" y="45176"/>
                </a:lnTo>
                <a:lnTo>
                  <a:pt x="8625" y="45310"/>
                </a:lnTo>
                <a:lnTo>
                  <a:pt x="8317" y="45464"/>
                </a:lnTo>
                <a:lnTo>
                  <a:pt x="8029" y="45618"/>
                </a:lnTo>
                <a:lnTo>
                  <a:pt x="7741" y="45771"/>
                </a:lnTo>
                <a:lnTo>
                  <a:pt x="7741" y="45771"/>
                </a:lnTo>
                <a:lnTo>
                  <a:pt x="11544" y="41795"/>
                </a:lnTo>
                <a:lnTo>
                  <a:pt x="11544" y="41834"/>
                </a:lnTo>
                <a:lnTo>
                  <a:pt x="11544" y="41891"/>
                </a:lnTo>
                <a:lnTo>
                  <a:pt x="11563" y="41930"/>
                </a:lnTo>
                <a:lnTo>
                  <a:pt x="11602" y="41949"/>
                </a:lnTo>
                <a:lnTo>
                  <a:pt x="11640" y="41968"/>
                </a:lnTo>
                <a:lnTo>
                  <a:pt x="11679" y="41987"/>
                </a:lnTo>
                <a:lnTo>
                  <a:pt x="11736" y="41968"/>
                </a:lnTo>
                <a:lnTo>
                  <a:pt x="11775" y="41930"/>
                </a:lnTo>
                <a:lnTo>
                  <a:pt x="12101" y="41584"/>
                </a:lnTo>
                <a:lnTo>
                  <a:pt x="12466" y="41238"/>
                </a:lnTo>
                <a:lnTo>
                  <a:pt x="12831" y="40912"/>
                </a:lnTo>
                <a:lnTo>
                  <a:pt x="13215" y="40624"/>
                </a:lnTo>
                <a:lnTo>
                  <a:pt x="13619" y="40336"/>
                </a:lnTo>
                <a:lnTo>
                  <a:pt x="14041" y="40086"/>
                </a:lnTo>
                <a:lnTo>
                  <a:pt x="14464" y="39836"/>
                </a:lnTo>
                <a:lnTo>
                  <a:pt x="14905" y="39606"/>
                </a:lnTo>
                <a:lnTo>
                  <a:pt x="15366" y="39394"/>
                </a:lnTo>
                <a:lnTo>
                  <a:pt x="15808" y="39202"/>
                </a:lnTo>
                <a:lnTo>
                  <a:pt x="16288" y="39010"/>
                </a:lnTo>
                <a:lnTo>
                  <a:pt x="16749" y="38837"/>
                </a:lnTo>
                <a:lnTo>
                  <a:pt x="17710" y="38511"/>
                </a:lnTo>
                <a:lnTo>
                  <a:pt x="18670" y="38223"/>
                </a:lnTo>
                <a:lnTo>
                  <a:pt x="18728" y="38280"/>
                </a:lnTo>
                <a:lnTo>
                  <a:pt x="18785" y="38338"/>
                </a:lnTo>
                <a:lnTo>
                  <a:pt x="18977" y="38434"/>
                </a:lnTo>
                <a:lnTo>
                  <a:pt x="19169" y="38530"/>
                </a:lnTo>
                <a:lnTo>
                  <a:pt x="19361" y="38607"/>
                </a:lnTo>
                <a:lnTo>
                  <a:pt x="19573" y="38684"/>
                </a:lnTo>
                <a:lnTo>
                  <a:pt x="20015" y="38780"/>
                </a:lnTo>
                <a:lnTo>
                  <a:pt x="20475" y="38857"/>
                </a:lnTo>
                <a:lnTo>
                  <a:pt x="20936" y="38895"/>
                </a:lnTo>
                <a:lnTo>
                  <a:pt x="21436" y="38895"/>
                </a:lnTo>
                <a:lnTo>
                  <a:pt x="21916" y="38857"/>
                </a:lnTo>
                <a:lnTo>
                  <a:pt x="22415" y="38818"/>
                </a:lnTo>
                <a:lnTo>
                  <a:pt x="22915" y="38761"/>
                </a:lnTo>
                <a:lnTo>
                  <a:pt x="23414" y="38665"/>
                </a:lnTo>
                <a:lnTo>
                  <a:pt x="24394" y="38473"/>
                </a:lnTo>
                <a:lnTo>
                  <a:pt x="25296" y="38261"/>
                </a:lnTo>
                <a:lnTo>
                  <a:pt x="26122" y="38069"/>
                </a:lnTo>
                <a:lnTo>
                  <a:pt x="26775" y="37916"/>
                </a:lnTo>
                <a:lnTo>
                  <a:pt x="27621" y="37685"/>
                </a:lnTo>
                <a:lnTo>
                  <a:pt x="28082" y="37551"/>
                </a:lnTo>
                <a:lnTo>
                  <a:pt x="28562" y="37397"/>
                </a:lnTo>
                <a:lnTo>
                  <a:pt x="29042" y="37224"/>
                </a:lnTo>
                <a:lnTo>
                  <a:pt x="29522" y="37032"/>
                </a:lnTo>
                <a:lnTo>
                  <a:pt x="29983" y="36821"/>
                </a:lnTo>
                <a:lnTo>
                  <a:pt x="30406" y="36590"/>
                </a:lnTo>
                <a:lnTo>
                  <a:pt x="30809" y="36341"/>
                </a:lnTo>
                <a:lnTo>
                  <a:pt x="31001" y="36206"/>
                </a:lnTo>
                <a:lnTo>
                  <a:pt x="31174" y="36072"/>
                </a:lnTo>
                <a:lnTo>
                  <a:pt x="31328" y="35918"/>
                </a:lnTo>
                <a:lnTo>
                  <a:pt x="31462" y="35764"/>
                </a:lnTo>
                <a:lnTo>
                  <a:pt x="31577" y="35611"/>
                </a:lnTo>
                <a:lnTo>
                  <a:pt x="31692" y="35457"/>
                </a:lnTo>
                <a:lnTo>
                  <a:pt x="31788" y="35284"/>
                </a:lnTo>
                <a:lnTo>
                  <a:pt x="31846" y="35111"/>
                </a:lnTo>
                <a:lnTo>
                  <a:pt x="31885" y="34919"/>
                </a:lnTo>
                <a:lnTo>
                  <a:pt x="31923" y="34727"/>
                </a:lnTo>
                <a:lnTo>
                  <a:pt x="31923" y="34535"/>
                </a:lnTo>
                <a:lnTo>
                  <a:pt x="31885" y="34343"/>
                </a:lnTo>
                <a:lnTo>
                  <a:pt x="31827" y="34189"/>
                </a:lnTo>
                <a:lnTo>
                  <a:pt x="31750" y="34055"/>
                </a:lnTo>
                <a:lnTo>
                  <a:pt x="31654" y="33920"/>
                </a:lnTo>
                <a:lnTo>
                  <a:pt x="31520" y="33805"/>
                </a:lnTo>
                <a:lnTo>
                  <a:pt x="31385" y="33728"/>
                </a:lnTo>
                <a:lnTo>
                  <a:pt x="31212" y="33652"/>
                </a:lnTo>
                <a:lnTo>
                  <a:pt x="31251" y="33575"/>
                </a:lnTo>
                <a:lnTo>
                  <a:pt x="31251" y="33498"/>
                </a:lnTo>
                <a:lnTo>
                  <a:pt x="31251" y="33440"/>
                </a:lnTo>
                <a:lnTo>
                  <a:pt x="31231" y="33402"/>
                </a:lnTo>
                <a:lnTo>
                  <a:pt x="31212" y="33344"/>
                </a:lnTo>
                <a:lnTo>
                  <a:pt x="31174" y="33306"/>
                </a:lnTo>
                <a:lnTo>
                  <a:pt x="31116" y="33287"/>
                </a:lnTo>
                <a:lnTo>
                  <a:pt x="31078" y="33267"/>
                </a:lnTo>
                <a:lnTo>
                  <a:pt x="31020" y="33248"/>
                </a:lnTo>
                <a:lnTo>
                  <a:pt x="30694" y="33229"/>
                </a:lnTo>
                <a:lnTo>
                  <a:pt x="30290" y="33248"/>
                </a:lnTo>
                <a:lnTo>
                  <a:pt x="29810" y="33287"/>
                </a:lnTo>
                <a:lnTo>
                  <a:pt x="29253" y="33363"/>
                </a:lnTo>
                <a:lnTo>
                  <a:pt x="28639" y="33459"/>
                </a:lnTo>
                <a:lnTo>
                  <a:pt x="27985" y="33575"/>
                </a:lnTo>
                <a:lnTo>
                  <a:pt x="27313" y="33728"/>
                </a:lnTo>
                <a:lnTo>
                  <a:pt x="26622" y="33882"/>
                </a:lnTo>
                <a:lnTo>
                  <a:pt x="25911" y="34074"/>
                </a:lnTo>
                <a:lnTo>
                  <a:pt x="25220" y="34285"/>
                </a:lnTo>
                <a:lnTo>
                  <a:pt x="24547" y="34516"/>
                </a:lnTo>
                <a:lnTo>
                  <a:pt x="23894" y="34766"/>
                </a:lnTo>
                <a:lnTo>
                  <a:pt x="23299" y="35054"/>
                </a:lnTo>
                <a:lnTo>
                  <a:pt x="23011" y="35188"/>
                </a:lnTo>
                <a:lnTo>
                  <a:pt x="22742" y="35342"/>
                </a:lnTo>
                <a:lnTo>
                  <a:pt x="22492" y="35495"/>
                </a:lnTo>
                <a:lnTo>
                  <a:pt x="22262" y="35649"/>
                </a:lnTo>
                <a:lnTo>
                  <a:pt x="22050" y="35803"/>
                </a:lnTo>
                <a:lnTo>
                  <a:pt x="21878" y="35976"/>
                </a:lnTo>
                <a:lnTo>
                  <a:pt x="21417" y="36110"/>
                </a:lnTo>
                <a:lnTo>
                  <a:pt x="20994" y="36264"/>
                </a:lnTo>
                <a:lnTo>
                  <a:pt x="20572" y="36456"/>
                </a:lnTo>
                <a:lnTo>
                  <a:pt x="20168" y="36667"/>
                </a:lnTo>
                <a:lnTo>
                  <a:pt x="19803" y="36898"/>
                </a:lnTo>
                <a:lnTo>
                  <a:pt x="19458" y="37147"/>
                </a:lnTo>
                <a:lnTo>
                  <a:pt x="19150" y="37435"/>
                </a:lnTo>
                <a:lnTo>
                  <a:pt x="18862" y="37743"/>
                </a:lnTo>
                <a:lnTo>
                  <a:pt x="17998" y="37992"/>
                </a:lnTo>
                <a:lnTo>
                  <a:pt x="17153" y="38261"/>
                </a:lnTo>
                <a:lnTo>
                  <a:pt x="16327" y="38588"/>
                </a:lnTo>
                <a:lnTo>
                  <a:pt x="15501" y="38914"/>
                </a:lnTo>
                <a:lnTo>
                  <a:pt x="15098" y="39106"/>
                </a:lnTo>
                <a:lnTo>
                  <a:pt x="14713" y="39298"/>
                </a:lnTo>
                <a:lnTo>
                  <a:pt x="14329" y="39510"/>
                </a:lnTo>
                <a:lnTo>
                  <a:pt x="13945" y="39721"/>
                </a:lnTo>
                <a:lnTo>
                  <a:pt x="13599" y="39951"/>
                </a:lnTo>
                <a:lnTo>
                  <a:pt x="13234" y="40201"/>
                </a:lnTo>
                <a:lnTo>
                  <a:pt x="12908" y="40451"/>
                </a:lnTo>
                <a:lnTo>
                  <a:pt x="12581" y="40720"/>
                </a:lnTo>
                <a:lnTo>
                  <a:pt x="12581" y="40720"/>
                </a:lnTo>
                <a:lnTo>
                  <a:pt x="14156" y="39068"/>
                </a:lnTo>
                <a:lnTo>
                  <a:pt x="15751" y="37416"/>
                </a:lnTo>
                <a:lnTo>
                  <a:pt x="15808" y="37435"/>
                </a:lnTo>
                <a:lnTo>
                  <a:pt x="15904" y="37435"/>
                </a:lnTo>
                <a:lnTo>
                  <a:pt x="15943" y="37397"/>
                </a:lnTo>
                <a:lnTo>
                  <a:pt x="16135" y="37147"/>
                </a:lnTo>
                <a:lnTo>
                  <a:pt x="16327" y="36936"/>
                </a:lnTo>
                <a:lnTo>
                  <a:pt x="16519" y="36725"/>
                </a:lnTo>
                <a:lnTo>
                  <a:pt x="16730" y="36513"/>
                </a:lnTo>
                <a:lnTo>
                  <a:pt x="16961" y="36341"/>
                </a:lnTo>
                <a:lnTo>
                  <a:pt x="17191" y="36148"/>
                </a:lnTo>
                <a:lnTo>
                  <a:pt x="17690" y="35822"/>
                </a:lnTo>
                <a:lnTo>
                  <a:pt x="18190" y="35515"/>
                </a:lnTo>
                <a:lnTo>
                  <a:pt x="18708" y="35227"/>
                </a:lnTo>
                <a:lnTo>
                  <a:pt x="19246" y="34958"/>
                </a:lnTo>
                <a:lnTo>
                  <a:pt x="19765" y="34708"/>
                </a:lnTo>
                <a:lnTo>
                  <a:pt x="20706" y="34266"/>
                </a:lnTo>
                <a:lnTo>
                  <a:pt x="21666" y="33863"/>
                </a:lnTo>
                <a:lnTo>
                  <a:pt x="21858" y="33767"/>
                </a:lnTo>
                <a:lnTo>
                  <a:pt x="21820" y="33940"/>
                </a:lnTo>
                <a:lnTo>
                  <a:pt x="21801" y="34151"/>
                </a:lnTo>
                <a:lnTo>
                  <a:pt x="21820" y="34228"/>
                </a:lnTo>
                <a:lnTo>
                  <a:pt x="21858" y="34285"/>
                </a:lnTo>
                <a:lnTo>
                  <a:pt x="21935" y="34343"/>
                </a:lnTo>
                <a:lnTo>
                  <a:pt x="22185" y="34343"/>
                </a:lnTo>
                <a:lnTo>
                  <a:pt x="22339" y="34305"/>
                </a:lnTo>
                <a:lnTo>
                  <a:pt x="22511" y="34266"/>
                </a:lnTo>
                <a:lnTo>
                  <a:pt x="22684" y="34228"/>
                </a:lnTo>
                <a:lnTo>
                  <a:pt x="22838" y="34151"/>
                </a:lnTo>
                <a:lnTo>
                  <a:pt x="22992" y="34093"/>
                </a:lnTo>
                <a:lnTo>
                  <a:pt x="23145" y="33997"/>
                </a:lnTo>
                <a:lnTo>
                  <a:pt x="23280" y="33901"/>
                </a:lnTo>
                <a:lnTo>
                  <a:pt x="23395" y="33786"/>
                </a:lnTo>
                <a:lnTo>
                  <a:pt x="23491" y="33671"/>
                </a:lnTo>
                <a:lnTo>
                  <a:pt x="23587" y="33536"/>
                </a:lnTo>
                <a:lnTo>
                  <a:pt x="23645" y="33383"/>
                </a:lnTo>
                <a:lnTo>
                  <a:pt x="23702" y="33229"/>
                </a:lnTo>
                <a:lnTo>
                  <a:pt x="23721" y="33056"/>
                </a:lnTo>
                <a:lnTo>
                  <a:pt x="23741" y="32883"/>
                </a:lnTo>
                <a:lnTo>
                  <a:pt x="23702" y="32691"/>
                </a:lnTo>
                <a:lnTo>
                  <a:pt x="23683" y="32634"/>
                </a:lnTo>
                <a:lnTo>
                  <a:pt x="23625" y="32576"/>
                </a:lnTo>
                <a:lnTo>
                  <a:pt x="23568" y="32538"/>
                </a:lnTo>
                <a:lnTo>
                  <a:pt x="23280" y="32538"/>
                </a:lnTo>
                <a:lnTo>
                  <a:pt x="23049" y="32576"/>
                </a:lnTo>
                <a:lnTo>
                  <a:pt x="22838" y="32653"/>
                </a:lnTo>
                <a:lnTo>
                  <a:pt x="22607" y="32749"/>
                </a:lnTo>
                <a:lnTo>
                  <a:pt x="22415" y="32864"/>
                </a:lnTo>
                <a:lnTo>
                  <a:pt x="22243" y="33018"/>
                </a:lnTo>
                <a:lnTo>
                  <a:pt x="22089" y="33191"/>
                </a:lnTo>
                <a:lnTo>
                  <a:pt x="22031" y="33287"/>
                </a:lnTo>
                <a:lnTo>
                  <a:pt x="21993" y="33383"/>
                </a:lnTo>
                <a:lnTo>
                  <a:pt x="20975" y="33786"/>
                </a:lnTo>
                <a:lnTo>
                  <a:pt x="19918" y="34209"/>
                </a:lnTo>
                <a:lnTo>
                  <a:pt x="19400" y="34439"/>
                </a:lnTo>
                <a:lnTo>
                  <a:pt x="18901" y="34689"/>
                </a:lnTo>
                <a:lnTo>
                  <a:pt x="18401" y="34958"/>
                </a:lnTo>
                <a:lnTo>
                  <a:pt x="17921" y="35246"/>
                </a:lnTo>
                <a:lnTo>
                  <a:pt x="17921" y="35246"/>
                </a:lnTo>
                <a:lnTo>
                  <a:pt x="19285" y="33882"/>
                </a:lnTo>
                <a:lnTo>
                  <a:pt x="20668" y="32557"/>
                </a:lnTo>
                <a:lnTo>
                  <a:pt x="21301" y="32153"/>
                </a:lnTo>
                <a:lnTo>
                  <a:pt x="21935" y="31788"/>
                </a:lnTo>
                <a:lnTo>
                  <a:pt x="22588" y="31424"/>
                </a:lnTo>
                <a:lnTo>
                  <a:pt x="23261" y="31059"/>
                </a:lnTo>
                <a:lnTo>
                  <a:pt x="23914" y="30713"/>
                </a:lnTo>
                <a:lnTo>
                  <a:pt x="24605" y="30386"/>
                </a:lnTo>
                <a:lnTo>
                  <a:pt x="25277" y="30060"/>
                </a:lnTo>
                <a:lnTo>
                  <a:pt x="25969" y="29752"/>
                </a:lnTo>
                <a:lnTo>
                  <a:pt x="26007" y="29810"/>
                </a:lnTo>
                <a:lnTo>
                  <a:pt x="26065" y="29849"/>
                </a:lnTo>
                <a:lnTo>
                  <a:pt x="26142" y="29868"/>
                </a:lnTo>
                <a:lnTo>
                  <a:pt x="26218" y="29868"/>
                </a:lnTo>
                <a:lnTo>
                  <a:pt x="27332" y="29599"/>
                </a:lnTo>
                <a:lnTo>
                  <a:pt x="28446" y="29311"/>
                </a:lnTo>
                <a:lnTo>
                  <a:pt x="29541" y="29023"/>
                </a:lnTo>
                <a:lnTo>
                  <a:pt x="30636" y="28696"/>
                </a:lnTo>
                <a:lnTo>
                  <a:pt x="32538" y="28312"/>
                </a:lnTo>
                <a:lnTo>
                  <a:pt x="33075" y="28197"/>
                </a:lnTo>
                <a:lnTo>
                  <a:pt x="33632" y="28062"/>
                </a:lnTo>
                <a:lnTo>
                  <a:pt x="34170" y="27928"/>
                </a:lnTo>
                <a:lnTo>
                  <a:pt x="34708" y="27755"/>
                </a:lnTo>
                <a:lnTo>
                  <a:pt x="35784" y="27428"/>
                </a:lnTo>
                <a:lnTo>
                  <a:pt x="36859" y="27063"/>
                </a:lnTo>
                <a:lnTo>
                  <a:pt x="38972" y="26295"/>
                </a:lnTo>
                <a:lnTo>
                  <a:pt x="40028" y="25911"/>
                </a:lnTo>
                <a:lnTo>
                  <a:pt x="41104" y="25546"/>
                </a:lnTo>
                <a:lnTo>
                  <a:pt x="41181" y="25508"/>
                </a:lnTo>
                <a:lnTo>
                  <a:pt x="41238" y="25450"/>
                </a:lnTo>
                <a:lnTo>
                  <a:pt x="41258" y="25373"/>
                </a:lnTo>
                <a:lnTo>
                  <a:pt x="41258" y="25277"/>
                </a:lnTo>
                <a:lnTo>
                  <a:pt x="41219" y="25220"/>
                </a:lnTo>
                <a:lnTo>
                  <a:pt x="41181" y="25162"/>
                </a:lnTo>
                <a:lnTo>
                  <a:pt x="41104" y="25124"/>
                </a:lnTo>
                <a:lnTo>
                  <a:pt x="41008" y="25124"/>
                </a:lnTo>
                <a:lnTo>
                  <a:pt x="40259" y="25335"/>
                </a:lnTo>
                <a:lnTo>
                  <a:pt x="40259" y="25335"/>
                </a:lnTo>
                <a:lnTo>
                  <a:pt x="40643" y="25066"/>
                </a:lnTo>
                <a:lnTo>
                  <a:pt x="40989" y="24778"/>
                </a:lnTo>
                <a:lnTo>
                  <a:pt x="41142" y="24643"/>
                </a:lnTo>
                <a:lnTo>
                  <a:pt x="41277" y="24471"/>
                </a:lnTo>
                <a:lnTo>
                  <a:pt x="41411" y="24317"/>
                </a:lnTo>
                <a:lnTo>
                  <a:pt x="41526" y="24144"/>
                </a:lnTo>
                <a:lnTo>
                  <a:pt x="41603" y="24010"/>
                </a:lnTo>
                <a:lnTo>
                  <a:pt x="41661" y="23875"/>
                </a:lnTo>
                <a:lnTo>
                  <a:pt x="41680" y="23760"/>
                </a:lnTo>
                <a:lnTo>
                  <a:pt x="41680" y="23645"/>
                </a:lnTo>
                <a:lnTo>
                  <a:pt x="41661" y="23549"/>
                </a:lnTo>
                <a:lnTo>
                  <a:pt x="41603" y="23472"/>
                </a:lnTo>
                <a:lnTo>
                  <a:pt x="41526" y="23395"/>
                </a:lnTo>
                <a:lnTo>
                  <a:pt x="41430" y="23337"/>
                </a:lnTo>
                <a:lnTo>
                  <a:pt x="41315" y="23299"/>
                </a:lnTo>
                <a:lnTo>
                  <a:pt x="41200" y="23241"/>
                </a:lnTo>
                <a:lnTo>
                  <a:pt x="40893" y="23184"/>
                </a:lnTo>
                <a:lnTo>
                  <a:pt x="40566" y="23145"/>
                </a:lnTo>
                <a:lnTo>
                  <a:pt x="39798" y="23145"/>
                </a:lnTo>
                <a:lnTo>
                  <a:pt x="39414" y="23184"/>
                </a:lnTo>
                <a:lnTo>
                  <a:pt x="38703" y="23260"/>
                </a:lnTo>
                <a:lnTo>
                  <a:pt x="38146" y="23337"/>
                </a:lnTo>
                <a:lnTo>
                  <a:pt x="37877" y="23376"/>
                </a:lnTo>
                <a:lnTo>
                  <a:pt x="37186" y="23568"/>
                </a:lnTo>
                <a:lnTo>
                  <a:pt x="36494" y="23798"/>
                </a:lnTo>
                <a:lnTo>
                  <a:pt x="35784" y="24029"/>
                </a:lnTo>
                <a:lnTo>
                  <a:pt x="35073" y="24278"/>
                </a:lnTo>
                <a:lnTo>
                  <a:pt x="34343" y="24567"/>
                </a:lnTo>
                <a:lnTo>
                  <a:pt x="33632" y="24855"/>
                </a:lnTo>
                <a:lnTo>
                  <a:pt x="32922" y="25181"/>
                </a:lnTo>
                <a:lnTo>
                  <a:pt x="32230" y="25527"/>
                </a:lnTo>
                <a:lnTo>
                  <a:pt x="31539" y="25873"/>
                </a:lnTo>
                <a:lnTo>
                  <a:pt x="30847" y="26238"/>
                </a:lnTo>
                <a:lnTo>
                  <a:pt x="30175" y="26622"/>
                </a:lnTo>
                <a:lnTo>
                  <a:pt x="29522" y="27025"/>
                </a:lnTo>
                <a:lnTo>
                  <a:pt x="28888" y="27428"/>
                </a:lnTo>
                <a:lnTo>
                  <a:pt x="28274" y="27851"/>
                </a:lnTo>
                <a:lnTo>
                  <a:pt x="27678" y="28293"/>
                </a:lnTo>
                <a:lnTo>
                  <a:pt x="27102" y="28735"/>
                </a:lnTo>
                <a:lnTo>
                  <a:pt x="26430" y="29042"/>
                </a:lnTo>
                <a:lnTo>
                  <a:pt x="25738" y="29330"/>
                </a:lnTo>
                <a:lnTo>
                  <a:pt x="25085" y="29656"/>
                </a:lnTo>
                <a:lnTo>
                  <a:pt x="24432" y="29964"/>
                </a:lnTo>
                <a:lnTo>
                  <a:pt x="23779" y="30310"/>
                </a:lnTo>
                <a:lnTo>
                  <a:pt x="23145" y="30655"/>
                </a:lnTo>
                <a:lnTo>
                  <a:pt x="22531" y="31001"/>
                </a:lnTo>
                <a:lnTo>
                  <a:pt x="21935" y="31366"/>
                </a:lnTo>
                <a:lnTo>
                  <a:pt x="22588" y="30751"/>
                </a:lnTo>
                <a:lnTo>
                  <a:pt x="24471" y="29061"/>
                </a:lnTo>
                <a:lnTo>
                  <a:pt x="26353" y="27390"/>
                </a:lnTo>
                <a:lnTo>
                  <a:pt x="28235" y="25700"/>
                </a:lnTo>
                <a:lnTo>
                  <a:pt x="30098" y="23990"/>
                </a:lnTo>
                <a:lnTo>
                  <a:pt x="31270" y="23414"/>
                </a:lnTo>
                <a:lnTo>
                  <a:pt x="32422" y="22857"/>
                </a:lnTo>
                <a:lnTo>
                  <a:pt x="33594" y="22300"/>
                </a:lnTo>
                <a:lnTo>
                  <a:pt x="34766" y="21743"/>
                </a:lnTo>
                <a:lnTo>
                  <a:pt x="35476" y="21551"/>
                </a:lnTo>
                <a:lnTo>
                  <a:pt x="36187" y="21321"/>
                </a:lnTo>
                <a:lnTo>
                  <a:pt x="36052" y="21397"/>
                </a:lnTo>
                <a:lnTo>
                  <a:pt x="35918" y="21474"/>
                </a:lnTo>
                <a:lnTo>
                  <a:pt x="34785" y="21935"/>
                </a:lnTo>
                <a:lnTo>
                  <a:pt x="33632" y="22396"/>
                </a:lnTo>
                <a:lnTo>
                  <a:pt x="33594" y="22415"/>
                </a:lnTo>
                <a:lnTo>
                  <a:pt x="33556" y="22454"/>
                </a:lnTo>
                <a:lnTo>
                  <a:pt x="33517" y="22531"/>
                </a:lnTo>
                <a:lnTo>
                  <a:pt x="33498" y="22627"/>
                </a:lnTo>
                <a:lnTo>
                  <a:pt x="33517" y="22703"/>
                </a:lnTo>
                <a:lnTo>
                  <a:pt x="33556" y="22780"/>
                </a:lnTo>
                <a:lnTo>
                  <a:pt x="33632" y="22857"/>
                </a:lnTo>
                <a:lnTo>
                  <a:pt x="33709" y="22876"/>
                </a:lnTo>
                <a:lnTo>
                  <a:pt x="33805" y="22876"/>
                </a:lnTo>
                <a:lnTo>
                  <a:pt x="34439" y="22646"/>
                </a:lnTo>
                <a:lnTo>
                  <a:pt x="35054" y="22396"/>
                </a:lnTo>
                <a:lnTo>
                  <a:pt x="36168" y="21935"/>
                </a:lnTo>
                <a:lnTo>
                  <a:pt x="37243" y="21455"/>
                </a:lnTo>
                <a:lnTo>
                  <a:pt x="38338" y="20936"/>
                </a:lnTo>
                <a:lnTo>
                  <a:pt x="39395" y="20399"/>
                </a:lnTo>
                <a:lnTo>
                  <a:pt x="40086" y="20053"/>
                </a:lnTo>
                <a:lnTo>
                  <a:pt x="40816" y="19650"/>
                </a:lnTo>
                <a:lnTo>
                  <a:pt x="41565" y="19227"/>
                </a:lnTo>
                <a:lnTo>
                  <a:pt x="42314" y="18747"/>
                </a:lnTo>
                <a:lnTo>
                  <a:pt x="43505" y="18228"/>
                </a:lnTo>
                <a:lnTo>
                  <a:pt x="44081" y="17959"/>
                </a:lnTo>
                <a:lnTo>
                  <a:pt x="44657" y="17671"/>
                </a:lnTo>
                <a:lnTo>
                  <a:pt x="45214" y="17345"/>
                </a:lnTo>
                <a:lnTo>
                  <a:pt x="45752" y="17018"/>
                </a:lnTo>
                <a:lnTo>
                  <a:pt x="46271" y="16634"/>
                </a:lnTo>
                <a:lnTo>
                  <a:pt x="46789" y="16211"/>
                </a:lnTo>
                <a:lnTo>
                  <a:pt x="46828" y="16154"/>
                </a:lnTo>
                <a:lnTo>
                  <a:pt x="46847" y="16096"/>
                </a:lnTo>
                <a:lnTo>
                  <a:pt x="46847" y="16019"/>
                </a:lnTo>
                <a:lnTo>
                  <a:pt x="46808" y="15962"/>
                </a:lnTo>
                <a:lnTo>
                  <a:pt x="46751" y="15923"/>
                </a:lnTo>
                <a:lnTo>
                  <a:pt x="46693" y="15885"/>
                </a:lnTo>
                <a:lnTo>
                  <a:pt x="46616" y="15885"/>
                </a:lnTo>
                <a:lnTo>
                  <a:pt x="46559" y="15904"/>
                </a:lnTo>
                <a:lnTo>
                  <a:pt x="45790" y="16211"/>
                </a:lnTo>
                <a:lnTo>
                  <a:pt x="45061" y="16538"/>
                </a:lnTo>
                <a:lnTo>
                  <a:pt x="45349" y="16211"/>
                </a:lnTo>
                <a:lnTo>
                  <a:pt x="45637" y="15866"/>
                </a:lnTo>
                <a:lnTo>
                  <a:pt x="45887" y="15520"/>
                </a:lnTo>
                <a:lnTo>
                  <a:pt x="46117" y="15155"/>
                </a:lnTo>
                <a:lnTo>
                  <a:pt x="46309" y="14790"/>
                </a:lnTo>
                <a:lnTo>
                  <a:pt x="46482" y="14406"/>
                </a:lnTo>
                <a:lnTo>
                  <a:pt x="46616" y="14022"/>
                </a:lnTo>
                <a:lnTo>
                  <a:pt x="46712" y="13618"/>
                </a:lnTo>
                <a:lnTo>
                  <a:pt x="46732" y="13503"/>
                </a:lnTo>
                <a:lnTo>
                  <a:pt x="46674" y="13407"/>
                </a:lnTo>
                <a:lnTo>
                  <a:pt x="46655" y="13369"/>
                </a:lnTo>
                <a:lnTo>
                  <a:pt x="46597" y="13350"/>
                </a:lnTo>
                <a:lnTo>
                  <a:pt x="46559" y="13330"/>
                </a:lnTo>
                <a:lnTo>
                  <a:pt x="46501" y="13311"/>
                </a:lnTo>
                <a:lnTo>
                  <a:pt x="46136" y="13311"/>
                </a:lnTo>
                <a:lnTo>
                  <a:pt x="45810" y="13350"/>
                </a:lnTo>
                <a:lnTo>
                  <a:pt x="45483" y="13407"/>
                </a:lnTo>
                <a:lnTo>
                  <a:pt x="45157" y="13484"/>
                </a:lnTo>
                <a:lnTo>
                  <a:pt x="44830" y="13599"/>
                </a:lnTo>
                <a:lnTo>
                  <a:pt x="44523" y="13715"/>
                </a:lnTo>
                <a:lnTo>
                  <a:pt x="44235" y="13868"/>
                </a:lnTo>
                <a:lnTo>
                  <a:pt x="43947" y="14022"/>
                </a:lnTo>
                <a:lnTo>
                  <a:pt x="43658" y="14195"/>
                </a:lnTo>
                <a:lnTo>
                  <a:pt x="43370" y="14387"/>
                </a:lnTo>
                <a:lnTo>
                  <a:pt x="42813" y="14790"/>
                </a:lnTo>
                <a:lnTo>
                  <a:pt x="42276" y="15213"/>
                </a:lnTo>
                <a:lnTo>
                  <a:pt x="41738" y="15635"/>
                </a:lnTo>
                <a:lnTo>
                  <a:pt x="40950" y="16250"/>
                </a:lnTo>
                <a:lnTo>
                  <a:pt x="40144" y="16845"/>
                </a:lnTo>
                <a:lnTo>
                  <a:pt x="39337" y="17441"/>
                </a:lnTo>
                <a:lnTo>
                  <a:pt x="38511" y="18036"/>
                </a:lnTo>
                <a:lnTo>
                  <a:pt x="37723" y="18651"/>
                </a:lnTo>
                <a:lnTo>
                  <a:pt x="37339" y="18958"/>
                </a:lnTo>
                <a:lnTo>
                  <a:pt x="36955" y="19285"/>
                </a:lnTo>
                <a:lnTo>
                  <a:pt x="36590" y="19630"/>
                </a:lnTo>
                <a:lnTo>
                  <a:pt x="36245" y="19976"/>
                </a:lnTo>
                <a:lnTo>
                  <a:pt x="35899" y="20341"/>
                </a:lnTo>
                <a:lnTo>
                  <a:pt x="35572" y="20725"/>
                </a:lnTo>
                <a:lnTo>
                  <a:pt x="34996" y="21052"/>
                </a:lnTo>
                <a:lnTo>
                  <a:pt x="34439" y="21378"/>
                </a:lnTo>
                <a:lnTo>
                  <a:pt x="34381" y="21436"/>
                </a:lnTo>
                <a:lnTo>
                  <a:pt x="34343" y="21513"/>
                </a:lnTo>
                <a:lnTo>
                  <a:pt x="34324" y="21589"/>
                </a:lnTo>
                <a:lnTo>
                  <a:pt x="34343" y="21666"/>
                </a:lnTo>
                <a:lnTo>
                  <a:pt x="32557" y="22511"/>
                </a:lnTo>
                <a:lnTo>
                  <a:pt x="31673" y="22934"/>
                </a:lnTo>
                <a:lnTo>
                  <a:pt x="30790" y="23357"/>
                </a:lnTo>
                <a:lnTo>
                  <a:pt x="32000" y="22204"/>
                </a:lnTo>
                <a:lnTo>
                  <a:pt x="33191" y="21032"/>
                </a:lnTo>
                <a:lnTo>
                  <a:pt x="34362" y="19842"/>
                </a:lnTo>
                <a:lnTo>
                  <a:pt x="35515" y="18632"/>
                </a:lnTo>
                <a:lnTo>
                  <a:pt x="35534" y="18689"/>
                </a:lnTo>
                <a:lnTo>
                  <a:pt x="35572" y="18728"/>
                </a:lnTo>
                <a:lnTo>
                  <a:pt x="35630" y="18747"/>
                </a:lnTo>
                <a:lnTo>
                  <a:pt x="35668" y="18747"/>
                </a:lnTo>
                <a:lnTo>
                  <a:pt x="35688" y="18728"/>
                </a:lnTo>
                <a:lnTo>
                  <a:pt x="35976" y="18382"/>
                </a:lnTo>
                <a:lnTo>
                  <a:pt x="36264" y="18017"/>
                </a:lnTo>
                <a:lnTo>
                  <a:pt x="36533" y="17633"/>
                </a:lnTo>
                <a:lnTo>
                  <a:pt x="36782" y="17249"/>
                </a:lnTo>
                <a:lnTo>
                  <a:pt x="37704" y="16173"/>
                </a:lnTo>
                <a:lnTo>
                  <a:pt x="38607" y="15078"/>
                </a:lnTo>
                <a:lnTo>
                  <a:pt x="39471" y="13964"/>
                </a:lnTo>
                <a:lnTo>
                  <a:pt x="40316" y="12812"/>
                </a:lnTo>
                <a:lnTo>
                  <a:pt x="40336" y="12850"/>
                </a:lnTo>
                <a:lnTo>
                  <a:pt x="40374" y="12889"/>
                </a:lnTo>
                <a:lnTo>
                  <a:pt x="40489" y="12889"/>
                </a:lnTo>
                <a:lnTo>
                  <a:pt x="40528" y="12869"/>
                </a:lnTo>
                <a:lnTo>
                  <a:pt x="40547" y="12831"/>
                </a:lnTo>
                <a:lnTo>
                  <a:pt x="40566" y="12773"/>
                </a:lnTo>
                <a:lnTo>
                  <a:pt x="40605" y="12389"/>
                </a:lnTo>
                <a:lnTo>
                  <a:pt x="40777" y="12140"/>
                </a:lnTo>
                <a:lnTo>
                  <a:pt x="40893" y="12159"/>
                </a:lnTo>
                <a:lnTo>
                  <a:pt x="40931" y="12140"/>
                </a:lnTo>
                <a:lnTo>
                  <a:pt x="40989" y="12101"/>
                </a:lnTo>
                <a:lnTo>
                  <a:pt x="41565" y="11583"/>
                </a:lnTo>
                <a:lnTo>
                  <a:pt x="42141" y="11026"/>
                </a:lnTo>
                <a:lnTo>
                  <a:pt x="42717" y="10430"/>
                </a:lnTo>
                <a:lnTo>
                  <a:pt x="43274" y="9835"/>
                </a:lnTo>
                <a:lnTo>
                  <a:pt x="43812" y="9201"/>
                </a:lnTo>
                <a:lnTo>
                  <a:pt x="44331" y="8548"/>
                </a:lnTo>
                <a:lnTo>
                  <a:pt x="44830" y="7856"/>
                </a:lnTo>
                <a:lnTo>
                  <a:pt x="45272" y="7165"/>
                </a:lnTo>
                <a:lnTo>
                  <a:pt x="45694" y="6454"/>
                </a:lnTo>
                <a:lnTo>
                  <a:pt x="45906" y="6089"/>
                </a:lnTo>
                <a:lnTo>
                  <a:pt x="46079" y="5705"/>
                </a:lnTo>
                <a:lnTo>
                  <a:pt x="46251" y="5340"/>
                </a:lnTo>
                <a:lnTo>
                  <a:pt x="46424" y="4956"/>
                </a:lnTo>
                <a:lnTo>
                  <a:pt x="46578" y="4591"/>
                </a:lnTo>
                <a:lnTo>
                  <a:pt x="46712" y="4207"/>
                </a:lnTo>
                <a:lnTo>
                  <a:pt x="46828" y="3804"/>
                </a:lnTo>
                <a:lnTo>
                  <a:pt x="46943" y="3419"/>
                </a:lnTo>
                <a:lnTo>
                  <a:pt x="47039" y="3035"/>
                </a:lnTo>
                <a:lnTo>
                  <a:pt x="47116" y="2632"/>
                </a:lnTo>
                <a:lnTo>
                  <a:pt x="47173" y="2229"/>
                </a:lnTo>
                <a:lnTo>
                  <a:pt x="47231" y="1845"/>
                </a:lnTo>
                <a:lnTo>
                  <a:pt x="47250" y="1441"/>
                </a:lnTo>
                <a:lnTo>
                  <a:pt x="47269" y="1019"/>
                </a:lnTo>
                <a:lnTo>
                  <a:pt x="47269" y="980"/>
                </a:lnTo>
                <a:lnTo>
                  <a:pt x="47250" y="923"/>
                </a:lnTo>
                <a:lnTo>
                  <a:pt x="47212" y="884"/>
                </a:lnTo>
                <a:lnTo>
                  <a:pt x="47173" y="865"/>
                </a:lnTo>
                <a:lnTo>
                  <a:pt x="47135" y="846"/>
                </a:lnTo>
                <a:lnTo>
                  <a:pt x="47097" y="827"/>
                </a:lnTo>
                <a:lnTo>
                  <a:pt x="47039" y="846"/>
                </a:lnTo>
                <a:lnTo>
                  <a:pt x="46981" y="846"/>
                </a:lnTo>
                <a:lnTo>
                  <a:pt x="46789" y="961"/>
                </a:lnTo>
                <a:lnTo>
                  <a:pt x="46597" y="1076"/>
                </a:lnTo>
                <a:lnTo>
                  <a:pt x="46213" y="1326"/>
                </a:lnTo>
                <a:lnTo>
                  <a:pt x="46175" y="999"/>
                </a:lnTo>
                <a:lnTo>
                  <a:pt x="46117" y="692"/>
                </a:lnTo>
                <a:lnTo>
                  <a:pt x="46040" y="385"/>
                </a:lnTo>
                <a:lnTo>
                  <a:pt x="45944" y="77"/>
                </a:lnTo>
                <a:lnTo>
                  <a:pt x="45906" y="20"/>
                </a:lnTo>
                <a:lnTo>
                  <a:pt x="45848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/>
          <p:nvPr/>
        </p:nvSpPr>
        <p:spPr>
          <a:xfrm rot="-2448905">
            <a:off x="384246" y="3310482"/>
            <a:ext cx="1181714" cy="1329110"/>
          </a:xfrm>
          <a:custGeom>
            <a:avLst/>
            <a:gdLst/>
            <a:ahLst/>
            <a:cxnLst/>
            <a:rect l="l" t="t" r="r" b="b"/>
            <a:pathLst>
              <a:path w="47270" h="53166" extrusionOk="0">
                <a:moveTo>
                  <a:pt x="46828" y="1556"/>
                </a:moveTo>
                <a:lnTo>
                  <a:pt x="46866" y="1576"/>
                </a:lnTo>
                <a:lnTo>
                  <a:pt x="46866" y="1633"/>
                </a:lnTo>
                <a:lnTo>
                  <a:pt x="46847" y="1921"/>
                </a:lnTo>
                <a:lnTo>
                  <a:pt x="46828" y="2209"/>
                </a:lnTo>
                <a:lnTo>
                  <a:pt x="46770" y="2478"/>
                </a:lnTo>
                <a:lnTo>
                  <a:pt x="46712" y="2766"/>
                </a:lnTo>
                <a:lnTo>
                  <a:pt x="46559" y="3323"/>
                </a:lnTo>
                <a:lnTo>
                  <a:pt x="46367" y="3880"/>
                </a:lnTo>
                <a:lnTo>
                  <a:pt x="46155" y="4437"/>
                </a:lnTo>
                <a:lnTo>
                  <a:pt x="45906" y="4956"/>
                </a:lnTo>
                <a:lnTo>
                  <a:pt x="45656" y="5475"/>
                </a:lnTo>
                <a:lnTo>
                  <a:pt x="45387" y="5974"/>
                </a:lnTo>
                <a:lnTo>
                  <a:pt x="45080" y="6512"/>
                </a:lnTo>
                <a:lnTo>
                  <a:pt x="44753" y="7030"/>
                </a:lnTo>
                <a:lnTo>
                  <a:pt x="44408" y="7549"/>
                </a:lnTo>
                <a:lnTo>
                  <a:pt x="44043" y="8048"/>
                </a:lnTo>
                <a:lnTo>
                  <a:pt x="44043" y="8048"/>
                </a:lnTo>
                <a:lnTo>
                  <a:pt x="44484" y="7319"/>
                </a:lnTo>
                <a:lnTo>
                  <a:pt x="44907" y="6569"/>
                </a:lnTo>
                <a:lnTo>
                  <a:pt x="45272" y="5801"/>
                </a:lnTo>
                <a:lnTo>
                  <a:pt x="45445" y="5417"/>
                </a:lnTo>
                <a:lnTo>
                  <a:pt x="45598" y="5033"/>
                </a:lnTo>
                <a:lnTo>
                  <a:pt x="45733" y="4649"/>
                </a:lnTo>
                <a:lnTo>
                  <a:pt x="45867" y="4265"/>
                </a:lnTo>
                <a:lnTo>
                  <a:pt x="45963" y="3880"/>
                </a:lnTo>
                <a:lnTo>
                  <a:pt x="46059" y="3496"/>
                </a:lnTo>
                <a:lnTo>
                  <a:pt x="46136" y="3112"/>
                </a:lnTo>
                <a:lnTo>
                  <a:pt x="46194" y="2728"/>
                </a:lnTo>
                <a:lnTo>
                  <a:pt x="46232" y="2344"/>
                </a:lnTo>
                <a:lnTo>
                  <a:pt x="46251" y="1979"/>
                </a:lnTo>
                <a:lnTo>
                  <a:pt x="46501" y="1748"/>
                </a:lnTo>
                <a:lnTo>
                  <a:pt x="46693" y="1595"/>
                </a:lnTo>
                <a:lnTo>
                  <a:pt x="46770" y="1556"/>
                </a:lnTo>
                <a:close/>
                <a:moveTo>
                  <a:pt x="45887" y="2363"/>
                </a:moveTo>
                <a:lnTo>
                  <a:pt x="45829" y="2728"/>
                </a:lnTo>
                <a:lnTo>
                  <a:pt x="45752" y="3074"/>
                </a:lnTo>
                <a:lnTo>
                  <a:pt x="45675" y="3419"/>
                </a:lnTo>
                <a:lnTo>
                  <a:pt x="45560" y="3784"/>
                </a:lnTo>
                <a:lnTo>
                  <a:pt x="45445" y="4130"/>
                </a:lnTo>
                <a:lnTo>
                  <a:pt x="45310" y="4476"/>
                </a:lnTo>
                <a:lnTo>
                  <a:pt x="45022" y="5167"/>
                </a:lnTo>
                <a:lnTo>
                  <a:pt x="44696" y="5840"/>
                </a:lnTo>
                <a:lnTo>
                  <a:pt x="44350" y="6493"/>
                </a:lnTo>
                <a:lnTo>
                  <a:pt x="43678" y="7703"/>
                </a:lnTo>
                <a:lnTo>
                  <a:pt x="43351" y="8240"/>
                </a:lnTo>
                <a:lnTo>
                  <a:pt x="43005" y="8759"/>
                </a:lnTo>
                <a:lnTo>
                  <a:pt x="42660" y="9278"/>
                </a:lnTo>
                <a:lnTo>
                  <a:pt x="42295" y="9796"/>
                </a:lnTo>
                <a:lnTo>
                  <a:pt x="42679" y="9143"/>
                </a:lnTo>
                <a:lnTo>
                  <a:pt x="43044" y="8471"/>
                </a:lnTo>
                <a:lnTo>
                  <a:pt x="43063" y="8452"/>
                </a:lnTo>
                <a:lnTo>
                  <a:pt x="43063" y="8413"/>
                </a:lnTo>
                <a:lnTo>
                  <a:pt x="43025" y="8375"/>
                </a:lnTo>
                <a:lnTo>
                  <a:pt x="42967" y="8356"/>
                </a:lnTo>
                <a:lnTo>
                  <a:pt x="42948" y="8375"/>
                </a:lnTo>
                <a:lnTo>
                  <a:pt x="42929" y="8394"/>
                </a:lnTo>
                <a:lnTo>
                  <a:pt x="42794" y="8586"/>
                </a:lnTo>
                <a:lnTo>
                  <a:pt x="43236" y="7434"/>
                </a:lnTo>
                <a:lnTo>
                  <a:pt x="43678" y="6281"/>
                </a:lnTo>
                <a:lnTo>
                  <a:pt x="44119" y="5129"/>
                </a:lnTo>
                <a:lnTo>
                  <a:pt x="44369" y="4572"/>
                </a:lnTo>
                <a:lnTo>
                  <a:pt x="44619" y="3996"/>
                </a:lnTo>
                <a:lnTo>
                  <a:pt x="44792" y="3727"/>
                </a:lnTo>
                <a:lnTo>
                  <a:pt x="45099" y="3323"/>
                </a:lnTo>
                <a:lnTo>
                  <a:pt x="45464" y="2843"/>
                </a:lnTo>
                <a:lnTo>
                  <a:pt x="45887" y="2363"/>
                </a:lnTo>
                <a:close/>
                <a:moveTo>
                  <a:pt x="42276" y="8240"/>
                </a:moveTo>
                <a:lnTo>
                  <a:pt x="42276" y="8279"/>
                </a:lnTo>
                <a:lnTo>
                  <a:pt x="42295" y="8337"/>
                </a:lnTo>
                <a:lnTo>
                  <a:pt x="42333" y="8356"/>
                </a:lnTo>
                <a:lnTo>
                  <a:pt x="42372" y="8375"/>
                </a:lnTo>
                <a:lnTo>
                  <a:pt x="42180" y="8894"/>
                </a:lnTo>
                <a:lnTo>
                  <a:pt x="41968" y="9412"/>
                </a:lnTo>
                <a:lnTo>
                  <a:pt x="41757" y="9931"/>
                </a:lnTo>
                <a:lnTo>
                  <a:pt x="41526" y="10411"/>
                </a:lnTo>
                <a:lnTo>
                  <a:pt x="41891" y="9316"/>
                </a:lnTo>
                <a:lnTo>
                  <a:pt x="42276" y="8240"/>
                </a:lnTo>
                <a:close/>
                <a:moveTo>
                  <a:pt x="34881" y="9700"/>
                </a:moveTo>
                <a:lnTo>
                  <a:pt x="34919" y="9739"/>
                </a:lnTo>
                <a:lnTo>
                  <a:pt x="34958" y="9815"/>
                </a:lnTo>
                <a:lnTo>
                  <a:pt x="34996" y="9912"/>
                </a:lnTo>
                <a:lnTo>
                  <a:pt x="35054" y="10142"/>
                </a:lnTo>
                <a:lnTo>
                  <a:pt x="34842" y="10257"/>
                </a:lnTo>
                <a:lnTo>
                  <a:pt x="34631" y="10392"/>
                </a:lnTo>
                <a:lnTo>
                  <a:pt x="34439" y="10526"/>
                </a:lnTo>
                <a:lnTo>
                  <a:pt x="34247" y="10680"/>
                </a:lnTo>
                <a:lnTo>
                  <a:pt x="34055" y="10853"/>
                </a:lnTo>
                <a:lnTo>
                  <a:pt x="33882" y="11045"/>
                </a:lnTo>
                <a:lnTo>
                  <a:pt x="33728" y="11237"/>
                </a:lnTo>
                <a:lnTo>
                  <a:pt x="33575" y="11448"/>
                </a:lnTo>
                <a:lnTo>
                  <a:pt x="33805" y="10987"/>
                </a:lnTo>
                <a:lnTo>
                  <a:pt x="34074" y="10565"/>
                </a:lnTo>
                <a:lnTo>
                  <a:pt x="34381" y="10161"/>
                </a:lnTo>
                <a:lnTo>
                  <a:pt x="34689" y="9777"/>
                </a:lnTo>
                <a:lnTo>
                  <a:pt x="34766" y="9719"/>
                </a:lnTo>
                <a:lnTo>
                  <a:pt x="34823" y="9700"/>
                </a:lnTo>
                <a:close/>
                <a:moveTo>
                  <a:pt x="45541" y="577"/>
                </a:moveTo>
                <a:lnTo>
                  <a:pt x="45618" y="615"/>
                </a:lnTo>
                <a:lnTo>
                  <a:pt x="45694" y="673"/>
                </a:lnTo>
                <a:lnTo>
                  <a:pt x="45752" y="750"/>
                </a:lnTo>
                <a:lnTo>
                  <a:pt x="45810" y="865"/>
                </a:lnTo>
                <a:lnTo>
                  <a:pt x="45867" y="999"/>
                </a:lnTo>
                <a:lnTo>
                  <a:pt x="45906" y="1172"/>
                </a:lnTo>
                <a:lnTo>
                  <a:pt x="45925" y="1364"/>
                </a:lnTo>
                <a:lnTo>
                  <a:pt x="45925" y="1556"/>
                </a:lnTo>
                <a:lnTo>
                  <a:pt x="45541" y="1902"/>
                </a:lnTo>
                <a:lnTo>
                  <a:pt x="45195" y="2267"/>
                </a:lnTo>
                <a:lnTo>
                  <a:pt x="44888" y="2670"/>
                </a:lnTo>
                <a:lnTo>
                  <a:pt x="44600" y="3093"/>
                </a:lnTo>
                <a:lnTo>
                  <a:pt x="44331" y="3535"/>
                </a:lnTo>
                <a:lnTo>
                  <a:pt x="44081" y="3996"/>
                </a:lnTo>
                <a:lnTo>
                  <a:pt x="43851" y="4476"/>
                </a:lnTo>
                <a:lnTo>
                  <a:pt x="43641" y="4913"/>
                </a:lnTo>
                <a:lnTo>
                  <a:pt x="43641" y="4913"/>
                </a:lnTo>
                <a:lnTo>
                  <a:pt x="43735" y="4610"/>
                </a:lnTo>
                <a:lnTo>
                  <a:pt x="44312" y="3266"/>
                </a:lnTo>
                <a:lnTo>
                  <a:pt x="44331" y="3189"/>
                </a:lnTo>
                <a:lnTo>
                  <a:pt x="44312" y="3131"/>
                </a:lnTo>
                <a:lnTo>
                  <a:pt x="44254" y="3074"/>
                </a:lnTo>
                <a:lnTo>
                  <a:pt x="44196" y="3055"/>
                </a:lnTo>
                <a:lnTo>
                  <a:pt x="44119" y="3035"/>
                </a:lnTo>
                <a:lnTo>
                  <a:pt x="44043" y="3055"/>
                </a:lnTo>
                <a:lnTo>
                  <a:pt x="43985" y="3093"/>
                </a:lnTo>
                <a:lnTo>
                  <a:pt x="43947" y="3170"/>
                </a:lnTo>
                <a:lnTo>
                  <a:pt x="43601" y="4015"/>
                </a:lnTo>
                <a:lnTo>
                  <a:pt x="43274" y="4860"/>
                </a:lnTo>
                <a:lnTo>
                  <a:pt x="43101" y="5206"/>
                </a:lnTo>
                <a:lnTo>
                  <a:pt x="42986" y="5494"/>
                </a:lnTo>
                <a:lnTo>
                  <a:pt x="42372" y="7011"/>
                </a:lnTo>
                <a:lnTo>
                  <a:pt x="41815" y="8548"/>
                </a:lnTo>
                <a:lnTo>
                  <a:pt x="40720" y="11621"/>
                </a:lnTo>
                <a:lnTo>
                  <a:pt x="40912" y="10392"/>
                </a:lnTo>
                <a:lnTo>
                  <a:pt x="41142" y="9162"/>
                </a:lnTo>
                <a:lnTo>
                  <a:pt x="41411" y="7933"/>
                </a:lnTo>
                <a:lnTo>
                  <a:pt x="41719" y="6723"/>
                </a:lnTo>
                <a:lnTo>
                  <a:pt x="41853" y="6243"/>
                </a:lnTo>
                <a:lnTo>
                  <a:pt x="41987" y="5763"/>
                </a:lnTo>
                <a:lnTo>
                  <a:pt x="42160" y="5283"/>
                </a:lnTo>
                <a:lnTo>
                  <a:pt x="42333" y="4802"/>
                </a:lnTo>
                <a:lnTo>
                  <a:pt x="42525" y="4341"/>
                </a:lnTo>
                <a:lnTo>
                  <a:pt x="42717" y="3880"/>
                </a:lnTo>
                <a:lnTo>
                  <a:pt x="42929" y="3439"/>
                </a:lnTo>
                <a:lnTo>
                  <a:pt x="43159" y="2978"/>
                </a:lnTo>
                <a:lnTo>
                  <a:pt x="43332" y="2690"/>
                </a:lnTo>
                <a:lnTo>
                  <a:pt x="43658" y="2209"/>
                </a:lnTo>
                <a:lnTo>
                  <a:pt x="43870" y="1921"/>
                </a:lnTo>
                <a:lnTo>
                  <a:pt x="44100" y="1652"/>
                </a:lnTo>
                <a:lnTo>
                  <a:pt x="44331" y="1384"/>
                </a:lnTo>
                <a:lnTo>
                  <a:pt x="44561" y="1115"/>
                </a:lnTo>
                <a:lnTo>
                  <a:pt x="44811" y="903"/>
                </a:lnTo>
                <a:lnTo>
                  <a:pt x="45041" y="730"/>
                </a:lnTo>
                <a:lnTo>
                  <a:pt x="45137" y="654"/>
                </a:lnTo>
                <a:lnTo>
                  <a:pt x="45253" y="615"/>
                </a:lnTo>
                <a:lnTo>
                  <a:pt x="45349" y="577"/>
                </a:lnTo>
                <a:close/>
                <a:moveTo>
                  <a:pt x="38012" y="11544"/>
                </a:moveTo>
                <a:lnTo>
                  <a:pt x="38088" y="11583"/>
                </a:lnTo>
                <a:lnTo>
                  <a:pt x="38127" y="11621"/>
                </a:lnTo>
                <a:lnTo>
                  <a:pt x="38165" y="11679"/>
                </a:lnTo>
                <a:lnTo>
                  <a:pt x="38184" y="11736"/>
                </a:lnTo>
                <a:lnTo>
                  <a:pt x="38184" y="11890"/>
                </a:lnTo>
                <a:lnTo>
                  <a:pt x="38108" y="11851"/>
                </a:lnTo>
                <a:lnTo>
                  <a:pt x="38012" y="11871"/>
                </a:lnTo>
                <a:lnTo>
                  <a:pt x="37973" y="11890"/>
                </a:lnTo>
                <a:lnTo>
                  <a:pt x="37935" y="11928"/>
                </a:lnTo>
                <a:lnTo>
                  <a:pt x="37935" y="11967"/>
                </a:lnTo>
                <a:lnTo>
                  <a:pt x="37916" y="12024"/>
                </a:lnTo>
                <a:lnTo>
                  <a:pt x="37916" y="12466"/>
                </a:lnTo>
                <a:lnTo>
                  <a:pt x="37877" y="12524"/>
                </a:lnTo>
                <a:lnTo>
                  <a:pt x="37839" y="12524"/>
                </a:lnTo>
                <a:lnTo>
                  <a:pt x="37800" y="12504"/>
                </a:lnTo>
                <a:lnTo>
                  <a:pt x="37762" y="12466"/>
                </a:lnTo>
                <a:lnTo>
                  <a:pt x="37723" y="12370"/>
                </a:lnTo>
                <a:lnTo>
                  <a:pt x="37666" y="12197"/>
                </a:lnTo>
                <a:lnTo>
                  <a:pt x="37647" y="12063"/>
                </a:lnTo>
                <a:lnTo>
                  <a:pt x="37627" y="11928"/>
                </a:lnTo>
                <a:lnTo>
                  <a:pt x="37627" y="11794"/>
                </a:lnTo>
                <a:lnTo>
                  <a:pt x="37627" y="11659"/>
                </a:lnTo>
                <a:lnTo>
                  <a:pt x="37723" y="11602"/>
                </a:lnTo>
                <a:lnTo>
                  <a:pt x="37839" y="11563"/>
                </a:lnTo>
                <a:lnTo>
                  <a:pt x="37935" y="11544"/>
                </a:lnTo>
                <a:close/>
                <a:moveTo>
                  <a:pt x="21417" y="13465"/>
                </a:moveTo>
                <a:lnTo>
                  <a:pt x="21282" y="13887"/>
                </a:lnTo>
                <a:lnTo>
                  <a:pt x="21205" y="14118"/>
                </a:lnTo>
                <a:lnTo>
                  <a:pt x="20879" y="14771"/>
                </a:lnTo>
                <a:lnTo>
                  <a:pt x="20514" y="15424"/>
                </a:lnTo>
                <a:lnTo>
                  <a:pt x="20130" y="16058"/>
                </a:lnTo>
                <a:lnTo>
                  <a:pt x="19746" y="16692"/>
                </a:lnTo>
                <a:lnTo>
                  <a:pt x="19189" y="17556"/>
                </a:lnTo>
                <a:lnTo>
                  <a:pt x="18632" y="18401"/>
                </a:lnTo>
                <a:lnTo>
                  <a:pt x="18632" y="18401"/>
                </a:lnTo>
                <a:lnTo>
                  <a:pt x="19112" y="17325"/>
                </a:lnTo>
                <a:lnTo>
                  <a:pt x="19592" y="16269"/>
                </a:lnTo>
                <a:lnTo>
                  <a:pt x="19784" y="15885"/>
                </a:lnTo>
                <a:lnTo>
                  <a:pt x="19995" y="15520"/>
                </a:lnTo>
                <a:lnTo>
                  <a:pt x="20207" y="15174"/>
                </a:lnTo>
                <a:lnTo>
                  <a:pt x="20418" y="14809"/>
                </a:lnTo>
                <a:lnTo>
                  <a:pt x="20668" y="14464"/>
                </a:lnTo>
                <a:lnTo>
                  <a:pt x="20898" y="14137"/>
                </a:lnTo>
                <a:lnTo>
                  <a:pt x="21417" y="13465"/>
                </a:lnTo>
                <a:close/>
                <a:moveTo>
                  <a:pt x="35131" y="10891"/>
                </a:moveTo>
                <a:lnTo>
                  <a:pt x="35150" y="11640"/>
                </a:lnTo>
                <a:lnTo>
                  <a:pt x="35131" y="12351"/>
                </a:lnTo>
                <a:lnTo>
                  <a:pt x="35111" y="12908"/>
                </a:lnTo>
                <a:lnTo>
                  <a:pt x="35092" y="13138"/>
                </a:lnTo>
                <a:lnTo>
                  <a:pt x="34958" y="13638"/>
                </a:lnTo>
                <a:lnTo>
                  <a:pt x="34785" y="14137"/>
                </a:lnTo>
                <a:lnTo>
                  <a:pt x="34612" y="14636"/>
                </a:lnTo>
                <a:lnTo>
                  <a:pt x="34401" y="15117"/>
                </a:lnTo>
                <a:lnTo>
                  <a:pt x="34170" y="15578"/>
                </a:lnTo>
                <a:lnTo>
                  <a:pt x="33940" y="16058"/>
                </a:lnTo>
                <a:lnTo>
                  <a:pt x="33479" y="16980"/>
                </a:lnTo>
                <a:lnTo>
                  <a:pt x="33037" y="17806"/>
                </a:lnTo>
                <a:lnTo>
                  <a:pt x="32576" y="18632"/>
                </a:lnTo>
                <a:lnTo>
                  <a:pt x="33575" y="15847"/>
                </a:lnTo>
                <a:lnTo>
                  <a:pt x="34074" y="14464"/>
                </a:lnTo>
                <a:lnTo>
                  <a:pt x="34343" y="13772"/>
                </a:lnTo>
                <a:lnTo>
                  <a:pt x="34612" y="13100"/>
                </a:lnTo>
                <a:lnTo>
                  <a:pt x="34631" y="13042"/>
                </a:lnTo>
                <a:lnTo>
                  <a:pt x="34612" y="13004"/>
                </a:lnTo>
                <a:lnTo>
                  <a:pt x="34574" y="12965"/>
                </a:lnTo>
                <a:lnTo>
                  <a:pt x="34535" y="12946"/>
                </a:lnTo>
                <a:lnTo>
                  <a:pt x="34497" y="12927"/>
                </a:lnTo>
                <a:lnTo>
                  <a:pt x="34439" y="12927"/>
                </a:lnTo>
                <a:lnTo>
                  <a:pt x="34401" y="12946"/>
                </a:lnTo>
                <a:lnTo>
                  <a:pt x="34362" y="12985"/>
                </a:lnTo>
                <a:lnTo>
                  <a:pt x="33690" y="14464"/>
                </a:lnTo>
                <a:lnTo>
                  <a:pt x="33037" y="15962"/>
                </a:lnTo>
                <a:lnTo>
                  <a:pt x="32422" y="17479"/>
                </a:lnTo>
                <a:lnTo>
                  <a:pt x="32115" y="18247"/>
                </a:lnTo>
                <a:lnTo>
                  <a:pt x="31846" y="19016"/>
                </a:lnTo>
                <a:lnTo>
                  <a:pt x="31923" y="18382"/>
                </a:lnTo>
                <a:lnTo>
                  <a:pt x="31923" y="18324"/>
                </a:lnTo>
                <a:lnTo>
                  <a:pt x="31981" y="18305"/>
                </a:lnTo>
                <a:lnTo>
                  <a:pt x="32019" y="18286"/>
                </a:lnTo>
                <a:lnTo>
                  <a:pt x="32057" y="18247"/>
                </a:lnTo>
                <a:lnTo>
                  <a:pt x="32077" y="18209"/>
                </a:lnTo>
                <a:lnTo>
                  <a:pt x="32307" y="17249"/>
                </a:lnTo>
                <a:lnTo>
                  <a:pt x="32518" y="16288"/>
                </a:lnTo>
                <a:lnTo>
                  <a:pt x="32730" y="15328"/>
                </a:lnTo>
                <a:lnTo>
                  <a:pt x="32979" y="14387"/>
                </a:lnTo>
                <a:lnTo>
                  <a:pt x="33114" y="13964"/>
                </a:lnTo>
                <a:lnTo>
                  <a:pt x="33325" y="13426"/>
                </a:lnTo>
                <a:lnTo>
                  <a:pt x="33594" y="12831"/>
                </a:lnTo>
                <a:lnTo>
                  <a:pt x="33920" y="12236"/>
                </a:lnTo>
                <a:lnTo>
                  <a:pt x="34074" y="11947"/>
                </a:lnTo>
                <a:lnTo>
                  <a:pt x="34247" y="11698"/>
                </a:lnTo>
                <a:lnTo>
                  <a:pt x="34401" y="11448"/>
                </a:lnTo>
                <a:lnTo>
                  <a:pt x="34574" y="11256"/>
                </a:lnTo>
                <a:lnTo>
                  <a:pt x="34727" y="11083"/>
                </a:lnTo>
                <a:lnTo>
                  <a:pt x="34881" y="10968"/>
                </a:lnTo>
                <a:lnTo>
                  <a:pt x="34938" y="10929"/>
                </a:lnTo>
                <a:lnTo>
                  <a:pt x="35015" y="10891"/>
                </a:lnTo>
                <a:close/>
                <a:moveTo>
                  <a:pt x="22070" y="11640"/>
                </a:moveTo>
                <a:lnTo>
                  <a:pt x="22031" y="11679"/>
                </a:lnTo>
                <a:lnTo>
                  <a:pt x="21993" y="11755"/>
                </a:lnTo>
                <a:lnTo>
                  <a:pt x="21897" y="11986"/>
                </a:lnTo>
                <a:lnTo>
                  <a:pt x="21782" y="12274"/>
                </a:lnTo>
                <a:lnTo>
                  <a:pt x="21666" y="12639"/>
                </a:lnTo>
                <a:lnTo>
                  <a:pt x="21321" y="12965"/>
                </a:lnTo>
                <a:lnTo>
                  <a:pt x="21013" y="13330"/>
                </a:lnTo>
                <a:lnTo>
                  <a:pt x="20706" y="13695"/>
                </a:lnTo>
                <a:lnTo>
                  <a:pt x="20418" y="14079"/>
                </a:lnTo>
                <a:lnTo>
                  <a:pt x="20149" y="14464"/>
                </a:lnTo>
                <a:lnTo>
                  <a:pt x="19880" y="14867"/>
                </a:lnTo>
                <a:lnTo>
                  <a:pt x="19630" y="15270"/>
                </a:lnTo>
                <a:lnTo>
                  <a:pt x="19400" y="15693"/>
                </a:lnTo>
                <a:lnTo>
                  <a:pt x="18958" y="16557"/>
                </a:lnTo>
                <a:lnTo>
                  <a:pt x="18536" y="17441"/>
                </a:lnTo>
                <a:lnTo>
                  <a:pt x="18151" y="18324"/>
                </a:lnTo>
                <a:lnTo>
                  <a:pt x="17767" y="19227"/>
                </a:lnTo>
                <a:lnTo>
                  <a:pt x="17806" y="18689"/>
                </a:lnTo>
                <a:lnTo>
                  <a:pt x="17902" y="18132"/>
                </a:lnTo>
                <a:lnTo>
                  <a:pt x="18036" y="17575"/>
                </a:lnTo>
                <a:lnTo>
                  <a:pt x="18209" y="17037"/>
                </a:lnTo>
                <a:lnTo>
                  <a:pt x="18401" y="16500"/>
                </a:lnTo>
                <a:lnTo>
                  <a:pt x="18632" y="15962"/>
                </a:lnTo>
                <a:lnTo>
                  <a:pt x="18881" y="15443"/>
                </a:lnTo>
                <a:lnTo>
                  <a:pt x="19169" y="14925"/>
                </a:lnTo>
                <a:lnTo>
                  <a:pt x="19477" y="14425"/>
                </a:lnTo>
                <a:lnTo>
                  <a:pt x="19803" y="13945"/>
                </a:lnTo>
                <a:lnTo>
                  <a:pt x="20149" y="13503"/>
                </a:lnTo>
                <a:lnTo>
                  <a:pt x="20514" y="13061"/>
                </a:lnTo>
                <a:lnTo>
                  <a:pt x="20879" y="12658"/>
                </a:lnTo>
                <a:lnTo>
                  <a:pt x="21282" y="12293"/>
                </a:lnTo>
                <a:lnTo>
                  <a:pt x="21666" y="11947"/>
                </a:lnTo>
                <a:lnTo>
                  <a:pt x="22070" y="11640"/>
                </a:lnTo>
                <a:close/>
                <a:moveTo>
                  <a:pt x="45541" y="13849"/>
                </a:moveTo>
                <a:lnTo>
                  <a:pt x="45598" y="13868"/>
                </a:lnTo>
                <a:lnTo>
                  <a:pt x="45656" y="13887"/>
                </a:lnTo>
                <a:lnTo>
                  <a:pt x="45714" y="13945"/>
                </a:lnTo>
                <a:lnTo>
                  <a:pt x="45733" y="14003"/>
                </a:lnTo>
                <a:lnTo>
                  <a:pt x="45733" y="14060"/>
                </a:lnTo>
                <a:lnTo>
                  <a:pt x="45733" y="14156"/>
                </a:lnTo>
                <a:lnTo>
                  <a:pt x="45694" y="14348"/>
                </a:lnTo>
                <a:lnTo>
                  <a:pt x="45598" y="14579"/>
                </a:lnTo>
                <a:lnTo>
                  <a:pt x="45502" y="14809"/>
                </a:lnTo>
                <a:lnTo>
                  <a:pt x="45349" y="15078"/>
                </a:lnTo>
                <a:lnTo>
                  <a:pt x="45061" y="15558"/>
                </a:lnTo>
                <a:lnTo>
                  <a:pt x="44772" y="15962"/>
                </a:lnTo>
                <a:lnTo>
                  <a:pt x="44580" y="16192"/>
                </a:lnTo>
                <a:lnTo>
                  <a:pt x="44196" y="16596"/>
                </a:lnTo>
                <a:lnTo>
                  <a:pt x="43774" y="16941"/>
                </a:lnTo>
                <a:lnTo>
                  <a:pt x="43332" y="17306"/>
                </a:lnTo>
                <a:lnTo>
                  <a:pt x="42890" y="17633"/>
                </a:lnTo>
                <a:lnTo>
                  <a:pt x="41430" y="18439"/>
                </a:lnTo>
                <a:lnTo>
                  <a:pt x="40009" y="19265"/>
                </a:lnTo>
                <a:lnTo>
                  <a:pt x="39971" y="19265"/>
                </a:lnTo>
                <a:lnTo>
                  <a:pt x="38607" y="19880"/>
                </a:lnTo>
                <a:lnTo>
                  <a:pt x="37916" y="20187"/>
                </a:lnTo>
                <a:lnTo>
                  <a:pt x="37224" y="20456"/>
                </a:lnTo>
                <a:lnTo>
                  <a:pt x="37685" y="20187"/>
                </a:lnTo>
                <a:lnTo>
                  <a:pt x="38146" y="19880"/>
                </a:lnTo>
                <a:lnTo>
                  <a:pt x="39106" y="19419"/>
                </a:lnTo>
                <a:lnTo>
                  <a:pt x="39932" y="18996"/>
                </a:lnTo>
                <a:lnTo>
                  <a:pt x="40720" y="18574"/>
                </a:lnTo>
                <a:lnTo>
                  <a:pt x="41488" y="18113"/>
                </a:lnTo>
                <a:lnTo>
                  <a:pt x="41872" y="17882"/>
                </a:lnTo>
                <a:lnTo>
                  <a:pt x="42237" y="17633"/>
                </a:lnTo>
                <a:lnTo>
                  <a:pt x="42583" y="17364"/>
                </a:lnTo>
                <a:lnTo>
                  <a:pt x="42929" y="17095"/>
                </a:lnTo>
                <a:lnTo>
                  <a:pt x="43274" y="16807"/>
                </a:lnTo>
                <a:lnTo>
                  <a:pt x="43601" y="16519"/>
                </a:lnTo>
                <a:lnTo>
                  <a:pt x="43927" y="16211"/>
                </a:lnTo>
                <a:lnTo>
                  <a:pt x="44254" y="15885"/>
                </a:lnTo>
                <a:lnTo>
                  <a:pt x="44561" y="15558"/>
                </a:lnTo>
                <a:lnTo>
                  <a:pt x="44849" y="15193"/>
                </a:lnTo>
                <a:lnTo>
                  <a:pt x="44869" y="15155"/>
                </a:lnTo>
                <a:lnTo>
                  <a:pt x="44888" y="15097"/>
                </a:lnTo>
                <a:lnTo>
                  <a:pt x="44869" y="15040"/>
                </a:lnTo>
                <a:lnTo>
                  <a:pt x="44849" y="15001"/>
                </a:lnTo>
                <a:lnTo>
                  <a:pt x="44811" y="14963"/>
                </a:lnTo>
                <a:lnTo>
                  <a:pt x="44753" y="14944"/>
                </a:lnTo>
                <a:lnTo>
                  <a:pt x="44715" y="14925"/>
                </a:lnTo>
                <a:lnTo>
                  <a:pt x="44657" y="14925"/>
                </a:lnTo>
                <a:lnTo>
                  <a:pt x="44388" y="15001"/>
                </a:lnTo>
                <a:lnTo>
                  <a:pt x="44254" y="15040"/>
                </a:lnTo>
                <a:lnTo>
                  <a:pt x="44119" y="15117"/>
                </a:lnTo>
                <a:lnTo>
                  <a:pt x="43870" y="15270"/>
                </a:lnTo>
                <a:lnTo>
                  <a:pt x="43812" y="15309"/>
                </a:lnTo>
                <a:lnTo>
                  <a:pt x="43793" y="15347"/>
                </a:lnTo>
                <a:lnTo>
                  <a:pt x="43793" y="15405"/>
                </a:lnTo>
                <a:lnTo>
                  <a:pt x="43812" y="15443"/>
                </a:lnTo>
                <a:lnTo>
                  <a:pt x="43831" y="15482"/>
                </a:lnTo>
                <a:lnTo>
                  <a:pt x="43889" y="15520"/>
                </a:lnTo>
                <a:lnTo>
                  <a:pt x="43927" y="15520"/>
                </a:lnTo>
                <a:lnTo>
                  <a:pt x="43985" y="15501"/>
                </a:lnTo>
                <a:lnTo>
                  <a:pt x="43966" y="15654"/>
                </a:lnTo>
                <a:lnTo>
                  <a:pt x="43927" y="15789"/>
                </a:lnTo>
                <a:lnTo>
                  <a:pt x="43870" y="15923"/>
                </a:lnTo>
                <a:lnTo>
                  <a:pt x="43793" y="16039"/>
                </a:lnTo>
                <a:lnTo>
                  <a:pt x="43697" y="16135"/>
                </a:lnTo>
                <a:lnTo>
                  <a:pt x="43562" y="16231"/>
                </a:lnTo>
                <a:lnTo>
                  <a:pt x="43428" y="16307"/>
                </a:lnTo>
                <a:lnTo>
                  <a:pt x="43255" y="16384"/>
                </a:lnTo>
                <a:lnTo>
                  <a:pt x="42871" y="16711"/>
                </a:lnTo>
                <a:lnTo>
                  <a:pt x="42487" y="17018"/>
                </a:lnTo>
                <a:lnTo>
                  <a:pt x="42064" y="17306"/>
                </a:lnTo>
                <a:lnTo>
                  <a:pt x="41623" y="17575"/>
                </a:lnTo>
                <a:lnTo>
                  <a:pt x="41181" y="17844"/>
                </a:lnTo>
                <a:lnTo>
                  <a:pt x="40739" y="18094"/>
                </a:lnTo>
                <a:lnTo>
                  <a:pt x="39855" y="18555"/>
                </a:lnTo>
                <a:lnTo>
                  <a:pt x="39510" y="18747"/>
                </a:lnTo>
                <a:lnTo>
                  <a:pt x="39452" y="18689"/>
                </a:lnTo>
                <a:lnTo>
                  <a:pt x="39375" y="18651"/>
                </a:lnTo>
                <a:lnTo>
                  <a:pt x="39298" y="18651"/>
                </a:lnTo>
                <a:lnTo>
                  <a:pt x="39202" y="18689"/>
                </a:lnTo>
                <a:lnTo>
                  <a:pt x="39222" y="18670"/>
                </a:lnTo>
                <a:lnTo>
                  <a:pt x="39087" y="18747"/>
                </a:lnTo>
                <a:lnTo>
                  <a:pt x="38511" y="19073"/>
                </a:lnTo>
                <a:lnTo>
                  <a:pt x="37762" y="19534"/>
                </a:lnTo>
                <a:lnTo>
                  <a:pt x="37013" y="19995"/>
                </a:lnTo>
                <a:lnTo>
                  <a:pt x="36648" y="20187"/>
                </a:lnTo>
                <a:lnTo>
                  <a:pt x="36955" y="19861"/>
                </a:lnTo>
                <a:lnTo>
                  <a:pt x="37301" y="19553"/>
                </a:lnTo>
                <a:lnTo>
                  <a:pt x="37666" y="19265"/>
                </a:lnTo>
                <a:lnTo>
                  <a:pt x="38050" y="18977"/>
                </a:lnTo>
                <a:lnTo>
                  <a:pt x="38799" y="18459"/>
                </a:lnTo>
                <a:lnTo>
                  <a:pt x="39529" y="17959"/>
                </a:lnTo>
                <a:lnTo>
                  <a:pt x="40163" y="17498"/>
                </a:lnTo>
                <a:lnTo>
                  <a:pt x="40797" y="16999"/>
                </a:lnTo>
                <a:lnTo>
                  <a:pt x="42045" y="16019"/>
                </a:lnTo>
                <a:lnTo>
                  <a:pt x="42660" y="15520"/>
                </a:lnTo>
                <a:lnTo>
                  <a:pt x="43313" y="15059"/>
                </a:lnTo>
                <a:lnTo>
                  <a:pt x="43966" y="14598"/>
                </a:lnTo>
                <a:lnTo>
                  <a:pt x="44638" y="14195"/>
                </a:lnTo>
                <a:lnTo>
                  <a:pt x="45041" y="13983"/>
                </a:lnTo>
                <a:lnTo>
                  <a:pt x="45195" y="13926"/>
                </a:lnTo>
                <a:lnTo>
                  <a:pt x="45329" y="13868"/>
                </a:lnTo>
                <a:lnTo>
                  <a:pt x="45445" y="13849"/>
                </a:lnTo>
                <a:close/>
                <a:moveTo>
                  <a:pt x="23049" y="12063"/>
                </a:moveTo>
                <a:lnTo>
                  <a:pt x="23088" y="12082"/>
                </a:lnTo>
                <a:lnTo>
                  <a:pt x="23126" y="12120"/>
                </a:lnTo>
                <a:lnTo>
                  <a:pt x="23126" y="12178"/>
                </a:lnTo>
                <a:lnTo>
                  <a:pt x="23126" y="12274"/>
                </a:lnTo>
                <a:lnTo>
                  <a:pt x="23107" y="12370"/>
                </a:lnTo>
                <a:lnTo>
                  <a:pt x="23030" y="12620"/>
                </a:lnTo>
                <a:lnTo>
                  <a:pt x="22953" y="12908"/>
                </a:lnTo>
                <a:lnTo>
                  <a:pt x="22876" y="13177"/>
                </a:lnTo>
                <a:lnTo>
                  <a:pt x="22742" y="13695"/>
                </a:lnTo>
                <a:lnTo>
                  <a:pt x="22550" y="14214"/>
                </a:lnTo>
                <a:lnTo>
                  <a:pt x="22358" y="14713"/>
                </a:lnTo>
                <a:lnTo>
                  <a:pt x="22127" y="15213"/>
                </a:lnTo>
                <a:lnTo>
                  <a:pt x="21858" y="15712"/>
                </a:lnTo>
                <a:lnTo>
                  <a:pt x="21570" y="16211"/>
                </a:lnTo>
                <a:lnTo>
                  <a:pt x="21263" y="16711"/>
                </a:lnTo>
                <a:lnTo>
                  <a:pt x="20956" y="17191"/>
                </a:lnTo>
                <a:lnTo>
                  <a:pt x="20610" y="17652"/>
                </a:lnTo>
                <a:lnTo>
                  <a:pt x="20264" y="18113"/>
                </a:lnTo>
                <a:lnTo>
                  <a:pt x="19899" y="18574"/>
                </a:lnTo>
                <a:lnTo>
                  <a:pt x="19515" y="18996"/>
                </a:lnTo>
                <a:lnTo>
                  <a:pt x="19131" y="19438"/>
                </a:lnTo>
                <a:lnTo>
                  <a:pt x="18747" y="19842"/>
                </a:lnTo>
                <a:lnTo>
                  <a:pt x="17979" y="20629"/>
                </a:lnTo>
                <a:lnTo>
                  <a:pt x="18209" y="19918"/>
                </a:lnTo>
                <a:lnTo>
                  <a:pt x="18785" y="19054"/>
                </a:lnTo>
                <a:lnTo>
                  <a:pt x="19381" y="18171"/>
                </a:lnTo>
                <a:lnTo>
                  <a:pt x="19957" y="17287"/>
                </a:lnTo>
                <a:lnTo>
                  <a:pt x="20533" y="16404"/>
                </a:lnTo>
                <a:lnTo>
                  <a:pt x="20802" y="15943"/>
                </a:lnTo>
                <a:lnTo>
                  <a:pt x="21071" y="15501"/>
                </a:lnTo>
                <a:lnTo>
                  <a:pt x="21321" y="15040"/>
                </a:lnTo>
                <a:lnTo>
                  <a:pt x="21532" y="14560"/>
                </a:lnTo>
                <a:lnTo>
                  <a:pt x="21743" y="14099"/>
                </a:lnTo>
                <a:lnTo>
                  <a:pt x="21935" y="13618"/>
                </a:lnTo>
                <a:lnTo>
                  <a:pt x="22108" y="13119"/>
                </a:lnTo>
                <a:lnTo>
                  <a:pt x="22262" y="12639"/>
                </a:lnTo>
                <a:lnTo>
                  <a:pt x="22339" y="12543"/>
                </a:lnTo>
                <a:lnTo>
                  <a:pt x="22723" y="12236"/>
                </a:lnTo>
                <a:lnTo>
                  <a:pt x="22857" y="12140"/>
                </a:lnTo>
                <a:lnTo>
                  <a:pt x="22972" y="12082"/>
                </a:lnTo>
                <a:lnTo>
                  <a:pt x="23049" y="12063"/>
                </a:lnTo>
                <a:close/>
                <a:moveTo>
                  <a:pt x="11487" y="18977"/>
                </a:moveTo>
                <a:lnTo>
                  <a:pt x="11602" y="19016"/>
                </a:lnTo>
                <a:lnTo>
                  <a:pt x="11698" y="19093"/>
                </a:lnTo>
                <a:lnTo>
                  <a:pt x="11794" y="19208"/>
                </a:lnTo>
                <a:lnTo>
                  <a:pt x="11909" y="19361"/>
                </a:lnTo>
                <a:lnTo>
                  <a:pt x="12101" y="19707"/>
                </a:lnTo>
                <a:lnTo>
                  <a:pt x="12255" y="20053"/>
                </a:lnTo>
                <a:lnTo>
                  <a:pt x="12447" y="20514"/>
                </a:lnTo>
                <a:lnTo>
                  <a:pt x="12485" y="20648"/>
                </a:lnTo>
                <a:lnTo>
                  <a:pt x="12409" y="20648"/>
                </a:lnTo>
                <a:lnTo>
                  <a:pt x="12332" y="20687"/>
                </a:lnTo>
                <a:lnTo>
                  <a:pt x="12255" y="20725"/>
                </a:lnTo>
                <a:lnTo>
                  <a:pt x="12216" y="20802"/>
                </a:lnTo>
                <a:lnTo>
                  <a:pt x="12024" y="21359"/>
                </a:lnTo>
                <a:lnTo>
                  <a:pt x="11852" y="20860"/>
                </a:lnTo>
                <a:lnTo>
                  <a:pt x="11659" y="20360"/>
                </a:lnTo>
                <a:lnTo>
                  <a:pt x="11429" y="19880"/>
                </a:lnTo>
                <a:lnTo>
                  <a:pt x="11160" y="19419"/>
                </a:lnTo>
                <a:lnTo>
                  <a:pt x="11237" y="19208"/>
                </a:lnTo>
                <a:lnTo>
                  <a:pt x="11314" y="19054"/>
                </a:lnTo>
                <a:lnTo>
                  <a:pt x="11352" y="19016"/>
                </a:lnTo>
                <a:lnTo>
                  <a:pt x="11391" y="18996"/>
                </a:lnTo>
                <a:lnTo>
                  <a:pt x="11448" y="18977"/>
                </a:lnTo>
                <a:close/>
                <a:moveTo>
                  <a:pt x="27275" y="21532"/>
                </a:moveTo>
                <a:lnTo>
                  <a:pt x="27332" y="21570"/>
                </a:lnTo>
                <a:lnTo>
                  <a:pt x="27390" y="21628"/>
                </a:lnTo>
                <a:lnTo>
                  <a:pt x="27428" y="21705"/>
                </a:lnTo>
                <a:lnTo>
                  <a:pt x="27448" y="21801"/>
                </a:lnTo>
                <a:lnTo>
                  <a:pt x="27467" y="21897"/>
                </a:lnTo>
                <a:lnTo>
                  <a:pt x="27467" y="22012"/>
                </a:lnTo>
                <a:lnTo>
                  <a:pt x="27448" y="22127"/>
                </a:lnTo>
                <a:lnTo>
                  <a:pt x="27428" y="22242"/>
                </a:lnTo>
                <a:lnTo>
                  <a:pt x="27390" y="22358"/>
                </a:lnTo>
                <a:lnTo>
                  <a:pt x="27332" y="22454"/>
                </a:lnTo>
                <a:lnTo>
                  <a:pt x="27313" y="22319"/>
                </a:lnTo>
                <a:lnTo>
                  <a:pt x="27275" y="22242"/>
                </a:lnTo>
                <a:lnTo>
                  <a:pt x="27217" y="22204"/>
                </a:lnTo>
                <a:lnTo>
                  <a:pt x="27160" y="22185"/>
                </a:lnTo>
                <a:lnTo>
                  <a:pt x="27102" y="22185"/>
                </a:lnTo>
                <a:lnTo>
                  <a:pt x="27044" y="22223"/>
                </a:lnTo>
                <a:lnTo>
                  <a:pt x="26987" y="22262"/>
                </a:lnTo>
                <a:lnTo>
                  <a:pt x="26968" y="22319"/>
                </a:lnTo>
                <a:lnTo>
                  <a:pt x="26968" y="22396"/>
                </a:lnTo>
                <a:lnTo>
                  <a:pt x="27006" y="22550"/>
                </a:lnTo>
                <a:lnTo>
                  <a:pt x="27025" y="22684"/>
                </a:lnTo>
                <a:lnTo>
                  <a:pt x="26968" y="22684"/>
                </a:lnTo>
                <a:lnTo>
                  <a:pt x="26910" y="22665"/>
                </a:lnTo>
                <a:lnTo>
                  <a:pt x="26814" y="22607"/>
                </a:lnTo>
                <a:lnTo>
                  <a:pt x="26718" y="22531"/>
                </a:lnTo>
                <a:lnTo>
                  <a:pt x="26660" y="22415"/>
                </a:lnTo>
                <a:lnTo>
                  <a:pt x="26775" y="22262"/>
                </a:lnTo>
                <a:lnTo>
                  <a:pt x="26910" y="22108"/>
                </a:lnTo>
                <a:lnTo>
                  <a:pt x="26948" y="22070"/>
                </a:lnTo>
                <a:lnTo>
                  <a:pt x="26948" y="22050"/>
                </a:lnTo>
                <a:lnTo>
                  <a:pt x="26929" y="22012"/>
                </a:lnTo>
                <a:lnTo>
                  <a:pt x="26910" y="21974"/>
                </a:lnTo>
                <a:lnTo>
                  <a:pt x="26891" y="21954"/>
                </a:lnTo>
                <a:lnTo>
                  <a:pt x="26814" y="21954"/>
                </a:lnTo>
                <a:lnTo>
                  <a:pt x="26775" y="21974"/>
                </a:lnTo>
                <a:lnTo>
                  <a:pt x="26679" y="22031"/>
                </a:lnTo>
                <a:lnTo>
                  <a:pt x="26699" y="21935"/>
                </a:lnTo>
                <a:lnTo>
                  <a:pt x="26737" y="21839"/>
                </a:lnTo>
                <a:lnTo>
                  <a:pt x="26795" y="21743"/>
                </a:lnTo>
                <a:lnTo>
                  <a:pt x="26871" y="21647"/>
                </a:lnTo>
                <a:lnTo>
                  <a:pt x="26987" y="21570"/>
                </a:lnTo>
                <a:lnTo>
                  <a:pt x="27064" y="21551"/>
                </a:lnTo>
                <a:lnTo>
                  <a:pt x="27140" y="21532"/>
                </a:lnTo>
                <a:close/>
                <a:moveTo>
                  <a:pt x="21724" y="21724"/>
                </a:moveTo>
                <a:lnTo>
                  <a:pt x="21513" y="21993"/>
                </a:lnTo>
                <a:lnTo>
                  <a:pt x="21013" y="22511"/>
                </a:lnTo>
                <a:lnTo>
                  <a:pt x="20514" y="23011"/>
                </a:lnTo>
                <a:lnTo>
                  <a:pt x="19995" y="23472"/>
                </a:lnTo>
                <a:lnTo>
                  <a:pt x="19477" y="23952"/>
                </a:lnTo>
                <a:lnTo>
                  <a:pt x="19035" y="24317"/>
                </a:lnTo>
                <a:lnTo>
                  <a:pt x="18574" y="24682"/>
                </a:lnTo>
                <a:lnTo>
                  <a:pt x="19323" y="23894"/>
                </a:lnTo>
                <a:lnTo>
                  <a:pt x="20091" y="23126"/>
                </a:lnTo>
                <a:lnTo>
                  <a:pt x="20475" y="22761"/>
                </a:lnTo>
                <a:lnTo>
                  <a:pt x="20879" y="22396"/>
                </a:lnTo>
                <a:lnTo>
                  <a:pt x="21301" y="22050"/>
                </a:lnTo>
                <a:lnTo>
                  <a:pt x="21724" y="21724"/>
                </a:lnTo>
                <a:close/>
                <a:moveTo>
                  <a:pt x="22588" y="19803"/>
                </a:moveTo>
                <a:lnTo>
                  <a:pt x="22665" y="19822"/>
                </a:lnTo>
                <a:lnTo>
                  <a:pt x="22704" y="19842"/>
                </a:lnTo>
                <a:lnTo>
                  <a:pt x="22723" y="19861"/>
                </a:lnTo>
                <a:lnTo>
                  <a:pt x="22742" y="19918"/>
                </a:lnTo>
                <a:lnTo>
                  <a:pt x="22761" y="19976"/>
                </a:lnTo>
                <a:lnTo>
                  <a:pt x="22742" y="20034"/>
                </a:lnTo>
                <a:lnTo>
                  <a:pt x="22704" y="20187"/>
                </a:lnTo>
                <a:lnTo>
                  <a:pt x="22607" y="20379"/>
                </a:lnTo>
                <a:lnTo>
                  <a:pt x="22492" y="20591"/>
                </a:lnTo>
                <a:lnTo>
                  <a:pt x="22358" y="20802"/>
                </a:lnTo>
                <a:lnTo>
                  <a:pt x="21974" y="20994"/>
                </a:lnTo>
                <a:lnTo>
                  <a:pt x="21590" y="21225"/>
                </a:lnTo>
                <a:lnTo>
                  <a:pt x="21205" y="21474"/>
                </a:lnTo>
                <a:lnTo>
                  <a:pt x="20840" y="21743"/>
                </a:lnTo>
                <a:lnTo>
                  <a:pt x="20495" y="22031"/>
                </a:lnTo>
                <a:lnTo>
                  <a:pt x="20149" y="22319"/>
                </a:lnTo>
                <a:lnTo>
                  <a:pt x="19822" y="22646"/>
                </a:lnTo>
                <a:lnTo>
                  <a:pt x="19477" y="22953"/>
                </a:lnTo>
                <a:lnTo>
                  <a:pt x="18843" y="23645"/>
                </a:lnTo>
                <a:lnTo>
                  <a:pt x="18209" y="24317"/>
                </a:lnTo>
                <a:lnTo>
                  <a:pt x="17614" y="25008"/>
                </a:lnTo>
                <a:lnTo>
                  <a:pt x="16999" y="25661"/>
                </a:lnTo>
                <a:lnTo>
                  <a:pt x="16999" y="25661"/>
                </a:lnTo>
                <a:lnTo>
                  <a:pt x="17518" y="24759"/>
                </a:lnTo>
                <a:lnTo>
                  <a:pt x="18094" y="23875"/>
                </a:lnTo>
                <a:lnTo>
                  <a:pt x="18497" y="23260"/>
                </a:lnTo>
                <a:lnTo>
                  <a:pt x="18939" y="22646"/>
                </a:lnTo>
                <a:lnTo>
                  <a:pt x="19419" y="22050"/>
                </a:lnTo>
                <a:lnTo>
                  <a:pt x="19669" y="21762"/>
                </a:lnTo>
                <a:lnTo>
                  <a:pt x="19938" y="21474"/>
                </a:lnTo>
                <a:lnTo>
                  <a:pt x="20207" y="21205"/>
                </a:lnTo>
                <a:lnTo>
                  <a:pt x="20495" y="20956"/>
                </a:lnTo>
                <a:lnTo>
                  <a:pt x="20783" y="20725"/>
                </a:lnTo>
                <a:lnTo>
                  <a:pt x="21090" y="20495"/>
                </a:lnTo>
                <a:lnTo>
                  <a:pt x="21397" y="20303"/>
                </a:lnTo>
                <a:lnTo>
                  <a:pt x="21724" y="20111"/>
                </a:lnTo>
                <a:lnTo>
                  <a:pt x="22070" y="19976"/>
                </a:lnTo>
                <a:lnTo>
                  <a:pt x="22415" y="19842"/>
                </a:lnTo>
                <a:lnTo>
                  <a:pt x="22511" y="19822"/>
                </a:lnTo>
                <a:lnTo>
                  <a:pt x="22588" y="19803"/>
                </a:lnTo>
                <a:close/>
                <a:moveTo>
                  <a:pt x="10641" y="20130"/>
                </a:moveTo>
                <a:lnTo>
                  <a:pt x="10603" y="20456"/>
                </a:lnTo>
                <a:lnTo>
                  <a:pt x="10584" y="20802"/>
                </a:lnTo>
                <a:lnTo>
                  <a:pt x="10584" y="21128"/>
                </a:lnTo>
                <a:lnTo>
                  <a:pt x="10603" y="21474"/>
                </a:lnTo>
                <a:lnTo>
                  <a:pt x="10661" y="22146"/>
                </a:lnTo>
                <a:lnTo>
                  <a:pt x="10718" y="22838"/>
                </a:lnTo>
                <a:lnTo>
                  <a:pt x="10814" y="23760"/>
                </a:lnTo>
                <a:lnTo>
                  <a:pt x="10891" y="24701"/>
                </a:lnTo>
                <a:lnTo>
                  <a:pt x="11026" y="26545"/>
                </a:lnTo>
                <a:lnTo>
                  <a:pt x="11006" y="26430"/>
                </a:lnTo>
                <a:lnTo>
                  <a:pt x="10795" y="25316"/>
                </a:lnTo>
                <a:lnTo>
                  <a:pt x="10622" y="24182"/>
                </a:lnTo>
                <a:lnTo>
                  <a:pt x="10545" y="23625"/>
                </a:lnTo>
                <a:lnTo>
                  <a:pt x="10469" y="23049"/>
                </a:lnTo>
                <a:lnTo>
                  <a:pt x="10430" y="22492"/>
                </a:lnTo>
                <a:lnTo>
                  <a:pt x="10392" y="21916"/>
                </a:lnTo>
                <a:lnTo>
                  <a:pt x="10411" y="21685"/>
                </a:lnTo>
                <a:lnTo>
                  <a:pt x="10449" y="21225"/>
                </a:lnTo>
                <a:lnTo>
                  <a:pt x="10545" y="20668"/>
                </a:lnTo>
                <a:lnTo>
                  <a:pt x="10641" y="20130"/>
                </a:lnTo>
                <a:close/>
                <a:moveTo>
                  <a:pt x="16922" y="26430"/>
                </a:moveTo>
                <a:lnTo>
                  <a:pt x="15981" y="27256"/>
                </a:lnTo>
                <a:lnTo>
                  <a:pt x="15923" y="27275"/>
                </a:lnTo>
                <a:lnTo>
                  <a:pt x="15923" y="27256"/>
                </a:lnTo>
                <a:lnTo>
                  <a:pt x="16058" y="27063"/>
                </a:lnTo>
                <a:lnTo>
                  <a:pt x="16269" y="26775"/>
                </a:lnTo>
                <a:lnTo>
                  <a:pt x="16519" y="26468"/>
                </a:lnTo>
                <a:lnTo>
                  <a:pt x="16576" y="26506"/>
                </a:lnTo>
                <a:lnTo>
                  <a:pt x="16634" y="26545"/>
                </a:lnTo>
                <a:lnTo>
                  <a:pt x="16711" y="26545"/>
                </a:lnTo>
                <a:lnTo>
                  <a:pt x="16788" y="26506"/>
                </a:lnTo>
                <a:lnTo>
                  <a:pt x="16922" y="26430"/>
                </a:lnTo>
                <a:close/>
                <a:moveTo>
                  <a:pt x="40201" y="23625"/>
                </a:moveTo>
                <a:lnTo>
                  <a:pt x="40470" y="23664"/>
                </a:lnTo>
                <a:lnTo>
                  <a:pt x="40701" y="23702"/>
                </a:lnTo>
                <a:lnTo>
                  <a:pt x="40893" y="23760"/>
                </a:lnTo>
                <a:lnTo>
                  <a:pt x="40969" y="23798"/>
                </a:lnTo>
                <a:lnTo>
                  <a:pt x="41027" y="23837"/>
                </a:lnTo>
                <a:lnTo>
                  <a:pt x="41066" y="23894"/>
                </a:lnTo>
                <a:lnTo>
                  <a:pt x="41085" y="23952"/>
                </a:lnTo>
                <a:lnTo>
                  <a:pt x="41085" y="24010"/>
                </a:lnTo>
                <a:lnTo>
                  <a:pt x="41066" y="24067"/>
                </a:lnTo>
                <a:lnTo>
                  <a:pt x="41027" y="24144"/>
                </a:lnTo>
                <a:lnTo>
                  <a:pt x="40950" y="24240"/>
                </a:lnTo>
                <a:lnTo>
                  <a:pt x="40797" y="24374"/>
                </a:lnTo>
                <a:lnTo>
                  <a:pt x="40624" y="24509"/>
                </a:lnTo>
                <a:lnTo>
                  <a:pt x="40451" y="24624"/>
                </a:lnTo>
                <a:lnTo>
                  <a:pt x="40259" y="24739"/>
                </a:lnTo>
                <a:lnTo>
                  <a:pt x="39855" y="24931"/>
                </a:lnTo>
                <a:lnTo>
                  <a:pt x="39471" y="25104"/>
                </a:lnTo>
                <a:lnTo>
                  <a:pt x="38703" y="25469"/>
                </a:lnTo>
                <a:lnTo>
                  <a:pt x="37896" y="25815"/>
                </a:lnTo>
                <a:lnTo>
                  <a:pt x="37090" y="26122"/>
                </a:lnTo>
                <a:lnTo>
                  <a:pt x="36264" y="26410"/>
                </a:lnTo>
                <a:lnTo>
                  <a:pt x="35515" y="26603"/>
                </a:lnTo>
                <a:lnTo>
                  <a:pt x="34766" y="26775"/>
                </a:lnTo>
                <a:lnTo>
                  <a:pt x="34017" y="26929"/>
                </a:lnTo>
                <a:lnTo>
                  <a:pt x="33248" y="27083"/>
                </a:lnTo>
                <a:lnTo>
                  <a:pt x="33210" y="27083"/>
                </a:lnTo>
                <a:lnTo>
                  <a:pt x="34439" y="26699"/>
                </a:lnTo>
                <a:lnTo>
                  <a:pt x="35668" y="26334"/>
                </a:lnTo>
                <a:lnTo>
                  <a:pt x="38108" y="25623"/>
                </a:lnTo>
                <a:lnTo>
                  <a:pt x="38165" y="25604"/>
                </a:lnTo>
                <a:lnTo>
                  <a:pt x="38204" y="25546"/>
                </a:lnTo>
                <a:lnTo>
                  <a:pt x="38223" y="25508"/>
                </a:lnTo>
                <a:lnTo>
                  <a:pt x="38223" y="25450"/>
                </a:lnTo>
                <a:lnTo>
                  <a:pt x="38204" y="25412"/>
                </a:lnTo>
                <a:lnTo>
                  <a:pt x="38165" y="25373"/>
                </a:lnTo>
                <a:lnTo>
                  <a:pt x="38108" y="25354"/>
                </a:lnTo>
                <a:lnTo>
                  <a:pt x="38050" y="25354"/>
                </a:lnTo>
                <a:lnTo>
                  <a:pt x="37531" y="25469"/>
                </a:lnTo>
                <a:lnTo>
                  <a:pt x="38914" y="24970"/>
                </a:lnTo>
                <a:lnTo>
                  <a:pt x="40278" y="24509"/>
                </a:lnTo>
                <a:lnTo>
                  <a:pt x="40355" y="24471"/>
                </a:lnTo>
                <a:lnTo>
                  <a:pt x="40393" y="24413"/>
                </a:lnTo>
                <a:lnTo>
                  <a:pt x="40412" y="24336"/>
                </a:lnTo>
                <a:lnTo>
                  <a:pt x="40412" y="24278"/>
                </a:lnTo>
                <a:lnTo>
                  <a:pt x="40393" y="24221"/>
                </a:lnTo>
                <a:lnTo>
                  <a:pt x="40336" y="24182"/>
                </a:lnTo>
                <a:lnTo>
                  <a:pt x="40278" y="24144"/>
                </a:lnTo>
                <a:lnTo>
                  <a:pt x="40201" y="24163"/>
                </a:lnTo>
                <a:lnTo>
                  <a:pt x="39222" y="24451"/>
                </a:lnTo>
                <a:lnTo>
                  <a:pt x="38261" y="24778"/>
                </a:lnTo>
                <a:lnTo>
                  <a:pt x="37282" y="25104"/>
                </a:lnTo>
                <a:lnTo>
                  <a:pt x="36321" y="25450"/>
                </a:lnTo>
                <a:lnTo>
                  <a:pt x="34381" y="26142"/>
                </a:lnTo>
                <a:lnTo>
                  <a:pt x="32461" y="26814"/>
                </a:lnTo>
                <a:lnTo>
                  <a:pt x="31404" y="27160"/>
                </a:lnTo>
                <a:lnTo>
                  <a:pt x="30348" y="27505"/>
                </a:lnTo>
                <a:lnTo>
                  <a:pt x="29292" y="27889"/>
                </a:lnTo>
                <a:lnTo>
                  <a:pt x="28235" y="28274"/>
                </a:lnTo>
                <a:lnTo>
                  <a:pt x="28235" y="28274"/>
                </a:lnTo>
                <a:lnTo>
                  <a:pt x="28792" y="27909"/>
                </a:lnTo>
                <a:lnTo>
                  <a:pt x="29349" y="27544"/>
                </a:lnTo>
                <a:lnTo>
                  <a:pt x="29925" y="27179"/>
                </a:lnTo>
                <a:lnTo>
                  <a:pt x="30521" y="26852"/>
                </a:lnTo>
                <a:lnTo>
                  <a:pt x="31116" y="26526"/>
                </a:lnTo>
                <a:lnTo>
                  <a:pt x="31712" y="26199"/>
                </a:lnTo>
                <a:lnTo>
                  <a:pt x="32326" y="25911"/>
                </a:lnTo>
                <a:lnTo>
                  <a:pt x="32960" y="25623"/>
                </a:lnTo>
                <a:lnTo>
                  <a:pt x="33575" y="25335"/>
                </a:lnTo>
                <a:lnTo>
                  <a:pt x="34209" y="25066"/>
                </a:lnTo>
                <a:lnTo>
                  <a:pt x="34842" y="24816"/>
                </a:lnTo>
                <a:lnTo>
                  <a:pt x="35476" y="24586"/>
                </a:lnTo>
                <a:lnTo>
                  <a:pt x="36725" y="24144"/>
                </a:lnTo>
                <a:lnTo>
                  <a:pt x="37973" y="23741"/>
                </a:lnTo>
                <a:lnTo>
                  <a:pt x="38223" y="23702"/>
                </a:lnTo>
                <a:lnTo>
                  <a:pt x="38684" y="23664"/>
                </a:lnTo>
                <a:lnTo>
                  <a:pt x="39260" y="23625"/>
                </a:lnTo>
                <a:close/>
                <a:moveTo>
                  <a:pt x="32979" y="27505"/>
                </a:moveTo>
                <a:lnTo>
                  <a:pt x="32269" y="27717"/>
                </a:lnTo>
                <a:lnTo>
                  <a:pt x="30463" y="28178"/>
                </a:lnTo>
                <a:lnTo>
                  <a:pt x="28658" y="28658"/>
                </a:lnTo>
                <a:lnTo>
                  <a:pt x="28658" y="28658"/>
                </a:lnTo>
                <a:lnTo>
                  <a:pt x="30098" y="28120"/>
                </a:lnTo>
                <a:lnTo>
                  <a:pt x="31558" y="27620"/>
                </a:lnTo>
                <a:lnTo>
                  <a:pt x="32269" y="27563"/>
                </a:lnTo>
                <a:lnTo>
                  <a:pt x="32979" y="27505"/>
                </a:lnTo>
                <a:close/>
                <a:moveTo>
                  <a:pt x="12447" y="21474"/>
                </a:moveTo>
                <a:lnTo>
                  <a:pt x="12447" y="21551"/>
                </a:lnTo>
                <a:lnTo>
                  <a:pt x="12428" y="21647"/>
                </a:lnTo>
                <a:lnTo>
                  <a:pt x="12466" y="21935"/>
                </a:lnTo>
                <a:lnTo>
                  <a:pt x="12524" y="22281"/>
                </a:lnTo>
                <a:lnTo>
                  <a:pt x="12581" y="22684"/>
                </a:lnTo>
                <a:lnTo>
                  <a:pt x="12869" y="24067"/>
                </a:lnTo>
                <a:lnTo>
                  <a:pt x="12869" y="24374"/>
                </a:lnTo>
                <a:lnTo>
                  <a:pt x="12850" y="25085"/>
                </a:lnTo>
                <a:lnTo>
                  <a:pt x="12812" y="25777"/>
                </a:lnTo>
                <a:lnTo>
                  <a:pt x="12754" y="26487"/>
                </a:lnTo>
                <a:lnTo>
                  <a:pt x="12677" y="27179"/>
                </a:lnTo>
                <a:lnTo>
                  <a:pt x="12505" y="28581"/>
                </a:lnTo>
                <a:lnTo>
                  <a:pt x="12312" y="29983"/>
                </a:lnTo>
                <a:lnTo>
                  <a:pt x="12255" y="29349"/>
                </a:lnTo>
                <a:lnTo>
                  <a:pt x="12332" y="28485"/>
                </a:lnTo>
                <a:lnTo>
                  <a:pt x="12428" y="27601"/>
                </a:lnTo>
                <a:lnTo>
                  <a:pt x="12485" y="26699"/>
                </a:lnTo>
                <a:lnTo>
                  <a:pt x="12524" y="25796"/>
                </a:lnTo>
                <a:lnTo>
                  <a:pt x="12524" y="24912"/>
                </a:lnTo>
                <a:lnTo>
                  <a:pt x="12485" y="24029"/>
                </a:lnTo>
                <a:lnTo>
                  <a:pt x="12447" y="23587"/>
                </a:lnTo>
                <a:lnTo>
                  <a:pt x="12409" y="23145"/>
                </a:lnTo>
                <a:lnTo>
                  <a:pt x="12332" y="22723"/>
                </a:lnTo>
                <a:lnTo>
                  <a:pt x="12255" y="22300"/>
                </a:lnTo>
                <a:lnTo>
                  <a:pt x="12351" y="21878"/>
                </a:lnTo>
                <a:lnTo>
                  <a:pt x="12447" y="21474"/>
                </a:lnTo>
                <a:close/>
                <a:moveTo>
                  <a:pt x="11083" y="19957"/>
                </a:moveTo>
                <a:lnTo>
                  <a:pt x="11256" y="20379"/>
                </a:lnTo>
                <a:lnTo>
                  <a:pt x="11410" y="20821"/>
                </a:lnTo>
                <a:lnTo>
                  <a:pt x="11544" y="21263"/>
                </a:lnTo>
                <a:lnTo>
                  <a:pt x="11659" y="21705"/>
                </a:lnTo>
                <a:lnTo>
                  <a:pt x="11717" y="22012"/>
                </a:lnTo>
                <a:lnTo>
                  <a:pt x="11794" y="22339"/>
                </a:lnTo>
                <a:lnTo>
                  <a:pt x="11698" y="22780"/>
                </a:lnTo>
                <a:lnTo>
                  <a:pt x="11640" y="23241"/>
                </a:lnTo>
                <a:lnTo>
                  <a:pt x="11583" y="23683"/>
                </a:lnTo>
                <a:lnTo>
                  <a:pt x="11544" y="24144"/>
                </a:lnTo>
                <a:lnTo>
                  <a:pt x="11525" y="24605"/>
                </a:lnTo>
                <a:lnTo>
                  <a:pt x="11506" y="25066"/>
                </a:lnTo>
                <a:lnTo>
                  <a:pt x="11506" y="25988"/>
                </a:lnTo>
                <a:lnTo>
                  <a:pt x="11544" y="26910"/>
                </a:lnTo>
                <a:lnTo>
                  <a:pt x="11621" y="27832"/>
                </a:lnTo>
                <a:lnTo>
                  <a:pt x="11698" y="28754"/>
                </a:lnTo>
                <a:lnTo>
                  <a:pt x="11794" y="29676"/>
                </a:lnTo>
                <a:lnTo>
                  <a:pt x="11755" y="30137"/>
                </a:lnTo>
                <a:lnTo>
                  <a:pt x="11659" y="29618"/>
                </a:lnTo>
                <a:lnTo>
                  <a:pt x="11563" y="28523"/>
                </a:lnTo>
                <a:lnTo>
                  <a:pt x="11487" y="27448"/>
                </a:lnTo>
                <a:lnTo>
                  <a:pt x="11333" y="25085"/>
                </a:lnTo>
                <a:lnTo>
                  <a:pt x="11237" y="23914"/>
                </a:lnTo>
                <a:lnTo>
                  <a:pt x="11122" y="22742"/>
                </a:lnTo>
                <a:lnTo>
                  <a:pt x="11045" y="22031"/>
                </a:lnTo>
                <a:lnTo>
                  <a:pt x="11006" y="21340"/>
                </a:lnTo>
                <a:lnTo>
                  <a:pt x="11006" y="20994"/>
                </a:lnTo>
                <a:lnTo>
                  <a:pt x="11006" y="20648"/>
                </a:lnTo>
                <a:lnTo>
                  <a:pt x="11045" y="20303"/>
                </a:lnTo>
                <a:lnTo>
                  <a:pt x="11083" y="19957"/>
                </a:lnTo>
                <a:close/>
                <a:moveTo>
                  <a:pt x="16999" y="30982"/>
                </a:moveTo>
                <a:lnTo>
                  <a:pt x="16999" y="31001"/>
                </a:lnTo>
                <a:lnTo>
                  <a:pt x="17037" y="31039"/>
                </a:lnTo>
                <a:lnTo>
                  <a:pt x="17326" y="31174"/>
                </a:lnTo>
                <a:lnTo>
                  <a:pt x="17383" y="31212"/>
                </a:lnTo>
                <a:lnTo>
                  <a:pt x="17345" y="31270"/>
                </a:lnTo>
                <a:lnTo>
                  <a:pt x="17268" y="31327"/>
                </a:lnTo>
                <a:lnTo>
                  <a:pt x="17153" y="31443"/>
                </a:lnTo>
                <a:lnTo>
                  <a:pt x="16999" y="31577"/>
                </a:lnTo>
                <a:lnTo>
                  <a:pt x="16961" y="31558"/>
                </a:lnTo>
                <a:lnTo>
                  <a:pt x="16903" y="31539"/>
                </a:lnTo>
                <a:lnTo>
                  <a:pt x="16769" y="31443"/>
                </a:lnTo>
                <a:lnTo>
                  <a:pt x="16730" y="31404"/>
                </a:lnTo>
                <a:lnTo>
                  <a:pt x="16692" y="31347"/>
                </a:lnTo>
                <a:lnTo>
                  <a:pt x="16826" y="31155"/>
                </a:lnTo>
                <a:lnTo>
                  <a:pt x="16999" y="30982"/>
                </a:lnTo>
                <a:close/>
                <a:moveTo>
                  <a:pt x="17594" y="30655"/>
                </a:moveTo>
                <a:lnTo>
                  <a:pt x="17710" y="30674"/>
                </a:lnTo>
                <a:lnTo>
                  <a:pt x="17767" y="30713"/>
                </a:lnTo>
                <a:lnTo>
                  <a:pt x="17825" y="30751"/>
                </a:lnTo>
                <a:lnTo>
                  <a:pt x="17863" y="30828"/>
                </a:lnTo>
                <a:lnTo>
                  <a:pt x="17902" y="30886"/>
                </a:lnTo>
                <a:lnTo>
                  <a:pt x="17921" y="30963"/>
                </a:lnTo>
                <a:lnTo>
                  <a:pt x="17940" y="31039"/>
                </a:lnTo>
                <a:lnTo>
                  <a:pt x="17921" y="31212"/>
                </a:lnTo>
                <a:lnTo>
                  <a:pt x="17863" y="31366"/>
                </a:lnTo>
                <a:lnTo>
                  <a:pt x="17767" y="31520"/>
                </a:lnTo>
                <a:lnTo>
                  <a:pt x="17614" y="31692"/>
                </a:lnTo>
                <a:lnTo>
                  <a:pt x="17441" y="31827"/>
                </a:lnTo>
                <a:lnTo>
                  <a:pt x="17268" y="31923"/>
                </a:lnTo>
                <a:lnTo>
                  <a:pt x="17268" y="31884"/>
                </a:lnTo>
                <a:lnTo>
                  <a:pt x="17268" y="31884"/>
                </a:lnTo>
                <a:lnTo>
                  <a:pt x="17326" y="31827"/>
                </a:lnTo>
                <a:lnTo>
                  <a:pt x="17518" y="31673"/>
                </a:lnTo>
                <a:lnTo>
                  <a:pt x="17690" y="31520"/>
                </a:lnTo>
                <a:lnTo>
                  <a:pt x="17748" y="31424"/>
                </a:lnTo>
                <a:lnTo>
                  <a:pt x="17806" y="31308"/>
                </a:lnTo>
                <a:lnTo>
                  <a:pt x="17825" y="31251"/>
                </a:lnTo>
                <a:lnTo>
                  <a:pt x="17825" y="31174"/>
                </a:lnTo>
                <a:lnTo>
                  <a:pt x="17806" y="31116"/>
                </a:lnTo>
                <a:lnTo>
                  <a:pt x="17787" y="31059"/>
                </a:lnTo>
                <a:lnTo>
                  <a:pt x="17729" y="30982"/>
                </a:lnTo>
                <a:lnTo>
                  <a:pt x="17633" y="30905"/>
                </a:lnTo>
                <a:lnTo>
                  <a:pt x="17518" y="30867"/>
                </a:lnTo>
                <a:lnTo>
                  <a:pt x="17383" y="30847"/>
                </a:lnTo>
                <a:lnTo>
                  <a:pt x="17249" y="30847"/>
                </a:lnTo>
                <a:lnTo>
                  <a:pt x="17133" y="30867"/>
                </a:lnTo>
                <a:lnTo>
                  <a:pt x="17287" y="30751"/>
                </a:lnTo>
                <a:lnTo>
                  <a:pt x="17326" y="30732"/>
                </a:lnTo>
                <a:lnTo>
                  <a:pt x="17345" y="30694"/>
                </a:lnTo>
                <a:lnTo>
                  <a:pt x="17479" y="30655"/>
                </a:lnTo>
                <a:close/>
                <a:moveTo>
                  <a:pt x="5148" y="27582"/>
                </a:moveTo>
                <a:lnTo>
                  <a:pt x="5244" y="27601"/>
                </a:lnTo>
                <a:lnTo>
                  <a:pt x="5359" y="27659"/>
                </a:lnTo>
                <a:lnTo>
                  <a:pt x="5494" y="27755"/>
                </a:lnTo>
                <a:lnTo>
                  <a:pt x="5628" y="27870"/>
                </a:lnTo>
                <a:lnTo>
                  <a:pt x="5782" y="28024"/>
                </a:lnTo>
                <a:lnTo>
                  <a:pt x="5936" y="28216"/>
                </a:lnTo>
                <a:lnTo>
                  <a:pt x="6070" y="28427"/>
                </a:lnTo>
                <a:lnTo>
                  <a:pt x="6185" y="28658"/>
                </a:lnTo>
                <a:lnTo>
                  <a:pt x="6301" y="28907"/>
                </a:lnTo>
                <a:lnTo>
                  <a:pt x="6397" y="29157"/>
                </a:lnTo>
                <a:lnTo>
                  <a:pt x="6493" y="29426"/>
                </a:lnTo>
                <a:lnTo>
                  <a:pt x="6570" y="29714"/>
                </a:lnTo>
                <a:lnTo>
                  <a:pt x="6704" y="30290"/>
                </a:lnTo>
                <a:lnTo>
                  <a:pt x="6800" y="30886"/>
                </a:lnTo>
                <a:lnTo>
                  <a:pt x="6877" y="31481"/>
                </a:lnTo>
                <a:lnTo>
                  <a:pt x="6934" y="32077"/>
                </a:lnTo>
                <a:lnTo>
                  <a:pt x="6934" y="32077"/>
                </a:lnTo>
                <a:lnTo>
                  <a:pt x="6762" y="31500"/>
                </a:lnTo>
                <a:lnTo>
                  <a:pt x="6570" y="30924"/>
                </a:lnTo>
                <a:lnTo>
                  <a:pt x="6301" y="30194"/>
                </a:lnTo>
                <a:lnTo>
                  <a:pt x="5974" y="29311"/>
                </a:lnTo>
                <a:lnTo>
                  <a:pt x="5782" y="28850"/>
                </a:lnTo>
                <a:lnTo>
                  <a:pt x="5590" y="28389"/>
                </a:lnTo>
                <a:lnTo>
                  <a:pt x="5379" y="27966"/>
                </a:lnTo>
                <a:lnTo>
                  <a:pt x="5148" y="27582"/>
                </a:lnTo>
                <a:close/>
                <a:moveTo>
                  <a:pt x="23299" y="32979"/>
                </a:moveTo>
                <a:lnTo>
                  <a:pt x="23280" y="33095"/>
                </a:lnTo>
                <a:lnTo>
                  <a:pt x="23261" y="33171"/>
                </a:lnTo>
                <a:lnTo>
                  <a:pt x="23241" y="33267"/>
                </a:lnTo>
                <a:lnTo>
                  <a:pt x="23203" y="33344"/>
                </a:lnTo>
                <a:lnTo>
                  <a:pt x="23088" y="33498"/>
                </a:lnTo>
                <a:lnTo>
                  <a:pt x="22953" y="33613"/>
                </a:lnTo>
                <a:lnTo>
                  <a:pt x="22780" y="33709"/>
                </a:lnTo>
                <a:lnTo>
                  <a:pt x="22607" y="33805"/>
                </a:lnTo>
                <a:lnTo>
                  <a:pt x="22415" y="33863"/>
                </a:lnTo>
                <a:lnTo>
                  <a:pt x="22223" y="33901"/>
                </a:lnTo>
                <a:lnTo>
                  <a:pt x="22243" y="33786"/>
                </a:lnTo>
                <a:lnTo>
                  <a:pt x="22262" y="33671"/>
                </a:lnTo>
                <a:lnTo>
                  <a:pt x="22300" y="33575"/>
                </a:lnTo>
                <a:lnTo>
                  <a:pt x="22358" y="33479"/>
                </a:lnTo>
                <a:lnTo>
                  <a:pt x="22396" y="33479"/>
                </a:lnTo>
                <a:lnTo>
                  <a:pt x="22415" y="33517"/>
                </a:lnTo>
                <a:lnTo>
                  <a:pt x="22415" y="33575"/>
                </a:lnTo>
                <a:lnTo>
                  <a:pt x="22396" y="33690"/>
                </a:lnTo>
                <a:lnTo>
                  <a:pt x="22396" y="33728"/>
                </a:lnTo>
                <a:lnTo>
                  <a:pt x="22415" y="33786"/>
                </a:lnTo>
                <a:lnTo>
                  <a:pt x="22473" y="33805"/>
                </a:lnTo>
                <a:lnTo>
                  <a:pt x="22531" y="33786"/>
                </a:lnTo>
                <a:lnTo>
                  <a:pt x="22684" y="33690"/>
                </a:lnTo>
                <a:lnTo>
                  <a:pt x="22800" y="33575"/>
                </a:lnTo>
                <a:lnTo>
                  <a:pt x="22838" y="33517"/>
                </a:lnTo>
                <a:lnTo>
                  <a:pt x="22857" y="33459"/>
                </a:lnTo>
                <a:lnTo>
                  <a:pt x="22838" y="33383"/>
                </a:lnTo>
                <a:lnTo>
                  <a:pt x="22819" y="33344"/>
                </a:lnTo>
                <a:lnTo>
                  <a:pt x="22684" y="33229"/>
                </a:lnTo>
                <a:lnTo>
                  <a:pt x="22819" y="33133"/>
                </a:lnTo>
                <a:lnTo>
                  <a:pt x="22972" y="33075"/>
                </a:lnTo>
                <a:lnTo>
                  <a:pt x="23126" y="33018"/>
                </a:lnTo>
                <a:lnTo>
                  <a:pt x="23299" y="32979"/>
                </a:lnTo>
                <a:close/>
                <a:moveTo>
                  <a:pt x="4610" y="28235"/>
                </a:moveTo>
                <a:lnTo>
                  <a:pt x="4783" y="28466"/>
                </a:lnTo>
                <a:lnTo>
                  <a:pt x="4995" y="28811"/>
                </a:lnTo>
                <a:lnTo>
                  <a:pt x="5206" y="29195"/>
                </a:lnTo>
                <a:lnTo>
                  <a:pt x="5417" y="29599"/>
                </a:lnTo>
                <a:lnTo>
                  <a:pt x="5744" y="30252"/>
                </a:lnTo>
                <a:lnTo>
                  <a:pt x="6013" y="30924"/>
                </a:lnTo>
                <a:lnTo>
                  <a:pt x="6262" y="31616"/>
                </a:lnTo>
                <a:lnTo>
                  <a:pt x="6493" y="32288"/>
                </a:lnTo>
                <a:lnTo>
                  <a:pt x="6685" y="32979"/>
                </a:lnTo>
                <a:lnTo>
                  <a:pt x="6858" y="33690"/>
                </a:lnTo>
                <a:lnTo>
                  <a:pt x="7011" y="34381"/>
                </a:lnTo>
                <a:lnTo>
                  <a:pt x="7146" y="35111"/>
                </a:lnTo>
                <a:lnTo>
                  <a:pt x="7261" y="35553"/>
                </a:lnTo>
                <a:lnTo>
                  <a:pt x="6915" y="34958"/>
                </a:lnTo>
                <a:lnTo>
                  <a:pt x="6589" y="34324"/>
                </a:lnTo>
                <a:lnTo>
                  <a:pt x="6281" y="33690"/>
                </a:lnTo>
                <a:lnTo>
                  <a:pt x="5974" y="33056"/>
                </a:lnTo>
                <a:lnTo>
                  <a:pt x="5590" y="32134"/>
                </a:lnTo>
                <a:lnTo>
                  <a:pt x="5206" y="31193"/>
                </a:lnTo>
                <a:lnTo>
                  <a:pt x="4879" y="30252"/>
                </a:lnTo>
                <a:lnTo>
                  <a:pt x="4745" y="29772"/>
                </a:lnTo>
                <a:lnTo>
                  <a:pt x="4591" y="29292"/>
                </a:lnTo>
                <a:lnTo>
                  <a:pt x="4534" y="29003"/>
                </a:lnTo>
                <a:lnTo>
                  <a:pt x="4553" y="28600"/>
                </a:lnTo>
                <a:lnTo>
                  <a:pt x="4610" y="28235"/>
                </a:lnTo>
                <a:close/>
                <a:moveTo>
                  <a:pt x="4649" y="30809"/>
                </a:moveTo>
                <a:lnTo>
                  <a:pt x="5187" y="32153"/>
                </a:lnTo>
                <a:lnTo>
                  <a:pt x="5571" y="33075"/>
                </a:lnTo>
                <a:lnTo>
                  <a:pt x="5974" y="33978"/>
                </a:lnTo>
                <a:lnTo>
                  <a:pt x="6397" y="34881"/>
                </a:lnTo>
                <a:lnTo>
                  <a:pt x="6838" y="35764"/>
                </a:lnTo>
                <a:lnTo>
                  <a:pt x="6377" y="35188"/>
                </a:lnTo>
                <a:lnTo>
                  <a:pt x="6166" y="34881"/>
                </a:lnTo>
                <a:lnTo>
                  <a:pt x="5974" y="34573"/>
                </a:lnTo>
                <a:lnTo>
                  <a:pt x="5782" y="34266"/>
                </a:lnTo>
                <a:lnTo>
                  <a:pt x="5609" y="33940"/>
                </a:lnTo>
                <a:lnTo>
                  <a:pt x="5436" y="33594"/>
                </a:lnTo>
                <a:lnTo>
                  <a:pt x="5302" y="33229"/>
                </a:lnTo>
                <a:lnTo>
                  <a:pt x="5110" y="32634"/>
                </a:lnTo>
                <a:lnTo>
                  <a:pt x="4937" y="32038"/>
                </a:lnTo>
                <a:lnTo>
                  <a:pt x="4783" y="31424"/>
                </a:lnTo>
                <a:lnTo>
                  <a:pt x="4649" y="30809"/>
                </a:lnTo>
                <a:close/>
                <a:moveTo>
                  <a:pt x="30117" y="34016"/>
                </a:moveTo>
                <a:lnTo>
                  <a:pt x="30367" y="34036"/>
                </a:lnTo>
                <a:lnTo>
                  <a:pt x="29964" y="34439"/>
                </a:lnTo>
                <a:lnTo>
                  <a:pt x="29791" y="34612"/>
                </a:lnTo>
                <a:lnTo>
                  <a:pt x="29676" y="34708"/>
                </a:lnTo>
                <a:lnTo>
                  <a:pt x="29292" y="34977"/>
                </a:lnTo>
                <a:lnTo>
                  <a:pt x="28869" y="35188"/>
                </a:lnTo>
                <a:lnTo>
                  <a:pt x="28446" y="35399"/>
                </a:lnTo>
                <a:lnTo>
                  <a:pt x="28024" y="35591"/>
                </a:lnTo>
                <a:lnTo>
                  <a:pt x="27525" y="35803"/>
                </a:lnTo>
                <a:lnTo>
                  <a:pt x="27006" y="35995"/>
                </a:lnTo>
                <a:lnTo>
                  <a:pt x="26641" y="35880"/>
                </a:lnTo>
                <a:lnTo>
                  <a:pt x="26257" y="35803"/>
                </a:lnTo>
                <a:lnTo>
                  <a:pt x="25873" y="35726"/>
                </a:lnTo>
                <a:lnTo>
                  <a:pt x="25450" y="35668"/>
                </a:lnTo>
                <a:lnTo>
                  <a:pt x="25047" y="35630"/>
                </a:lnTo>
                <a:lnTo>
                  <a:pt x="24182" y="35630"/>
                </a:lnTo>
                <a:lnTo>
                  <a:pt x="23741" y="35649"/>
                </a:lnTo>
                <a:lnTo>
                  <a:pt x="24471" y="35399"/>
                </a:lnTo>
                <a:lnTo>
                  <a:pt x="25181" y="35169"/>
                </a:lnTo>
                <a:lnTo>
                  <a:pt x="26526" y="34746"/>
                </a:lnTo>
                <a:lnTo>
                  <a:pt x="27332" y="34516"/>
                </a:lnTo>
                <a:lnTo>
                  <a:pt x="28158" y="34305"/>
                </a:lnTo>
                <a:lnTo>
                  <a:pt x="28581" y="34209"/>
                </a:lnTo>
                <a:lnTo>
                  <a:pt x="28984" y="34151"/>
                </a:lnTo>
                <a:lnTo>
                  <a:pt x="29407" y="34074"/>
                </a:lnTo>
                <a:lnTo>
                  <a:pt x="29829" y="34036"/>
                </a:lnTo>
                <a:lnTo>
                  <a:pt x="30117" y="34016"/>
                </a:lnTo>
                <a:close/>
                <a:moveTo>
                  <a:pt x="14637" y="36072"/>
                </a:moveTo>
                <a:lnTo>
                  <a:pt x="14656" y="36091"/>
                </a:lnTo>
                <a:lnTo>
                  <a:pt x="14694" y="36129"/>
                </a:lnTo>
                <a:lnTo>
                  <a:pt x="14733" y="36245"/>
                </a:lnTo>
                <a:lnTo>
                  <a:pt x="14733" y="36341"/>
                </a:lnTo>
                <a:lnTo>
                  <a:pt x="14694" y="36417"/>
                </a:lnTo>
                <a:lnTo>
                  <a:pt x="14617" y="36494"/>
                </a:lnTo>
                <a:lnTo>
                  <a:pt x="14521" y="36552"/>
                </a:lnTo>
                <a:lnTo>
                  <a:pt x="14406" y="36609"/>
                </a:lnTo>
                <a:lnTo>
                  <a:pt x="14176" y="36686"/>
                </a:lnTo>
                <a:lnTo>
                  <a:pt x="14272" y="36494"/>
                </a:lnTo>
                <a:lnTo>
                  <a:pt x="14387" y="36437"/>
                </a:lnTo>
                <a:lnTo>
                  <a:pt x="14483" y="36360"/>
                </a:lnTo>
                <a:lnTo>
                  <a:pt x="14502" y="36283"/>
                </a:lnTo>
                <a:lnTo>
                  <a:pt x="14502" y="36264"/>
                </a:lnTo>
                <a:lnTo>
                  <a:pt x="14483" y="36225"/>
                </a:lnTo>
                <a:lnTo>
                  <a:pt x="14464" y="36225"/>
                </a:lnTo>
                <a:lnTo>
                  <a:pt x="14637" y="36072"/>
                </a:lnTo>
                <a:close/>
                <a:moveTo>
                  <a:pt x="25642" y="36245"/>
                </a:moveTo>
                <a:lnTo>
                  <a:pt x="25873" y="36264"/>
                </a:lnTo>
                <a:lnTo>
                  <a:pt x="26065" y="36302"/>
                </a:lnTo>
                <a:lnTo>
                  <a:pt x="25546" y="36437"/>
                </a:lnTo>
                <a:lnTo>
                  <a:pt x="25047" y="36571"/>
                </a:lnTo>
                <a:lnTo>
                  <a:pt x="24010" y="36802"/>
                </a:lnTo>
                <a:lnTo>
                  <a:pt x="23664" y="36859"/>
                </a:lnTo>
                <a:lnTo>
                  <a:pt x="23261" y="36898"/>
                </a:lnTo>
                <a:lnTo>
                  <a:pt x="22377" y="36936"/>
                </a:lnTo>
                <a:lnTo>
                  <a:pt x="22339" y="36898"/>
                </a:lnTo>
                <a:lnTo>
                  <a:pt x="22300" y="36859"/>
                </a:lnTo>
                <a:lnTo>
                  <a:pt x="22185" y="36859"/>
                </a:lnTo>
                <a:lnTo>
                  <a:pt x="21724" y="36974"/>
                </a:lnTo>
                <a:lnTo>
                  <a:pt x="21666" y="36994"/>
                </a:lnTo>
                <a:lnTo>
                  <a:pt x="21705" y="36859"/>
                </a:lnTo>
                <a:lnTo>
                  <a:pt x="21762" y="36744"/>
                </a:lnTo>
                <a:lnTo>
                  <a:pt x="22223" y="36590"/>
                </a:lnTo>
                <a:lnTo>
                  <a:pt x="22550" y="36494"/>
                </a:lnTo>
                <a:lnTo>
                  <a:pt x="22780" y="36456"/>
                </a:lnTo>
                <a:lnTo>
                  <a:pt x="23145" y="36398"/>
                </a:lnTo>
                <a:lnTo>
                  <a:pt x="23606" y="36341"/>
                </a:lnTo>
                <a:lnTo>
                  <a:pt x="24106" y="36283"/>
                </a:lnTo>
                <a:lnTo>
                  <a:pt x="24643" y="36245"/>
                </a:lnTo>
                <a:close/>
                <a:moveTo>
                  <a:pt x="30924" y="34266"/>
                </a:moveTo>
                <a:lnTo>
                  <a:pt x="31001" y="34343"/>
                </a:lnTo>
                <a:lnTo>
                  <a:pt x="31039" y="34420"/>
                </a:lnTo>
                <a:lnTo>
                  <a:pt x="31078" y="34516"/>
                </a:lnTo>
                <a:lnTo>
                  <a:pt x="31097" y="34612"/>
                </a:lnTo>
                <a:lnTo>
                  <a:pt x="31097" y="34727"/>
                </a:lnTo>
                <a:lnTo>
                  <a:pt x="31097" y="34823"/>
                </a:lnTo>
                <a:lnTo>
                  <a:pt x="31059" y="34938"/>
                </a:lnTo>
                <a:lnTo>
                  <a:pt x="31020" y="35054"/>
                </a:lnTo>
                <a:lnTo>
                  <a:pt x="30963" y="35169"/>
                </a:lnTo>
                <a:lnTo>
                  <a:pt x="30886" y="35284"/>
                </a:lnTo>
                <a:lnTo>
                  <a:pt x="30713" y="35515"/>
                </a:lnTo>
                <a:lnTo>
                  <a:pt x="30482" y="35745"/>
                </a:lnTo>
                <a:lnTo>
                  <a:pt x="30194" y="35956"/>
                </a:lnTo>
                <a:lnTo>
                  <a:pt x="29810" y="36187"/>
                </a:lnTo>
                <a:lnTo>
                  <a:pt x="29388" y="36417"/>
                </a:lnTo>
                <a:lnTo>
                  <a:pt x="28965" y="36609"/>
                </a:lnTo>
                <a:lnTo>
                  <a:pt x="28542" y="36802"/>
                </a:lnTo>
                <a:lnTo>
                  <a:pt x="28082" y="36974"/>
                </a:lnTo>
                <a:lnTo>
                  <a:pt x="27640" y="37128"/>
                </a:lnTo>
                <a:lnTo>
                  <a:pt x="27179" y="37262"/>
                </a:lnTo>
                <a:lnTo>
                  <a:pt x="26699" y="37397"/>
                </a:lnTo>
                <a:lnTo>
                  <a:pt x="26910" y="37186"/>
                </a:lnTo>
                <a:lnTo>
                  <a:pt x="27102" y="36974"/>
                </a:lnTo>
                <a:lnTo>
                  <a:pt x="27275" y="36744"/>
                </a:lnTo>
                <a:lnTo>
                  <a:pt x="27448" y="36494"/>
                </a:lnTo>
                <a:lnTo>
                  <a:pt x="27467" y="36437"/>
                </a:lnTo>
                <a:lnTo>
                  <a:pt x="27486" y="36379"/>
                </a:lnTo>
                <a:lnTo>
                  <a:pt x="27947" y="36206"/>
                </a:lnTo>
                <a:lnTo>
                  <a:pt x="28446" y="36014"/>
                </a:lnTo>
                <a:lnTo>
                  <a:pt x="28927" y="35803"/>
                </a:lnTo>
                <a:lnTo>
                  <a:pt x="29407" y="35553"/>
                </a:lnTo>
                <a:lnTo>
                  <a:pt x="29849" y="35284"/>
                </a:lnTo>
                <a:lnTo>
                  <a:pt x="30060" y="35130"/>
                </a:lnTo>
                <a:lnTo>
                  <a:pt x="30271" y="34977"/>
                </a:lnTo>
                <a:lnTo>
                  <a:pt x="30444" y="34804"/>
                </a:lnTo>
                <a:lnTo>
                  <a:pt x="30617" y="34631"/>
                </a:lnTo>
                <a:lnTo>
                  <a:pt x="30790" y="34458"/>
                </a:lnTo>
                <a:lnTo>
                  <a:pt x="30924" y="34266"/>
                </a:lnTo>
                <a:close/>
                <a:moveTo>
                  <a:pt x="26545" y="36667"/>
                </a:moveTo>
                <a:lnTo>
                  <a:pt x="26507" y="36802"/>
                </a:lnTo>
                <a:lnTo>
                  <a:pt x="26391" y="36936"/>
                </a:lnTo>
                <a:lnTo>
                  <a:pt x="26238" y="37090"/>
                </a:lnTo>
                <a:lnTo>
                  <a:pt x="26007" y="37262"/>
                </a:lnTo>
                <a:lnTo>
                  <a:pt x="25757" y="37435"/>
                </a:lnTo>
                <a:lnTo>
                  <a:pt x="25489" y="37570"/>
                </a:lnTo>
                <a:lnTo>
                  <a:pt x="25200" y="37685"/>
                </a:lnTo>
                <a:lnTo>
                  <a:pt x="24912" y="37781"/>
                </a:lnTo>
                <a:lnTo>
                  <a:pt x="23510" y="38012"/>
                </a:lnTo>
                <a:lnTo>
                  <a:pt x="23414" y="38031"/>
                </a:lnTo>
                <a:lnTo>
                  <a:pt x="22607" y="38050"/>
                </a:lnTo>
                <a:lnTo>
                  <a:pt x="21801" y="38069"/>
                </a:lnTo>
                <a:lnTo>
                  <a:pt x="20668" y="38069"/>
                </a:lnTo>
                <a:lnTo>
                  <a:pt x="20303" y="38108"/>
                </a:lnTo>
                <a:lnTo>
                  <a:pt x="20226" y="38127"/>
                </a:lnTo>
                <a:lnTo>
                  <a:pt x="20168" y="38165"/>
                </a:lnTo>
                <a:lnTo>
                  <a:pt x="19918" y="38127"/>
                </a:lnTo>
                <a:lnTo>
                  <a:pt x="19746" y="38088"/>
                </a:lnTo>
                <a:lnTo>
                  <a:pt x="19630" y="38031"/>
                </a:lnTo>
                <a:lnTo>
                  <a:pt x="19592" y="38012"/>
                </a:lnTo>
                <a:lnTo>
                  <a:pt x="19573" y="37973"/>
                </a:lnTo>
                <a:lnTo>
                  <a:pt x="21148" y="37551"/>
                </a:lnTo>
                <a:lnTo>
                  <a:pt x="21474" y="37589"/>
                </a:lnTo>
                <a:lnTo>
                  <a:pt x="21801" y="37608"/>
                </a:lnTo>
                <a:lnTo>
                  <a:pt x="22492" y="37608"/>
                </a:lnTo>
                <a:lnTo>
                  <a:pt x="22838" y="37570"/>
                </a:lnTo>
                <a:lnTo>
                  <a:pt x="23203" y="37531"/>
                </a:lnTo>
                <a:lnTo>
                  <a:pt x="23894" y="37416"/>
                </a:lnTo>
                <a:lnTo>
                  <a:pt x="24586" y="37243"/>
                </a:lnTo>
                <a:lnTo>
                  <a:pt x="25258" y="37070"/>
                </a:lnTo>
                <a:lnTo>
                  <a:pt x="25930" y="36878"/>
                </a:lnTo>
                <a:lnTo>
                  <a:pt x="26545" y="36667"/>
                </a:lnTo>
                <a:close/>
                <a:moveTo>
                  <a:pt x="19131" y="43582"/>
                </a:moveTo>
                <a:lnTo>
                  <a:pt x="18132" y="43927"/>
                </a:lnTo>
                <a:lnTo>
                  <a:pt x="17575" y="44100"/>
                </a:lnTo>
                <a:lnTo>
                  <a:pt x="17037" y="44254"/>
                </a:lnTo>
                <a:lnTo>
                  <a:pt x="15943" y="44561"/>
                </a:lnTo>
                <a:lnTo>
                  <a:pt x="14848" y="44888"/>
                </a:lnTo>
                <a:lnTo>
                  <a:pt x="14310" y="45080"/>
                </a:lnTo>
                <a:lnTo>
                  <a:pt x="13772" y="45272"/>
                </a:lnTo>
                <a:lnTo>
                  <a:pt x="13734" y="45291"/>
                </a:lnTo>
                <a:lnTo>
                  <a:pt x="13695" y="45349"/>
                </a:lnTo>
                <a:lnTo>
                  <a:pt x="13695" y="45387"/>
                </a:lnTo>
                <a:lnTo>
                  <a:pt x="13715" y="45445"/>
                </a:lnTo>
                <a:lnTo>
                  <a:pt x="13734" y="45502"/>
                </a:lnTo>
                <a:lnTo>
                  <a:pt x="13772" y="45541"/>
                </a:lnTo>
                <a:lnTo>
                  <a:pt x="13830" y="45560"/>
                </a:lnTo>
                <a:lnTo>
                  <a:pt x="13887" y="45560"/>
                </a:lnTo>
                <a:lnTo>
                  <a:pt x="15558" y="45157"/>
                </a:lnTo>
                <a:lnTo>
                  <a:pt x="16384" y="44965"/>
                </a:lnTo>
                <a:lnTo>
                  <a:pt x="17210" y="44753"/>
                </a:lnTo>
                <a:lnTo>
                  <a:pt x="18036" y="44504"/>
                </a:lnTo>
                <a:lnTo>
                  <a:pt x="18843" y="44254"/>
                </a:lnTo>
                <a:lnTo>
                  <a:pt x="19246" y="44100"/>
                </a:lnTo>
                <a:lnTo>
                  <a:pt x="19630" y="43947"/>
                </a:lnTo>
                <a:lnTo>
                  <a:pt x="20015" y="43774"/>
                </a:lnTo>
                <a:lnTo>
                  <a:pt x="20418" y="43601"/>
                </a:lnTo>
                <a:lnTo>
                  <a:pt x="21071" y="43620"/>
                </a:lnTo>
                <a:lnTo>
                  <a:pt x="21513" y="43639"/>
                </a:lnTo>
                <a:lnTo>
                  <a:pt x="21878" y="43697"/>
                </a:lnTo>
                <a:lnTo>
                  <a:pt x="22147" y="43735"/>
                </a:lnTo>
                <a:lnTo>
                  <a:pt x="22339" y="43812"/>
                </a:lnTo>
                <a:lnTo>
                  <a:pt x="22223" y="43908"/>
                </a:lnTo>
                <a:lnTo>
                  <a:pt x="22070" y="44043"/>
                </a:lnTo>
                <a:lnTo>
                  <a:pt x="21858" y="44158"/>
                </a:lnTo>
                <a:lnTo>
                  <a:pt x="21590" y="44292"/>
                </a:lnTo>
                <a:lnTo>
                  <a:pt x="21148" y="44504"/>
                </a:lnTo>
                <a:lnTo>
                  <a:pt x="20687" y="44715"/>
                </a:lnTo>
                <a:lnTo>
                  <a:pt x="20207" y="44888"/>
                </a:lnTo>
                <a:lnTo>
                  <a:pt x="19707" y="45041"/>
                </a:lnTo>
                <a:lnTo>
                  <a:pt x="19208" y="45176"/>
                </a:lnTo>
                <a:lnTo>
                  <a:pt x="18708" y="45310"/>
                </a:lnTo>
                <a:lnTo>
                  <a:pt x="18190" y="45426"/>
                </a:lnTo>
                <a:lnTo>
                  <a:pt x="17671" y="45502"/>
                </a:lnTo>
                <a:lnTo>
                  <a:pt x="17153" y="45579"/>
                </a:lnTo>
                <a:lnTo>
                  <a:pt x="16634" y="45637"/>
                </a:lnTo>
                <a:lnTo>
                  <a:pt x="16115" y="45694"/>
                </a:lnTo>
                <a:lnTo>
                  <a:pt x="15597" y="45714"/>
                </a:lnTo>
                <a:lnTo>
                  <a:pt x="15078" y="45733"/>
                </a:lnTo>
                <a:lnTo>
                  <a:pt x="14560" y="45733"/>
                </a:lnTo>
                <a:lnTo>
                  <a:pt x="14060" y="45714"/>
                </a:lnTo>
                <a:lnTo>
                  <a:pt x="13580" y="45694"/>
                </a:lnTo>
                <a:lnTo>
                  <a:pt x="13330" y="45675"/>
                </a:lnTo>
                <a:lnTo>
                  <a:pt x="13138" y="45637"/>
                </a:lnTo>
                <a:lnTo>
                  <a:pt x="12985" y="45618"/>
                </a:lnTo>
                <a:lnTo>
                  <a:pt x="12850" y="45560"/>
                </a:lnTo>
                <a:lnTo>
                  <a:pt x="12754" y="45522"/>
                </a:lnTo>
                <a:lnTo>
                  <a:pt x="12677" y="45464"/>
                </a:lnTo>
                <a:lnTo>
                  <a:pt x="12639" y="45406"/>
                </a:lnTo>
                <a:lnTo>
                  <a:pt x="12620" y="45349"/>
                </a:lnTo>
                <a:lnTo>
                  <a:pt x="12639" y="45272"/>
                </a:lnTo>
                <a:lnTo>
                  <a:pt x="12658" y="45195"/>
                </a:lnTo>
                <a:lnTo>
                  <a:pt x="12716" y="45118"/>
                </a:lnTo>
                <a:lnTo>
                  <a:pt x="12793" y="45041"/>
                </a:lnTo>
                <a:lnTo>
                  <a:pt x="12966" y="44888"/>
                </a:lnTo>
                <a:lnTo>
                  <a:pt x="13196" y="44734"/>
                </a:lnTo>
                <a:lnTo>
                  <a:pt x="13907" y="44619"/>
                </a:lnTo>
                <a:lnTo>
                  <a:pt x="14617" y="44465"/>
                </a:lnTo>
                <a:lnTo>
                  <a:pt x="14656" y="44523"/>
                </a:lnTo>
                <a:lnTo>
                  <a:pt x="14713" y="44561"/>
                </a:lnTo>
                <a:lnTo>
                  <a:pt x="14771" y="44580"/>
                </a:lnTo>
                <a:lnTo>
                  <a:pt x="14848" y="44580"/>
                </a:lnTo>
                <a:lnTo>
                  <a:pt x="15078" y="44542"/>
                </a:lnTo>
                <a:lnTo>
                  <a:pt x="15232" y="44504"/>
                </a:lnTo>
                <a:lnTo>
                  <a:pt x="15597" y="44350"/>
                </a:lnTo>
                <a:lnTo>
                  <a:pt x="15635" y="44331"/>
                </a:lnTo>
                <a:lnTo>
                  <a:pt x="15674" y="44292"/>
                </a:lnTo>
                <a:lnTo>
                  <a:pt x="15693" y="44254"/>
                </a:lnTo>
                <a:lnTo>
                  <a:pt x="15712" y="44196"/>
                </a:lnTo>
                <a:lnTo>
                  <a:pt x="16154" y="44062"/>
                </a:lnTo>
                <a:lnTo>
                  <a:pt x="16519" y="43947"/>
                </a:lnTo>
                <a:lnTo>
                  <a:pt x="16865" y="43851"/>
                </a:lnTo>
                <a:lnTo>
                  <a:pt x="17249" y="43774"/>
                </a:lnTo>
                <a:lnTo>
                  <a:pt x="17614" y="43716"/>
                </a:lnTo>
                <a:lnTo>
                  <a:pt x="17979" y="43658"/>
                </a:lnTo>
                <a:lnTo>
                  <a:pt x="18363" y="43620"/>
                </a:lnTo>
                <a:lnTo>
                  <a:pt x="19131" y="43582"/>
                </a:lnTo>
                <a:close/>
                <a:moveTo>
                  <a:pt x="45790" y="1"/>
                </a:moveTo>
                <a:lnTo>
                  <a:pt x="45733" y="20"/>
                </a:lnTo>
                <a:lnTo>
                  <a:pt x="45349" y="212"/>
                </a:lnTo>
                <a:lnTo>
                  <a:pt x="44984" y="423"/>
                </a:lnTo>
                <a:lnTo>
                  <a:pt x="44638" y="654"/>
                </a:lnTo>
                <a:lnTo>
                  <a:pt x="44312" y="903"/>
                </a:lnTo>
                <a:lnTo>
                  <a:pt x="43985" y="1172"/>
                </a:lnTo>
                <a:lnTo>
                  <a:pt x="43697" y="1480"/>
                </a:lnTo>
                <a:lnTo>
                  <a:pt x="43428" y="1787"/>
                </a:lnTo>
                <a:lnTo>
                  <a:pt x="43159" y="2113"/>
                </a:lnTo>
                <a:lnTo>
                  <a:pt x="42909" y="2459"/>
                </a:lnTo>
                <a:lnTo>
                  <a:pt x="42679" y="2824"/>
                </a:lnTo>
                <a:lnTo>
                  <a:pt x="42468" y="3189"/>
                </a:lnTo>
                <a:lnTo>
                  <a:pt x="42276" y="3573"/>
                </a:lnTo>
                <a:lnTo>
                  <a:pt x="42083" y="3976"/>
                </a:lnTo>
                <a:lnTo>
                  <a:pt x="41911" y="4380"/>
                </a:lnTo>
                <a:lnTo>
                  <a:pt x="41738" y="4802"/>
                </a:lnTo>
                <a:lnTo>
                  <a:pt x="41584" y="5225"/>
                </a:lnTo>
                <a:lnTo>
                  <a:pt x="41450" y="5648"/>
                </a:lnTo>
                <a:lnTo>
                  <a:pt x="41315" y="6089"/>
                </a:lnTo>
                <a:lnTo>
                  <a:pt x="41104" y="6973"/>
                </a:lnTo>
                <a:lnTo>
                  <a:pt x="40912" y="7876"/>
                </a:lnTo>
                <a:lnTo>
                  <a:pt x="40739" y="8759"/>
                </a:lnTo>
                <a:lnTo>
                  <a:pt x="40624" y="9643"/>
                </a:lnTo>
                <a:lnTo>
                  <a:pt x="40509" y="10526"/>
                </a:lnTo>
                <a:lnTo>
                  <a:pt x="40412" y="11371"/>
                </a:lnTo>
                <a:lnTo>
                  <a:pt x="40336" y="12178"/>
                </a:lnTo>
                <a:lnTo>
                  <a:pt x="39683" y="13042"/>
                </a:lnTo>
                <a:lnTo>
                  <a:pt x="39010" y="13887"/>
                </a:lnTo>
                <a:lnTo>
                  <a:pt x="38319" y="14733"/>
                </a:lnTo>
                <a:lnTo>
                  <a:pt x="37608" y="15558"/>
                </a:lnTo>
                <a:lnTo>
                  <a:pt x="37743" y="15193"/>
                </a:lnTo>
                <a:lnTo>
                  <a:pt x="37877" y="14809"/>
                </a:lnTo>
                <a:lnTo>
                  <a:pt x="37973" y="14444"/>
                </a:lnTo>
                <a:lnTo>
                  <a:pt x="38069" y="14060"/>
                </a:lnTo>
                <a:lnTo>
                  <a:pt x="38146" y="13695"/>
                </a:lnTo>
                <a:lnTo>
                  <a:pt x="38204" y="13311"/>
                </a:lnTo>
                <a:lnTo>
                  <a:pt x="38242" y="12946"/>
                </a:lnTo>
                <a:lnTo>
                  <a:pt x="38261" y="12562"/>
                </a:lnTo>
                <a:lnTo>
                  <a:pt x="38357" y="12447"/>
                </a:lnTo>
                <a:lnTo>
                  <a:pt x="38415" y="12332"/>
                </a:lnTo>
                <a:lnTo>
                  <a:pt x="38492" y="12159"/>
                </a:lnTo>
                <a:lnTo>
                  <a:pt x="38530" y="11986"/>
                </a:lnTo>
                <a:lnTo>
                  <a:pt x="38549" y="11794"/>
                </a:lnTo>
                <a:lnTo>
                  <a:pt x="38511" y="11621"/>
                </a:lnTo>
                <a:lnTo>
                  <a:pt x="38492" y="11544"/>
                </a:lnTo>
                <a:lnTo>
                  <a:pt x="38453" y="11467"/>
                </a:lnTo>
                <a:lnTo>
                  <a:pt x="38415" y="11390"/>
                </a:lnTo>
                <a:lnTo>
                  <a:pt x="38357" y="11333"/>
                </a:lnTo>
                <a:lnTo>
                  <a:pt x="38280" y="11275"/>
                </a:lnTo>
                <a:lnTo>
                  <a:pt x="38204" y="11237"/>
                </a:lnTo>
                <a:lnTo>
                  <a:pt x="38108" y="11218"/>
                </a:lnTo>
                <a:lnTo>
                  <a:pt x="38012" y="11198"/>
                </a:lnTo>
                <a:lnTo>
                  <a:pt x="37820" y="11198"/>
                </a:lnTo>
                <a:lnTo>
                  <a:pt x="37647" y="11237"/>
                </a:lnTo>
                <a:lnTo>
                  <a:pt x="37608" y="11218"/>
                </a:lnTo>
                <a:lnTo>
                  <a:pt x="37551" y="11198"/>
                </a:lnTo>
                <a:lnTo>
                  <a:pt x="37512" y="11218"/>
                </a:lnTo>
                <a:lnTo>
                  <a:pt x="37474" y="11256"/>
                </a:lnTo>
                <a:lnTo>
                  <a:pt x="37455" y="11333"/>
                </a:lnTo>
                <a:lnTo>
                  <a:pt x="37339" y="11410"/>
                </a:lnTo>
                <a:lnTo>
                  <a:pt x="37243" y="11506"/>
                </a:lnTo>
                <a:lnTo>
                  <a:pt x="37166" y="11602"/>
                </a:lnTo>
                <a:lnTo>
                  <a:pt x="37090" y="11717"/>
                </a:lnTo>
                <a:lnTo>
                  <a:pt x="37032" y="11832"/>
                </a:lnTo>
                <a:lnTo>
                  <a:pt x="37013" y="11967"/>
                </a:lnTo>
                <a:lnTo>
                  <a:pt x="36994" y="12101"/>
                </a:lnTo>
                <a:lnTo>
                  <a:pt x="36994" y="12236"/>
                </a:lnTo>
                <a:lnTo>
                  <a:pt x="37013" y="12274"/>
                </a:lnTo>
                <a:lnTo>
                  <a:pt x="37032" y="12293"/>
                </a:lnTo>
                <a:lnTo>
                  <a:pt x="37070" y="12312"/>
                </a:lnTo>
                <a:lnTo>
                  <a:pt x="37128" y="12312"/>
                </a:lnTo>
                <a:lnTo>
                  <a:pt x="37186" y="12274"/>
                </a:lnTo>
                <a:lnTo>
                  <a:pt x="37339" y="11986"/>
                </a:lnTo>
                <a:lnTo>
                  <a:pt x="37359" y="12140"/>
                </a:lnTo>
                <a:lnTo>
                  <a:pt x="37378" y="12312"/>
                </a:lnTo>
                <a:lnTo>
                  <a:pt x="37416" y="12447"/>
                </a:lnTo>
                <a:lnTo>
                  <a:pt x="37474" y="12601"/>
                </a:lnTo>
                <a:lnTo>
                  <a:pt x="37512" y="12677"/>
                </a:lnTo>
                <a:lnTo>
                  <a:pt x="37570" y="12735"/>
                </a:lnTo>
                <a:lnTo>
                  <a:pt x="37627" y="12773"/>
                </a:lnTo>
                <a:lnTo>
                  <a:pt x="37666" y="12812"/>
                </a:lnTo>
                <a:lnTo>
                  <a:pt x="37723" y="12831"/>
                </a:lnTo>
                <a:lnTo>
                  <a:pt x="37781" y="12850"/>
                </a:lnTo>
                <a:lnTo>
                  <a:pt x="37896" y="12831"/>
                </a:lnTo>
                <a:lnTo>
                  <a:pt x="37896" y="12831"/>
                </a:lnTo>
                <a:lnTo>
                  <a:pt x="37839" y="13292"/>
                </a:lnTo>
                <a:lnTo>
                  <a:pt x="37762" y="13753"/>
                </a:lnTo>
                <a:lnTo>
                  <a:pt x="37666" y="14233"/>
                </a:lnTo>
                <a:lnTo>
                  <a:pt x="37531" y="14694"/>
                </a:lnTo>
                <a:lnTo>
                  <a:pt x="37378" y="15155"/>
                </a:lnTo>
                <a:lnTo>
                  <a:pt x="37205" y="15616"/>
                </a:lnTo>
                <a:lnTo>
                  <a:pt x="37013" y="16058"/>
                </a:lnTo>
                <a:lnTo>
                  <a:pt x="36802" y="16500"/>
                </a:lnTo>
                <a:lnTo>
                  <a:pt x="36148" y="17210"/>
                </a:lnTo>
                <a:lnTo>
                  <a:pt x="35476" y="17921"/>
                </a:lnTo>
                <a:lnTo>
                  <a:pt x="34132" y="19323"/>
                </a:lnTo>
                <a:lnTo>
                  <a:pt x="32749" y="20706"/>
                </a:lnTo>
                <a:lnTo>
                  <a:pt x="31347" y="22070"/>
                </a:lnTo>
                <a:lnTo>
                  <a:pt x="31347" y="22070"/>
                </a:lnTo>
                <a:lnTo>
                  <a:pt x="31692" y="21378"/>
                </a:lnTo>
                <a:lnTo>
                  <a:pt x="32077" y="20687"/>
                </a:lnTo>
                <a:lnTo>
                  <a:pt x="32499" y="19995"/>
                </a:lnTo>
                <a:lnTo>
                  <a:pt x="32941" y="19285"/>
                </a:lnTo>
                <a:lnTo>
                  <a:pt x="33863" y="17844"/>
                </a:lnTo>
                <a:lnTo>
                  <a:pt x="34285" y="17095"/>
                </a:lnTo>
                <a:lnTo>
                  <a:pt x="34708" y="16365"/>
                </a:lnTo>
                <a:lnTo>
                  <a:pt x="35092" y="15616"/>
                </a:lnTo>
                <a:lnTo>
                  <a:pt x="35265" y="15232"/>
                </a:lnTo>
                <a:lnTo>
                  <a:pt x="35419" y="14848"/>
                </a:lnTo>
                <a:lnTo>
                  <a:pt x="35553" y="14464"/>
                </a:lnTo>
                <a:lnTo>
                  <a:pt x="35688" y="14079"/>
                </a:lnTo>
                <a:lnTo>
                  <a:pt x="35784" y="13695"/>
                </a:lnTo>
                <a:lnTo>
                  <a:pt x="35860" y="13311"/>
                </a:lnTo>
                <a:lnTo>
                  <a:pt x="35937" y="12927"/>
                </a:lnTo>
                <a:lnTo>
                  <a:pt x="35976" y="12524"/>
                </a:lnTo>
                <a:lnTo>
                  <a:pt x="35976" y="12140"/>
                </a:lnTo>
                <a:lnTo>
                  <a:pt x="35976" y="11736"/>
                </a:lnTo>
                <a:lnTo>
                  <a:pt x="35937" y="11352"/>
                </a:lnTo>
                <a:lnTo>
                  <a:pt x="35860" y="10949"/>
                </a:lnTo>
                <a:lnTo>
                  <a:pt x="35764" y="10545"/>
                </a:lnTo>
                <a:lnTo>
                  <a:pt x="35630" y="10142"/>
                </a:lnTo>
                <a:lnTo>
                  <a:pt x="35591" y="10104"/>
                </a:lnTo>
                <a:lnTo>
                  <a:pt x="35553" y="10065"/>
                </a:lnTo>
                <a:lnTo>
                  <a:pt x="35419" y="9623"/>
                </a:lnTo>
                <a:lnTo>
                  <a:pt x="35323" y="9393"/>
                </a:lnTo>
                <a:lnTo>
                  <a:pt x="35207" y="9182"/>
                </a:lnTo>
                <a:lnTo>
                  <a:pt x="35188" y="9143"/>
                </a:lnTo>
                <a:lnTo>
                  <a:pt x="35150" y="9124"/>
                </a:lnTo>
                <a:lnTo>
                  <a:pt x="35073" y="9086"/>
                </a:lnTo>
                <a:lnTo>
                  <a:pt x="34996" y="9086"/>
                </a:lnTo>
                <a:lnTo>
                  <a:pt x="34919" y="9143"/>
                </a:lnTo>
                <a:lnTo>
                  <a:pt x="34593" y="9393"/>
                </a:lnTo>
                <a:lnTo>
                  <a:pt x="34305" y="9662"/>
                </a:lnTo>
                <a:lnTo>
                  <a:pt x="34036" y="9950"/>
                </a:lnTo>
                <a:lnTo>
                  <a:pt x="33786" y="10257"/>
                </a:lnTo>
                <a:lnTo>
                  <a:pt x="33575" y="10584"/>
                </a:lnTo>
                <a:lnTo>
                  <a:pt x="33363" y="10910"/>
                </a:lnTo>
                <a:lnTo>
                  <a:pt x="33191" y="11256"/>
                </a:lnTo>
                <a:lnTo>
                  <a:pt x="33018" y="11621"/>
                </a:lnTo>
                <a:lnTo>
                  <a:pt x="32864" y="11986"/>
                </a:lnTo>
                <a:lnTo>
                  <a:pt x="32730" y="12351"/>
                </a:lnTo>
                <a:lnTo>
                  <a:pt x="32614" y="12735"/>
                </a:lnTo>
                <a:lnTo>
                  <a:pt x="32499" y="13119"/>
                </a:lnTo>
                <a:lnTo>
                  <a:pt x="32288" y="13887"/>
                </a:lnTo>
                <a:lnTo>
                  <a:pt x="32115" y="14675"/>
                </a:lnTo>
                <a:lnTo>
                  <a:pt x="32019" y="15117"/>
                </a:lnTo>
                <a:lnTo>
                  <a:pt x="31942" y="15616"/>
                </a:lnTo>
                <a:lnTo>
                  <a:pt x="31827" y="16692"/>
                </a:lnTo>
                <a:lnTo>
                  <a:pt x="31712" y="17844"/>
                </a:lnTo>
                <a:lnTo>
                  <a:pt x="31577" y="18996"/>
                </a:lnTo>
                <a:lnTo>
                  <a:pt x="31500" y="19573"/>
                </a:lnTo>
                <a:lnTo>
                  <a:pt x="31385" y="20149"/>
                </a:lnTo>
                <a:lnTo>
                  <a:pt x="31270" y="20687"/>
                </a:lnTo>
                <a:lnTo>
                  <a:pt x="31116" y="21205"/>
                </a:lnTo>
                <a:lnTo>
                  <a:pt x="30924" y="21685"/>
                </a:lnTo>
                <a:lnTo>
                  <a:pt x="30828" y="21916"/>
                </a:lnTo>
                <a:lnTo>
                  <a:pt x="30713" y="22127"/>
                </a:lnTo>
                <a:lnTo>
                  <a:pt x="30578" y="22339"/>
                </a:lnTo>
                <a:lnTo>
                  <a:pt x="30463" y="22531"/>
                </a:lnTo>
                <a:lnTo>
                  <a:pt x="30310" y="22723"/>
                </a:lnTo>
                <a:lnTo>
                  <a:pt x="30156" y="22876"/>
                </a:lnTo>
                <a:lnTo>
                  <a:pt x="30137" y="22915"/>
                </a:lnTo>
                <a:lnTo>
                  <a:pt x="30117" y="22953"/>
                </a:lnTo>
                <a:lnTo>
                  <a:pt x="30117" y="22992"/>
                </a:lnTo>
                <a:lnTo>
                  <a:pt x="30137" y="23030"/>
                </a:lnTo>
                <a:lnTo>
                  <a:pt x="30175" y="23088"/>
                </a:lnTo>
                <a:lnTo>
                  <a:pt x="30252" y="23088"/>
                </a:lnTo>
                <a:lnTo>
                  <a:pt x="29042" y="24202"/>
                </a:lnTo>
                <a:lnTo>
                  <a:pt x="27832" y="25316"/>
                </a:lnTo>
                <a:lnTo>
                  <a:pt x="25393" y="27505"/>
                </a:lnTo>
                <a:lnTo>
                  <a:pt x="25815" y="26891"/>
                </a:lnTo>
                <a:lnTo>
                  <a:pt x="26218" y="26257"/>
                </a:lnTo>
                <a:lnTo>
                  <a:pt x="26410" y="25911"/>
                </a:lnTo>
                <a:lnTo>
                  <a:pt x="26622" y="25546"/>
                </a:lnTo>
                <a:lnTo>
                  <a:pt x="26814" y="25162"/>
                </a:lnTo>
                <a:lnTo>
                  <a:pt x="27006" y="24759"/>
                </a:lnTo>
                <a:lnTo>
                  <a:pt x="27160" y="24336"/>
                </a:lnTo>
                <a:lnTo>
                  <a:pt x="27294" y="23914"/>
                </a:lnTo>
                <a:lnTo>
                  <a:pt x="27352" y="23702"/>
                </a:lnTo>
                <a:lnTo>
                  <a:pt x="27371" y="23491"/>
                </a:lnTo>
                <a:lnTo>
                  <a:pt x="27409" y="23280"/>
                </a:lnTo>
                <a:lnTo>
                  <a:pt x="27409" y="23068"/>
                </a:lnTo>
                <a:lnTo>
                  <a:pt x="27525" y="22992"/>
                </a:lnTo>
                <a:lnTo>
                  <a:pt x="27601" y="22896"/>
                </a:lnTo>
                <a:lnTo>
                  <a:pt x="27697" y="22800"/>
                </a:lnTo>
                <a:lnTo>
                  <a:pt x="27755" y="22665"/>
                </a:lnTo>
                <a:lnTo>
                  <a:pt x="27813" y="22550"/>
                </a:lnTo>
                <a:lnTo>
                  <a:pt x="27870" y="22415"/>
                </a:lnTo>
                <a:lnTo>
                  <a:pt x="27909" y="22262"/>
                </a:lnTo>
                <a:lnTo>
                  <a:pt x="27928" y="22127"/>
                </a:lnTo>
                <a:lnTo>
                  <a:pt x="27928" y="21974"/>
                </a:lnTo>
                <a:lnTo>
                  <a:pt x="27909" y="21839"/>
                </a:lnTo>
                <a:lnTo>
                  <a:pt x="27889" y="21685"/>
                </a:lnTo>
                <a:lnTo>
                  <a:pt x="27851" y="21570"/>
                </a:lnTo>
                <a:lnTo>
                  <a:pt x="27793" y="21436"/>
                </a:lnTo>
                <a:lnTo>
                  <a:pt x="27717" y="21340"/>
                </a:lnTo>
                <a:lnTo>
                  <a:pt x="27640" y="21244"/>
                </a:lnTo>
                <a:lnTo>
                  <a:pt x="27525" y="21167"/>
                </a:lnTo>
                <a:lnTo>
                  <a:pt x="27428" y="21109"/>
                </a:lnTo>
                <a:lnTo>
                  <a:pt x="27332" y="21090"/>
                </a:lnTo>
                <a:lnTo>
                  <a:pt x="27256" y="21071"/>
                </a:lnTo>
                <a:lnTo>
                  <a:pt x="27160" y="21071"/>
                </a:lnTo>
                <a:lnTo>
                  <a:pt x="27102" y="21052"/>
                </a:lnTo>
                <a:lnTo>
                  <a:pt x="26987" y="21071"/>
                </a:lnTo>
                <a:lnTo>
                  <a:pt x="26852" y="21090"/>
                </a:lnTo>
                <a:lnTo>
                  <a:pt x="26737" y="21148"/>
                </a:lnTo>
                <a:lnTo>
                  <a:pt x="26641" y="21205"/>
                </a:lnTo>
                <a:lnTo>
                  <a:pt x="26545" y="21263"/>
                </a:lnTo>
                <a:lnTo>
                  <a:pt x="26449" y="21359"/>
                </a:lnTo>
                <a:lnTo>
                  <a:pt x="26353" y="21436"/>
                </a:lnTo>
                <a:lnTo>
                  <a:pt x="26295" y="21551"/>
                </a:lnTo>
                <a:lnTo>
                  <a:pt x="26218" y="21647"/>
                </a:lnTo>
                <a:lnTo>
                  <a:pt x="26180" y="21762"/>
                </a:lnTo>
                <a:lnTo>
                  <a:pt x="26122" y="21878"/>
                </a:lnTo>
                <a:lnTo>
                  <a:pt x="26103" y="21993"/>
                </a:lnTo>
                <a:lnTo>
                  <a:pt x="26084" y="22127"/>
                </a:lnTo>
                <a:lnTo>
                  <a:pt x="26084" y="22242"/>
                </a:lnTo>
                <a:lnTo>
                  <a:pt x="26103" y="22377"/>
                </a:lnTo>
                <a:lnTo>
                  <a:pt x="26142" y="22492"/>
                </a:lnTo>
                <a:lnTo>
                  <a:pt x="26199" y="22627"/>
                </a:lnTo>
                <a:lnTo>
                  <a:pt x="26276" y="22761"/>
                </a:lnTo>
                <a:lnTo>
                  <a:pt x="26372" y="22876"/>
                </a:lnTo>
                <a:lnTo>
                  <a:pt x="26487" y="22992"/>
                </a:lnTo>
                <a:lnTo>
                  <a:pt x="26622" y="23068"/>
                </a:lnTo>
                <a:lnTo>
                  <a:pt x="26756" y="23126"/>
                </a:lnTo>
                <a:lnTo>
                  <a:pt x="26910" y="23164"/>
                </a:lnTo>
                <a:lnTo>
                  <a:pt x="27064" y="23184"/>
                </a:lnTo>
                <a:lnTo>
                  <a:pt x="27044" y="23491"/>
                </a:lnTo>
                <a:lnTo>
                  <a:pt x="26987" y="23817"/>
                </a:lnTo>
                <a:lnTo>
                  <a:pt x="26910" y="24125"/>
                </a:lnTo>
                <a:lnTo>
                  <a:pt x="26814" y="24451"/>
                </a:lnTo>
                <a:lnTo>
                  <a:pt x="26699" y="24797"/>
                </a:lnTo>
                <a:lnTo>
                  <a:pt x="26564" y="25124"/>
                </a:lnTo>
                <a:lnTo>
                  <a:pt x="26410" y="25450"/>
                </a:lnTo>
                <a:lnTo>
                  <a:pt x="26238" y="25777"/>
                </a:lnTo>
                <a:lnTo>
                  <a:pt x="26065" y="26103"/>
                </a:lnTo>
                <a:lnTo>
                  <a:pt x="25853" y="26430"/>
                </a:lnTo>
                <a:lnTo>
                  <a:pt x="25450" y="27083"/>
                </a:lnTo>
                <a:lnTo>
                  <a:pt x="24989" y="27697"/>
                </a:lnTo>
                <a:lnTo>
                  <a:pt x="24528" y="28274"/>
                </a:lnTo>
                <a:lnTo>
                  <a:pt x="22223" y="30348"/>
                </a:lnTo>
                <a:lnTo>
                  <a:pt x="20610" y="31827"/>
                </a:lnTo>
                <a:lnTo>
                  <a:pt x="19016" y="33344"/>
                </a:lnTo>
                <a:lnTo>
                  <a:pt x="17441" y="34862"/>
                </a:lnTo>
                <a:lnTo>
                  <a:pt x="15904" y="36398"/>
                </a:lnTo>
                <a:lnTo>
                  <a:pt x="14368" y="37973"/>
                </a:lnTo>
                <a:lnTo>
                  <a:pt x="12850" y="39529"/>
                </a:lnTo>
                <a:lnTo>
                  <a:pt x="9835" y="42698"/>
                </a:lnTo>
                <a:lnTo>
                  <a:pt x="10065" y="42180"/>
                </a:lnTo>
                <a:lnTo>
                  <a:pt x="10277" y="41642"/>
                </a:lnTo>
                <a:lnTo>
                  <a:pt x="10488" y="41104"/>
                </a:lnTo>
                <a:lnTo>
                  <a:pt x="10661" y="40566"/>
                </a:lnTo>
                <a:lnTo>
                  <a:pt x="10718" y="40547"/>
                </a:lnTo>
                <a:lnTo>
                  <a:pt x="10757" y="40508"/>
                </a:lnTo>
                <a:lnTo>
                  <a:pt x="10776" y="40470"/>
                </a:lnTo>
                <a:lnTo>
                  <a:pt x="10930" y="39990"/>
                </a:lnTo>
                <a:lnTo>
                  <a:pt x="11102" y="39510"/>
                </a:lnTo>
                <a:lnTo>
                  <a:pt x="11141" y="39510"/>
                </a:lnTo>
                <a:lnTo>
                  <a:pt x="11179" y="39491"/>
                </a:lnTo>
                <a:lnTo>
                  <a:pt x="11237" y="39471"/>
                </a:lnTo>
                <a:lnTo>
                  <a:pt x="11256" y="39433"/>
                </a:lnTo>
                <a:lnTo>
                  <a:pt x="11391" y="39126"/>
                </a:lnTo>
                <a:lnTo>
                  <a:pt x="11563" y="38857"/>
                </a:lnTo>
                <a:lnTo>
                  <a:pt x="11755" y="38588"/>
                </a:lnTo>
                <a:lnTo>
                  <a:pt x="11948" y="38338"/>
                </a:lnTo>
                <a:lnTo>
                  <a:pt x="12178" y="38088"/>
                </a:lnTo>
                <a:lnTo>
                  <a:pt x="12409" y="37858"/>
                </a:lnTo>
                <a:lnTo>
                  <a:pt x="12889" y="37416"/>
                </a:lnTo>
                <a:lnTo>
                  <a:pt x="13350" y="37051"/>
                </a:lnTo>
                <a:lnTo>
                  <a:pt x="13830" y="36725"/>
                </a:lnTo>
                <a:lnTo>
                  <a:pt x="13772" y="36840"/>
                </a:lnTo>
                <a:lnTo>
                  <a:pt x="13772" y="36917"/>
                </a:lnTo>
                <a:lnTo>
                  <a:pt x="13811" y="36994"/>
                </a:lnTo>
                <a:lnTo>
                  <a:pt x="13868" y="37032"/>
                </a:lnTo>
                <a:lnTo>
                  <a:pt x="13945" y="37051"/>
                </a:lnTo>
                <a:lnTo>
                  <a:pt x="14176" y="37032"/>
                </a:lnTo>
                <a:lnTo>
                  <a:pt x="14406" y="36974"/>
                </a:lnTo>
                <a:lnTo>
                  <a:pt x="14617" y="36898"/>
                </a:lnTo>
                <a:lnTo>
                  <a:pt x="14733" y="36840"/>
                </a:lnTo>
                <a:lnTo>
                  <a:pt x="14829" y="36763"/>
                </a:lnTo>
                <a:lnTo>
                  <a:pt x="14905" y="36705"/>
                </a:lnTo>
                <a:lnTo>
                  <a:pt x="14982" y="36609"/>
                </a:lnTo>
                <a:lnTo>
                  <a:pt x="15040" y="36533"/>
                </a:lnTo>
                <a:lnTo>
                  <a:pt x="15078" y="36437"/>
                </a:lnTo>
                <a:lnTo>
                  <a:pt x="15098" y="36321"/>
                </a:lnTo>
                <a:lnTo>
                  <a:pt x="15098" y="36206"/>
                </a:lnTo>
                <a:lnTo>
                  <a:pt x="15059" y="36091"/>
                </a:lnTo>
                <a:lnTo>
                  <a:pt x="15021" y="35956"/>
                </a:lnTo>
                <a:lnTo>
                  <a:pt x="14982" y="35880"/>
                </a:lnTo>
                <a:lnTo>
                  <a:pt x="14925" y="35803"/>
                </a:lnTo>
                <a:lnTo>
                  <a:pt x="14848" y="35745"/>
                </a:lnTo>
                <a:lnTo>
                  <a:pt x="14771" y="35707"/>
                </a:lnTo>
                <a:lnTo>
                  <a:pt x="14694" y="35668"/>
                </a:lnTo>
                <a:lnTo>
                  <a:pt x="14598" y="35649"/>
                </a:lnTo>
                <a:lnTo>
                  <a:pt x="14521" y="35630"/>
                </a:lnTo>
                <a:lnTo>
                  <a:pt x="14425" y="35649"/>
                </a:lnTo>
                <a:lnTo>
                  <a:pt x="14291" y="35668"/>
                </a:lnTo>
                <a:lnTo>
                  <a:pt x="14176" y="35726"/>
                </a:lnTo>
                <a:lnTo>
                  <a:pt x="14060" y="35803"/>
                </a:lnTo>
                <a:lnTo>
                  <a:pt x="13964" y="35880"/>
                </a:lnTo>
                <a:lnTo>
                  <a:pt x="13887" y="35995"/>
                </a:lnTo>
                <a:lnTo>
                  <a:pt x="13811" y="36110"/>
                </a:lnTo>
                <a:lnTo>
                  <a:pt x="13753" y="36225"/>
                </a:lnTo>
                <a:lnTo>
                  <a:pt x="13715" y="36360"/>
                </a:lnTo>
                <a:lnTo>
                  <a:pt x="13446" y="36533"/>
                </a:lnTo>
                <a:lnTo>
                  <a:pt x="13177" y="36744"/>
                </a:lnTo>
                <a:lnTo>
                  <a:pt x="12812" y="37051"/>
                </a:lnTo>
                <a:lnTo>
                  <a:pt x="12351" y="37435"/>
                </a:lnTo>
                <a:lnTo>
                  <a:pt x="12101" y="37647"/>
                </a:lnTo>
                <a:lnTo>
                  <a:pt x="11852" y="37896"/>
                </a:lnTo>
                <a:lnTo>
                  <a:pt x="12082" y="37493"/>
                </a:lnTo>
                <a:lnTo>
                  <a:pt x="12332" y="37109"/>
                </a:lnTo>
                <a:lnTo>
                  <a:pt x="12581" y="36744"/>
                </a:lnTo>
                <a:lnTo>
                  <a:pt x="12850" y="36360"/>
                </a:lnTo>
                <a:lnTo>
                  <a:pt x="13407" y="35630"/>
                </a:lnTo>
                <a:lnTo>
                  <a:pt x="13983" y="34938"/>
                </a:lnTo>
                <a:lnTo>
                  <a:pt x="14617" y="34247"/>
                </a:lnTo>
                <a:lnTo>
                  <a:pt x="15251" y="33575"/>
                </a:lnTo>
                <a:lnTo>
                  <a:pt x="15904" y="32941"/>
                </a:lnTo>
                <a:lnTo>
                  <a:pt x="16557" y="32307"/>
                </a:lnTo>
                <a:lnTo>
                  <a:pt x="16653" y="32345"/>
                </a:lnTo>
                <a:lnTo>
                  <a:pt x="16788" y="32384"/>
                </a:lnTo>
                <a:lnTo>
                  <a:pt x="17018" y="32384"/>
                </a:lnTo>
                <a:lnTo>
                  <a:pt x="17133" y="32365"/>
                </a:lnTo>
                <a:lnTo>
                  <a:pt x="17268" y="32326"/>
                </a:lnTo>
                <a:lnTo>
                  <a:pt x="17383" y="32269"/>
                </a:lnTo>
                <a:lnTo>
                  <a:pt x="17594" y="32153"/>
                </a:lnTo>
                <a:lnTo>
                  <a:pt x="17806" y="31981"/>
                </a:lnTo>
                <a:lnTo>
                  <a:pt x="17979" y="31808"/>
                </a:lnTo>
                <a:lnTo>
                  <a:pt x="18132" y="31596"/>
                </a:lnTo>
                <a:lnTo>
                  <a:pt x="18228" y="31404"/>
                </a:lnTo>
                <a:lnTo>
                  <a:pt x="18267" y="31289"/>
                </a:lnTo>
                <a:lnTo>
                  <a:pt x="18286" y="31155"/>
                </a:lnTo>
                <a:lnTo>
                  <a:pt x="18305" y="31039"/>
                </a:lnTo>
                <a:lnTo>
                  <a:pt x="18286" y="30924"/>
                </a:lnTo>
                <a:lnTo>
                  <a:pt x="18247" y="30809"/>
                </a:lnTo>
                <a:lnTo>
                  <a:pt x="18209" y="30713"/>
                </a:lnTo>
                <a:lnTo>
                  <a:pt x="18151" y="30598"/>
                </a:lnTo>
                <a:lnTo>
                  <a:pt x="18075" y="30502"/>
                </a:lnTo>
                <a:lnTo>
                  <a:pt x="18017" y="30425"/>
                </a:lnTo>
                <a:lnTo>
                  <a:pt x="17940" y="30367"/>
                </a:lnTo>
                <a:lnTo>
                  <a:pt x="17863" y="30310"/>
                </a:lnTo>
                <a:lnTo>
                  <a:pt x="17787" y="30290"/>
                </a:lnTo>
                <a:lnTo>
                  <a:pt x="17690" y="30271"/>
                </a:lnTo>
                <a:lnTo>
                  <a:pt x="17614" y="30252"/>
                </a:lnTo>
                <a:lnTo>
                  <a:pt x="17441" y="30271"/>
                </a:lnTo>
                <a:lnTo>
                  <a:pt x="17268" y="30329"/>
                </a:lnTo>
                <a:lnTo>
                  <a:pt x="17095" y="30406"/>
                </a:lnTo>
                <a:lnTo>
                  <a:pt x="16769" y="30559"/>
                </a:lnTo>
                <a:lnTo>
                  <a:pt x="16653" y="30636"/>
                </a:lnTo>
                <a:lnTo>
                  <a:pt x="16538" y="30713"/>
                </a:lnTo>
                <a:lnTo>
                  <a:pt x="16423" y="30809"/>
                </a:lnTo>
                <a:lnTo>
                  <a:pt x="16346" y="30924"/>
                </a:lnTo>
                <a:lnTo>
                  <a:pt x="16269" y="31059"/>
                </a:lnTo>
                <a:lnTo>
                  <a:pt x="16231" y="31193"/>
                </a:lnTo>
                <a:lnTo>
                  <a:pt x="16231" y="31327"/>
                </a:lnTo>
                <a:lnTo>
                  <a:pt x="16269" y="31462"/>
                </a:lnTo>
                <a:lnTo>
                  <a:pt x="16308" y="31500"/>
                </a:lnTo>
                <a:lnTo>
                  <a:pt x="16250" y="31654"/>
                </a:lnTo>
                <a:lnTo>
                  <a:pt x="16212" y="31808"/>
                </a:lnTo>
                <a:lnTo>
                  <a:pt x="16231" y="31942"/>
                </a:lnTo>
                <a:lnTo>
                  <a:pt x="16269" y="32077"/>
                </a:lnTo>
                <a:lnTo>
                  <a:pt x="15558" y="32768"/>
                </a:lnTo>
                <a:lnTo>
                  <a:pt x="14848" y="33479"/>
                </a:lnTo>
                <a:lnTo>
                  <a:pt x="14137" y="34209"/>
                </a:lnTo>
                <a:lnTo>
                  <a:pt x="13465" y="34958"/>
                </a:lnTo>
                <a:lnTo>
                  <a:pt x="13138" y="35342"/>
                </a:lnTo>
                <a:lnTo>
                  <a:pt x="12831" y="35745"/>
                </a:lnTo>
                <a:lnTo>
                  <a:pt x="12524" y="36129"/>
                </a:lnTo>
                <a:lnTo>
                  <a:pt x="12255" y="36552"/>
                </a:lnTo>
                <a:lnTo>
                  <a:pt x="11967" y="36955"/>
                </a:lnTo>
                <a:lnTo>
                  <a:pt x="11717" y="37397"/>
                </a:lnTo>
                <a:lnTo>
                  <a:pt x="11467" y="37819"/>
                </a:lnTo>
                <a:lnTo>
                  <a:pt x="11256" y="38261"/>
                </a:lnTo>
                <a:lnTo>
                  <a:pt x="11256" y="38261"/>
                </a:lnTo>
                <a:lnTo>
                  <a:pt x="11448" y="37359"/>
                </a:lnTo>
                <a:lnTo>
                  <a:pt x="11640" y="36437"/>
                </a:lnTo>
                <a:lnTo>
                  <a:pt x="12005" y="34650"/>
                </a:lnTo>
                <a:lnTo>
                  <a:pt x="12044" y="34650"/>
                </a:lnTo>
                <a:lnTo>
                  <a:pt x="12101" y="34631"/>
                </a:lnTo>
                <a:lnTo>
                  <a:pt x="12140" y="34612"/>
                </a:lnTo>
                <a:lnTo>
                  <a:pt x="12140" y="34554"/>
                </a:lnTo>
                <a:lnTo>
                  <a:pt x="12140" y="34016"/>
                </a:lnTo>
                <a:lnTo>
                  <a:pt x="12332" y="33267"/>
                </a:lnTo>
                <a:lnTo>
                  <a:pt x="12524" y="32595"/>
                </a:lnTo>
                <a:lnTo>
                  <a:pt x="12735" y="31923"/>
                </a:lnTo>
                <a:lnTo>
                  <a:pt x="12985" y="31270"/>
                </a:lnTo>
                <a:lnTo>
                  <a:pt x="13234" y="30636"/>
                </a:lnTo>
                <a:lnTo>
                  <a:pt x="13254" y="30617"/>
                </a:lnTo>
                <a:lnTo>
                  <a:pt x="13830" y="29925"/>
                </a:lnTo>
                <a:lnTo>
                  <a:pt x="14444" y="29272"/>
                </a:lnTo>
                <a:lnTo>
                  <a:pt x="15078" y="28638"/>
                </a:lnTo>
                <a:lnTo>
                  <a:pt x="15731" y="28005"/>
                </a:lnTo>
                <a:lnTo>
                  <a:pt x="15808" y="28005"/>
                </a:lnTo>
                <a:lnTo>
                  <a:pt x="15866" y="27966"/>
                </a:lnTo>
                <a:lnTo>
                  <a:pt x="16538" y="27371"/>
                </a:lnTo>
                <a:lnTo>
                  <a:pt x="17210" y="26795"/>
                </a:lnTo>
                <a:lnTo>
                  <a:pt x="18574" y="25661"/>
                </a:lnTo>
                <a:lnTo>
                  <a:pt x="19265" y="25085"/>
                </a:lnTo>
                <a:lnTo>
                  <a:pt x="19918" y="24490"/>
                </a:lnTo>
                <a:lnTo>
                  <a:pt x="20552" y="23875"/>
                </a:lnTo>
                <a:lnTo>
                  <a:pt x="21167" y="23241"/>
                </a:lnTo>
                <a:lnTo>
                  <a:pt x="21205" y="23203"/>
                </a:lnTo>
                <a:lnTo>
                  <a:pt x="21205" y="23164"/>
                </a:lnTo>
                <a:lnTo>
                  <a:pt x="21743" y="22607"/>
                </a:lnTo>
                <a:lnTo>
                  <a:pt x="22262" y="22031"/>
                </a:lnTo>
                <a:lnTo>
                  <a:pt x="22761" y="21436"/>
                </a:lnTo>
                <a:lnTo>
                  <a:pt x="23241" y="20821"/>
                </a:lnTo>
                <a:lnTo>
                  <a:pt x="23261" y="20764"/>
                </a:lnTo>
                <a:lnTo>
                  <a:pt x="23280" y="20725"/>
                </a:lnTo>
                <a:lnTo>
                  <a:pt x="23261" y="20687"/>
                </a:lnTo>
                <a:lnTo>
                  <a:pt x="23241" y="20648"/>
                </a:lnTo>
                <a:lnTo>
                  <a:pt x="23184" y="20571"/>
                </a:lnTo>
                <a:lnTo>
                  <a:pt x="23145" y="20552"/>
                </a:lnTo>
                <a:lnTo>
                  <a:pt x="23107" y="20533"/>
                </a:lnTo>
                <a:lnTo>
                  <a:pt x="23299" y="20130"/>
                </a:lnTo>
                <a:lnTo>
                  <a:pt x="23453" y="19707"/>
                </a:lnTo>
                <a:lnTo>
                  <a:pt x="23453" y="19669"/>
                </a:lnTo>
                <a:lnTo>
                  <a:pt x="23453" y="19630"/>
                </a:lnTo>
                <a:lnTo>
                  <a:pt x="23414" y="19553"/>
                </a:lnTo>
                <a:lnTo>
                  <a:pt x="23357" y="19496"/>
                </a:lnTo>
                <a:lnTo>
                  <a:pt x="23261" y="19457"/>
                </a:lnTo>
                <a:lnTo>
                  <a:pt x="22934" y="19438"/>
                </a:lnTo>
                <a:lnTo>
                  <a:pt x="22588" y="19457"/>
                </a:lnTo>
                <a:lnTo>
                  <a:pt x="22262" y="19515"/>
                </a:lnTo>
                <a:lnTo>
                  <a:pt x="21935" y="19592"/>
                </a:lnTo>
                <a:lnTo>
                  <a:pt x="21609" y="19688"/>
                </a:lnTo>
                <a:lnTo>
                  <a:pt x="21301" y="19822"/>
                </a:lnTo>
                <a:lnTo>
                  <a:pt x="20994" y="19995"/>
                </a:lnTo>
                <a:lnTo>
                  <a:pt x="20687" y="20187"/>
                </a:lnTo>
                <a:lnTo>
                  <a:pt x="20399" y="20379"/>
                </a:lnTo>
                <a:lnTo>
                  <a:pt x="20091" y="20610"/>
                </a:lnTo>
                <a:lnTo>
                  <a:pt x="19803" y="20860"/>
                </a:lnTo>
                <a:lnTo>
                  <a:pt x="19534" y="21128"/>
                </a:lnTo>
                <a:lnTo>
                  <a:pt x="19265" y="21417"/>
                </a:lnTo>
                <a:lnTo>
                  <a:pt x="18997" y="21705"/>
                </a:lnTo>
                <a:lnTo>
                  <a:pt x="18728" y="22012"/>
                </a:lnTo>
                <a:lnTo>
                  <a:pt x="18478" y="22339"/>
                </a:lnTo>
                <a:lnTo>
                  <a:pt x="17998" y="23011"/>
                </a:lnTo>
                <a:lnTo>
                  <a:pt x="17537" y="23702"/>
                </a:lnTo>
                <a:lnTo>
                  <a:pt x="17133" y="24413"/>
                </a:lnTo>
                <a:lnTo>
                  <a:pt x="16749" y="25104"/>
                </a:lnTo>
                <a:lnTo>
                  <a:pt x="16384" y="25796"/>
                </a:lnTo>
                <a:lnTo>
                  <a:pt x="16077" y="26449"/>
                </a:lnTo>
                <a:lnTo>
                  <a:pt x="15808" y="27063"/>
                </a:lnTo>
                <a:lnTo>
                  <a:pt x="15578" y="27620"/>
                </a:lnTo>
                <a:lnTo>
                  <a:pt x="15078" y="28101"/>
                </a:lnTo>
                <a:lnTo>
                  <a:pt x="14598" y="28581"/>
                </a:lnTo>
                <a:lnTo>
                  <a:pt x="14137" y="29099"/>
                </a:lnTo>
                <a:lnTo>
                  <a:pt x="13676" y="29618"/>
                </a:lnTo>
                <a:lnTo>
                  <a:pt x="13676" y="29618"/>
                </a:lnTo>
                <a:lnTo>
                  <a:pt x="14156" y="28619"/>
                </a:lnTo>
                <a:lnTo>
                  <a:pt x="14675" y="27620"/>
                </a:lnTo>
                <a:lnTo>
                  <a:pt x="15712" y="25623"/>
                </a:lnTo>
                <a:lnTo>
                  <a:pt x="16212" y="24624"/>
                </a:lnTo>
                <a:lnTo>
                  <a:pt x="16711" y="23625"/>
                </a:lnTo>
                <a:lnTo>
                  <a:pt x="17191" y="22607"/>
                </a:lnTo>
                <a:lnTo>
                  <a:pt x="17402" y="22089"/>
                </a:lnTo>
                <a:lnTo>
                  <a:pt x="17633" y="21570"/>
                </a:lnTo>
                <a:lnTo>
                  <a:pt x="17652" y="21551"/>
                </a:lnTo>
                <a:lnTo>
                  <a:pt x="18151" y="21109"/>
                </a:lnTo>
                <a:lnTo>
                  <a:pt x="18651" y="20629"/>
                </a:lnTo>
                <a:lnTo>
                  <a:pt x="19169" y="20111"/>
                </a:lnTo>
                <a:lnTo>
                  <a:pt x="19669" y="19573"/>
                </a:lnTo>
                <a:lnTo>
                  <a:pt x="20187" y="18996"/>
                </a:lnTo>
                <a:lnTo>
                  <a:pt x="20668" y="18401"/>
                </a:lnTo>
                <a:lnTo>
                  <a:pt x="21148" y="17767"/>
                </a:lnTo>
                <a:lnTo>
                  <a:pt x="21590" y="17133"/>
                </a:lnTo>
                <a:lnTo>
                  <a:pt x="22012" y="16480"/>
                </a:lnTo>
                <a:lnTo>
                  <a:pt x="22396" y="15808"/>
                </a:lnTo>
                <a:lnTo>
                  <a:pt x="22569" y="15462"/>
                </a:lnTo>
                <a:lnTo>
                  <a:pt x="22723" y="15117"/>
                </a:lnTo>
                <a:lnTo>
                  <a:pt x="22876" y="14771"/>
                </a:lnTo>
                <a:lnTo>
                  <a:pt x="23011" y="14444"/>
                </a:lnTo>
                <a:lnTo>
                  <a:pt x="23126" y="14099"/>
                </a:lnTo>
                <a:lnTo>
                  <a:pt x="23222" y="13753"/>
                </a:lnTo>
                <a:lnTo>
                  <a:pt x="23318" y="13388"/>
                </a:lnTo>
                <a:lnTo>
                  <a:pt x="23395" y="13042"/>
                </a:lnTo>
                <a:lnTo>
                  <a:pt x="23433" y="12697"/>
                </a:lnTo>
                <a:lnTo>
                  <a:pt x="23472" y="12370"/>
                </a:lnTo>
                <a:lnTo>
                  <a:pt x="23491" y="12024"/>
                </a:lnTo>
                <a:lnTo>
                  <a:pt x="23491" y="11679"/>
                </a:lnTo>
                <a:lnTo>
                  <a:pt x="23472" y="11621"/>
                </a:lnTo>
                <a:lnTo>
                  <a:pt x="23453" y="11563"/>
                </a:lnTo>
                <a:lnTo>
                  <a:pt x="23414" y="11525"/>
                </a:lnTo>
                <a:lnTo>
                  <a:pt x="23376" y="11486"/>
                </a:lnTo>
                <a:lnTo>
                  <a:pt x="23337" y="11467"/>
                </a:lnTo>
                <a:lnTo>
                  <a:pt x="23280" y="11448"/>
                </a:lnTo>
                <a:lnTo>
                  <a:pt x="23222" y="11448"/>
                </a:lnTo>
                <a:lnTo>
                  <a:pt x="23164" y="11467"/>
                </a:lnTo>
                <a:lnTo>
                  <a:pt x="22761" y="11736"/>
                </a:lnTo>
                <a:lnTo>
                  <a:pt x="22396" y="12005"/>
                </a:lnTo>
                <a:lnTo>
                  <a:pt x="22454" y="11640"/>
                </a:lnTo>
                <a:lnTo>
                  <a:pt x="22511" y="11275"/>
                </a:lnTo>
                <a:lnTo>
                  <a:pt x="22511" y="11218"/>
                </a:lnTo>
                <a:lnTo>
                  <a:pt x="22473" y="11160"/>
                </a:lnTo>
                <a:lnTo>
                  <a:pt x="22454" y="11122"/>
                </a:lnTo>
                <a:lnTo>
                  <a:pt x="22396" y="11083"/>
                </a:lnTo>
                <a:lnTo>
                  <a:pt x="22358" y="11064"/>
                </a:lnTo>
                <a:lnTo>
                  <a:pt x="22300" y="11045"/>
                </a:lnTo>
                <a:lnTo>
                  <a:pt x="22243" y="11045"/>
                </a:lnTo>
                <a:lnTo>
                  <a:pt x="22185" y="11064"/>
                </a:lnTo>
                <a:lnTo>
                  <a:pt x="21954" y="11218"/>
                </a:lnTo>
                <a:lnTo>
                  <a:pt x="21705" y="11390"/>
                </a:lnTo>
                <a:lnTo>
                  <a:pt x="21244" y="11755"/>
                </a:lnTo>
                <a:lnTo>
                  <a:pt x="20764" y="12178"/>
                </a:lnTo>
                <a:lnTo>
                  <a:pt x="20303" y="12639"/>
                </a:lnTo>
                <a:lnTo>
                  <a:pt x="19861" y="13158"/>
                </a:lnTo>
                <a:lnTo>
                  <a:pt x="19438" y="13715"/>
                </a:lnTo>
                <a:lnTo>
                  <a:pt x="19035" y="14291"/>
                </a:lnTo>
                <a:lnTo>
                  <a:pt x="18670" y="14886"/>
                </a:lnTo>
                <a:lnTo>
                  <a:pt x="18344" y="15520"/>
                </a:lnTo>
                <a:lnTo>
                  <a:pt x="18055" y="16154"/>
                </a:lnTo>
                <a:lnTo>
                  <a:pt x="17921" y="16480"/>
                </a:lnTo>
                <a:lnTo>
                  <a:pt x="17806" y="16807"/>
                </a:lnTo>
                <a:lnTo>
                  <a:pt x="17690" y="17133"/>
                </a:lnTo>
                <a:lnTo>
                  <a:pt x="17614" y="17479"/>
                </a:lnTo>
                <a:lnTo>
                  <a:pt x="17537" y="17806"/>
                </a:lnTo>
                <a:lnTo>
                  <a:pt x="17460" y="18132"/>
                </a:lnTo>
                <a:lnTo>
                  <a:pt x="17422" y="18459"/>
                </a:lnTo>
                <a:lnTo>
                  <a:pt x="17383" y="18766"/>
                </a:lnTo>
                <a:lnTo>
                  <a:pt x="17364" y="19093"/>
                </a:lnTo>
                <a:lnTo>
                  <a:pt x="17364" y="19419"/>
                </a:lnTo>
                <a:lnTo>
                  <a:pt x="17383" y="19726"/>
                </a:lnTo>
                <a:lnTo>
                  <a:pt x="17422" y="20034"/>
                </a:lnTo>
                <a:lnTo>
                  <a:pt x="17018" y="20956"/>
                </a:lnTo>
                <a:lnTo>
                  <a:pt x="16999" y="21032"/>
                </a:lnTo>
                <a:lnTo>
                  <a:pt x="16999" y="21109"/>
                </a:lnTo>
                <a:lnTo>
                  <a:pt x="17018" y="21186"/>
                </a:lnTo>
                <a:lnTo>
                  <a:pt x="17057" y="21244"/>
                </a:lnTo>
                <a:lnTo>
                  <a:pt x="17114" y="21282"/>
                </a:lnTo>
                <a:lnTo>
                  <a:pt x="17172" y="21301"/>
                </a:lnTo>
                <a:lnTo>
                  <a:pt x="17249" y="21321"/>
                </a:lnTo>
                <a:lnTo>
                  <a:pt x="17306" y="21301"/>
                </a:lnTo>
                <a:lnTo>
                  <a:pt x="17287" y="21359"/>
                </a:lnTo>
                <a:lnTo>
                  <a:pt x="17287" y="21417"/>
                </a:lnTo>
                <a:lnTo>
                  <a:pt x="17306" y="21474"/>
                </a:lnTo>
                <a:lnTo>
                  <a:pt x="17345" y="21532"/>
                </a:lnTo>
                <a:lnTo>
                  <a:pt x="16845" y="22646"/>
                </a:lnTo>
                <a:lnTo>
                  <a:pt x="16308" y="23779"/>
                </a:lnTo>
                <a:lnTo>
                  <a:pt x="15770" y="24874"/>
                </a:lnTo>
                <a:lnTo>
                  <a:pt x="15213" y="25988"/>
                </a:lnTo>
                <a:lnTo>
                  <a:pt x="14099" y="28197"/>
                </a:lnTo>
                <a:lnTo>
                  <a:pt x="13561" y="29311"/>
                </a:lnTo>
                <a:lnTo>
                  <a:pt x="13042" y="30444"/>
                </a:lnTo>
                <a:lnTo>
                  <a:pt x="13023" y="30482"/>
                </a:lnTo>
                <a:lnTo>
                  <a:pt x="13004" y="30502"/>
                </a:lnTo>
                <a:lnTo>
                  <a:pt x="13004" y="30521"/>
                </a:lnTo>
                <a:lnTo>
                  <a:pt x="12716" y="31193"/>
                </a:lnTo>
                <a:lnTo>
                  <a:pt x="12562" y="31596"/>
                </a:lnTo>
                <a:lnTo>
                  <a:pt x="12620" y="31231"/>
                </a:lnTo>
                <a:lnTo>
                  <a:pt x="13292" y="29522"/>
                </a:lnTo>
                <a:lnTo>
                  <a:pt x="13638" y="28658"/>
                </a:lnTo>
                <a:lnTo>
                  <a:pt x="13983" y="27813"/>
                </a:lnTo>
                <a:lnTo>
                  <a:pt x="14348" y="26987"/>
                </a:lnTo>
                <a:lnTo>
                  <a:pt x="14752" y="26142"/>
                </a:lnTo>
                <a:lnTo>
                  <a:pt x="15155" y="25316"/>
                </a:lnTo>
                <a:lnTo>
                  <a:pt x="15597" y="24509"/>
                </a:lnTo>
                <a:lnTo>
                  <a:pt x="15616" y="24471"/>
                </a:lnTo>
                <a:lnTo>
                  <a:pt x="15616" y="24432"/>
                </a:lnTo>
                <a:lnTo>
                  <a:pt x="15597" y="24394"/>
                </a:lnTo>
                <a:lnTo>
                  <a:pt x="15558" y="24374"/>
                </a:lnTo>
                <a:lnTo>
                  <a:pt x="15539" y="24355"/>
                </a:lnTo>
                <a:lnTo>
                  <a:pt x="15501" y="24355"/>
                </a:lnTo>
                <a:lnTo>
                  <a:pt x="15462" y="24374"/>
                </a:lnTo>
                <a:lnTo>
                  <a:pt x="15443" y="24413"/>
                </a:lnTo>
                <a:lnTo>
                  <a:pt x="15078" y="24989"/>
                </a:lnTo>
                <a:lnTo>
                  <a:pt x="14733" y="25585"/>
                </a:lnTo>
                <a:lnTo>
                  <a:pt x="14406" y="26180"/>
                </a:lnTo>
                <a:lnTo>
                  <a:pt x="14080" y="26775"/>
                </a:lnTo>
                <a:lnTo>
                  <a:pt x="13772" y="27390"/>
                </a:lnTo>
                <a:lnTo>
                  <a:pt x="13484" y="28024"/>
                </a:lnTo>
                <a:lnTo>
                  <a:pt x="13196" y="28658"/>
                </a:lnTo>
                <a:lnTo>
                  <a:pt x="12927" y="29292"/>
                </a:lnTo>
                <a:lnTo>
                  <a:pt x="12966" y="29042"/>
                </a:lnTo>
                <a:lnTo>
                  <a:pt x="12985" y="29023"/>
                </a:lnTo>
                <a:lnTo>
                  <a:pt x="13023" y="28638"/>
                </a:lnTo>
                <a:lnTo>
                  <a:pt x="13234" y="27236"/>
                </a:lnTo>
                <a:lnTo>
                  <a:pt x="13330" y="26545"/>
                </a:lnTo>
                <a:lnTo>
                  <a:pt x="13407" y="25834"/>
                </a:lnTo>
                <a:lnTo>
                  <a:pt x="13465" y="25124"/>
                </a:lnTo>
                <a:lnTo>
                  <a:pt x="13503" y="24413"/>
                </a:lnTo>
                <a:lnTo>
                  <a:pt x="13503" y="23702"/>
                </a:lnTo>
                <a:lnTo>
                  <a:pt x="13484" y="23030"/>
                </a:lnTo>
                <a:lnTo>
                  <a:pt x="13407" y="22358"/>
                </a:lnTo>
                <a:lnTo>
                  <a:pt x="13369" y="22031"/>
                </a:lnTo>
                <a:lnTo>
                  <a:pt x="13311" y="21705"/>
                </a:lnTo>
                <a:lnTo>
                  <a:pt x="13234" y="21378"/>
                </a:lnTo>
                <a:lnTo>
                  <a:pt x="13158" y="21071"/>
                </a:lnTo>
                <a:lnTo>
                  <a:pt x="13062" y="20764"/>
                </a:lnTo>
                <a:lnTo>
                  <a:pt x="12966" y="20475"/>
                </a:lnTo>
                <a:lnTo>
                  <a:pt x="12831" y="20187"/>
                </a:lnTo>
                <a:lnTo>
                  <a:pt x="12697" y="19899"/>
                </a:lnTo>
                <a:lnTo>
                  <a:pt x="12562" y="19630"/>
                </a:lnTo>
                <a:lnTo>
                  <a:pt x="12389" y="19361"/>
                </a:lnTo>
                <a:lnTo>
                  <a:pt x="12216" y="19112"/>
                </a:lnTo>
                <a:lnTo>
                  <a:pt x="12024" y="18862"/>
                </a:lnTo>
                <a:lnTo>
                  <a:pt x="11813" y="18632"/>
                </a:lnTo>
                <a:lnTo>
                  <a:pt x="11583" y="18420"/>
                </a:lnTo>
                <a:lnTo>
                  <a:pt x="11506" y="18363"/>
                </a:lnTo>
                <a:lnTo>
                  <a:pt x="11410" y="18343"/>
                </a:lnTo>
                <a:lnTo>
                  <a:pt x="11314" y="18382"/>
                </a:lnTo>
                <a:lnTo>
                  <a:pt x="11256" y="18439"/>
                </a:lnTo>
                <a:lnTo>
                  <a:pt x="11064" y="18747"/>
                </a:lnTo>
                <a:lnTo>
                  <a:pt x="10930" y="19073"/>
                </a:lnTo>
                <a:lnTo>
                  <a:pt x="10853" y="18958"/>
                </a:lnTo>
                <a:lnTo>
                  <a:pt x="10814" y="18920"/>
                </a:lnTo>
                <a:lnTo>
                  <a:pt x="10776" y="18900"/>
                </a:lnTo>
                <a:lnTo>
                  <a:pt x="10737" y="18900"/>
                </a:lnTo>
                <a:lnTo>
                  <a:pt x="10699" y="18920"/>
                </a:lnTo>
                <a:lnTo>
                  <a:pt x="10622" y="18958"/>
                </a:lnTo>
                <a:lnTo>
                  <a:pt x="10584" y="19016"/>
                </a:lnTo>
                <a:lnTo>
                  <a:pt x="10449" y="19361"/>
                </a:lnTo>
                <a:lnTo>
                  <a:pt x="10353" y="19707"/>
                </a:lnTo>
                <a:lnTo>
                  <a:pt x="10257" y="20053"/>
                </a:lnTo>
                <a:lnTo>
                  <a:pt x="10180" y="20399"/>
                </a:lnTo>
                <a:lnTo>
                  <a:pt x="10123" y="20764"/>
                </a:lnTo>
                <a:lnTo>
                  <a:pt x="10084" y="21109"/>
                </a:lnTo>
                <a:lnTo>
                  <a:pt x="10046" y="21455"/>
                </a:lnTo>
                <a:lnTo>
                  <a:pt x="10027" y="21820"/>
                </a:lnTo>
                <a:lnTo>
                  <a:pt x="10008" y="22531"/>
                </a:lnTo>
                <a:lnTo>
                  <a:pt x="10027" y="23260"/>
                </a:lnTo>
                <a:lnTo>
                  <a:pt x="10084" y="23990"/>
                </a:lnTo>
                <a:lnTo>
                  <a:pt x="10180" y="24720"/>
                </a:lnTo>
                <a:lnTo>
                  <a:pt x="10296" y="25450"/>
                </a:lnTo>
                <a:lnTo>
                  <a:pt x="10449" y="26199"/>
                </a:lnTo>
                <a:lnTo>
                  <a:pt x="10603" y="26929"/>
                </a:lnTo>
                <a:lnTo>
                  <a:pt x="10757" y="27678"/>
                </a:lnTo>
                <a:lnTo>
                  <a:pt x="11102" y="29157"/>
                </a:lnTo>
                <a:lnTo>
                  <a:pt x="11429" y="30617"/>
                </a:lnTo>
                <a:lnTo>
                  <a:pt x="11525" y="31231"/>
                </a:lnTo>
                <a:lnTo>
                  <a:pt x="11621" y="31846"/>
                </a:lnTo>
                <a:lnTo>
                  <a:pt x="11640" y="31904"/>
                </a:lnTo>
                <a:lnTo>
                  <a:pt x="11679" y="31942"/>
                </a:lnTo>
                <a:lnTo>
                  <a:pt x="11736" y="32480"/>
                </a:lnTo>
                <a:lnTo>
                  <a:pt x="11429" y="33517"/>
                </a:lnTo>
                <a:lnTo>
                  <a:pt x="11429" y="33556"/>
                </a:lnTo>
                <a:lnTo>
                  <a:pt x="11429" y="33594"/>
                </a:lnTo>
                <a:lnTo>
                  <a:pt x="11467" y="33613"/>
                </a:lnTo>
                <a:lnTo>
                  <a:pt x="11487" y="33632"/>
                </a:lnTo>
                <a:lnTo>
                  <a:pt x="11525" y="33652"/>
                </a:lnTo>
                <a:lnTo>
                  <a:pt x="11563" y="33652"/>
                </a:lnTo>
                <a:lnTo>
                  <a:pt x="11602" y="33632"/>
                </a:lnTo>
                <a:lnTo>
                  <a:pt x="11621" y="33594"/>
                </a:lnTo>
                <a:lnTo>
                  <a:pt x="11832" y="33114"/>
                </a:lnTo>
                <a:lnTo>
                  <a:pt x="11871" y="33498"/>
                </a:lnTo>
                <a:lnTo>
                  <a:pt x="11544" y="34631"/>
                </a:lnTo>
                <a:lnTo>
                  <a:pt x="11237" y="35764"/>
                </a:lnTo>
                <a:lnTo>
                  <a:pt x="11141" y="35361"/>
                </a:lnTo>
                <a:lnTo>
                  <a:pt x="11045" y="34958"/>
                </a:lnTo>
                <a:lnTo>
                  <a:pt x="10910" y="34573"/>
                </a:lnTo>
                <a:lnTo>
                  <a:pt x="10757" y="34209"/>
                </a:lnTo>
                <a:lnTo>
                  <a:pt x="10565" y="33844"/>
                </a:lnTo>
                <a:lnTo>
                  <a:pt x="10373" y="33498"/>
                </a:lnTo>
                <a:lnTo>
                  <a:pt x="10142" y="33152"/>
                </a:lnTo>
                <a:lnTo>
                  <a:pt x="9892" y="32826"/>
                </a:lnTo>
                <a:lnTo>
                  <a:pt x="9950" y="32749"/>
                </a:lnTo>
                <a:lnTo>
                  <a:pt x="9988" y="32672"/>
                </a:lnTo>
                <a:lnTo>
                  <a:pt x="10027" y="32538"/>
                </a:lnTo>
                <a:lnTo>
                  <a:pt x="10046" y="32384"/>
                </a:lnTo>
                <a:lnTo>
                  <a:pt x="10027" y="32230"/>
                </a:lnTo>
                <a:lnTo>
                  <a:pt x="9969" y="32096"/>
                </a:lnTo>
                <a:lnTo>
                  <a:pt x="9892" y="31961"/>
                </a:lnTo>
                <a:lnTo>
                  <a:pt x="9796" y="31846"/>
                </a:lnTo>
                <a:lnTo>
                  <a:pt x="9681" y="31750"/>
                </a:lnTo>
                <a:lnTo>
                  <a:pt x="9547" y="31673"/>
                </a:lnTo>
                <a:lnTo>
                  <a:pt x="9451" y="31654"/>
                </a:lnTo>
                <a:lnTo>
                  <a:pt x="9374" y="31635"/>
                </a:lnTo>
                <a:lnTo>
                  <a:pt x="9182" y="31635"/>
                </a:lnTo>
                <a:lnTo>
                  <a:pt x="9028" y="31692"/>
                </a:lnTo>
                <a:lnTo>
                  <a:pt x="8874" y="31769"/>
                </a:lnTo>
                <a:lnTo>
                  <a:pt x="8759" y="31904"/>
                </a:lnTo>
                <a:lnTo>
                  <a:pt x="8663" y="32038"/>
                </a:lnTo>
                <a:lnTo>
                  <a:pt x="8606" y="32211"/>
                </a:lnTo>
                <a:lnTo>
                  <a:pt x="8586" y="32384"/>
                </a:lnTo>
                <a:lnTo>
                  <a:pt x="8586" y="32441"/>
                </a:lnTo>
                <a:lnTo>
                  <a:pt x="8644" y="32480"/>
                </a:lnTo>
                <a:lnTo>
                  <a:pt x="8682" y="32480"/>
                </a:lnTo>
                <a:lnTo>
                  <a:pt x="8740" y="32461"/>
                </a:lnTo>
                <a:lnTo>
                  <a:pt x="8874" y="32326"/>
                </a:lnTo>
                <a:lnTo>
                  <a:pt x="9009" y="32173"/>
                </a:lnTo>
                <a:lnTo>
                  <a:pt x="9086" y="32096"/>
                </a:lnTo>
                <a:lnTo>
                  <a:pt x="9182" y="32038"/>
                </a:lnTo>
                <a:lnTo>
                  <a:pt x="9278" y="32019"/>
                </a:lnTo>
                <a:lnTo>
                  <a:pt x="9374" y="32019"/>
                </a:lnTo>
                <a:lnTo>
                  <a:pt x="9431" y="32057"/>
                </a:lnTo>
                <a:lnTo>
                  <a:pt x="9508" y="32096"/>
                </a:lnTo>
                <a:lnTo>
                  <a:pt x="9566" y="32134"/>
                </a:lnTo>
                <a:lnTo>
                  <a:pt x="9604" y="32211"/>
                </a:lnTo>
                <a:lnTo>
                  <a:pt x="9643" y="32269"/>
                </a:lnTo>
                <a:lnTo>
                  <a:pt x="9662" y="32345"/>
                </a:lnTo>
                <a:lnTo>
                  <a:pt x="9662" y="32422"/>
                </a:lnTo>
                <a:lnTo>
                  <a:pt x="9662" y="32499"/>
                </a:lnTo>
                <a:lnTo>
                  <a:pt x="9643" y="32538"/>
                </a:lnTo>
                <a:lnTo>
                  <a:pt x="9393" y="32307"/>
                </a:lnTo>
                <a:lnTo>
                  <a:pt x="9335" y="32269"/>
                </a:lnTo>
                <a:lnTo>
                  <a:pt x="9278" y="32249"/>
                </a:lnTo>
                <a:lnTo>
                  <a:pt x="9220" y="32269"/>
                </a:lnTo>
                <a:lnTo>
                  <a:pt x="9163" y="32307"/>
                </a:lnTo>
                <a:lnTo>
                  <a:pt x="9124" y="32345"/>
                </a:lnTo>
                <a:lnTo>
                  <a:pt x="9105" y="32403"/>
                </a:lnTo>
                <a:lnTo>
                  <a:pt x="9124" y="32461"/>
                </a:lnTo>
                <a:lnTo>
                  <a:pt x="9163" y="32518"/>
                </a:lnTo>
                <a:lnTo>
                  <a:pt x="9393" y="32787"/>
                </a:lnTo>
                <a:lnTo>
                  <a:pt x="9201" y="32864"/>
                </a:lnTo>
                <a:lnTo>
                  <a:pt x="9009" y="32902"/>
                </a:lnTo>
                <a:lnTo>
                  <a:pt x="8817" y="32902"/>
                </a:lnTo>
                <a:lnTo>
                  <a:pt x="8721" y="32883"/>
                </a:lnTo>
                <a:lnTo>
                  <a:pt x="8644" y="32864"/>
                </a:lnTo>
                <a:lnTo>
                  <a:pt x="8567" y="32806"/>
                </a:lnTo>
                <a:lnTo>
                  <a:pt x="8509" y="32768"/>
                </a:lnTo>
                <a:lnTo>
                  <a:pt x="8471" y="32691"/>
                </a:lnTo>
                <a:lnTo>
                  <a:pt x="8433" y="32614"/>
                </a:lnTo>
                <a:lnTo>
                  <a:pt x="8433" y="32538"/>
                </a:lnTo>
                <a:lnTo>
                  <a:pt x="8413" y="32441"/>
                </a:lnTo>
                <a:lnTo>
                  <a:pt x="8452" y="32269"/>
                </a:lnTo>
                <a:lnTo>
                  <a:pt x="8490" y="32077"/>
                </a:lnTo>
                <a:lnTo>
                  <a:pt x="8567" y="31904"/>
                </a:lnTo>
                <a:lnTo>
                  <a:pt x="8644" y="31750"/>
                </a:lnTo>
                <a:lnTo>
                  <a:pt x="8721" y="31616"/>
                </a:lnTo>
                <a:lnTo>
                  <a:pt x="8740" y="31577"/>
                </a:lnTo>
                <a:lnTo>
                  <a:pt x="8740" y="31539"/>
                </a:lnTo>
                <a:lnTo>
                  <a:pt x="8721" y="31500"/>
                </a:lnTo>
                <a:lnTo>
                  <a:pt x="8702" y="31462"/>
                </a:lnTo>
                <a:lnTo>
                  <a:pt x="8663" y="31443"/>
                </a:lnTo>
                <a:lnTo>
                  <a:pt x="8606" y="31424"/>
                </a:lnTo>
                <a:lnTo>
                  <a:pt x="8567" y="31443"/>
                </a:lnTo>
                <a:lnTo>
                  <a:pt x="8529" y="31462"/>
                </a:lnTo>
                <a:lnTo>
                  <a:pt x="8413" y="31635"/>
                </a:lnTo>
                <a:lnTo>
                  <a:pt x="8298" y="31846"/>
                </a:lnTo>
                <a:lnTo>
                  <a:pt x="8202" y="32077"/>
                </a:lnTo>
                <a:lnTo>
                  <a:pt x="8125" y="32307"/>
                </a:lnTo>
                <a:lnTo>
                  <a:pt x="8106" y="32422"/>
                </a:lnTo>
                <a:lnTo>
                  <a:pt x="8106" y="32557"/>
                </a:lnTo>
                <a:lnTo>
                  <a:pt x="8106" y="32672"/>
                </a:lnTo>
                <a:lnTo>
                  <a:pt x="8145" y="32768"/>
                </a:lnTo>
                <a:lnTo>
                  <a:pt x="8183" y="32883"/>
                </a:lnTo>
                <a:lnTo>
                  <a:pt x="8241" y="32979"/>
                </a:lnTo>
                <a:lnTo>
                  <a:pt x="8317" y="33056"/>
                </a:lnTo>
                <a:lnTo>
                  <a:pt x="8413" y="33133"/>
                </a:lnTo>
                <a:lnTo>
                  <a:pt x="8548" y="33210"/>
                </a:lnTo>
                <a:lnTo>
                  <a:pt x="8702" y="33248"/>
                </a:lnTo>
                <a:lnTo>
                  <a:pt x="8855" y="33267"/>
                </a:lnTo>
                <a:lnTo>
                  <a:pt x="9028" y="33267"/>
                </a:lnTo>
                <a:lnTo>
                  <a:pt x="9182" y="33248"/>
                </a:lnTo>
                <a:lnTo>
                  <a:pt x="9355" y="33191"/>
                </a:lnTo>
                <a:lnTo>
                  <a:pt x="9508" y="33133"/>
                </a:lnTo>
                <a:lnTo>
                  <a:pt x="9643" y="33056"/>
                </a:lnTo>
                <a:lnTo>
                  <a:pt x="9816" y="33267"/>
                </a:lnTo>
                <a:lnTo>
                  <a:pt x="9969" y="33498"/>
                </a:lnTo>
                <a:lnTo>
                  <a:pt x="10123" y="33728"/>
                </a:lnTo>
                <a:lnTo>
                  <a:pt x="10238" y="33959"/>
                </a:lnTo>
                <a:lnTo>
                  <a:pt x="10353" y="34189"/>
                </a:lnTo>
                <a:lnTo>
                  <a:pt x="10469" y="34420"/>
                </a:lnTo>
                <a:lnTo>
                  <a:pt x="10545" y="34670"/>
                </a:lnTo>
                <a:lnTo>
                  <a:pt x="10622" y="34919"/>
                </a:lnTo>
                <a:lnTo>
                  <a:pt x="10757" y="35419"/>
                </a:lnTo>
                <a:lnTo>
                  <a:pt x="10834" y="35918"/>
                </a:lnTo>
                <a:lnTo>
                  <a:pt x="10891" y="36456"/>
                </a:lnTo>
                <a:lnTo>
                  <a:pt x="10910" y="36994"/>
                </a:lnTo>
                <a:lnTo>
                  <a:pt x="10507" y="38549"/>
                </a:lnTo>
                <a:lnTo>
                  <a:pt x="10296" y="39318"/>
                </a:lnTo>
                <a:lnTo>
                  <a:pt x="10065" y="40105"/>
                </a:lnTo>
                <a:lnTo>
                  <a:pt x="8970" y="38377"/>
                </a:lnTo>
                <a:lnTo>
                  <a:pt x="8433" y="37531"/>
                </a:lnTo>
                <a:lnTo>
                  <a:pt x="7895" y="36667"/>
                </a:lnTo>
                <a:lnTo>
                  <a:pt x="7780" y="35784"/>
                </a:lnTo>
                <a:lnTo>
                  <a:pt x="7626" y="34324"/>
                </a:lnTo>
                <a:lnTo>
                  <a:pt x="7453" y="32864"/>
                </a:lnTo>
                <a:lnTo>
                  <a:pt x="7338" y="32153"/>
                </a:lnTo>
                <a:lnTo>
                  <a:pt x="7223" y="31424"/>
                </a:lnTo>
                <a:lnTo>
                  <a:pt x="7107" y="30694"/>
                </a:lnTo>
                <a:lnTo>
                  <a:pt x="6954" y="29983"/>
                </a:lnTo>
                <a:lnTo>
                  <a:pt x="6896" y="29791"/>
                </a:lnTo>
                <a:lnTo>
                  <a:pt x="6838" y="29599"/>
                </a:lnTo>
                <a:lnTo>
                  <a:pt x="6646" y="29176"/>
                </a:lnTo>
                <a:lnTo>
                  <a:pt x="6416" y="28696"/>
                </a:lnTo>
                <a:lnTo>
                  <a:pt x="6128" y="28254"/>
                </a:lnTo>
                <a:lnTo>
                  <a:pt x="5974" y="28024"/>
                </a:lnTo>
                <a:lnTo>
                  <a:pt x="5820" y="27832"/>
                </a:lnTo>
                <a:lnTo>
                  <a:pt x="5667" y="27640"/>
                </a:lnTo>
                <a:lnTo>
                  <a:pt x="5494" y="27486"/>
                </a:lnTo>
                <a:lnTo>
                  <a:pt x="5340" y="27352"/>
                </a:lnTo>
                <a:lnTo>
                  <a:pt x="5167" y="27256"/>
                </a:lnTo>
                <a:lnTo>
                  <a:pt x="5014" y="27179"/>
                </a:lnTo>
                <a:lnTo>
                  <a:pt x="4860" y="27160"/>
                </a:lnTo>
                <a:lnTo>
                  <a:pt x="4706" y="26967"/>
                </a:lnTo>
                <a:lnTo>
                  <a:pt x="4630" y="26929"/>
                </a:lnTo>
                <a:lnTo>
                  <a:pt x="4553" y="26910"/>
                </a:lnTo>
                <a:lnTo>
                  <a:pt x="4476" y="26948"/>
                </a:lnTo>
                <a:lnTo>
                  <a:pt x="4399" y="27006"/>
                </a:lnTo>
                <a:lnTo>
                  <a:pt x="4303" y="27160"/>
                </a:lnTo>
                <a:lnTo>
                  <a:pt x="4245" y="27294"/>
                </a:lnTo>
                <a:lnTo>
                  <a:pt x="4169" y="27467"/>
                </a:lnTo>
                <a:lnTo>
                  <a:pt x="4130" y="27620"/>
                </a:lnTo>
                <a:lnTo>
                  <a:pt x="4092" y="27793"/>
                </a:lnTo>
                <a:lnTo>
                  <a:pt x="4073" y="27966"/>
                </a:lnTo>
                <a:lnTo>
                  <a:pt x="4053" y="28312"/>
                </a:lnTo>
                <a:lnTo>
                  <a:pt x="4034" y="28389"/>
                </a:lnTo>
                <a:lnTo>
                  <a:pt x="3977" y="28715"/>
                </a:lnTo>
                <a:lnTo>
                  <a:pt x="3938" y="29023"/>
                </a:lnTo>
                <a:lnTo>
                  <a:pt x="3919" y="29349"/>
                </a:lnTo>
                <a:lnTo>
                  <a:pt x="3919" y="29656"/>
                </a:lnTo>
                <a:lnTo>
                  <a:pt x="3919" y="29964"/>
                </a:lnTo>
                <a:lnTo>
                  <a:pt x="3938" y="30252"/>
                </a:lnTo>
                <a:lnTo>
                  <a:pt x="3977" y="30559"/>
                </a:lnTo>
                <a:lnTo>
                  <a:pt x="4015" y="30847"/>
                </a:lnTo>
                <a:lnTo>
                  <a:pt x="4073" y="31155"/>
                </a:lnTo>
                <a:lnTo>
                  <a:pt x="4149" y="31443"/>
                </a:lnTo>
                <a:lnTo>
                  <a:pt x="4303" y="32000"/>
                </a:lnTo>
                <a:lnTo>
                  <a:pt x="4514" y="32557"/>
                </a:lnTo>
                <a:lnTo>
                  <a:pt x="4745" y="33114"/>
                </a:lnTo>
                <a:lnTo>
                  <a:pt x="5014" y="33652"/>
                </a:lnTo>
                <a:lnTo>
                  <a:pt x="5321" y="34170"/>
                </a:lnTo>
                <a:lnTo>
                  <a:pt x="5628" y="34689"/>
                </a:lnTo>
                <a:lnTo>
                  <a:pt x="5974" y="35188"/>
                </a:lnTo>
                <a:lnTo>
                  <a:pt x="6339" y="35688"/>
                </a:lnTo>
                <a:lnTo>
                  <a:pt x="6704" y="36168"/>
                </a:lnTo>
                <a:lnTo>
                  <a:pt x="7453" y="37128"/>
                </a:lnTo>
                <a:lnTo>
                  <a:pt x="7511" y="37608"/>
                </a:lnTo>
                <a:lnTo>
                  <a:pt x="7530" y="37685"/>
                </a:lnTo>
                <a:lnTo>
                  <a:pt x="7568" y="37723"/>
                </a:lnTo>
                <a:lnTo>
                  <a:pt x="7626" y="37762"/>
                </a:lnTo>
                <a:lnTo>
                  <a:pt x="7684" y="37781"/>
                </a:lnTo>
                <a:lnTo>
                  <a:pt x="7741" y="37800"/>
                </a:lnTo>
                <a:lnTo>
                  <a:pt x="7818" y="37781"/>
                </a:lnTo>
                <a:lnTo>
                  <a:pt x="7876" y="37743"/>
                </a:lnTo>
                <a:lnTo>
                  <a:pt x="7933" y="37704"/>
                </a:lnTo>
                <a:lnTo>
                  <a:pt x="8260" y="38108"/>
                </a:lnTo>
                <a:lnTo>
                  <a:pt x="8663" y="38684"/>
                </a:lnTo>
                <a:lnTo>
                  <a:pt x="9086" y="39260"/>
                </a:lnTo>
                <a:lnTo>
                  <a:pt x="9527" y="39817"/>
                </a:lnTo>
                <a:lnTo>
                  <a:pt x="9988" y="40355"/>
                </a:lnTo>
                <a:lnTo>
                  <a:pt x="9681" y="41296"/>
                </a:lnTo>
                <a:lnTo>
                  <a:pt x="9355" y="42218"/>
                </a:lnTo>
                <a:lnTo>
                  <a:pt x="9163" y="42679"/>
                </a:lnTo>
                <a:lnTo>
                  <a:pt x="8970" y="43140"/>
                </a:lnTo>
                <a:lnTo>
                  <a:pt x="8759" y="43601"/>
                </a:lnTo>
                <a:lnTo>
                  <a:pt x="8548" y="44062"/>
                </a:lnTo>
                <a:lnTo>
                  <a:pt x="6435" y="46271"/>
                </a:lnTo>
                <a:lnTo>
                  <a:pt x="4322" y="48499"/>
                </a:lnTo>
                <a:lnTo>
                  <a:pt x="2210" y="50688"/>
                </a:lnTo>
                <a:lnTo>
                  <a:pt x="39" y="52878"/>
                </a:lnTo>
                <a:lnTo>
                  <a:pt x="1" y="52936"/>
                </a:lnTo>
                <a:lnTo>
                  <a:pt x="1" y="52993"/>
                </a:lnTo>
                <a:lnTo>
                  <a:pt x="20" y="53051"/>
                </a:lnTo>
                <a:lnTo>
                  <a:pt x="39" y="53108"/>
                </a:lnTo>
                <a:lnTo>
                  <a:pt x="97" y="53147"/>
                </a:lnTo>
                <a:lnTo>
                  <a:pt x="154" y="53166"/>
                </a:lnTo>
                <a:lnTo>
                  <a:pt x="231" y="53166"/>
                </a:lnTo>
                <a:lnTo>
                  <a:pt x="289" y="53128"/>
                </a:lnTo>
                <a:lnTo>
                  <a:pt x="1883" y="51610"/>
                </a:lnTo>
                <a:lnTo>
                  <a:pt x="3477" y="50093"/>
                </a:lnTo>
                <a:lnTo>
                  <a:pt x="5033" y="48537"/>
                </a:lnTo>
                <a:lnTo>
                  <a:pt x="6570" y="46981"/>
                </a:lnTo>
                <a:lnTo>
                  <a:pt x="6608" y="46962"/>
                </a:lnTo>
                <a:lnTo>
                  <a:pt x="6877" y="46751"/>
                </a:lnTo>
                <a:lnTo>
                  <a:pt x="7165" y="46540"/>
                </a:lnTo>
                <a:lnTo>
                  <a:pt x="7472" y="46347"/>
                </a:lnTo>
                <a:lnTo>
                  <a:pt x="7760" y="46175"/>
                </a:lnTo>
                <a:lnTo>
                  <a:pt x="8048" y="46021"/>
                </a:lnTo>
                <a:lnTo>
                  <a:pt x="8356" y="45867"/>
                </a:lnTo>
                <a:lnTo>
                  <a:pt x="8663" y="45752"/>
                </a:lnTo>
                <a:lnTo>
                  <a:pt x="8970" y="45637"/>
                </a:lnTo>
                <a:lnTo>
                  <a:pt x="9604" y="45426"/>
                </a:lnTo>
                <a:lnTo>
                  <a:pt x="10238" y="45253"/>
                </a:lnTo>
                <a:lnTo>
                  <a:pt x="10891" y="45118"/>
                </a:lnTo>
                <a:lnTo>
                  <a:pt x="11544" y="45003"/>
                </a:lnTo>
                <a:lnTo>
                  <a:pt x="11544" y="45003"/>
                </a:lnTo>
                <a:lnTo>
                  <a:pt x="11141" y="45291"/>
                </a:lnTo>
                <a:lnTo>
                  <a:pt x="10776" y="45598"/>
                </a:lnTo>
                <a:lnTo>
                  <a:pt x="10737" y="45637"/>
                </a:lnTo>
                <a:lnTo>
                  <a:pt x="10718" y="45694"/>
                </a:lnTo>
                <a:lnTo>
                  <a:pt x="10699" y="45752"/>
                </a:lnTo>
                <a:lnTo>
                  <a:pt x="10699" y="45810"/>
                </a:lnTo>
                <a:lnTo>
                  <a:pt x="10718" y="45867"/>
                </a:lnTo>
                <a:lnTo>
                  <a:pt x="10737" y="45906"/>
                </a:lnTo>
                <a:lnTo>
                  <a:pt x="10776" y="45944"/>
                </a:lnTo>
                <a:lnTo>
                  <a:pt x="10814" y="45983"/>
                </a:lnTo>
                <a:lnTo>
                  <a:pt x="11064" y="46079"/>
                </a:lnTo>
                <a:lnTo>
                  <a:pt x="11314" y="46175"/>
                </a:lnTo>
                <a:lnTo>
                  <a:pt x="11563" y="46251"/>
                </a:lnTo>
                <a:lnTo>
                  <a:pt x="11832" y="46328"/>
                </a:lnTo>
                <a:lnTo>
                  <a:pt x="12351" y="46424"/>
                </a:lnTo>
                <a:lnTo>
                  <a:pt x="12889" y="46482"/>
                </a:lnTo>
                <a:lnTo>
                  <a:pt x="13446" y="46501"/>
                </a:lnTo>
                <a:lnTo>
                  <a:pt x="13983" y="46520"/>
                </a:lnTo>
                <a:lnTo>
                  <a:pt x="14540" y="46482"/>
                </a:lnTo>
                <a:lnTo>
                  <a:pt x="15098" y="46444"/>
                </a:lnTo>
                <a:lnTo>
                  <a:pt x="15558" y="46444"/>
                </a:lnTo>
                <a:lnTo>
                  <a:pt x="16039" y="46424"/>
                </a:lnTo>
                <a:lnTo>
                  <a:pt x="16500" y="46386"/>
                </a:lnTo>
                <a:lnTo>
                  <a:pt x="16980" y="46347"/>
                </a:lnTo>
                <a:lnTo>
                  <a:pt x="17460" y="46271"/>
                </a:lnTo>
                <a:lnTo>
                  <a:pt x="17921" y="46194"/>
                </a:lnTo>
                <a:lnTo>
                  <a:pt x="18401" y="46098"/>
                </a:lnTo>
                <a:lnTo>
                  <a:pt x="18862" y="45983"/>
                </a:lnTo>
                <a:lnTo>
                  <a:pt x="19515" y="45867"/>
                </a:lnTo>
                <a:lnTo>
                  <a:pt x="20187" y="45714"/>
                </a:lnTo>
                <a:lnTo>
                  <a:pt x="20840" y="45541"/>
                </a:lnTo>
                <a:lnTo>
                  <a:pt x="21148" y="45426"/>
                </a:lnTo>
                <a:lnTo>
                  <a:pt x="21455" y="45310"/>
                </a:lnTo>
                <a:lnTo>
                  <a:pt x="21762" y="45176"/>
                </a:lnTo>
                <a:lnTo>
                  <a:pt x="22050" y="45041"/>
                </a:lnTo>
                <a:lnTo>
                  <a:pt x="22319" y="44888"/>
                </a:lnTo>
                <a:lnTo>
                  <a:pt x="22588" y="44715"/>
                </a:lnTo>
                <a:lnTo>
                  <a:pt x="22838" y="44523"/>
                </a:lnTo>
                <a:lnTo>
                  <a:pt x="23049" y="44331"/>
                </a:lnTo>
                <a:lnTo>
                  <a:pt x="23261" y="44119"/>
                </a:lnTo>
                <a:lnTo>
                  <a:pt x="23433" y="43889"/>
                </a:lnTo>
                <a:lnTo>
                  <a:pt x="23453" y="43831"/>
                </a:lnTo>
                <a:lnTo>
                  <a:pt x="23453" y="43774"/>
                </a:lnTo>
                <a:lnTo>
                  <a:pt x="23453" y="43716"/>
                </a:lnTo>
                <a:lnTo>
                  <a:pt x="23414" y="43658"/>
                </a:lnTo>
                <a:lnTo>
                  <a:pt x="23453" y="43562"/>
                </a:lnTo>
                <a:lnTo>
                  <a:pt x="23453" y="43466"/>
                </a:lnTo>
                <a:lnTo>
                  <a:pt x="23395" y="43370"/>
                </a:lnTo>
                <a:lnTo>
                  <a:pt x="23318" y="43313"/>
                </a:lnTo>
                <a:lnTo>
                  <a:pt x="23145" y="43197"/>
                </a:lnTo>
                <a:lnTo>
                  <a:pt x="22934" y="43082"/>
                </a:lnTo>
                <a:lnTo>
                  <a:pt x="22531" y="42909"/>
                </a:lnTo>
                <a:lnTo>
                  <a:pt x="22089" y="42756"/>
                </a:lnTo>
                <a:lnTo>
                  <a:pt x="21628" y="42640"/>
                </a:lnTo>
                <a:lnTo>
                  <a:pt x="21609" y="42583"/>
                </a:lnTo>
                <a:lnTo>
                  <a:pt x="21570" y="42525"/>
                </a:lnTo>
                <a:lnTo>
                  <a:pt x="21532" y="42487"/>
                </a:lnTo>
                <a:lnTo>
                  <a:pt x="21455" y="42448"/>
                </a:lnTo>
                <a:lnTo>
                  <a:pt x="21244" y="42372"/>
                </a:lnTo>
                <a:lnTo>
                  <a:pt x="21013" y="42314"/>
                </a:lnTo>
                <a:lnTo>
                  <a:pt x="20783" y="42256"/>
                </a:lnTo>
                <a:lnTo>
                  <a:pt x="20552" y="42218"/>
                </a:lnTo>
                <a:lnTo>
                  <a:pt x="20034" y="42141"/>
                </a:lnTo>
                <a:lnTo>
                  <a:pt x="19515" y="42122"/>
                </a:lnTo>
                <a:lnTo>
                  <a:pt x="18958" y="42141"/>
                </a:lnTo>
                <a:lnTo>
                  <a:pt x="18382" y="42180"/>
                </a:lnTo>
                <a:lnTo>
                  <a:pt x="17806" y="42256"/>
                </a:lnTo>
                <a:lnTo>
                  <a:pt x="17229" y="42372"/>
                </a:lnTo>
                <a:lnTo>
                  <a:pt x="16634" y="42506"/>
                </a:lnTo>
                <a:lnTo>
                  <a:pt x="16058" y="42679"/>
                </a:lnTo>
                <a:lnTo>
                  <a:pt x="15482" y="42871"/>
                </a:lnTo>
                <a:lnTo>
                  <a:pt x="14925" y="43082"/>
                </a:lnTo>
                <a:lnTo>
                  <a:pt x="14387" y="43332"/>
                </a:lnTo>
                <a:lnTo>
                  <a:pt x="13868" y="43601"/>
                </a:lnTo>
                <a:lnTo>
                  <a:pt x="13388" y="43870"/>
                </a:lnTo>
                <a:lnTo>
                  <a:pt x="12927" y="44177"/>
                </a:lnTo>
                <a:lnTo>
                  <a:pt x="12908" y="44177"/>
                </a:lnTo>
                <a:lnTo>
                  <a:pt x="12236" y="44273"/>
                </a:lnTo>
                <a:lnTo>
                  <a:pt x="11544" y="44408"/>
                </a:lnTo>
                <a:lnTo>
                  <a:pt x="10872" y="44542"/>
                </a:lnTo>
                <a:lnTo>
                  <a:pt x="10219" y="44715"/>
                </a:lnTo>
                <a:lnTo>
                  <a:pt x="9566" y="44926"/>
                </a:lnTo>
                <a:lnTo>
                  <a:pt x="8932" y="45176"/>
                </a:lnTo>
                <a:lnTo>
                  <a:pt x="8625" y="45310"/>
                </a:lnTo>
                <a:lnTo>
                  <a:pt x="8317" y="45464"/>
                </a:lnTo>
                <a:lnTo>
                  <a:pt x="8029" y="45618"/>
                </a:lnTo>
                <a:lnTo>
                  <a:pt x="7741" y="45771"/>
                </a:lnTo>
                <a:lnTo>
                  <a:pt x="7741" y="45771"/>
                </a:lnTo>
                <a:lnTo>
                  <a:pt x="11544" y="41795"/>
                </a:lnTo>
                <a:lnTo>
                  <a:pt x="11544" y="41834"/>
                </a:lnTo>
                <a:lnTo>
                  <a:pt x="11544" y="41891"/>
                </a:lnTo>
                <a:lnTo>
                  <a:pt x="11563" y="41930"/>
                </a:lnTo>
                <a:lnTo>
                  <a:pt x="11602" y="41949"/>
                </a:lnTo>
                <a:lnTo>
                  <a:pt x="11640" y="41968"/>
                </a:lnTo>
                <a:lnTo>
                  <a:pt x="11679" y="41987"/>
                </a:lnTo>
                <a:lnTo>
                  <a:pt x="11736" y="41968"/>
                </a:lnTo>
                <a:lnTo>
                  <a:pt x="11775" y="41930"/>
                </a:lnTo>
                <a:lnTo>
                  <a:pt x="12101" y="41584"/>
                </a:lnTo>
                <a:lnTo>
                  <a:pt x="12466" y="41238"/>
                </a:lnTo>
                <a:lnTo>
                  <a:pt x="12831" y="40912"/>
                </a:lnTo>
                <a:lnTo>
                  <a:pt x="13215" y="40624"/>
                </a:lnTo>
                <a:lnTo>
                  <a:pt x="13619" y="40336"/>
                </a:lnTo>
                <a:lnTo>
                  <a:pt x="14041" y="40086"/>
                </a:lnTo>
                <a:lnTo>
                  <a:pt x="14464" y="39836"/>
                </a:lnTo>
                <a:lnTo>
                  <a:pt x="14905" y="39606"/>
                </a:lnTo>
                <a:lnTo>
                  <a:pt x="15366" y="39394"/>
                </a:lnTo>
                <a:lnTo>
                  <a:pt x="15808" y="39202"/>
                </a:lnTo>
                <a:lnTo>
                  <a:pt x="16288" y="39010"/>
                </a:lnTo>
                <a:lnTo>
                  <a:pt x="16749" y="38837"/>
                </a:lnTo>
                <a:lnTo>
                  <a:pt x="17710" y="38511"/>
                </a:lnTo>
                <a:lnTo>
                  <a:pt x="18670" y="38223"/>
                </a:lnTo>
                <a:lnTo>
                  <a:pt x="18728" y="38280"/>
                </a:lnTo>
                <a:lnTo>
                  <a:pt x="18785" y="38338"/>
                </a:lnTo>
                <a:lnTo>
                  <a:pt x="18977" y="38434"/>
                </a:lnTo>
                <a:lnTo>
                  <a:pt x="19169" y="38530"/>
                </a:lnTo>
                <a:lnTo>
                  <a:pt x="19361" y="38607"/>
                </a:lnTo>
                <a:lnTo>
                  <a:pt x="19573" y="38684"/>
                </a:lnTo>
                <a:lnTo>
                  <a:pt x="20015" y="38780"/>
                </a:lnTo>
                <a:lnTo>
                  <a:pt x="20475" y="38857"/>
                </a:lnTo>
                <a:lnTo>
                  <a:pt x="20936" y="38895"/>
                </a:lnTo>
                <a:lnTo>
                  <a:pt x="21436" y="38895"/>
                </a:lnTo>
                <a:lnTo>
                  <a:pt x="21916" y="38857"/>
                </a:lnTo>
                <a:lnTo>
                  <a:pt x="22415" y="38818"/>
                </a:lnTo>
                <a:lnTo>
                  <a:pt x="22915" y="38761"/>
                </a:lnTo>
                <a:lnTo>
                  <a:pt x="23414" y="38665"/>
                </a:lnTo>
                <a:lnTo>
                  <a:pt x="24394" y="38473"/>
                </a:lnTo>
                <a:lnTo>
                  <a:pt x="25296" y="38261"/>
                </a:lnTo>
                <a:lnTo>
                  <a:pt x="26122" y="38069"/>
                </a:lnTo>
                <a:lnTo>
                  <a:pt x="26775" y="37916"/>
                </a:lnTo>
                <a:lnTo>
                  <a:pt x="27621" y="37685"/>
                </a:lnTo>
                <a:lnTo>
                  <a:pt x="28082" y="37551"/>
                </a:lnTo>
                <a:lnTo>
                  <a:pt x="28562" y="37397"/>
                </a:lnTo>
                <a:lnTo>
                  <a:pt x="29042" y="37224"/>
                </a:lnTo>
                <a:lnTo>
                  <a:pt x="29522" y="37032"/>
                </a:lnTo>
                <a:lnTo>
                  <a:pt x="29983" y="36821"/>
                </a:lnTo>
                <a:lnTo>
                  <a:pt x="30406" y="36590"/>
                </a:lnTo>
                <a:lnTo>
                  <a:pt x="30809" y="36341"/>
                </a:lnTo>
                <a:lnTo>
                  <a:pt x="31001" y="36206"/>
                </a:lnTo>
                <a:lnTo>
                  <a:pt x="31174" y="36072"/>
                </a:lnTo>
                <a:lnTo>
                  <a:pt x="31328" y="35918"/>
                </a:lnTo>
                <a:lnTo>
                  <a:pt x="31462" y="35764"/>
                </a:lnTo>
                <a:lnTo>
                  <a:pt x="31577" y="35611"/>
                </a:lnTo>
                <a:lnTo>
                  <a:pt x="31692" y="35457"/>
                </a:lnTo>
                <a:lnTo>
                  <a:pt x="31788" y="35284"/>
                </a:lnTo>
                <a:lnTo>
                  <a:pt x="31846" y="35111"/>
                </a:lnTo>
                <a:lnTo>
                  <a:pt x="31885" y="34919"/>
                </a:lnTo>
                <a:lnTo>
                  <a:pt x="31923" y="34727"/>
                </a:lnTo>
                <a:lnTo>
                  <a:pt x="31923" y="34535"/>
                </a:lnTo>
                <a:lnTo>
                  <a:pt x="31885" y="34343"/>
                </a:lnTo>
                <a:lnTo>
                  <a:pt x="31827" y="34189"/>
                </a:lnTo>
                <a:lnTo>
                  <a:pt x="31750" y="34055"/>
                </a:lnTo>
                <a:lnTo>
                  <a:pt x="31654" y="33920"/>
                </a:lnTo>
                <a:lnTo>
                  <a:pt x="31520" y="33805"/>
                </a:lnTo>
                <a:lnTo>
                  <a:pt x="31385" y="33728"/>
                </a:lnTo>
                <a:lnTo>
                  <a:pt x="31212" y="33652"/>
                </a:lnTo>
                <a:lnTo>
                  <a:pt x="31251" y="33575"/>
                </a:lnTo>
                <a:lnTo>
                  <a:pt x="31251" y="33498"/>
                </a:lnTo>
                <a:lnTo>
                  <a:pt x="31251" y="33440"/>
                </a:lnTo>
                <a:lnTo>
                  <a:pt x="31231" y="33402"/>
                </a:lnTo>
                <a:lnTo>
                  <a:pt x="31212" y="33344"/>
                </a:lnTo>
                <a:lnTo>
                  <a:pt x="31174" y="33306"/>
                </a:lnTo>
                <a:lnTo>
                  <a:pt x="31116" y="33287"/>
                </a:lnTo>
                <a:lnTo>
                  <a:pt x="31078" y="33267"/>
                </a:lnTo>
                <a:lnTo>
                  <a:pt x="31020" y="33248"/>
                </a:lnTo>
                <a:lnTo>
                  <a:pt x="30694" y="33229"/>
                </a:lnTo>
                <a:lnTo>
                  <a:pt x="30290" y="33248"/>
                </a:lnTo>
                <a:lnTo>
                  <a:pt x="29810" y="33287"/>
                </a:lnTo>
                <a:lnTo>
                  <a:pt x="29253" y="33363"/>
                </a:lnTo>
                <a:lnTo>
                  <a:pt x="28639" y="33459"/>
                </a:lnTo>
                <a:lnTo>
                  <a:pt x="27985" y="33575"/>
                </a:lnTo>
                <a:lnTo>
                  <a:pt x="27313" y="33728"/>
                </a:lnTo>
                <a:lnTo>
                  <a:pt x="26622" y="33882"/>
                </a:lnTo>
                <a:lnTo>
                  <a:pt x="25911" y="34074"/>
                </a:lnTo>
                <a:lnTo>
                  <a:pt x="25220" y="34285"/>
                </a:lnTo>
                <a:lnTo>
                  <a:pt x="24547" y="34516"/>
                </a:lnTo>
                <a:lnTo>
                  <a:pt x="23894" y="34766"/>
                </a:lnTo>
                <a:lnTo>
                  <a:pt x="23299" y="35054"/>
                </a:lnTo>
                <a:lnTo>
                  <a:pt x="23011" y="35188"/>
                </a:lnTo>
                <a:lnTo>
                  <a:pt x="22742" y="35342"/>
                </a:lnTo>
                <a:lnTo>
                  <a:pt x="22492" y="35495"/>
                </a:lnTo>
                <a:lnTo>
                  <a:pt x="22262" y="35649"/>
                </a:lnTo>
                <a:lnTo>
                  <a:pt x="22050" y="35803"/>
                </a:lnTo>
                <a:lnTo>
                  <a:pt x="21878" y="35976"/>
                </a:lnTo>
                <a:lnTo>
                  <a:pt x="21417" y="36110"/>
                </a:lnTo>
                <a:lnTo>
                  <a:pt x="20994" y="36264"/>
                </a:lnTo>
                <a:lnTo>
                  <a:pt x="20572" y="36456"/>
                </a:lnTo>
                <a:lnTo>
                  <a:pt x="20168" y="36667"/>
                </a:lnTo>
                <a:lnTo>
                  <a:pt x="19803" y="36898"/>
                </a:lnTo>
                <a:lnTo>
                  <a:pt x="19458" y="37147"/>
                </a:lnTo>
                <a:lnTo>
                  <a:pt x="19150" y="37435"/>
                </a:lnTo>
                <a:lnTo>
                  <a:pt x="18862" y="37743"/>
                </a:lnTo>
                <a:lnTo>
                  <a:pt x="17998" y="37992"/>
                </a:lnTo>
                <a:lnTo>
                  <a:pt x="17153" y="38261"/>
                </a:lnTo>
                <a:lnTo>
                  <a:pt x="16327" y="38588"/>
                </a:lnTo>
                <a:lnTo>
                  <a:pt x="15501" y="38914"/>
                </a:lnTo>
                <a:lnTo>
                  <a:pt x="15098" y="39106"/>
                </a:lnTo>
                <a:lnTo>
                  <a:pt x="14713" y="39298"/>
                </a:lnTo>
                <a:lnTo>
                  <a:pt x="14329" y="39510"/>
                </a:lnTo>
                <a:lnTo>
                  <a:pt x="13945" y="39721"/>
                </a:lnTo>
                <a:lnTo>
                  <a:pt x="13599" y="39951"/>
                </a:lnTo>
                <a:lnTo>
                  <a:pt x="13234" y="40201"/>
                </a:lnTo>
                <a:lnTo>
                  <a:pt x="12908" y="40451"/>
                </a:lnTo>
                <a:lnTo>
                  <a:pt x="12581" y="40720"/>
                </a:lnTo>
                <a:lnTo>
                  <a:pt x="12581" y="40720"/>
                </a:lnTo>
                <a:lnTo>
                  <a:pt x="14156" y="39068"/>
                </a:lnTo>
                <a:lnTo>
                  <a:pt x="15751" y="37416"/>
                </a:lnTo>
                <a:lnTo>
                  <a:pt x="15808" y="37435"/>
                </a:lnTo>
                <a:lnTo>
                  <a:pt x="15904" y="37435"/>
                </a:lnTo>
                <a:lnTo>
                  <a:pt x="15943" y="37397"/>
                </a:lnTo>
                <a:lnTo>
                  <a:pt x="16135" y="37147"/>
                </a:lnTo>
                <a:lnTo>
                  <a:pt x="16327" y="36936"/>
                </a:lnTo>
                <a:lnTo>
                  <a:pt x="16519" y="36725"/>
                </a:lnTo>
                <a:lnTo>
                  <a:pt x="16730" y="36513"/>
                </a:lnTo>
                <a:lnTo>
                  <a:pt x="16961" y="36341"/>
                </a:lnTo>
                <a:lnTo>
                  <a:pt x="17191" y="36148"/>
                </a:lnTo>
                <a:lnTo>
                  <a:pt x="17690" y="35822"/>
                </a:lnTo>
                <a:lnTo>
                  <a:pt x="18190" y="35515"/>
                </a:lnTo>
                <a:lnTo>
                  <a:pt x="18708" y="35227"/>
                </a:lnTo>
                <a:lnTo>
                  <a:pt x="19246" y="34958"/>
                </a:lnTo>
                <a:lnTo>
                  <a:pt x="19765" y="34708"/>
                </a:lnTo>
                <a:lnTo>
                  <a:pt x="20706" y="34266"/>
                </a:lnTo>
                <a:lnTo>
                  <a:pt x="21666" y="33863"/>
                </a:lnTo>
                <a:lnTo>
                  <a:pt x="21858" y="33767"/>
                </a:lnTo>
                <a:lnTo>
                  <a:pt x="21820" y="33940"/>
                </a:lnTo>
                <a:lnTo>
                  <a:pt x="21801" y="34151"/>
                </a:lnTo>
                <a:lnTo>
                  <a:pt x="21820" y="34228"/>
                </a:lnTo>
                <a:lnTo>
                  <a:pt x="21858" y="34285"/>
                </a:lnTo>
                <a:lnTo>
                  <a:pt x="21935" y="34343"/>
                </a:lnTo>
                <a:lnTo>
                  <a:pt x="22185" y="34343"/>
                </a:lnTo>
                <a:lnTo>
                  <a:pt x="22339" y="34305"/>
                </a:lnTo>
                <a:lnTo>
                  <a:pt x="22511" y="34266"/>
                </a:lnTo>
                <a:lnTo>
                  <a:pt x="22684" y="34228"/>
                </a:lnTo>
                <a:lnTo>
                  <a:pt x="22838" y="34151"/>
                </a:lnTo>
                <a:lnTo>
                  <a:pt x="22992" y="34093"/>
                </a:lnTo>
                <a:lnTo>
                  <a:pt x="23145" y="33997"/>
                </a:lnTo>
                <a:lnTo>
                  <a:pt x="23280" y="33901"/>
                </a:lnTo>
                <a:lnTo>
                  <a:pt x="23395" y="33786"/>
                </a:lnTo>
                <a:lnTo>
                  <a:pt x="23491" y="33671"/>
                </a:lnTo>
                <a:lnTo>
                  <a:pt x="23587" y="33536"/>
                </a:lnTo>
                <a:lnTo>
                  <a:pt x="23645" y="33383"/>
                </a:lnTo>
                <a:lnTo>
                  <a:pt x="23702" y="33229"/>
                </a:lnTo>
                <a:lnTo>
                  <a:pt x="23721" y="33056"/>
                </a:lnTo>
                <a:lnTo>
                  <a:pt x="23741" y="32883"/>
                </a:lnTo>
                <a:lnTo>
                  <a:pt x="23702" y="32691"/>
                </a:lnTo>
                <a:lnTo>
                  <a:pt x="23683" y="32634"/>
                </a:lnTo>
                <a:lnTo>
                  <a:pt x="23625" y="32576"/>
                </a:lnTo>
                <a:lnTo>
                  <a:pt x="23568" y="32538"/>
                </a:lnTo>
                <a:lnTo>
                  <a:pt x="23280" y="32538"/>
                </a:lnTo>
                <a:lnTo>
                  <a:pt x="23049" y="32576"/>
                </a:lnTo>
                <a:lnTo>
                  <a:pt x="22838" y="32653"/>
                </a:lnTo>
                <a:lnTo>
                  <a:pt x="22607" y="32749"/>
                </a:lnTo>
                <a:lnTo>
                  <a:pt x="22415" y="32864"/>
                </a:lnTo>
                <a:lnTo>
                  <a:pt x="22243" y="33018"/>
                </a:lnTo>
                <a:lnTo>
                  <a:pt x="22089" y="33191"/>
                </a:lnTo>
                <a:lnTo>
                  <a:pt x="22031" y="33287"/>
                </a:lnTo>
                <a:lnTo>
                  <a:pt x="21993" y="33383"/>
                </a:lnTo>
                <a:lnTo>
                  <a:pt x="20975" y="33786"/>
                </a:lnTo>
                <a:lnTo>
                  <a:pt x="19918" y="34209"/>
                </a:lnTo>
                <a:lnTo>
                  <a:pt x="19400" y="34439"/>
                </a:lnTo>
                <a:lnTo>
                  <a:pt x="18901" y="34689"/>
                </a:lnTo>
                <a:lnTo>
                  <a:pt x="18401" y="34958"/>
                </a:lnTo>
                <a:lnTo>
                  <a:pt x="17921" y="35246"/>
                </a:lnTo>
                <a:lnTo>
                  <a:pt x="17921" y="35246"/>
                </a:lnTo>
                <a:lnTo>
                  <a:pt x="19285" y="33882"/>
                </a:lnTo>
                <a:lnTo>
                  <a:pt x="20668" y="32557"/>
                </a:lnTo>
                <a:lnTo>
                  <a:pt x="21301" y="32153"/>
                </a:lnTo>
                <a:lnTo>
                  <a:pt x="21935" y="31788"/>
                </a:lnTo>
                <a:lnTo>
                  <a:pt x="22588" y="31424"/>
                </a:lnTo>
                <a:lnTo>
                  <a:pt x="23261" y="31059"/>
                </a:lnTo>
                <a:lnTo>
                  <a:pt x="23914" y="30713"/>
                </a:lnTo>
                <a:lnTo>
                  <a:pt x="24605" y="30386"/>
                </a:lnTo>
                <a:lnTo>
                  <a:pt x="25277" y="30060"/>
                </a:lnTo>
                <a:lnTo>
                  <a:pt x="25969" y="29752"/>
                </a:lnTo>
                <a:lnTo>
                  <a:pt x="26007" y="29810"/>
                </a:lnTo>
                <a:lnTo>
                  <a:pt x="26065" y="29849"/>
                </a:lnTo>
                <a:lnTo>
                  <a:pt x="26142" y="29868"/>
                </a:lnTo>
                <a:lnTo>
                  <a:pt x="26218" y="29868"/>
                </a:lnTo>
                <a:lnTo>
                  <a:pt x="27332" y="29599"/>
                </a:lnTo>
                <a:lnTo>
                  <a:pt x="28446" y="29311"/>
                </a:lnTo>
                <a:lnTo>
                  <a:pt x="29541" y="29023"/>
                </a:lnTo>
                <a:lnTo>
                  <a:pt x="30636" y="28696"/>
                </a:lnTo>
                <a:lnTo>
                  <a:pt x="32538" y="28312"/>
                </a:lnTo>
                <a:lnTo>
                  <a:pt x="33075" y="28197"/>
                </a:lnTo>
                <a:lnTo>
                  <a:pt x="33632" y="28062"/>
                </a:lnTo>
                <a:lnTo>
                  <a:pt x="34170" y="27928"/>
                </a:lnTo>
                <a:lnTo>
                  <a:pt x="34708" y="27755"/>
                </a:lnTo>
                <a:lnTo>
                  <a:pt x="35784" y="27428"/>
                </a:lnTo>
                <a:lnTo>
                  <a:pt x="36859" y="27063"/>
                </a:lnTo>
                <a:lnTo>
                  <a:pt x="38972" y="26295"/>
                </a:lnTo>
                <a:lnTo>
                  <a:pt x="40028" y="25911"/>
                </a:lnTo>
                <a:lnTo>
                  <a:pt x="41104" y="25546"/>
                </a:lnTo>
                <a:lnTo>
                  <a:pt x="41181" y="25508"/>
                </a:lnTo>
                <a:lnTo>
                  <a:pt x="41238" y="25450"/>
                </a:lnTo>
                <a:lnTo>
                  <a:pt x="41258" y="25373"/>
                </a:lnTo>
                <a:lnTo>
                  <a:pt x="41258" y="25277"/>
                </a:lnTo>
                <a:lnTo>
                  <a:pt x="41219" y="25220"/>
                </a:lnTo>
                <a:lnTo>
                  <a:pt x="41181" y="25162"/>
                </a:lnTo>
                <a:lnTo>
                  <a:pt x="41104" y="25124"/>
                </a:lnTo>
                <a:lnTo>
                  <a:pt x="41008" y="25124"/>
                </a:lnTo>
                <a:lnTo>
                  <a:pt x="40259" y="25335"/>
                </a:lnTo>
                <a:lnTo>
                  <a:pt x="40259" y="25335"/>
                </a:lnTo>
                <a:lnTo>
                  <a:pt x="40643" y="25066"/>
                </a:lnTo>
                <a:lnTo>
                  <a:pt x="40989" y="24778"/>
                </a:lnTo>
                <a:lnTo>
                  <a:pt x="41142" y="24643"/>
                </a:lnTo>
                <a:lnTo>
                  <a:pt x="41277" y="24471"/>
                </a:lnTo>
                <a:lnTo>
                  <a:pt x="41411" y="24317"/>
                </a:lnTo>
                <a:lnTo>
                  <a:pt x="41526" y="24144"/>
                </a:lnTo>
                <a:lnTo>
                  <a:pt x="41603" y="24010"/>
                </a:lnTo>
                <a:lnTo>
                  <a:pt x="41661" y="23875"/>
                </a:lnTo>
                <a:lnTo>
                  <a:pt x="41680" y="23760"/>
                </a:lnTo>
                <a:lnTo>
                  <a:pt x="41680" y="23645"/>
                </a:lnTo>
                <a:lnTo>
                  <a:pt x="41661" y="23549"/>
                </a:lnTo>
                <a:lnTo>
                  <a:pt x="41603" y="23472"/>
                </a:lnTo>
                <a:lnTo>
                  <a:pt x="41526" y="23395"/>
                </a:lnTo>
                <a:lnTo>
                  <a:pt x="41430" y="23337"/>
                </a:lnTo>
                <a:lnTo>
                  <a:pt x="41315" y="23299"/>
                </a:lnTo>
                <a:lnTo>
                  <a:pt x="41200" y="23241"/>
                </a:lnTo>
                <a:lnTo>
                  <a:pt x="40893" y="23184"/>
                </a:lnTo>
                <a:lnTo>
                  <a:pt x="40566" y="23145"/>
                </a:lnTo>
                <a:lnTo>
                  <a:pt x="39798" y="23145"/>
                </a:lnTo>
                <a:lnTo>
                  <a:pt x="39414" y="23184"/>
                </a:lnTo>
                <a:lnTo>
                  <a:pt x="38703" y="23260"/>
                </a:lnTo>
                <a:lnTo>
                  <a:pt x="38146" y="23337"/>
                </a:lnTo>
                <a:lnTo>
                  <a:pt x="37877" y="23376"/>
                </a:lnTo>
                <a:lnTo>
                  <a:pt x="37186" y="23568"/>
                </a:lnTo>
                <a:lnTo>
                  <a:pt x="36494" y="23798"/>
                </a:lnTo>
                <a:lnTo>
                  <a:pt x="35784" y="24029"/>
                </a:lnTo>
                <a:lnTo>
                  <a:pt x="35073" y="24278"/>
                </a:lnTo>
                <a:lnTo>
                  <a:pt x="34343" y="24567"/>
                </a:lnTo>
                <a:lnTo>
                  <a:pt x="33632" y="24855"/>
                </a:lnTo>
                <a:lnTo>
                  <a:pt x="32922" y="25181"/>
                </a:lnTo>
                <a:lnTo>
                  <a:pt x="32230" y="25527"/>
                </a:lnTo>
                <a:lnTo>
                  <a:pt x="31539" y="25873"/>
                </a:lnTo>
                <a:lnTo>
                  <a:pt x="30847" y="26238"/>
                </a:lnTo>
                <a:lnTo>
                  <a:pt x="30175" y="26622"/>
                </a:lnTo>
                <a:lnTo>
                  <a:pt x="29522" y="27025"/>
                </a:lnTo>
                <a:lnTo>
                  <a:pt x="28888" y="27428"/>
                </a:lnTo>
                <a:lnTo>
                  <a:pt x="28274" y="27851"/>
                </a:lnTo>
                <a:lnTo>
                  <a:pt x="27678" y="28293"/>
                </a:lnTo>
                <a:lnTo>
                  <a:pt x="27102" y="28735"/>
                </a:lnTo>
                <a:lnTo>
                  <a:pt x="26430" y="29042"/>
                </a:lnTo>
                <a:lnTo>
                  <a:pt x="25738" y="29330"/>
                </a:lnTo>
                <a:lnTo>
                  <a:pt x="25085" y="29656"/>
                </a:lnTo>
                <a:lnTo>
                  <a:pt x="24432" y="29964"/>
                </a:lnTo>
                <a:lnTo>
                  <a:pt x="23779" y="30310"/>
                </a:lnTo>
                <a:lnTo>
                  <a:pt x="23145" y="30655"/>
                </a:lnTo>
                <a:lnTo>
                  <a:pt x="22531" y="31001"/>
                </a:lnTo>
                <a:lnTo>
                  <a:pt x="21935" y="31366"/>
                </a:lnTo>
                <a:lnTo>
                  <a:pt x="22588" y="30751"/>
                </a:lnTo>
                <a:lnTo>
                  <a:pt x="24471" y="29061"/>
                </a:lnTo>
                <a:lnTo>
                  <a:pt x="26353" y="27390"/>
                </a:lnTo>
                <a:lnTo>
                  <a:pt x="28235" y="25700"/>
                </a:lnTo>
                <a:lnTo>
                  <a:pt x="30098" y="23990"/>
                </a:lnTo>
                <a:lnTo>
                  <a:pt x="31270" y="23414"/>
                </a:lnTo>
                <a:lnTo>
                  <a:pt x="32422" y="22857"/>
                </a:lnTo>
                <a:lnTo>
                  <a:pt x="33594" y="22300"/>
                </a:lnTo>
                <a:lnTo>
                  <a:pt x="34766" y="21743"/>
                </a:lnTo>
                <a:lnTo>
                  <a:pt x="35476" y="21551"/>
                </a:lnTo>
                <a:lnTo>
                  <a:pt x="36187" y="21321"/>
                </a:lnTo>
                <a:lnTo>
                  <a:pt x="36052" y="21397"/>
                </a:lnTo>
                <a:lnTo>
                  <a:pt x="35918" y="21474"/>
                </a:lnTo>
                <a:lnTo>
                  <a:pt x="34785" y="21935"/>
                </a:lnTo>
                <a:lnTo>
                  <a:pt x="33632" y="22396"/>
                </a:lnTo>
                <a:lnTo>
                  <a:pt x="33594" y="22415"/>
                </a:lnTo>
                <a:lnTo>
                  <a:pt x="33556" y="22454"/>
                </a:lnTo>
                <a:lnTo>
                  <a:pt x="33517" y="22531"/>
                </a:lnTo>
                <a:lnTo>
                  <a:pt x="33498" y="22627"/>
                </a:lnTo>
                <a:lnTo>
                  <a:pt x="33517" y="22703"/>
                </a:lnTo>
                <a:lnTo>
                  <a:pt x="33556" y="22780"/>
                </a:lnTo>
                <a:lnTo>
                  <a:pt x="33632" y="22857"/>
                </a:lnTo>
                <a:lnTo>
                  <a:pt x="33709" y="22876"/>
                </a:lnTo>
                <a:lnTo>
                  <a:pt x="33805" y="22876"/>
                </a:lnTo>
                <a:lnTo>
                  <a:pt x="34439" y="22646"/>
                </a:lnTo>
                <a:lnTo>
                  <a:pt x="35054" y="22396"/>
                </a:lnTo>
                <a:lnTo>
                  <a:pt x="36168" y="21935"/>
                </a:lnTo>
                <a:lnTo>
                  <a:pt x="37243" y="21455"/>
                </a:lnTo>
                <a:lnTo>
                  <a:pt x="38338" y="20936"/>
                </a:lnTo>
                <a:lnTo>
                  <a:pt x="39395" y="20399"/>
                </a:lnTo>
                <a:lnTo>
                  <a:pt x="40086" y="20053"/>
                </a:lnTo>
                <a:lnTo>
                  <a:pt x="40816" y="19650"/>
                </a:lnTo>
                <a:lnTo>
                  <a:pt x="41565" y="19227"/>
                </a:lnTo>
                <a:lnTo>
                  <a:pt x="42314" y="18747"/>
                </a:lnTo>
                <a:lnTo>
                  <a:pt x="43505" y="18228"/>
                </a:lnTo>
                <a:lnTo>
                  <a:pt x="44081" y="17959"/>
                </a:lnTo>
                <a:lnTo>
                  <a:pt x="44657" y="17671"/>
                </a:lnTo>
                <a:lnTo>
                  <a:pt x="45214" y="17345"/>
                </a:lnTo>
                <a:lnTo>
                  <a:pt x="45752" y="17018"/>
                </a:lnTo>
                <a:lnTo>
                  <a:pt x="46271" y="16634"/>
                </a:lnTo>
                <a:lnTo>
                  <a:pt x="46789" y="16211"/>
                </a:lnTo>
                <a:lnTo>
                  <a:pt x="46828" y="16154"/>
                </a:lnTo>
                <a:lnTo>
                  <a:pt x="46847" y="16096"/>
                </a:lnTo>
                <a:lnTo>
                  <a:pt x="46847" y="16019"/>
                </a:lnTo>
                <a:lnTo>
                  <a:pt x="46808" y="15962"/>
                </a:lnTo>
                <a:lnTo>
                  <a:pt x="46751" y="15923"/>
                </a:lnTo>
                <a:lnTo>
                  <a:pt x="46693" y="15885"/>
                </a:lnTo>
                <a:lnTo>
                  <a:pt x="46616" y="15885"/>
                </a:lnTo>
                <a:lnTo>
                  <a:pt x="46559" y="15904"/>
                </a:lnTo>
                <a:lnTo>
                  <a:pt x="45790" y="16211"/>
                </a:lnTo>
                <a:lnTo>
                  <a:pt x="45061" y="16538"/>
                </a:lnTo>
                <a:lnTo>
                  <a:pt x="45349" y="16211"/>
                </a:lnTo>
                <a:lnTo>
                  <a:pt x="45637" y="15866"/>
                </a:lnTo>
                <a:lnTo>
                  <a:pt x="45887" y="15520"/>
                </a:lnTo>
                <a:lnTo>
                  <a:pt x="46117" y="15155"/>
                </a:lnTo>
                <a:lnTo>
                  <a:pt x="46309" y="14790"/>
                </a:lnTo>
                <a:lnTo>
                  <a:pt x="46482" y="14406"/>
                </a:lnTo>
                <a:lnTo>
                  <a:pt x="46616" y="14022"/>
                </a:lnTo>
                <a:lnTo>
                  <a:pt x="46712" y="13618"/>
                </a:lnTo>
                <a:lnTo>
                  <a:pt x="46732" y="13503"/>
                </a:lnTo>
                <a:lnTo>
                  <a:pt x="46674" y="13407"/>
                </a:lnTo>
                <a:lnTo>
                  <a:pt x="46655" y="13369"/>
                </a:lnTo>
                <a:lnTo>
                  <a:pt x="46597" y="13350"/>
                </a:lnTo>
                <a:lnTo>
                  <a:pt x="46559" y="13330"/>
                </a:lnTo>
                <a:lnTo>
                  <a:pt x="46501" y="13311"/>
                </a:lnTo>
                <a:lnTo>
                  <a:pt x="46136" y="13311"/>
                </a:lnTo>
                <a:lnTo>
                  <a:pt x="45810" y="13350"/>
                </a:lnTo>
                <a:lnTo>
                  <a:pt x="45483" y="13407"/>
                </a:lnTo>
                <a:lnTo>
                  <a:pt x="45157" y="13484"/>
                </a:lnTo>
                <a:lnTo>
                  <a:pt x="44830" y="13599"/>
                </a:lnTo>
                <a:lnTo>
                  <a:pt x="44523" y="13715"/>
                </a:lnTo>
                <a:lnTo>
                  <a:pt x="44235" y="13868"/>
                </a:lnTo>
                <a:lnTo>
                  <a:pt x="43947" y="14022"/>
                </a:lnTo>
                <a:lnTo>
                  <a:pt x="43658" y="14195"/>
                </a:lnTo>
                <a:lnTo>
                  <a:pt x="43370" y="14387"/>
                </a:lnTo>
                <a:lnTo>
                  <a:pt x="42813" y="14790"/>
                </a:lnTo>
                <a:lnTo>
                  <a:pt x="42276" y="15213"/>
                </a:lnTo>
                <a:lnTo>
                  <a:pt x="41738" y="15635"/>
                </a:lnTo>
                <a:lnTo>
                  <a:pt x="40950" y="16250"/>
                </a:lnTo>
                <a:lnTo>
                  <a:pt x="40144" y="16845"/>
                </a:lnTo>
                <a:lnTo>
                  <a:pt x="39337" y="17441"/>
                </a:lnTo>
                <a:lnTo>
                  <a:pt x="38511" y="18036"/>
                </a:lnTo>
                <a:lnTo>
                  <a:pt x="37723" y="18651"/>
                </a:lnTo>
                <a:lnTo>
                  <a:pt x="37339" y="18958"/>
                </a:lnTo>
                <a:lnTo>
                  <a:pt x="36955" y="19285"/>
                </a:lnTo>
                <a:lnTo>
                  <a:pt x="36590" y="19630"/>
                </a:lnTo>
                <a:lnTo>
                  <a:pt x="36245" y="19976"/>
                </a:lnTo>
                <a:lnTo>
                  <a:pt x="35899" y="20341"/>
                </a:lnTo>
                <a:lnTo>
                  <a:pt x="35572" y="20725"/>
                </a:lnTo>
                <a:lnTo>
                  <a:pt x="34996" y="21052"/>
                </a:lnTo>
                <a:lnTo>
                  <a:pt x="34439" y="21378"/>
                </a:lnTo>
                <a:lnTo>
                  <a:pt x="34381" y="21436"/>
                </a:lnTo>
                <a:lnTo>
                  <a:pt x="34343" y="21513"/>
                </a:lnTo>
                <a:lnTo>
                  <a:pt x="34324" y="21589"/>
                </a:lnTo>
                <a:lnTo>
                  <a:pt x="34343" y="21666"/>
                </a:lnTo>
                <a:lnTo>
                  <a:pt x="32557" y="22511"/>
                </a:lnTo>
                <a:lnTo>
                  <a:pt x="31673" y="22934"/>
                </a:lnTo>
                <a:lnTo>
                  <a:pt x="30790" y="23357"/>
                </a:lnTo>
                <a:lnTo>
                  <a:pt x="32000" y="22204"/>
                </a:lnTo>
                <a:lnTo>
                  <a:pt x="33191" y="21032"/>
                </a:lnTo>
                <a:lnTo>
                  <a:pt x="34362" y="19842"/>
                </a:lnTo>
                <a:lnTo>
                  <a:pt x="35515" y="18632"/>
                </a:lnTo>
                <a:lnTo>
                  <a:pt x="35534" y="18689"/>
                </a:lnTo>
                <a:lnTo>
                  <a:pt x="35572" y="18728"/>
                </a:lnTo>
                <a:lnTo>
                  <a:pt x="35630" y="18747"/>
                </a:lnTo>
                <a:lnTo>
                  <a:pt x="35668" y="18747"/>
                </a:lnTo>
                <a:lnTo>
                  <a:pt x="35688" y="18728"/>
                </a:lnTo>
                <a:lnTo>
                  <a:pt x="35976" y="18382"/>
                </a:lnTo>
                <a:lnTo>
                  <a:pt x="36264" y="18017"/>
                </a:lnTo>
                <a:lnTo>
                  <a:pt x="36533" y="17633"/>
                </a:lnTo>
                <a:lnTo>
                  <a:pt x="36782" y="17249"/>
                </a:lnTo>
                <a:lnTo>
                  <a:pt x="37704" y="16173"/>
                </a:lnTo>
                <a:lnTo>
                  <a:pt x="38607" y="15078"/>
                </a:lnTo>
                <a:lnTo>
                  <a:pt x="39471" y="13964"/>
                </a:lnTo>
                <a:lnTo>
                  <a:pt x="40316" y="12812"/>
                </a:lnTo>
                <a:lnTo>
                  <a:pt x="40336" y="12850"/>
                </a:lnTo>
                <a:lnTo>
                  <a:pt x="40374" y="12889"/>
                </a:lnTo>
                <a:lnTo>
                  <a:pt x="40489" y="12889"/>
                </a:lnTo>
                <a:lnTo>
                  <a:pt x="40528" y="12869"/>
                </a:lnTo>
                <a:lnTo>
                  <a:pt x="40547" y="12831"/>
                </a:lnTo>
                <a:lnTo>
                  <a:pt x="40566" y="12773"/>
                </a:lnTo>
                <a:lnTo>
                  <a:pt x="40605" y="12389"/>
                </a:lnTo>
                <a:lnTo>
                  <a:pt x="40777" y="12140"/>
                </a:lnTo>
                <a:lnTo>
                  <a:pt x="40893" y="12159"/>
                </a:lnTo>
                <a:lnTo>
                  <a:pt x="40931" y="12140"/>
                </a:lnTo>
                <a:lnTo>
                  <a:pt x="40989" y="12101"/>
                </a:lnTo>
                <a:lnTo>
                  <a:pt x="41565" y="11583"/>
                </a:lnTo>
                <a:lnTo>
                  <a:pt x="42141" y="11026"/>
                </a:lnTo>
                <a:lnTo>
                  <a:pt x="42717" y="10430"/>
                </a:lnTo>
                <a:lnTo>
                  <a:pt x="43274" y="9835"/>
                </a:lnTo>
                <a:lnTo>
                  <a:pt x="43812" y="9201"/>
                </a:lnTo>
                <a:lnTo>
                  <a:pt x="44331" y="8548"/>
                </a:lnTo>
                <a:lnTo>
                  <a:pt x="44830" y="7856"/>
                </a:lnTo>
                <a:lnTo>
                  <a:pt x="45272" y="7165"/>
                </a:lnTo>
                <a:lnTo>
                  <a:pt x="45694" y="6454"/>
                </a:lnTo>
                <a:lnTo>
                  <a:pt x="45906" y="6089"/>
                </a:lnTo>
                <a:lnTo>
                  <a:pt x="46079" y="5705"/>
                </a:lnTo>
                <a:lnTo>
                  <a:pt x="46251" y="5340"/>
                </a:lnTo>
                <a:lnTo>
                  <a:pt x="46424" y="4956"/>
                </a:lnTo>
                <a:lnTo>
                  <a:pt x="46578" y="4591"/>
                </a:lnTo>
                <a:lnTo>
                  <a:pt x="46712" y="4207"/>
                </a:lnTo>
                <a:lnTo>
                  <a:pt x="46828" y="3804"/>
                </a:lnTo>
                <a:lnTo>
                  <a:pt x="46943" y="3419"/>
                </a:lnTo>
                <a:lnTo>
                  <a:pt x="47039" y="3035"/>
                </a:lnTo>
                <a:lnTo>
                  <a:pt x="47116" y="2632"/>
                </a:lnTo>
                <a:lnTo>
                  <a:pt x="47173" y="2229"/>
                </a:lnTo>
                <a:lnTo>
                  <a:pt x="47231" y="1845"/>
                </a:lnTo>
                <a:lnTo>
                  <a:pt x="47250" y="1441"/>
                </a:lnTo>
                <a:lnTo>
                  <a:pt x="47269" y="1019"/>
                </a:lnTo>
                <a:lnTo>
                  <a:pt x="47269" y="980"/>
                </a:lnTo>
                <a:lnTo>
                  <a:pt x="47250" y="923"/>
                </a:lnTo>
                <a:lnTo>
                  <a:pt x="47212" y="884"/>
                </a:lnTo>
                <a:lnTo>
                  <a:pt x="47173" y="865"/>
                </a:lnTo>
                <a:lnTo>
                  <a:pt x="47135" y="846"/>
                </a:lnTo>
                <a:lnTo>
                  <a:pt x="47097" y="827"/>
                </a:lnTo>
                <a:lnTo>
                  <a:pt x="47039" y="846"/>
                </a:lnTo>
                <a:lnTo>
                  <a:pt x="46981" y="846"/>
                </a:lnTo>
                <a:lnTo>
                  <a:pt x="46789" y="961"/>
                </a:lnTo>
                <a:lnTo>
                  <a:pt x="46597" y="1076"/>
                </a:lnTo>
                <a:lnTo>
                  <a:pt x="46213" y="1326"/>
                </a:lnTo>
                <a:lnTo>
                  <a:pt x="46175" y="999"/>
                </a:lnTo>
                <a:lnTo>
                  <a:pt x="46117" y="692"/>
                </a:lnTo>
                <a:lnTo>
                  <a:pt x="46040" y="385"/>
                </a:lnTo>
                <a:lnTo>
                  <a:pt x="45944" y="77"/>
                </a:lnTo>
                <a:lnTo>
                  <a:pt x="45906" y="20"/>
                </a:lnTo>
                <a:lnTo>
                  <a:pt x="45848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 txBox="1">
            <a:spLocks noGrp="1"/>
          </p:cNvSpPr>
          <p:nvPr>
            <p:ph type="title"/>
          </p:nvPr>
        </p:nvSpPr>
        <p:spPr>
          <a:xfrm>
            <a:off x="2612388" y="1318950"/>
            <a:ext cx="39192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94" name="Google Shape;394;p27"/>
          <p:cNvSpPr txBox="1">
            <a:spLocks noGrp="1"/>
          </p:cNvSpPr>
          <p:nvPr>
            <p:ph type="title" idx="2" hasCustomPrompt="1"/>
          </p:nvPr>
        </p:nvSpPr>
        <p:spPr>
          <a:xfrm>
            <a:off x="2766000" y="528741"/>
            <a:ext cx="36120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1"/>
          </p:nvPr>
        </p:nvSpPr>
        <p:spPr>
          <a:xfrm>
            <a:off x="1559475" y="4285900"/>
            <a:ext cx="60210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96" name="Google Shape;396;p27"/>
          <p:cNvSpPr txBox="1">
            <a:spLocks noGrp="1"/>
          </p:cNvSpPr>
          <p:nvPr>
            <p:ph type="title" idx="3" hasCustomPrompt="1"/>
          </p:nvPr>
        </p:nvSpPr>
        <p:spPr>
          <a:xfrm>
            <a:off x="2765250" y="3495204"/>
            <a:ext cx="36135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97" name="Google Shape;397;p27"/>
          <p:cNvSpPr txBox="1">
            <a:spLocks noGrp="1"/>
          </p:cNvSpPr>
          <p:nvPr>
            <p:ph type="subTitle" idx="4"/>
          </p:nvPr>
        </p:nvSpPr>
        <p:spPr>
          <a:xfrm>
            <a:off x="2789088" y="2802425"/>
            <a:ext cx="3565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title" idx="5" hasCustomPrompt="1"/>
          </p:nvPr>
        </p:nvSpPr>
        <p:spPr>
          <a:xfrm>
            <a:off x="2766000" y="2011973"/>
            <a:ext cx="36120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pic>
        <p:nvPicPr>
          <p:cNvPr id="399" name="Google Shape;3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276" y="3157475"/>
            <a:ext cx="978650" cy="101718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400" name="Google Shape;4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1676" y="994800"/>
            <a:ext cx="978650" cy="101718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pic>
        <p:nvPicPr>
          <p:cNvPr id="403" name="Google Shape;403;p28"/>
          <p:cNvPicPr preferRelativeResize="0"/>
          <p:nvPr/>
        </p:nvPicPr>
        <p:blipFill rotWithShape="1">
          <a:blip r:embed="rId3">
            <a:alphaModFix/>
          </a:blip>
          <a:srcRect t="19897"/>
          <a:stretch/>
        </p:blipFill>
        <p:spPr>
          <a:xfrm>
            <a:off x="7620650" y="0"/>
            <a:ext cx="1261525" cy="105027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404" name="Google Shape;404;p28"/>
          <p:cNvPicPr preferRelativeResize="0"/>
          <p:nvPr/>
        </p:nvPicPr>
        <p:blipFill rotWithShape="1">
          <a:blip r:embed="rId3">
            <a:alphaModFix/>
          </a:blip>
          <a:srcRect r="29691"/>
          <a:stretch/>
        </p:blipFill>
        <p:spPr>
          <a:xfrm>
            <a:off x="8612352" y="1593600"/>
            <a:ext cx="531651" cy="785950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/>
          <p:nvPr/>
        </p:nvSpPr>
        <p:spPr>
          <a:xfrm>
            <a:off x="2274962" y="1412250"/>
            <a:ext cx="4594076" cy="2755670"/>
          </a:xfrm>
          <a:custGeom>
            <a:avLst/>
            <a:gdLst/>
            <a:ahLst/>
            <a:cxnLst/>
            <a:rect l="l" t="t" r="r" b="b"/>
            <a:pathLst>
              <a:path w="65185" h="39100" extrusionOk="0">
                <a:moveTo>
                  <a:pt x="1" y="1"/>
                </a:moveTo>
                <a:lnTo>
                  <a:pt x="1" y="38657"/>
                </a:lnTo>
                <a:lnTo>
                  <a:pt x="425" y="38907"/>
                </a:lnTo>
                <a:lnTo>
                  <a:pt x="1119" y="38522"/>
                </a:lnTo>
                <a:lnTo>
                  <a:pt x="1813" y="38213"/>
                </a:lnTo>
                <a:lnTo>
                  <a:pt x="2546" y="38348"/>
                </a:lnTo>
                <a:lnTo>
                  <a:pt x="3355" y="39100"/>
                </a:lnTo>
                <a:lnTo>
                  <a:pt x="3972" y="38136"/>
                </a:lnTo>
                <a:lnTo>
                  <a:pt x="4782" y="38984"/>
                </a:lnTo>
                <a:lnTo>
                  <a:pt x="5476" y="38560"/>
                </a:lnTo>
                <a:lnTo>
                  <a:pt x="6151" y="38059"/>
                </a:lnTo>
                <a:lnTo>
                  <a:pt x="6845" y="37750"/>
                </a:lnTo>
                <a:lnTo>
                  <a:pt x="7597" y="37943"/>
                </a:lnTo>
                <a:lnTo>
                  <a:pt x="8291" y="37731"/>
                </a:lnTo>
                <a:lnTo>
                  <a:pt x="9082" y="38444"/>
                </a:lnTo>
                <a:lnTo>
                  <a:pt x="9795" y="38194"/>
                </a:lnTo>
                <a:lnTo>
                  <a:pt x="10527" y="38348"/>
                </a:lnTo>
                <a:lnTo>
                  <a:pt x="11183" y="37635"/>
                </a:lnTo>
                <a:lnTo>
                  <a:pt x="11954" y="38097"/>
                </a:lnTo>
                <a:lnTo>
                  <a:pt x="12571" y="36941"/>
                </a:lnTo>
                <a:lnTo>
                  <a:pt x="13362" y="37654"/>
                </a:lnTo>
                <a:lnTo>
                  <a:pt x="14094" y="37693"/>
                </a:lnTo>
                <a:lnTo>
                  <a:pt x="14788" y="37442"/>
                </a:lnTo>
                <a:lnTo>
                  <a:pt x="15482" y="37133"/>
                </a:lnTo>
                <a:lnTo>
                  <a:pt x="16254" y="37673"/>
                </a:lnTo>
                <a:lnTo>
                  <a:pt x="16967" y="37558"/>
                </a:lnTo>
                <a:lnTo>
                  <a:pt x="17603" y="36690"/>
                </a:lnTo>
                <a:lnTo>
                  <a:pt x="18336" y="36748"/>
                </a:lnTo>
                <a:lnTo>
                  <a:pt x="19088" y="36999"/>
                </a:lnTo>
                <a:lnTo>
                  <a:pt x="19762" y="36420"/>
                </a:lnTo>
                <a:lnTo>
                  <a:pt x="20495" y="36536"/>
                </a:lnTo>
                <a:lnTo>
                  <a:pt x="21247" y="36864"/>
                </a:lnTo>
                <a:lnTo>
                  <a:pt x="21980" y="36806"/>
                </a:lnTo>
                <a:lnTo>
                  <a:pt x="22654" y="36401"/>
                </a:lnTo>
                <a:lnTo>
                  <a:pt x="23406" y="36651"/>
                </a:lnTo>
                <a:lnTo>
                  <a:pt x="24100" y="36304"/>
                </a:lnTo>
                <a:lnTo>
                  <a:pt x="24833" y="36420"/>
                </a:lnTo>
                <a:lnTo>
                  <a:pt x="25527" y="36073"/>
                </a:lnTo>
                <a:lnTo>
                  <a:pt x="26260" y="36112"/>
                </a:lnTo>
                <a:lnTo>
                  <a:pt x="26915" y="35553"/>
                </a:lnTo>
                <a:lnTo>
                  <a:pt x="27706" y="36112"/>
                </a:lnTo>
                <a:lnTo>
                  <a:pt x="28342" y="35302"/>
                </a:lnTo>
                <a:lnTo>
                  <a:pt x="29113" y="35803"/>
                </a:lnTo>
                <a:lnTo>
                  <a:pt x="29865" y="36073"/>
                </a:lnTo>
                <a:lnTo>
                  <a:pt x="30520" y="35418"/>
                </a:lnTo>
                <a:lnTo>
                  <a:pt x="31292" y="35745"/>
                </a:lnTo>
                <a:lnTo>
                  <a:pt x="32024" y="35784"/>
                </a:lnTo>
                <a:lnTo>
                  <a:pt x="32660" y="34936"/>
                </a:lnTo>
                <a:lnTo>
                  <a:pt x="33432" y="35495"/>
                </a:lnTo>
                <a:lnTo>
                  <a:pt x="34145" y="35340"/>
                </a:lnTo>
                <a:lnTo>
                  <a:pt x="34781" y="34569"/>
                </a:lnTo>
                <a:lnTo>
                  <a:pt x="35533" y="34762"/>
                </a:lnTo>
                <a:lnTo>
                  <a:pt x="36266" y="34820"/>
                </a:lnTo>
                <a:lnTo>
                  <a:pt x="36998" y="34974"/>
                </a:lnTo>
                <a:lnTo>
                  <a:pt x="37769" y="35418"/>
                </a:lnTo>
                <a:lnTo>
                  <a:pt x="38444" y="34955"/>
                </a:lnTo>
                <a:lnTo>
                  <a:pt x="39158" y="34820"/>
                </a:lnTo>
                <a:lnTo>
                  <a:pt x="39929" y="35321"/>
                </a:lnTo>
                <a:lnTo>
                  <a:pt x="40546" y="34261"/>
                </a:lnTo>
                <a:lnTo>
                  <a:pt x="41240" y="33875"/>
                </a:lnTo>
                <a:lnTo>
                  <a:pt x="41992" y="34087"/>
                </a:lnTo>
                <a:lnTo>
                  <a:pt x="42686" y="33914"/>
                </a:lnTo>
                <a:lnTo>
                  <a:pt x="43496" y="34801"/>
                </a:lnTo>
                <a:lnTo>
                  <a:pt x="44228" y="34724"/>
                </a:lnTo>
                <a:lnTo>
                  <a:pt x="44922" y="34550"/>
                </a:lnTo>
                <a:lnTo>
                  <a:pt x="45636" y="34357"/>
                </a:lnTo>
                <a:lnTo>
                  <a:pt x="46349" y="34261"/>
                </a:lnTo>
                <a:lnTo>
                  <a:pt x="47004" y="33644"/>
                </a:lnTo>
                <a:lnTo>
                  <a:pt x="47756" y="33972"/>
                </a:lnTo>
                <a:lnTo>
                  <a:pt x="48508" y="34299"/>
                </a:lnTo>
                <a:lnTo>
                  <a:pt x="49164" y="33625"/>
                </a:lnTo>
                <a:lnTo>
                  <a:pt x="49954" y="34145"/>
                </a:lnTo>
                <a:lnTo>
                  <a:pt x="50648" y="33817"/>
                </a:lnTo>
                <a:lnTo>
                  <a:pt x="51381" y="33991"/>
                </a:lnTo>
                <a:lnTo>
                  <a:pt x="52036" y="33316"/>
                </a:lnTo>
                <a:lnTo>
                  <a:pt x="52808" y="33779"/>
                </a:lnTo>
                <a:lnTo>
                  <a:pt x="53424" y="32661"/>
                </a:lnTo>
                <a:lnTo>
                  <a:pt x="54215" y="33258"/>
                </a:lnTo>
                <a:lnTo>
                  <a:pt x="54890" y="32873"/>
                </a:lnTo>
                <a:lnTo>
                  <a:pt x="55584" y="32583"/>
                </a:lnTo>
                <a:lnTo>
                  <a:pt x="56336" y="32776"/>
                </a:lnTo>
                <a:lnTo>
                  <a:pt x="57088" y="33123"/>
                </a:lnTo>
                <a:lnTo>
                  <a:pt x="57743" y="32391"/>
                </a:lnTo>
                <a:lnTo>
                  <a:pt x="58476" y="32506"/>
                </a:lnTo>
                <a:lnTo>
                  <a:pt x="59247" y="32988"/>
                </a:lnTo>
                <a:lnTo>
                  <a:pt x="59960" y="32815"/>
                </a:lnTo>
                <a:lnTo>
                  <a:pt x="60635" y="32333"/>
                </a:lnTo>
                <a:lnTo>
                  <a:pt x="61348" y="32275"/>
                </a:lnTo>
                <a:lnTo>
                  <a:pt x="62081" y="32391"/>
                </a:lnTo>
                <a:lnTo>
                  <a:pt x="62737" y="31735"/>
                </a:lnTo>
                <a:lnTo>
                  <a:pt x="63527" y="32352"/>
                </a:lnTo>
                <a:lnTo>
                  <a:pt x="64202" y="31774"/>
                </a:lnTo>
                <a:lnTo>
                  <a:pt x="64954" y="32024"/>
                </a:lnTo>
                <a:lnTo>
                  <a:pt x="65185" y="32179"/>
                </a:lnTo>
                <a:lnTo>
                  <a:pt x="65185" y="1"/>
                </a:lnTo>
                <a:lnTo>
                  <a:pt x="61985" y="1"/>
                </a:lnTo>
                <a:lnTo>
                  <a:pt x="61676" y="2025"/>
                </a:lnTo>
                <a:lnTo>
                  <a:pt x="61830" y="2102"/>
                </a:lnTo>
                <a:lnTo>
                  <a:pt x="61985" y="2180"/>
                </a:lnTo>
                <a:lnTo>
                  <a:pt x="62100" y="2295"/>
                </a:lnTo>
                <a:lnTo>
                  <a:pt x="62216" y="2430"/>
                </a:lnTo>
                <a:lnTo>
                  <a:pt x="62312" y="2584"/>
                </a:lnTo>
                <a:lnTo>
                  <a:pt x="62370" y="2739"/>
                </a:lnTo>
                <a:lnTo>
                  <a:pt x="62409" y="2912"/>
                </a:lnTo>
                <a:lnTo>
                  <a:pt x="62428" y="3086"/>
                </a:lnTo>
                <a:lnTo>
                  <a:pt x="62428" y="3201"/>
                </a:lnTo>
                <a:lnTo>
                  <a:pt x="62409" y="3317"/>
                </a:lnTo>
                <a:lnTo>
                  <a:pt x="62351" y="3529"/>
                </a:lnTo>
                <a:lnTo>
                  <a:pt x="62235" y="3722"/>
                </a:lnTo>
                <a:lnTo>
                  <a:pt x="62100" y="3895"/>
                </a:lnTo>
                <a:lnTo>
                  <a:pt x="61927" y="4030"/>
                </a:lnTo>
                <a:lnTo>
                  <a:pt x="61734" y="4127"/>
                </a:lnTo>
                <a:lnTo>
                  <a:pt x="61522" y="4204"/>
                </a:lnTo>
                <a:lnTo>
                  <a:pt x="61406" y="4204"/>
                </a:lnTo>
                <a:lnTo>
                  <a:pt x="61291" y="4223"/>
                </a:lnTo>
                <a:lnTo>
                  <a:pt x="61175" y="4204"/>
                </a:lnTo>
                <a:lnTo>
                  <a:pt x="61078" y="4204"/>
                </a:lnTo>
                <a:lnTo>
                  <a:pt x="60866" y="4127"/>
                </a:lnTo>
                <a:lnTo>
                  <a:pt x="60674" y="4030"/>
                </a:lnTo>
                <a:lnTo>
                  <a:pt x="60500" y="3895"/>
                </a:lnTo>
                <a:lnTo>
                  <a:pt x="60365" y="3722"/>
                </a:lnTo>
                <a:lnTo>
                  <a:pt x="60249" y="3529"/>
                </a:lnTo>
                <a:lnTo>
                  <a:pt x="60192" y="3317"/>
                </a:lnTo>
                <a:lnTo>
                  <a:pt x="60172" y="3201"/>
                </a:lnTo>
                <a:lnTo>
                  <a:pt x="60172" y="3086"/>
                </a:lnTo>
                <a:lnTo>
                  <a:pt x="60172" y="2931"/>
                </a:lnTo>
                <a:lnTo>
                  <a:pt x="60211" y="2758"/>
                </a:lnTo>
                <a:lnTo>
                  <a:pt x="60269" y="2623"/>
                </a:lnTo>
                <a:lnTo>
                  <a:pt x="60346" y="2488"/>
                </a:lnTo>
                <a:lnTo>
                  <a:pt x="60442" y="2353"/>
                </a:lnTo>
                <a:lnTo>
                  <a:pt x="60539" y="2257"/>
                </a:lnTo>
                <a:lnTo>
                  <a:pt x="60654" y="2160"/>
                </a:lnTo>
                <a:lnTo>
                  <a:pt x="60789" y="2083"/>
                </a:lnTo>
                <a:lnTo>
                  <a:pt x="60789" y="1"/>
                </a:lnTo>
                <a:lnTo>
                  <a:pt x="55622" y="1"/>
                </a:lnTo>
                <a:lnTo>
                  <a:pt x="55295" y="2025"/>
                </a:lnTo>
                <a:lnTo>
                  <a:pt x="55449" y="2102"/>
                </a:lnTo>
                <a:lnTo>
                  <a:pt x="55603" y="2180"/>
                </a:lnTo>
                <a:lnTo>
                  <a:pt x="55738" y="2295"/>
                </a:lnTo>
                <a:lnTo>
                  <a:pt x="55834" y="2430"/>
                </a:lnTo>
                <a:lnTo>
                  <a:pt x="55931" y="2584"/>
                </a:lnTo>
                <a:lnTo>
                  <a:pt x="55989" y="2739"/>
                </a:lnTo>
                <a:lnTo>
                  <a:pt x="56027" y="2912"/>
                </a:lnTo>
                <a:lnTo>
                  <a:pt x="56047" y="3086"/>
                </a:lnTo>
                <a:lnTo>
                  <a:pt x="56047" y="3201"/>
                </a:lnTo>
                <a:lnTo>
                  <a:pt x="56027" y="3317"/>
                </a:lnTo>
                <a:lnTo>
                  <a:pt x="55969" y="3529"/>
                </a:lnTo>
                <a:lnTo>
                  <a:pt x="55854" y="3722"/>
                </a:lnTo>
                <a:lnTo>
                  <a:pt x="55719" y="3895"/>
                </a:lnTo>
                <a:lnTo>
                  <a:pt x="55545" y="4030"/>
                </a:lnTo>
                <a:lnTo>
                  <a:pt x="55352" y="4127"/>
                </a:lnTo>
                <a:lnTo>
                  <a:pt x="55140" y="4204"/>
                </a:lnTo>
                <a:lnTo>
                  <a:pt x="55025" y="4204"/>
                </a:lnTo>
                <a:lnTo>
                  <a:pt x="54909" y="4223"/>
                </a:lnTo>
                <a:lnTo>
                  <a:pt x="54793" y="4204"/>
                </a:lnTo>
                <a:lnTo>
                  <a:pt x="54697" y="4204"/>
                </a:lnTo>
                <a:lnTo>
                  <a:pt x="54485" y="4127"/>
                </a:lnTo>
                <a:lnTo>
                  <a:pt x="54292" y="4030"/>
                </a:lnTo>
                <a:lnTo>
                  <a:pt x="54119" y="3895"/>
                </a:lnTo>
                <a:lnTo>
                  <a:pt x="53984" y="3722"/>
                </a:lnTo>
                <a:lnTo>
                  <a:pt x="53868" y="3529"/>
                </a:lnTo>
                <a:lnTo>
                  <a:pt x="53810" y="3317"/>
                </a:lnTo>
                <a:lnTo>
                  <a:pt x="53791" y="3201"/>
                </a:lnTo>
                <a:lnTo>
                  <a:pt x="53791" y="3086"/>
                </a:lnTo>
                <a:lnTo>
                  <a:pt x="53791" y="2931"/>
                </a:lnTo>
                <a:lnTo>
                  <a:pt x="53829" y="2758"/>
                </a:lnTo>
                <a:lnTo>
                  <a:pt x="53887" y="2623"/>
                </a:lnTo>
                <a:lnTo>
                  <a:pt x="53964" y="2488"/>
                </a:lnTo>
                <a:lnTo>
                  <a:pt x="54061" y="2353"/>
                </a:lnTo>
                <a:lnTo>
                  <a:pt x="54157" y="2257"/>
                </a:lnTo>
                <a:lnTo>
                  <a:pt x="54273" y="2160"/>
                </a:lnTo>
                <a:lnTo>
                  <a:pt x="54408" y="2083"/>
                </a:lnTo>
                <a:lnTo>
                  <a:pt x="54408" y="1"/>
                </a:lnTo>
                <a:lnTo>
                  <a:pt x="49241" y="1"/>
                </a:lnTo>
                <a:lnTo>
                  <a:pt x="48913" y="2025"/>
                </a:lnTo>
                <a:lnTo>
                  <a:pt x="49087" y="2102"/>
                </a:lnTo>
                <a:lnTo>
                  <a:pt x="49222" y="2180"/>
                </a:lnTo>
                <a:lnTo>
                  <a:pt x="49356" y="2295"/>
                </a:lnTo>
                <a:lnTo>
                  <a:pt x="49453" y="2430"/>
                </a:lnTo>
                <a:lnTo>
                  <a:pt x="49549" y="2584"/>
                </a:lnTo>
                <a:lnTo>
                  <a:pt x="49607" y="2739"/>
                </a:lnTo>
                <a:lnTo>
                  <a:pt x="49646" y="2912"/>
                </a:lnTo>
                <a:lnTo>
                  <a:pt x="49665" y="3086"/>
                </a:lnTo>
                <a:lnTo>
                  <a:pt x="49665" y="3201"/>
                </a:lnTo>
                <a:lnTo>
                  <a:pt x="49646" y="3317"/>
                </a:lnTo>
                <a:lnTo>
                  <a:pt x="49588" y="3529"/>
                </a:lnTo>
                <a:lnTo>
                  <a:pt x="49472" y="3722"/>
                </a:lnTo>
                <a:lnTo>
                  <a:pt x="49337" y="3895"/>
                </a:lnTo>
                <a:lnTo>
                  <a:pt x="49164" y="4030"/>
                </a:lnTo>
                <a:lnTo>
                  <a:pt x="48971" y="4127"/>
                </a:lnTo>
                <a:lnTo>
                  <a:pt x="48759" y="4204"/>
                </a:lnTo>
                <a:lnTo>
                  <a:pt x="48662" y="4204"/>
                </a:lnTo>
                <a:lnTo>
                  <a:pt x="48547" y="4223"/>
                </a:lnTo>
                <a:lnTo>
                  <a:pt x="48412" y="4204"/>
                </a:lnTo>
                <a:lnTo>
                  <a:pt x="48315" y="4204"/>
                </a:lnTo>
                <a:lnTo>
                  <a:pt x="48103" y="4127"/>
                </a:lnTo>
                <a:lnTo>
                  <a:pt x="47911" y="4030"/>
                </a:lnTo>
                <a:lnTo>
                  <a:pt x="47737" y="3895"/>
                </a:lnTo>
                <a:lnTo>
                  <a:pt x="47602" y="3722"/>
                </a:lnTo>
                <a:lnTo>
                  <a:pt x="47486" y="3529"/>
                </a:lnTo>
                <a:lnTo>
                  <a:pt x="47429" y="3317"/>
                </a:lnTo>
                <a:lnTo>
                  <a:pt x="47409" y="3201"/>
                </a:lnTo>
                <a:lnTo>
                  <a:pt x="47409" y="3086"/>
                </a:lnTo>
                <a:lnTo>
                  <a:pt x="47409" y="2931"/>
                </a:lnTo>
                <a:lnTo>
                  <a:pt x="47448" y="2758"/>
                </a:lnTo>
                <a:lnTo>
                  <a:pt x="47506" y="2623"/>
                </a:lnTo>
                <a:lnTo>
                  <a:pt x="47583" y="2488"/>
                </a:lnTo>
                <a:lnTo>
                  <a:pt x="47679" y="2353"/>
                </a:lnTo>
                <a:lnTo>
                  <a:pt x="47776" y="2257"/>
                </a:lnTo>
                <a:lnTo>
                  <a:pt x="47911" y="2160"/>
                </a:lnTo>
                <a:lnTo>
                  <a:pt x="48045" y="2083"/>
                </a:lnTo>
                <a:lnTo>
                  <a:pt x="48045" y="1"/>
                </a:lnTo>
                <a:lnTo>
                  <a:pt x="42859" y="1"/>
                </a:lnTo>
                <a:lnTo>
                  <a:pt x="42532" y="2025"/>
                </a:lnTo>
                <a:lnTo>
                  <a:pt x="42705" y="2102"/>
                </a:lnTo>
                <a:lnTo>
                  <a:pt x="42840" y="2180"/>
                </a:lnTo>
                <a:lnTo>
                  <a:pt x="42975" y="2295"/>
                </a:lnTo>
                <a:lnTo>
                  <a:pt x="43071" y="2430"/>
                </a:lnTo>
                <a:lnTo>
                  <a:pt x="43168" y="2584"/>
                </a:lnTo>
                <a:lnTo>
                  <a:pt x="43226" y="2739"/>
                </a:lnTo>
                <a:lnTo>
                  <a:pt x="43283" y="2912"/>
                </a:lnTo>
                <a:lnTo>
                  <a:pt x="43283" y="3086"/>
                </a:lnTo>
                <a:lnTo>
                  <a:pt x="43283" y="3201"/>
                </a:lnTo>
                <a:lnTo>
                  <a:pt x="43264" y="3317"/>
                </a:lnTo>
                <a:lnTo>
                  <a:pt x="43206" y="3529"/>
                </a:lnTo>
                <a:lnTo>
                  <a:pt x="43091" y="3722"/>
                </a:lnTo>
                <a:lnTo>
                  <a:pt x="42956" y="3895"/>
                </a:lnTo>
                <a:lnTo>
                  <a:pt x="42782" y="4030"/>
                </a:lnTo>
                <a:lnTo>
                  <a:pt x="42589" y="4127"/>
                </a:lnTo>
                <a:lnTo>
                  <a:pt x="42377" y="4204"/>
                </a:lnTo>
                <a:lnTo>
                  <a:pt x="42281" y="4204"/>
                </a:lnTo>
                <a:lnTo>
                  <a:pt x="42165" y="4223"/>
                </a:lnTo>
                <a:lnTo>
                  <a:pt x="42050" y="4204"/>
                </a:lnTo>
                <a:lnTo>
                  <a:pt x="41934" y="4204"/>
                </a:lnTo>
                <a:lnTo>
                  <a:pt x="41722" y="4127"/>
                </a:lnTo>
                <a:lnTo>
                  <a:pt x="41529" y="4030"/>
                </a:lnTo>
                <a:lnTo>
                  <a:pt x="41355" y="3895"/>
                </a:lnTo>
                <a:lnTo>
                  <a:pt x="41221" y="3722"/>
                </a:lnTo>
                <a:lnTo>
                  <a:pt x="41105" y="3529"/>
                </a:lnTo>
                <a:lnTo>
                  <a:pt x="41047" y="3317"/>
                </a:lnTo>
                <a:lnTo>
                  <a:pt x="41028" y="3201"/>
                </a:lnTo>
                <a:lnTo>
                  <a:pt x="41028" y="3086"/>
                </a:lnTo>
                <a:lnTo>
                  <a:pt x="41028" y="2931"/>
                </a:lnTo>
                <a:lnTo>
                  <a:pt x="41066" y="2758"/>
                </a:lnTo>
                <a:lnTo>
                  <a:pt x="41124" y="2623"/>
                </a:lnTo>
                <a:lnTo>
                  <a:pt x="41201" y="2488"/>
                </a:lnTo>
                <a:lnTo>
                  <a:pt x="41298" y="2353"/>
                </a:lnTo>
                <a:lnTo>
                  <a:pt x="41394" y="2257"/>
                </a:lnTo>
                <a:lnTo>
                  <a:pt x="41529" y="2160"/>
                </a:lnTo>
                <a:lnTo>
                  <a:pt x="41664" y="2083"/>
                </a:lnTo>
                <a:lnTo>
                  <a:pt x="41664" y="1"/>
                </a:lnTo>
                <a:lnTo>
                  <a:pt x="36478" y="1"/>
                </a:lnTo>
                <a:lnTo>
                  <a:pt x="36169" y="2025"/>
                </a:lnTo>
                <a:lnTo>
                  <a:pt x="36324" y="2102"/>
                </a:lnTo>
                <a:lnTo>
                  <a:pt x="36458" y="2180"/>
                </a:lnTo>
                <a:lnTo>
                  <a:pt x="36593" y="2295"/>
                </a:lnTo>
                <a:lnTo>
                  <a:pt x="36690" y="2430"/>
                </a:lnTo>
                <a:lnTo>
                  <a:pt x="36786" y="2584"/>
                </a:lnTo>
                <a:lnTo>
                  <a:pt x="36844" y="2739"/>
                </a:lnTo>
                <a:lnTo>
                  <a:pt x="36902" y="2912"/>
                </a:lnTo>
                <a:lnTo>
                  <a:pt x="36902" y="3086"/>
                </a:lnTo>
                <a:lnTo>
                  <a:pt x="36902" y="3201"/>
                </a:lnTo>
                <a:lnTo>
                  <a:pt x="36883" y="3317"/>
                </a:lnTo>
                <a:lnTo>
                  <a:pt x="36825" y="3529"/>
                </a:lnTo>
                <a:lnTo>
                  <a:pt x="36709" y="3722"/>
                </a:lnTo>
                <a:lnTo>
                  <a:pt x="36574" y="3895"/>
                </a:lnTo>
                <a:lnTo>
                  <a:pt x="36401" y="4030"/>
                </a:lnTo>
                <a:lnTo>
                  <a:pt x="36208" y="4127"/>
                </a:lnTo>
                <a:lnTo>
                  <a:pt x="35996" y="4204"/>
                </a:lnTo>
                <a:lnTo>
                  <a:pt x="35899" y="4204"/>
                </a:lnTo>
                <a:lnTo>
                  <a:pt x="35784" y="4223"/>
                </a:lnTo>
                <a:lnTo>
                  <a:pt x="35668" y="4204"/>
                </a:lnTo>
                <a:lnTo>
                  <a:pt x="35552" y="4204"/>
                </a:lnTo>
                <a:lnTo>
                  <a:pt x="35340" y="4127"/>
                </a:lnTo>
                <a:lnTo>
                  <a:pt x="35147" y="4030"/>
                </a:lnTo>
                <a:lnTo>
                  <a:pt x="34974" y="3895"/>
                </a:lnTo>
                <a:lnTo>
                  <a:pt x="34839" y="3722"/>
                </a:lnTo>
                <a:lnTo>
                  <a:pt x="34743" y="3529"/>
                </a:lnTo>
                <a:lnTo>
                  <a:pt x="34665" y="3317"/>
                </a:lnTo>
                <a:lnTo>
                  <a:pt x="34646" y="3201"/>
                </a:lnTo>
                <a:lnTo>
                  <a:pt x="34646" y="3086"/>
                </a:lnTo>
                <a:lnTo>
                  <a:pt x="34665" y="2931"/>
                </a:lnTo>
                <a:lnTo>
                  <a:pt x="34685" y="2758"/>
                </a:lnTo>
                <a:lnTo>
                  <a:pt x="34743" y="2623"/>
                </a:lnTo>
                <a:lnTo>
                  <a:pt x="34820" y="2488"/>
                </a:lnTo>
                <a:lnTo>
                  <a:pt x="34916" y="2353"/>
                </a:lnTo>
                <a:lnTo>
                  <a:pt x="35013" y="2257"/>
                </a:lnTo>
                <a:lnTo>
                  <a:pt x="35147" y="2160"/>
                </a:lnTo>
                <a:lnTo>
                  <a:pt x="35282" y="2083"/>
                </a:lnTo>
                <a:lnTo>
                  <a:pt x="35282" y="1"/>
                </a:lnTo>
                <a:lnTo>
                  <a:pt x="30096" y="1"/>
                </a:lnTo>
                <a:lnTo>
                  <a:pt x="29788" y="2025"/>
                </a:lnTo>
                <a:lnTo>
                  <a:pt x="29942" y="2102"/>
                </a:lnTo>
                <a:lnTo>
                  <a:pt x="30077" y="2180"/>
                </a:lnTo>
                <a:lnTo>
                  <a:pt x="30212" y="2295"/>
                </a:lnTo>
                <a:lnTo>
                  <a:pt x="30308" y="2430"/>
                </a:lnTo>
                <a:lnTo>
                  <a:pt x="30405" y="2584"/>
                </a:lnTo>
                <a:lnTo>
                  <a:pt x="30482" y="2739"/>
                </a:lnTo>
                <a:lnTo>
                  <a:pt x="30520" y="2912"/>
                </a:lnTo>
                <a:lnTo>
                  <a:pt x="30520" y="3086"/>
                </a:lnTo>
                <a:lnTo>
                  <a:pt x="30520" y="3201"/>
                </a:lnTo>
                <a:lnTo>
                  <a:pt x="30501" y="3317"/>
                </a:lnTo>
                <a:lnTo>
                  <a:pt x="30443" y="3529"/>
                </a:lnTo>
                <a:lnTo>
                  <a:pt x="30328" y="3722"/>
                </a:lnTo>
                <a:lnTo>
                  <a:pt x="30193" y="3895"/>
                </a:lnTo>
                <a:lnTo>
                  <a:pt x="30038" y="4030"/>
                </a:lnTo>
                <a:lnTo>
                  <a:pt x="29846" y="4127"/>
                </a:lnTo>
                <a:lnTo>
                  <a:pt x="29634" y="4204"/>
                </a:lnTo>
                <a:lnTo>
                  <a:pt x="29518" y="4204"/>
                </a:lnTo>
                <a:lnTo>
                  <a:pt x="29402" y="4223"/>
                </a:lnTo>
                <a:lnTo>
                  <a:pt x="29286" y="4204"/>
                </a:lnTo>
                <a:lnTo>
                  <a:pt x="29171" y="4204"/>
                </a:lnTo>
                <a:lnTo>
                  <a:pt x="28959" y="4127"/>
                </a:lnTo>
                <a:lnTo>
                  <a:pt x="28766" y="4030"/>
                </a:lnTo>
                <a:lnTo>
                  <a:pt x="28592" y="3895"/>
                </a:lnTo>
                <a:lnTo>
                  <a:pt x="28457" y="3722"/>
                </a:lnTo>
                <a:lnTo>
                  <a:pt x="28361" y="3529"/>
                </a:lnTo>
                <a:lnTo>
                  <a:pt x="28284" y="3317"/>
                </a:lnTo>
                <a:lnTo>
                  <a:pt x="28265" y="3201"/>
                </a:lnTo>
                <a:lnTo>
                  <a:pt x="28265" y="3086"/>
                </a:lnTo>
                <a:lnTo>
                  <a:pt x="28284" y="2931"/>
                </a:lnTo>
                <a:lnTo>
                  <a:pt x="28303" y="2758"/>
                </a:lnTo>
                <a:lnTo>
                  <a:pt x="28361" y="2623"/>
                </a:lnTo>
                <a:lnTo>
                  <a:pt x="28438" y="2488"/>
                </a:lnTo>
                <a:lnTo>
                  <a:pt x="28535" y="2353"/>
                </a:lnTo>
                <a:lnTo>
                  <a:pt x="28631" y="2257"/>
                </a:lnTo>
                <a:lnTo>
                  <a:pt x="28766" y="2160"/>
                </a:lnTo>
                <a:lnTo>
                  <a:pt x="28901" y="2083"/>
                </a:lnTo>
                <a:lnTo>
                  <a:pt x="28901" y="1"/>
                </a:lnTo>
                <a:lnTo>
                  <a:pt x="23715" y="1"/>
                </a:lnTo>
                <a:lnTo>
                  <a:pt x="23406" y="2025"/>
                </a:lnTo>
                <a:lnTo>
                  <a:pt x="23560" y="2102"/>
                </a:lnTo>
                <a:lnTo>
                  <a:pt x="23695" y="2180"/>
                </a:lnTo>
                <a:lnTo>
                  <a:pt x="23830" y="2295"/>
                </a:lnTo>
                <a:lnTo>
                  <a:pt x="23946" y="2430"/>
                </a:lnTo>
                <a:lnTo>
                  <a:pt x="24023" y="2584"/>
                </a:lnTo>
                <a:lnTo>
                  <a:pt x="24100" y="2739"/>
                </a:lnTo>
                <a:lnTo>
                  <a:pt x="24139" y="2912"/>
                </a:lnTo>
                <a:lnTo>
                  <a:pt x="24139" y="3086"/>
                </a:lnTo>
                <a:lnTo>
                  <a:pt x="24139" y="3201"/>
                </a:lnTo>
                <a:lnTo>
                  <a:pt x="24120" y="3317"/>
                </a:lnTo>
                <a:lnTo>
                  <a:pt x="24062" y="3529"/>
                </a:lnTo>
                <a:lnTo>
                  <a:pt x="23946" y="3722"/>
                </a:lnTo>
                <a:lnTo>
                  <a:pt x="23811" y="3895"/>
                </a:lnTo>
                <a:lnTo>
                  <a:pt x="23657" y="4030"/>
                </a:lnTo>
                <a:lnTo>
                  <a:pt x="23464" y="4127"/>
                </a:lnTo>
                <a:lnTo>
                  <a:pt x="23252" y="4204"/>
                </a:lnTo>
                <a:lnTo>
                  <a:pt x="23136" y="4204"/>
                </a:lnTo>
                <a:lnTo>
                  <a:pt x="23021" y="4223"/>
                </a:lnTo>
                <a:lnTo>
                  <a:pt x="22905" y="4204"/>
                </a:lnTo>
                <a:lnTo>
                  <a:pt x="22789" y="4204"/>
                </a:lnTo>
                <a:lnTo>
                  <a:pt x="22577" y="4127"/>
                </a:lnTo>
                <a:lnTo>
                  <a:pt x="22384" y="4030"/>
                </a:lnTo>
                <a:lnTo>
                  <a:pt x="22211" y="3895"/>
                </a:lnTo>
                <a:lnTo>
                  <a:pt x="22076" y="3722"/>
                </a:lnTo>
                <a:lnTo>
                  <a:pt x="21980" y="3529"/>
                </a:lnTo>
                <a:lnTo>
                  <a:pt x="21902" y="3317"/>
                </a:lnTo>
                <a:lnTo>
                  <a:pt x="21883" y="3201"/>
                </a:lnTo>
                <a:lnTo>
                  <a:pt x="21883" y="3086"/>
                </a:lnTo>
                <a:lnTo>
                  <a:pt x="21902" y="2931"/>
                </a:lnTo>
                <a:lnTo>
                  <a:pt x="21922" y="2758"/>
                </a:lnTo>
                <a:lnTo>
                  <a:pt x="21980" y="2623"/>
                </a:lnTo>
                <a:lnTo>
                  <a:pt x="22057" y="2488"/>
                </a:lnTo>
                <a:lnTo>
                  <a:pt x="22153" y="2353"/>
                </a:lnTo>
                <a:lnTo>
                  <a:pt x="22249" y="2257"/>
                </a:lnTo>
                <a:lnTo>
                  <a:pt x="22384" y="2160"/>
                </a:lnTo>
                <a:lnTo>
                  <a:pt x="22519" y="2083"/>
                </a:lnTo>
                <a:lnTo>
                  <a:pt x="22519" y="1"/>
                </a:lnTo>
                <a:lnTo>
                  <a:pt x="17333" y="1"/>
                </a:lnTo>
                <a:lnTo>
                  <a:pt x="17025" y="2025"/>
                </a:lnTo>
                <a:lnTo>
                  <a:pt x="17179" y="2102"/>
                </a:lnTo>
                <a:lnTo>
                  <a:pt x="17314" y="2180"/>
                </a:lnTo>
                <a:lnTo>
                  <a:pt x="17449" y="2295"/>
                </a:lnTo>
                <a:lnTo>
                  <a:pt x="17565" y="2430"/>
                </a:lnTo>
                <a:lnTo>
                  <a:pt x="17642" y="2584"/>
                </a:lnTo>
                <a:lnTo>
                  <a:pt x="17719" y="2739"/>
                </a:lnTo>
                <a:lnTo>
                  <a:pt x="17757" y="2912"/>
                </a:lnTo>
                <a:lnTo>
                  <a:pt x="17777" y="3086"/>
                </a:lnTo>
                <a:lnTo>
                  <a:pt x="17757" y="3201"/>
                </a:lnTo>
                <a:lnTo>
                  <a:pt x="17738" y="3317"/>
                </a:lnTo>
                <a:lnTo>
                  <a:pt x="17680" y="3529"/>
                </a:lnTo>
                <a:lnTo>
                  <a:pt x="17584" y="3722"/>
                </a:lnTo>
                <a:lnTo>
                  <a:pt x="17430" y="3895"/>
                </a:lnTo>
                <a:lnTo>
                  <a:pt x="17275" y="4030"/>
                </a:lnTo>
                <a:lnTo>
                  <a:pt x="17083" y="4127"/>
                </a:lnTo>
                <a:lnTo>
                  <a:pt x="16870" y="4204"/>
                </a:lnTo>
                <a:lnTo>
                  <a:pt x="16755" y="4204"/>
                </a:lnTo>
                <a:lnTo>
                  <a:pt x="16639" y="4223"/>
                </a:lnTo>
                <a:lnTo>
                  <a:pt x="16523" y="4204"/>
                </a:lnTo>
                <a:lnTo>
                  <a:pt x="16408" y="4204"/>
                </a:lnTo>
                <a:lnTo>
                  <a:pt x="16196" y="4127"/>
                </a:lnTo>
                <a:lnTo>
                  <a:pt x="16003" y="4030"/>
                </a:lnTo>
                <a:lnTo>
                  <a:pt x="15829" y="3895"/>
                </a:lnTo>
                <a:lnTo>
                  <a:pt x="15694" y="3722"/>
                </a:lnTo>
                <a:lnTo>
                  <a:pt x="15598" y="3529"/>
                </a:lnTo>
                <a:lnTo>
                  <a:pt x="15521" y="3317"/>
                </a:lnTo>
                <a:lnTo>
                  <a:pt x="15502" y="3201"/>
                </a:lnTo>
                <a:lnTo>
                  <a:pt x="15502" y="3086"/>
                </a:lnTo>
                <a:lnTo>
                  <a:pt x="15521" y="2931"/>
                </a:lnTo>
                <a:lnTo>
                  <a:pt x="15540" y="2758"/>
                </a:lnTo>
                <a:lnTo>
                  <a:pt x="15598" y="2623"/>
                </a:lnTo>
                <a:lnTo>
                  <a:pt x="15675" y="2488"/>
                </a:lnTo>
                <a:lnTo>
                  <a:pt x="15772" y="2353"/>
                </a:lnTo>
                <a:lnTo>
                  <a:pt x="15887" y="2257"/>
                </a:lnTo>
                <a:lnTo>
                  <a:pt x="16003" y="2160"/>
                </a:lnTo>
                <a:lnTo>
                  <a:pt x="16138" y="2083"/>
                </a:lnTo>
                <a:lnTo>
                  <a:pt x="16138" y="1"/>
                </a:lnTo>
                <a:lnTo>
                  <a:pt x="10952" y="1"/>
                </a:lnTo>
                <a:lnTo>
                  <a:pt x="10643" y="2025"/>
                </a:lnTo>
                <a:lnTo>
                  <a:pt x="10797" y="2102"/>
                </a:lnTo>
                <a:lnTo>
                  <a:pt x="10932" y="2180"/>
                </a:lnTo>
                <a:lnTo>
                  <a:pt x="11067" y="2295"/>
                </a:lnTo>
                <a:lnTo>
                  <a:pt x="11183" y="2430"/>
                </a:lnTo>
                <a:lnTo>
                  <a:pt x="11260" y="2584"/>
                </a:lnTo>
                <a:lnTo>
                  <a:pt x="11337" y="2739"/>
                </a:lnTo>
                <a:lnTo>
                  <a:pt x="11376" y="2912"/>
                </a:lnTo>
                <a:lnTo>
                  <a:pt x="11395" y="3086"/>
                </a:lnTo>
                <a:lnTo>
                  <a:pt x="11376" y="3201"/>
                </a:lnTo>
                <a:lnTo>
                  <a:pt x="11357" y="3317"/>
                </a:lnTo>
                <a:lnTo>
                  <a:pt x="11299" y="3529"/>
                </a:lnTo>
                <a:lnTo>
                  <a:pt x="11202" y="3722"/>
                </a:lnTo>
                <a:lnTo>
                  <a:pt x="11048" y="3895"/>
                </a:lnTo>
                <a:lnTo>
                  <a:pt x="10894" y="4030"/>
                </a:lnTo>
                <a:lnTo>
                  <a:pt x="10701" y="4127"/>
                </a:lnTo>
                <a:lnTo>
                  <a:pt x="10489" y="4204"/>
                </a:lnTo>
                <a:lnTo>
                  <a:pt x="10373" y="4204"/>
                </a:lnTo>
                <a:lnTo>
                  <a:pt x="10258" y="4223"/>
                </a:lnTo>
                <a:lnTo>
                  <a:pt x="10142" y="4204"/>
                </a:lnTo>
                <a:lnTo>
                  <a:pt x="10026" y="4204"/>
                </a:lnTo>
                <a:lnTo>
                  <a:pt x="9814" y="4127"/>
                </a:lnTo>
                <a:lnTo>
                  <a:pt x="9621" y="4030"/>
                </a:lnTo>
                <a:lnTo>
                  <a:pt x="9448" y="3895"/>
                </a:lnTo>
                <a:lnTo>
                  <a:pt x="9313" y="3722"/>
                </a:lnTo>
                <a:lnTo>
                  <a:pt x="9216" y="3529"/>
                </a:lnTo>
                <a:lnTo>
                  <a:pt x="9139" y="3317"/>
                </a:lnTo>
                <a:lnTo>
                  <a:pt x="9120" y="3201"/>
                </a:lnTo>
                <a:lnTo>
                  <a:pt x="9120" y="3086"/>
                </a:lnTo>
                <a:lnTo>
                  <a:pt x="9139" y="2931"/>
                </a:lnTo>
                <a:lnTo>
                  <a:pt x="9178" y="2758"/>
                </a:lnTo>
                <a:lnTo>
                  <a:pt x="9216" y="2623"/>
                </a:lnTo>
                <a:lnTo>
                  <a:pt x="9294" y="2488"/>
                </a:lnTo>
                <a:lnTo>
                  <a:pt x="9390" y="2353"/>
                </a:lnTo>
                <a:lnTo>
                  <a:pt x="9506" y="2257"/>
                </a:lnTo>
                <a:lnTo>
                  <a:pt x="9621" y="2160"/>
                </a:lnTo>
                <a:lnTo>
                  <a:pt x="9756" y="2083"/>
                </a:lnTo>
                <a:lnTo>
                  <a:pt x="9756" y="1"/>
                </a:lnTo>
                <a:lnTo>
                  <a:pt x="4570" y="1"/>
                </a:lnTo>
                <a:lnTo>
                  <a:pt x="4262" y="2025"/>
                </a:lnTo>
                <a:lnTo>
                  <a:pt x="4416" y="2102"/>
                </a:lnTo>
                <a:lnTo>
                  <a:pt x="4551" y="2180"/>
                </a:lnTo>
                <a:lnTo>
                  <a:pt x="4686" y="2295"/>
                </a:lnTo>
                <a:lnTo>
                  <a:pt x="4801" y="2430"/>
                </a:lnTo>
                <a:lnTo>
                  <a:pt x="4879" y="2584"/>
                </a:lnTo>
                <a:lnTo>
                  <a:pt x="4956" y="2739"/>
                </a:lnTo>
                <a:lnTo>
                  <a:pt x="4994" y="2912"/>
                </a:lnTo>
                <a:lnTo>
                  <a:pt x="5014" y="3086"/>
                </a:lnTo>
                <a:lnTo>
                  <a:pt x="4994" y="3201"/>
                </a:lnTo>
                <a:lnTo>
                  <a:pt x="4975" y="3317"/>
                </a:lnTo>
                <a:lnTo>
                  <a:pt x="4917" y="3529"/>
                </a:lnTo>
                <a:lnTo>
                  <a:pt x="4821" y="3722"/>
                </a:lnTo>
                <a:lnTo>
                  <a:pt x="4667" y="3895"/>
                </a:lnTo>
                <a:lnTo>
                  <a:pt x="4512" y="4030"/>
                </a:lnTo>
                <a:lnTo>
                  <a:pt x="4319" y="4127"/>
                </a:lnTo>
                <a:lnTo>
                  <a:pt x="4107" y="4204"/>
                </a:lnTo>
                <a:lnTo>
                  <a:pt x="3992" y="4204"/>
                </a:lnTo>
                <a:lnTo>
                  <a:pt x="3876" y="4223"/>
                </a:lnTo>
                <a:lnTo>
                  <a:pt x="3760" y="4204"/>
                </a:lnTo>
                <a:lnTo>
                  <a:pt x="3645" y="4204"/>
                </a:lnTo>
                <a:lnTo>
                  <a:pt x="3433" y="4127"/>
                </a:lnTo>
                <a:lnTo>
                  <a:pt x="3240" y="4030"/>
                </a:lnTo>
                <a:lnTo>
                  <a:pt x="3066" y="3895"/>
                </a:lnTo>
                <a:lnTo>
                  <a:pt x="2931" y="3722"/>
                </a:lnTo>
                <a:lnTo>
                  <a:pt x="2835" y="3529"/>
                </a:lnTo>
                <a:lnTo>
                  <a:pt x="2758" y="3317"/>
                </a:lnTo>
                <a:lnTo>
                  <a:pt x="2739" y="3201"/>
                </a:lnTo>
                <a:lnTo>
                  <a:pt x="2739" y="3086"/>
                </a:lnTo>
                <a:lnTo>
                  <a:pt x="2758" y="2931"/>
                </a:lnTo>
                <a:lnTo>
                  <a:pt x="2796" y="2758"/>
                </a:lnTo>
                <a:lnTo>
                  <a:pt x="2835" y="2623"/>
                </a:lnTo>
                <a:lnTo>
                  <a:pt x="2912" y="2488"/>
                </a:lnTo>
                <a:lnTo>
                  <a:pt x="3008" y="2353"/>
                </a:lnTo>
                <a:lnTo>
                  <a:pt x="3124" y="2257"/>
                </a:lnTo>
                <a:lnTo>
                  <a:pt x="3240" y="2160"/>
                </a:lnTo>
                <a:lnTo>
                  <a:pt x="3375" y="2083"/>
                </a:lnTo>
                <a:lnTo>
                  <a:pt x="33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564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0"/>
          <p:cNvSpPr/>
          <p:nvPr/>
        </p:nvSpPr>
        <p:spPr>
          <a:xfrm rot="10800000" flipH="1">
            <a:off x="3546019" y="241378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"/>
          <p:cNvSpPr/>
          <p:nvPr/>
        </p:nvSpPr>
        <p:spPr>
          <a:xfrm>
            <a:off x="7659675" y="15407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2" name="Google Shape;4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75" y="11597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423" name="Google Shape;4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71" y="1523625"/>
            <a:ext cx="756175" cy="785950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grpSp>
        <p:nvGrpSpPr>
          <p:cNvPr id="424" name="Google Shape;424;p30"/>
          <p:cNvGrpSpPr/>
          <p:nvPr/>
        </p:nvGrpSpPr>
        <p:grpSpPr>
          <a:xfrm>
            <a:off x="7183525" y="2615900"/>
            <a:ext cx="1318100" cy="2244875"/>
            <a:chOff x="-983500" y="258600"/>
            <a:chExt cx="1318100" cy="2244875"/>
          </a:xfrm>
        </p:grpSpPr>
        <p:sp>
          <p:nvSpPr>
            <p:cNvPr id="425" name="Google Shape;425;p30"/>
            <p:cNvSpPr/>
            <p:nvPr/>
          </p:nvSpPr>
          <p:spPr>
            <a:xfrm>
              <a:off x="-983500" y="258600"/>
              <a:ext cx="1318100" cy="2244875"/>
            </a:xfrm>
            <a:custGeom>
              <a:avLst/>
              <a:gdLst/>
              <a:ahLst/>
              <a:cxnLst/>
              <a:rect l="l" t="t" r="r" b="b"/>
              <a:pathLst>
                <a:path w="52724" h="89795" extrusionOk="0">
                  <a:moveTo>
                    <a:pt x="43966" y="558"/>
                  </a:moveTo>
                  <a:lnTo>
                    <a:pt x="44004" y="577"/>
                  </a:lnTo>
                  <a:lnTo>
                    <a:pt x="44042" y="596"/>
                  </a:lnTo>
                  <a:lnTo>
                    <a:pt x="44081" y="654"/>
                  </a:lnTo>
                  <a:lnTo>
                    <a:pt x="44158" y="808"/>
                  </a:lnTo>
                  <a:lnTo>
                    <a:pt x="44215" y="1076"/>
                  </a:lnTo>
                  <a:lnTo>
                    <a:pt x="44273" y="1422"/>
                  </a:lnTo>
                  <a:lnTo>
                    <a:pt x="44330" y="1826"/>
                  </a:lnTo>
                  <a:lnTo>
                    <a:pt x="44369" y="2229"/>
                  </a:lnTo>
                  <a:lnTo>
                    <a:pt x="44369" y="2613"/>
                  </a:lnTo>
                  <a:lnTo>
                    <a:pt x="44350" y="2997"/>
                  </a:lnTo>
                  <a:lnTo>
                    <a:pt x="44292" y="3381"/>
                  </a:lnTo>
                  <a:lnTo>
                    <a:pt x="44234" y="3765"/>
                  </a:lnTo>
                  <a:lnTo>
                    <a:pt x="44138" y="4130"/>
                  </a:lnTo>
                  <a:lnTo>
                    <a:pt x="44042" y="4476"/>
                  </a:lnTo>
                  <a:lnTo>
                    <a:pt x="43927" y="4841"/>
                  </a:lnTo>
                  <a:lnTo>
                    <a:pt x="43773" y="5187"/>
                  </a:lnTo>
                  <a:lnTo>
                    <a:pt x="43620" y="5533"/>
                  </a:lnTo>
                  <a:lnTo>
                    <a:pt x="43447" y="5878"/>
                  </a:lnTo>
                  <a:lnTo>
                    <a:pt x="43255" y="6205"/>
                  </a:lnTo>
                  <a:lnTo>
                    <a:pt x="43063" y="6551"/>
                  </a:lnTo>
                  <a:lnTo>
                    <a:pt x="42621" y="7204"/>
                  </a:lnTo>
                  <a:lnTo>
                    <a:pt x="42640" y="6992"/>
                  </a:lnTo>
                  <a:lnTo>
                    <a:pt x="42640" y="6762"/>
                  </a:lnTo>
                  <a:lnTo>
                    <a:pt x="42640" y="6551"/>
                  </a:lnTo>
                  <a:lnTo>
                    <a:pt x="42602" y="6320"/>
                  </a:lnTo>
                  <a:lnTo>
                    <a:pt x="42583" y="6282"/>
                  </a:lnTo>
                  <a:lnTo>
                    <a:pt x="42544" y="6243"/>
                  </a:lnTo>
                  <a:lnTo>
                    <a:pt x="42467" y="6224"/>
                  </a:lnTo>
                  <a:lnTo>
                    <a:pt x="42391" y="6243"/>
                  </a:lnTo>
                  <a:lnTo>
                    <a:pt x="42371" y="6262"/>
                  </a:lnTo>
                  <a:lnTo>
                    <a:pt x="42333" y="6301"/>
                  </a:lnTo>
                  <a:lnTo>
                    <a:pt x="42275" y="6454"/>
                  </a:lnTo>
                  <a:lnTo>
                    <a:pt x="42314" y="6147"/>
                  </a:lnTo>
                  <a:lnTo>
                    <a:pt x="42352" y="5859"/>
                  </a:lnTo>
                  <a:lnTo>
                    <a:pt x="42352" y="5571"/>
                  </a:lnTo>
                  <a:lnTo>
                    <a:pt x="42352" y="5264"/>
                  </a:lnTo>
                  <a:lnTo>
                    <a:pt x="42333" y="4976"/>
                  </a:lnTo>
                  <a:lnTo>
                    <a:pt x="42295" y="4668"/>
                  </a:lnTo>
                  <a:lnTo>
                    <a:pt x="42237" y="4380"/>
                  </a:lnTo>
                  <a:lnTo>
                    <a:pt x="42179" y="4092"/>
                  </a:lnTo>
                  <a:lnTo>
                    <a:pt x="42237" y="3650"/>
                  </a:lnTo>
                  <a:lnTo>
                    <a:pt x="42314" y="3208"/>
                  </a:lnTo>
                  <a:lnTo>
                    <a:pt x="42448" y="2767"/>
                  </a:lnTo>
                  <a:lnTo>
                    <a:pt x="42621" y="2344"/>
                  </a:lnTo>
                  <a:lnTo>
                    <a:pt x="42775" y="1998"/>
                  </a:lnTo>
                  <a:lnTo>
                    <a:pt x="42986" y="1672"/>
                  </a:lnTo>
                  <a:lnTo>
                    <a:pt x="43197" y="1365"/>
                  </a:lnTo>
                  <a:lnTo>
                    <a:pt x="43428" y="1076"/>
                  </a:lnTo>
                  <a:lnTo>
                    <a:pt x="43620" y="827"/>
                  </a:lnTo>
                  <a:lnTo>
                    <a:pt x="43773" y="654"/>
                  </a:lnTo>
                  <a:lnTo>
                    <a:pt x="43850" y="616"/>
                  </a:lnTo>
                  <a:lnTo>
                    <a:pt x="43908" y="577"/>
                  </a:lnTo>
                  <a:lnTo>
                    <a:pt x="43966" y="558"/>
                  </a:lnTo>
                  <a:close/>
                  <a:moveTo>
                    <a:pt x="48863" y="3612"/>
                  </a:moveTo>
                  <a:lnTo>
                    <a:pt x="49017" y="3650"/>
                  </a:lnTo>
                  <a:lnTo>
                    <a:pt x="49151" y="3689"/>
                  </a:lnTo>
                  <a:lnTo>
                    <a:pt x="49228" y="3765"/>
                  </a:lnTo>
                  <a:lnTo>
                    <a:pt x="49267" y="3842"/>
                  </a:lnTo>
                  <a:lnTo>
                    <a:pt x="49267" y="3919"/>
                  </a:lnTo>
                  <a:lnTo>
                    <a:pt x="49248" y="4015"/>
                  </a:lnTo>
                  <a:lnTo>
                    <a:pt x="49209" y="4130"/>
                  </a:lnTo>
                  <a:lnTo>
                    <a:pt x="49151" y="4226"/>
                  </a:lnTo>
                  <a:lnTo>
                    <a:pt x="48979" y="4438"/>
                  </a:lnTo>
                  <a:lnTo>
                    <a:pt x="48806" y="4649"/>
                  </a:lnTo>
                  <a:lnTo>
                    <a:pt x="48633" y="4822"/>
                  </a:lnTo>
                  <a:lnTo>
                    <a:pt x="48537" y="4956"/>
                  </a:lnTo>
                  <a:lnTo>
                    <a:pt x="48249" y="5321"/>
                  </a:lnTo>
                  <a:lnTo>
                    <a:pt x="47980" y="5648"/>
                  </a:lnTo>
                  <a:lnTo>
                    <a:pt x="47711" y="5955"/>
                  </a:lnTo>
                  <a:lnTo>
                    <a:pt x="47423" y="6243"/>
                  </a:lnTo>
                  <a:lnTo>
                    <a:pt x="47096" y="6493"/>
                  </a:lnTo>
                  <a:lnTo>
                    <a:pt x="46751" y="6704"/>
                  </a:lnTo>
                  <a:lnTo>
                    <a:pt x="46386" y="6915"/>
                  </a:lnTo>
                  <a:lnTo>
                    <a:pt x="45944" y="7127"/>
                  </a:lnTo>
                  <a:lnTo>
                    <a:pt x="45483" y="7300"/>
                  </a:lnTo>
                  <a:lnTo>
                    <a:pt x="44984" y="7453"/>
                  </a:lnTo>
                  <a:lnTo>
                    <a:pt x="44004" y="7684"/>
                  </a:lnTo>
                  <a:lnTo>
                    <a:pt x="43370" y="7857"/>
                  </a:lnTo>
                  <a:lnTo>
                    <a:pt x="43773" y="7607"/>
                  </a:lnTo>
                  <a:lnTo>
                    <a:pt x="44138" y="7338"/>
                  </a:lnTo>
                  <a:lnTo>
                    <a:pt x="44503" y="7050"/>
                  </a:lnTo>
                  <a:lnTo>
                    <a:pt x="44868" y="6743"/>
                  </a:lnTo>
                  <a:lnTo>
                    <a:pt x="45214" y="6435"/>
                  </a:lnTo>
                  <a:lnTo>
                    <a:pt x="45541" y="6109"/>
                  </a:lnTo>
                  <a:lnTo>
                    <a:pt x="45848" y="5763"/>
                  </a:lnTo>
                  <a:lnTo>
                    <a:pt x="46155" y="5398"/>
                  </a:lnTo>
                  <a:lnTo>
                    <a:pt x="46328" y="5148"/>
                  </a:lnTo>
                  <a:lnTo>
                    <a:pt x="46482" y="4899"/>
                  </a:lnTo>
                  <a:lnTo>
                    <a:pt x="46616" y="4649"/>
                  </a:lnTo>
                  <a:lnTo>
                    <a:pt x="46751" y="4380"/>
                  </a:lnTo>
                  <a:lnTo>
                    <a:pt x="47231" y="4073"/>
                  </a:lnTo>
                  <a:lnTo>
                    <a:pt x="47480" y="3938"/>
                  </a:lnTo>
                  <a:lnTo>
                    <a:pt x="47730" y="3823"/>
                  </a:lnTo>
                  <a:lnTo>
                    <a:pt x="47999" y="3727"/>
                  </a:lnTo>
                  <a:lnTo>
                    <a:pt x="48268" y="3650"/>
                  </a:lnTo>
                  <a:lnTo>
                    <a:pt x="48556" y="3612"/>
                  </a:lnTo>
                  <a:close/>
                  <a:moveTo>
                    <a:pt x="40720" y="1345"/>
                  </a:moveTo>
                  <a:lnTo>
                    <a:pt x="40931" y="1691"/>
                  </a:lnTo>
                  <a:lnTo>
                    <a:pt x="41123" y="2037"/>
                  </a:lnTo>
                  <a:lnTo>
                    <a:pt x="41296" y="2383"/>
                  </a:lnTo>
                  <a:lnTo>
                    <a:pt x="41449" y="2748"/>
                  </a:lnTo>
                  <a:lnTo>
                    <a:pt x="41603" y="3112"/>
                  </a:lnTo>
                  <a:lnTo>
                    <a:pt x="41718" y="3477"/>
                  </a:lnTo>
                  <a:lnTo>
                    <a:pt x="41834" y="3862"/>
                  </a:lnTo>
                  <a:lnTo>
                    <a:pt x="41930" y="4246"/>
                  </a:lnTo>
                  <a:lnTo>
                    <a:pt x="41987" y="4611"/>
                  </a:lnTo>
                  <a:lnTo>
                    <a:pt x="42006" y="4899"/>
                  </a:lnTo>
                  <a:lnTo>
                    <a:pt x="42026" y="5187"/>
                  </a:lnTo>
                  <a:lnTo>
                    <a:pt x="42026" y="5475"/>
                  </a:lnTo>
                  <a:lnTo>
                    <a:pt x="42006" y="5763"/>
                  </a:lnTo>
                  <a:lnTo>
                    <a:pt x="41968" y="6051"/>
                  </a:lnTo>
                  <a:lnTo>
                    <a:pt x="41891" y="6608"/>
                  </a:lnTo>
                  <a:lnTo>
                    <a:pt x="41776" y="7165"/>
                  </a:lnTo>
                  <a:lnTo>
                    <a:pt x="41699" y="7204"/>
                  </a:lnTo>
                  <a:lnTo>
                    <a:pt x="41680" y="7223"/>
                  </a:lnTo>
                  <a:lnTo>
                    <a:pt x="41661" y="7261"/>
                  </a:lnTo>
                  <a:lnTo>
                    <a:pt x="41584" y="7569"/>
                  </a:lnTo>
                  <a:lnTo>
                    <a:pt x="41488" y="7914"/>
                  </a:lnTo>
                  <a:lnTo>
                    <a:pt x="41181" y="7300"/>
                  </a:lnTo>
                  <a:lnTo>
                    <a:pt x="41238" y="7127"/>
                  </a:lnTo>
                  <a:lnTo>
                    <a:pt x="41334" y="6954"/>
                  </a:lnTo>
                  <a:lnTo>
                    <a:pt x="41334" y="6915"/>
                  </a:lnTo>
                  <a:lnTo>
                    <a:pt x="41334" y="6877"/>
                  </a:lnTo>
                  <a:lnTo>
                    <a:pt x="41315" y="6839"/>
                  </a:lnTo>
                  <a:lnTo>
                    <a:pt x="41277" y="6819"/>
                  </a:lnTo>
                  <a:lnTo>
                    <a:pt x="41181" y="6819"/>
                  </a:lnTo>
                  <a:lnTo>
                    <a:pt x="41161" y="6858"/>
                  </a:lnTo>
                  <a:lnTo>
                    <a:pt x="41065" y="7088"/>
                  </a:lnTo>
                  <a:lnTo>
                    <a:pt x="40662" y="6339"/>
                  </a:lnTo>
                  <a:lnTo>
                    <a:pt x="40470" y="5955"/>
                  </a:lnTo>
                  <a:lnTo>
                    <a:pt x="40316" y="5571"/>
                  </a:lnTo>
                  <a:lnTo>
                    <a:pt x="40259" y="5417"/>
                  </a:lnTo>
                  <a:lnTo>
                    <a:pt x="40201" y="5244"/>
                  </a:lnTo>
                  <a:lnTo>
                    <a:pt x="40163" y="4918"/>
                  </a:lnTo>
                  <a:lnTo>
                    <a:pt x="40143" y="4591"/>
                  </a:lnTo>
                  <a:lnTo>
                    <a:pt x="40143" y="4265"/>
                  </a:lnTo>
                  <a:lnTo>
                    <a:pt x="40182" y="3919"/>
                  </a:lnTo>
                  <a:lnTo>
                    <a:pt x="40239" y="3593"/>
                  </a:lnTo>
                  <a:lnTo>
                    <a:pt x="40393" y="2940"/>
                  </a:lnTo>
                  <a:lnTo>
                    <a:pt x="40624" y="2133"/>
                  </a:lnTo>
                  <a:lnTo>
                    <a:pt x="40681" y="1883"/>
                  </a:lnTo>
                  <a:lnTo>
                    <a:pt x="40720" y="1653"/>
                  </a:lnTo>
                  <a:lnTo>
                    <a:pt x="40739" y="1461"/>
                  </a:lnTo>
                  <a:lnTo>
                    <a:pt x="40739" y="1403"/>
                  </a:lnTo>
                  <a:lnTo>
                    <a:pt x="40720" y="1345"/>
                  </a:lnTo>
                  <a:close/>
                  <a:moveTo>
                    <a:pt x="49075" y="4764"/>
                  </a:moveTo>
                  <a:lnTo>
                    <a:pt x="49113" y="4783"/>
                  </a:lnTo>
                  <a:lnTo>
                    <a:pt x="49132" y="4822"/>
                  </a:lnTo>
                  <a:lnTo>
                    <a:pt x="49132" y="4880"/>
                  </a:lnTo>
                  <a:lnTo>
                    <a:pt x="49113" y="4956"/>
                  </a:lnTo>
                  <a:lnTo>
                    <a:pt x="49017" y="5148"/>
                  </a:lnTo>
                  <a:lnTo>
                    <a:pt x="48883" y="5379"/>
                  </a:lnTo>
                  <a:lnTo>
                    <a:pt x="48575" y="5801"/>
                  </a:lnTo>
                  <a:lnTo>
                    <a:pt x="48402" y="6051"/>
                  </a:lnTo>
                  <a:lnTo>
                    <a:pt x="48230" y="6224"/>
                  </a:lnTo>
                  <a:lnTo>
                    <a:pt x="48037" y="6378"/>
                  </a:lnTo>
                  <a:lnTo>
                    <a:pt x="47865" y="6531"/>
                  </a:lnTo>
                  <a:lnTo>
                    <a:pt x="47653" y="6666"/>
                  </a:lnTo>
                  <a:lnTo>
                    <a:pt x="47250" y="6935"/>
                  </a:lnTo>
                  <a:lnTo>
                    <a:pt x="46827" y="7184"/>
                  </a:lnTo>
                  <a:lnTo>
                    <a:pt x="46520" y="7338"/>
                  </a:lnTo>
                  <a:lnTo>
                    <a:pt x="46213" y="7472"/>
                  </a:lnTo>
                  <a:lnTo>
                    <a:pt x="45905" y="7607"/>
                  </a:lnTo>
                  <a:lnTo>
                    <a:pt x="45579" y="7703"/>
                  </a:lnTo>
                  <a:lnTo>
                    <a:pt x="45252" y="7799"/>
                  </a:lnTo>
                  <a:lnTo>
                    <a:pt x="44926" y="7876"/>
                  </a:lnTo>
                  <a:lnTo>
                    <a:pt x="44599" y="7933"/>
                  </a:lnTo>
                  <a:lnTo>
                    <a:pt x="44254" y="7972"/>
                  </a:lnTo>
                  <a:lnTo>
                    <a:pt x="44657" y="7895"/>
                  </a:lnTo>
                  <a:lnTo>
                    <a:pt x="45041" y="7780"/>
                  </a:lnTo>
                  <a:lnTo>
                    <a:pt x="45425" y="7665"/>
                  </a:lnTo>
                  <a:lnTo>
                    <a:pt x="45790" y="7530"/>
                  </a:lnTo>
                  <a:lnTo>
                    <a:pt x="46155" y="7376"/>
                  </a:lnTo>
                  <a:lnTo>
                    <a:pt x="46520" y="7223"/>
                  </a:lnTo>
                  <a:lnTo>
                    <a:pt x="46885" y="7050"/>
                  </a:lnTo>
                  <a:lnTo>
                    <a:pt x="47231" y="6858"/>
                  </a:lnTo>
                  <a:lnTo>
                    <a:pt x="47404" y="6743"/>
                  </a:lnTo>
                  <a:lnTo>
                    <a:pt x="47557" y="6627"/>
                  </a:lnTo>
                  <a:lnTo>
                    <a:pt x="47730" y="6493"/>
                  </a:lnTo>
                  <a:lnTo>
                    <a:pt x="47865" y="6358"/>
                  </a:lnTo>
                  <a:lnTo>
                    <a:pt x="48153" y="6070"/>
                  </a:lnTo>
                  <a:lnTo>
                    <a:pt x="48383" y="5744"/>
                  </a:lnTo>
                  <a:lnTo>
                    <a:pt x="48729" y="5244"/>
                  </a:lnTo>
                  <a:lnTo>
                    <a:pt x="49075" y="4764"/>
                  </a:lnTo>
                  <a:close/>
                  <a:moveTo>
                    <a:pt x="46981" y="1922"/>
                  </a:moveTo>
                  <a:lnTo>
                    <a:pt x="47077" y="1941"/>
                  </a:lnTo>
                  <a:lnTo>
                    <a:pt x="47116" y="1960"/>
                  </a:lnTo>
                  <a:lnTo>
                    <a:pt x="47135" y="1979"/>
                  </a:lnTo>
                  <a:lnTo>
                    <a:pt x="47135" y="1998"/>
                  </a:lnTo>
                  <a:lnTo>
                    <a:pt x="47154" y="2056"/>
                  </a:lnTo>
                  <a:lnTo>
                    <a:pt x="47116" y="2152"/>
                  </a:lnTo>
                  <a:lnTo>
                    <a:pt x="47039" y="2383"/>
                  </a:lnTo>
                  <a:lnTo>
                    <a:pt x="46962" y="2613"/>
                  </a:lnTo>
                  <a:lnTo>
                    <a:pt x="46847" y="3074"/>
                  </a:lnTo>
                  <a:lnTo>
                    <a:pt x="46731" y="3439"/>
                  </a:lnTo>
                  <a:lnTo>
                    <a:pt x="46616" y="3785"/>
                  </a:lnTo>
                  <a:lnTo>
                    <a:pt x="46462" y="4130"/>
                  </a:lnTo>
                  <a:lnTo>
                    <a:pt x="46309" y="4438"/>
                  </a:lnTo>
                  <a:lnTo>
                    <a:pt x="46117" y="4726"/>
                  </a:lnTo>
                  <a:lnTo>
                    <a:pt x="45944" y="5014"/>
                  </a:lnTo>
                  <a:lnTo>
                    <a:pt x="45733" y="5283"/>
                  </a:lnTo>
                  <a:lnTo>
                    <a:pt x="45521" y="5552"/>
                  </a:lnTo>
                  <a:lnTo>
                    <a:pt x="45291" y="5801"/>
                  </a:lnTo>
                  <a:lnTo>
                    <a:pt x="45060" y="6051"/>
                  </a:lnTo>
                  <a:lnTo>
                    <a:pt x="44561" y="6512"/>
                  </a:lnTo>
                  <a:lnTo>
                    <a:pt x="44042" y="6973"/>
                  </a:lnTo>
                  <a:lnTo>
                    <a:pt x="43485" y="7434"/>
                  </a:lnTo>
                  <a:lnTo>
                    <a:pt x="43524" y="7338"/>
                  </a:lnTo>
                  <a:lnTo>
                    <a:pt x="43524" y="7280"/>
                  </a:lnTo>
                  <a:lnTo>
                    <a:pt x="43524" y="7223"/>
                  </a:lnTo>
                  <a:lnTo>
                    <a:pt x="43485" y="7165"/>
                  </a:lnTo>
                  <a:lnTo>
                    <a:pt x="43428" y="7127"/>
                  </a:lnTo>
                  <a:lnTo>
                    <a:pt x="43370" y="7108"/>
                  </a:lnTo>
                  <a:lnTo>
                    <a:pt x="43313" y="7108"/>
                  </a:lnTo>
                  <a:lnTo>
                    <a:pt x="43255" y="7127"/>
                  </a:lnTo>
                  <a:lnTo>
                    <a:pt x="43216" y="7165"/>
                  </a:lnTo>
                  <a:lnTo>
                    <a:pt x="42794" y="7684"/>
                  </a:lnTo>
                  <a:lnTo>
                    <a:pt x="42371" y="8183"/>
                  </a:lnTo>
                  <a:lnTo>
                    <a:pt x="42506" y="7780"/>
                  </a:lnTo>
                  <a:lnTo>
                    <a:pt x="42602" y="7357"/>
                  </a:lnTo>
                  <a:lnTo>
                    <a:pt x="42640" y="7396"/>
                  </a:lnTo>
                  <a:lnTo>
                    <a:pt x="42679" y="7415"/>
                  </a:lnTo>
                  <a:lnTo>
                    <a:pt x="42717" y="7415"/>
                  </a:lnTo>
                  <a:lnTo>
                    <a:pt x="42775" y="7396"/>
                  </a:lnTo>
                  <a:lnTo>
                    <a:pt x="42948" y="7204"/>
                  </a:lnTo>
                  <a:lnTo>
                    <a:pt x="43120" y="7011"/>
                  </a:lnTo>
                  <a:lnTo>
                    <a:pt x="43428" y="6627"/>
                  </a:lnTo>
                  <a:lnTo>
                    <a:pt x="43697" y="6224"/>
                  </a:lnTo>
                  <a:lnTo>
                    <a:pt x="43946" y="5782"/>
                  </a:lnTo>
                  <a:lnTo>
                    <a:pt x="44138" y="5340"/>
                  </a:lnTo>
                  <a:lnTo>
                    <a:pt x="44311" y="4880"/>
                  </a:lnTo>
                  <a:lnTo>
                    <a:pt x="44427" y="4399"/>
                  </a:lnTo>
                  <a:lnTo>
                    <a:pt x="44542" y="3919"/>
                  </a:lnTo>
                  <a:lnTo>
                    <a:pt x="44753" y="3573"/>
                  </a:lnTo>
                  <a:lnTo>
                    <a:pt x="44984" y="3228"/>
                  </a:lnTo>
                  <a:lnTo>
                    <a:pt x="45233" y="2901"/>
                  </a:lnTo>
                  <a:lnTo>
                    <a:pt x="45502" y="2575"/>
                  </a:lnTo>
                  <a:lnTo>
                    <a:pt x="45809" y="2383"/>
                  </a:lnTo>
                  <a:lnTo>
                    <a:pt x="46098" y="2248"/>
                  </a:lnTo>
                  <a:lnTo>
                    <a:pt x="46424" y="2094"/>
                  </a:lnTo>
                  <a:lnTo>
                    <a:pt x="46731" y="1979"/>
                  </a:lnTo>
                  <a:lnTo>
                    <a:pt x="46885" y="1941"/>
                  </a:lnTo>
                  <a:lnTo>
                    <a:pt x="46981" y="1922"/>
                  </a:lnTo>
                  <a:close/>
                  <a:moveTo>
                    <a:pt x="48940" y="6589"/>
                  </a:moveTo>
                  <a:lnTo>
                    <a:pt x="49094" y="6608"/>
                  </a:lnTo>
                  <a:lnTo>
                    <a:pt x="49401" y="6685"/>
                  </a:lnTo>
                  <a:lnTo>
                    <a:pt x="49708" y="6800"/>
                  </a:lnTo>
                  <a:lnTo>
                    <a:pt x="50016" y="6935"/>
                  </a:lnTo>
                  <a:lnTo>
                    <a:pt x="50304" y="7088"/>
                  </a:lnTo>
                  <a:lnTo>
                    <a:pt x="50592" y="7242"/>
                  </a:lnTo>
                  <a:lnTo>
                    <a:pt x="50707" y="7319"/>
                  </a:lnTo>
                  <a:lnTo>
                    <a:pt x="50784" y="7376"/>
                  </a:lnTo>
                  <a:lnTo>
                    <a:pt x="50803" y="7434"/>
                  </a:lnTo>
                  <a:lnTo>
                    <a:pt x="50784" y="7472"/>
                  </a:lnTo>
                  <a:lnTo>
                    <a:pt x="50746" y="7511"/>
                  </a:lnTo>
                  <a:lnTo>
                    <a:pt x="50669" y="7549"/>
                  </a:lnTo>
                  <a:lnTo>
                    <a:pt x="50438" y="7665"/>
                  </a:lnTo>
                  <a:lnTo>
                    <a:pt x="49862" y="8029"/>
                  </a:lnTo>
                  <a:lnTo>
                    <a:pt x="49574" y="8202"/>
                  </a:lnTo>
                  <a:lnTo>
                    <a:pt x="49286" y="8356"/>
                  </a:lnTo>
                  <a:lnTo>
                    <a:pt x="48998" y="8490"/>
                  </a:lnTo>
                  <a:lnTo>
                    <a:pt x="48691" y="8606"/>
                  </a:lnTo>
                  <a:lnTo>
                    <a:pt x="48383" y="8702"/>
                  </a:lnTo>
                  <a:lnTo>
                    <a:pt x="48076" y="8759"/>
                  </a:lnTo>
                  <a:lnTo>
                    <a:pt x="47769" y="8817"/>
                  </a:lnTo>
                  <a:lnTo>
                    <a:pt x="47442" y="8836"/>
                  </a:lnTo>
                  <a:lnTo>
                    <a:pt x="47116" y="8855"/>
                  </a:lnTo>
                  <a:lnTo>
                    <a:pt x="46808" y="8855"/>
                  </a:lnTo>
                  <a:lnTo>
                    <a:pt x="46155" y="8817"/>
                  </a:lnTo>
                  <a:lnTo>
                    <a:pt x="45502" y="8740"/>
                  </a:lnTo>
                  <a:lnTo>
                    <a:pt x="44215" y="8586"/>
                  </a:lnTo>
                  <a:lnTo>
                    <a:pt x="44158" y="8586"/>
                  </a:lnTo>
                  <a:lnTo>
                    <a:pt x="44158" y="8510"/>
                  </a:lnTo>
                  <a:lnTo>
                    <a:pt x="44119" y="8452"/>
                  </a:lnTo>
                  <a:lnTo>
                    <a:pt x="44062" y="8414"/>
                  </a:lnTo>
                  <a:lnTo>
                    <a:pt x="44004" y="8375"/>
                  </a:lnTo>
                  <a:lnTo>
                    <a:pt x="44042" y="8298"/>
                  </a:lnTo>
                  <a:lnTo>
                    <a:pt x="44311" y="8298"/>
                  </a:lnTo>
                  <a:lnTo>
                    <a:pt x="44580" y="8279"/>
                  </a:lnTo>
                  <a:lnTo>
                    <a:pt x="44849" y="8241"/>
                  </a:lnTo>
                  <a:lnTo>
                    <a:pt x="45118" y="8183"/>
                  </a:lnTo>
                  <a:lnTo>
                    <a:pt x="45387" y="8126"/>
                  </a:lnTo>
                  <a:lnTo>
                    <a:pt x="45656" y="8049"/>
                  </a:lnTo>
                  <a:lnTo>
                    <a:pt x="45925" y="7953"/>
                  </a:lnTo>
                  <a:lnTo>
                    <a:pt x="46194" y="7857"/>
                  </a:lnTo>
                  <a:lnTo>
                    <a:pt x="46462" y="7741"/>
                  </a:lnTo>
                  <a:lnTo>
                    <a:pt x="46712" y="7626"/>
                  </a:lnTo>
                  <a:lnTo>
                    <a:pt x="46981" y="7492"/>
                  </a:lnTo>
                  <a:lnTo>
                    <a:pt x="47212" y="7338"/>
                  </a:lnTo>
                  <a:lnTo>
                    <a:pt x="47461" y="7184"/>
                  </a:lnTo>
                  <a:lnTo>
                    <a:pt x="47692" y="7031"/>
                  </a:lnTo>
                  <a:lnTo>
                    <a:pt x="47922" y="6858"/>
                  </a:lnTo>
                  <a:lnTo>
                    <a:pt x="48134" y="6666"/>
                  </a:lnTo>
                  <a:lnTo>
                    <a:pt x="48306" y="6627"/>
                  </a:lnTo>
                  <a:lnTo>
                    <a:pt x="48460" y="6608"/>
                  </a:lnTo>
                  <a:lnTo>
                    <a:pt x="48633" y="6589"/>
                  </a:lnTo>
                  <a:close/>
                  <a:moveTo>
                    <a:pt x="43620" y="8279"/>
                  </a:moveTo>
                  <a:lnTo>
                    <a:pt x="43543" y="8394"/>
                  </a:lnTo>
                  <a:lnTo>
                    <a:pt x="43447" y="8510"/>
                  </a:lnTo>
                  <a:lnTo>
                    <a:pt x="43236" y="8586"/>
                  </a:lnTo>
                  <a:lnTo>
                    <a:pt x="43044" y="8683"/>
                  </a:lnTo>
                  <a:lnTo>
                    <a:pt x="42852" y="8798"/>
                  </a:lnTo>
                  <a:lnTo>
                    <a:pt x="42659" y="8913"/>
                  </a:lnTo>
                  <a:lnTo>
                    <a:pt x="42871" y="8740"/>
                  </a:lnTo>
                  <a:lnTo>
                    <a:pt x="43082" y="8567"/>
                  </a:lnTo>
                  <a:lnTo>
                    <a:pt x="43313" y="8414"/>
                  </a:lnTo>
                  <a:lnTo>
                    <a:pt x="43543" y="8279"/>
                  </a:lnTo>
                  <a:close/>
                  <a:moveTo>
                    <a:pt x="41104" y="7684"/>
                  </a:moveTo>
                  <a:lnTo>
                    <a:pt x="41430" y="8222"/>
                  </a:lnTo>
                  <a:lnTo>
                    <a:pt x="41411" y="8471"/>
                  </a:lnTo>
                  <a:lnTo>
                    <a:pt x="41430" y="8721"/>
                  </a:lnTo>
                  <a:lnTo>
                    <a:pt x="41449" y="8836"/>
                  </a:lnTo>
                  <a:lnTo>
                    <a:pt x="41488" y="8932"/>
                  </a:lnTo>
                  <a:lnTo>
                    <a:pt x="41526" y="9047"/>
                  </a:lnTo>
                  <a:lnTo>
                    <a:pt x="41584" y="9143"/>
                  </a:lnTo>
                  <a:lnTo>
                    <a:pt x="41488" y="9047"/>
                  </a:lnTo>
                  <a:lnTo>
                    <a:pt x="41373" y="8913"/>
                  </a:lnTo>
                  <a:lnTo>
                    <a:pt x="41277" y="8740"/>
                  </a:lnTo>
                  <a:lnTo>
                    <a:pt x="41200" y="8567"/>
                  </a:lnTo>
                  <a:lnTo>
                    <a:pt x="41161" y="8394"/>
                  </a:lnTo>
                  <a:lnTo>
                    <a:pt x="41123" y="8222"/>
                  </a:lnTo>
                  <a:lnTo>
                    <a:pt x="41104" y="8049"/>
                  </a:lnTo>
                  <a:lnTo>
                    <a:pt x="41084" y="7857"/>
                  </a:lnTo>
                  <a:lnTo>
                    <a:pt x="41104" y="7684"/>
                  </a:lnTo>
                  <a:close/>
                  <a:moveTo>
                    <a:pt x="44523" y="8913"/>
                  </a:moveTo>
                  <a:lnTo>
                    <a:pt x="44907" y="8990"/>
                  </a:lnTo>
                  <a:lnTo>
                    <a:pt x="45310" y="9047"/>
                  </a:lnTo>
                  <a:lnTo>
                    <a:pt x="45713" y="9086"/>
                  </a:lnTo>
                  <a:lnTo>
                    <a:pt x="46136" y="9124"/>
                  </a:lnTo>
                  <a:lnTo>
                    <a:pt x="46539" y="9124"/>
                  </a:lnTo>
                  <a:lnTo>
                    <a:pt x="46943" y="9143"/>
                  </a:lnTo>
                  <a:lnTo>
                    <a:pt x="47346" y="9124"/>
                  </a:lnTo>
                  <a:lnTo>
                    <a:pt x="47749" y="9086"/>
                  </a:lnTo>
                  <a:lnTo>
                    <a:pt x="47769" y="9124"/>
                  </a:lnTo>
                  <a:lnTo>
                    <a:pt x="47807" y="9163"/>
                  </a:lnTo>
                  <a:lnTo>
                    <a:pt x="48114" y="9336"/>
                  </a:lnTo>
                  <a:lnTo>
                    <a:pt x="48402" y="9528"/>
                  </a:lnTo>
                  <a:lnTo>
                    <a:pt x="48691" y="9758"/>
                  </a:lnTo>
                  <a:lnTo>
                    <a:pt x="48959" y="9989"/>
                  </a:lnTo>
                  <a:lnTo>
                    <a:pt x="49113" y="10258"/>
                  </a:lnTo>
                  <a:lnTo>
                    <a:pt x="49228" y="10488"/>
                  </a:lnTo>
                  <a:lnTo>
                    <a:pt x="49344" y="10718"/>
                  </a:lnTo>
                  <a:lnTo>
                    <a:pt x="49420" y="10949"/>
                  </a:lnTo>
                  <a:lnTo>
                    <a:pt x="49459" y="11026"/>
                  </a:lnTo>
                  <a:lnTo>
                    <a:pt x="49459" y="11103"/>
                  </a:lnTo>
                  <a:lnTo>
                    <a:pt x="49440" y="11141"/>
                  </a:lnTo>
                  <a:lnTo>
                    <a:pt x="49420" y="11160"/>
                  </a:lnTo>
                  <a:lnTo>
                    <a:pt x="49363" y="11141"/>
                  </a:lnTo>
                  <a:lnTo>
                    <a:pt x="49267" y="11103"/>
                  </a:lnTo>
                  <a:lnTo>
                    <a:pt x="49055" y="10968"/>
                  </a:lnTo>
                  <a:lnTo>
                    <a:pt x="48825" y="10853"/>
                  </a:lnTo>
                  <a:lnTo>
                    <a:pt x="48383" y="10680"/>
                  </a:lnTo>
                  <a:lnTo>
                    <a:pt x="47845" y="10488"/>
                  </a:lnTo>
                  <a:lnTo>
                    <a:pt x="47308" y="10334"/>
                  </a:lnTo>
                  <a:lnTo>
                    <a:pt x="46808" y="10181"/>
                  </a:lnTo>
                  <a:lnTo>
                    <a:pt x="46309" y="10008"/>
                  </a:lnTo>
                  <a:lnTo>
                    <a:pt x="45829" y="9816"/>
                  </a:lnTo>
                  <a:lnTo>
                    <a:pt x="45598" y="9700"/>
                  </a:lnTo>
                  <a:lnTo>
                    <a:pt x="45368" y="9585"/>
                  </a:lnTo>
                  <a:lnTo>
                    <a:pt x="45156" y="9451"/>
                  </a:lnTo>
                  <a:lnTo>
                    <a:pt x="44926" y="9278"/>
                  </a:lnTo>
                  <a:lnTo>
                    <a:pt x="44715" y="9105"/>
                  </a:lnTo>
                  <a:lnTo>
                    <a:pt x="44523" y="8913"/>
                  </a:lnTo>
                  <a:close/>
                  <a:moveTo>
                    <a:pt x="31116" y="9585"/>
                  </a:moveTo>
                  <a:lnTo>
                    <a:pt x="31193" y="9604"/>
                  </a:lnTo>
                  <a:lnTo>
                    <a:pt x="31231" y="9624"/>
                  </a:lnTo>
                  <a:lnTo>
                    <a:pt x="31231" y="9662"/>
                  </a:lnTo>
                  <a:lnTo>
                    <a:pt x="31231" y="9758"/>
                  </a:lnTo>
                  <a:lnTo>
                    <a:pt x="31193" y="9912"/>
                  </a:lnTo>
                  <a:lnTo>
                    <a:pt x="31058" y="10161"/>
                  </a:lnTo>
                  <a:lnTo>
                    <a:pt x="30924" y="10411"/>
                  </a:lnTo>
                  <a:lnTo>
                    <a:pt x="30751" y="10642"/>
                  </a:lnTo>
                  <a:lnTo>
                    <a:pt x="30559" y="10853"/>
                  </a:lnTo>
                  <a:lnTo>
                    <a:pt x="30348" y="11045"/>
                  </a:lnTo>
                  <a:lnTo>
                    <a:pt x="30136" y="11237"/>
                  </a:lnTo>
                  <a:lnTo>
                    <a:pt x="29925" y="11410"/>
                  </a:lnTo>
                  <a:lnTo>
                    <a:pt x="29695" y="11583"/>
                  </a:lnTo>
                  <a:lnTo>
                    <a:pt x="29483" y="11717"/>
                  </a:lnTo>
                  <a:lnTo>
                    <a:pt x="29272" y="11852"/>
                  </a:lnTo>
                  <a:lnTo>
                    <a:pt x="28850" y="12063"/>
                  </a:lnTo>
                  <a:lnTo>
                    <a:pt x="28408" y="12255"/>
                  </a:lnTo>
                  <a:lnTo>
                    <a:pt x="27947" y="12409"/>
                  </a:lnTo>
                  <a:lnTo>
                    <a:pt x="27908" y="12389"/>
                  </a:lnTo>
                  <a:lnTo>
                    <a:pt x="27851" y="12370"/>
                  </a:lnTo>
                  <a:lnTo>
                    <a:pt x="27812" y="12370"/>
                  </a:lnTo>
                  <a:lnTo>
                    <a:pt x="27755" y="12389"/>
                  </a:lnTo>
                  <a:lnTo>
                    <a:pt x="27947" y="12063"/>
                  </a:lnTo>
                  <a:lnTo>
                    <a:pt x="28158" y="11871"/>
                  </a:lnTo>
                  <a:lnTo>
                    <a:pt x="28350" y="11679"/>
                  </a:lnTo>
                  <a:lnTo>
                    <a:pt x="28542" y="11487"/>
                  </a:lnTo>
                  <a:lnTo>
                    <a:pt x="28715" y="11275"/>
                  </a:lnTo>
                  <a:lnTo>
                    <a:pt x="28869" y="11045"/>
                  </a:lnTo>
                  <a:lnTo>
                    <a:pt x="29003" y="10815"/>
                  </a:lnTo>
                  <a:lnTo>
                    <a:pt x="29138" y="10584"/>
                  </a:lnTo>
                  <a:lnTo>
                    <a:pt x="29272" y="10334"/>
                  </a:lnTo>
                  <a:lnTo>
                    <a:pt x="29311" y="10373"/>
                  </a:lnTo>
                  <a:lnTo>
                    <a:pt x="29349" y="10373"/>
                  </a:lnTo>
                  <a:lnTo>
                    <a:pt x="29368" y="10354"/>
                  </a:lnTo>
                  <a:lnTo>
                    <a:pt x="29848" y="10085"/>
                  </a:lnTo>
                  <a:lnTo>
                    <a:pt x="30194" y="9893"/>
                  </a:lnTo>
                  <a:lnTo>
                    <a:pt x="30559" y="9720"/>
                  </a:lnTo>
                  <a:lnTo>
                    <a:pt x="30713" y="9662"/>
                  </a:lnTo>
                  <a:lnTo>
                    <a:pt x="30866" y="9604"/>
                  </a:lnTo>
                  <a:lnTo>
                    <a:pt x="31001" y="9585"/>
                  </a:lnTo>
                  <a:close/>
                  <a:moveTo>
                    <a:pt x="29426" y="7607"/>
                  </a:moveTo>
                  <a:lnTo>
                    <a:pt x="29483" y="7626"/>
                  </a:lnTo>
                  <a:lnTo>
                    <a:pt x="29522" y="7665"/>
                  </a:lnTo>
                  <a:lnTo>
                    <a:pt x="29560" y="7722"/>
                  </a:lnTo>
                  <a:lnTo>
                    <a:pt x="29599" y="7837"/>
                  </a:lnTo>
                  <a:lnTo>
                    <a:pt x="29618" y="8010"/>
                  </a:lnTo>
                  <a:lnTo>
                    <a:pt x="29618" y="8222"/>
                  </a:lnTo>
                  <a:lnTo>
                    <a:pt x="29579" y="8452"/>
                  </a:lnTo>
                  <a:lnTo>
                    <a:pt x="29483" y="8932"/>
                  </a:lnTo>
                  <a:lnTo>
                    <a:pt x="29368" y="9412"/>
                  </a:lnTo>
                  <a:lnTo>
                    <a:pt x="29234" y="9816"/>
                  </a:lnTo>
                  <a:lnTo>
                    <a:pt x="29138" y="10085"/>
                  </a:lnTo>
                  <a:lnTo>
                    <a:pt x="29042" y="10315"/>
                  </a:lnTo>
                  <a:lnTo>
                    <a:pt x="28907" y="10526"/>
                  </a:lnTo>
                  <a:lnTo>
                    <a:pt x="28773" y="10738"/>
                  </a:lnTo>
                  <a:lnTo>
                    <a:pt x="28638" y="10930"/>
                  </a:lnTo>
                  <a:lnTo>
                    <a:pt x="28485" y="11122"/>
                  </a:lnTo>
                  <a:lnTo>
                    <a:pt x="28312" y="11314"/>
                  </a:lnTo>
                  <a:lnTo>
                    <a:pt x="27966" y="11660"/>
                  </a:lnTo>
                  <a:lnTo>
                    <a:pt x="27908" y="11640"/>
                  </a:lnTo>
                  <a:lnTo>
                    <a:pt x="27870" y="11621"/>
                  </a:lnTo>
                  <a:lnTo>
                    <a:pt x="27812" y="11621"/>
                  </a:lnTo>
                  <a:lnTo>
                    <a:pt x="27755" y="11660"/>
                  </a:lnTo>
                  <a:lnTo>
                    <a:pt x="27524" y="11832"/>
                  </a:lnTo>
                  <a:lnTo>
                    <a:pt x="27313" y="12025"/>
                  </a:lnTo>
                  <a:lnTo>
                    <a:pt x="27121" y="12217"/>
                  </a:lnTo>
                  <a:lnTo>
                    <a:pt x="26929" y="12447"/>
                  </a:lnTo>
                  <a:lnTo>
                    <a:pt x="26948" y="12351"/>
                  </a:lnTo>
                  <a:lnTo>
                    <a:pt x="27063" y="12197"/>
                  </a:lnTo>
                  <a:lnTo>
                    <a:pt x="27159" y="12063"/>
                  </a:lnTo>
                  <a:lnTo>
                    <a:pt x="27236" y="11909"/>
                  </a:lnTo>
                  <a:lnTo>
                    <a:pt x="27313" y="11736"/>
                  </a:lnTo>
                  <a:lnTo>
                    <a:pt x="27351" y="11717"/>
                  </a:lnTo>
                  <a:lnTo>
                    <a:pt x="27351" y="11679"/>
                  </a:lnTo>
                  <a:lnTo>
                    <a:pt x="27351" y="11660"/>
                  </a:lnTo>
                  <a:lnTo>
                    <a:pt x="27428" y="11448"/>
                  </a:lnTo>
                  <a:lnTo>
                    <a:pt x="27486" y="11218"/>
                  </a:lnTo>
                  <a:lnTo>
                    <a:pt x="27543" y="10987"/>
                  </a:lnTo>
                  <a:lnTo>
                    <a:pt x="27563" y="10757"/>
                  </a:lnTo>
                  <a:lnTo>
                    <a:pt x="27582" y="10507"/>
                  </a:lnTo>
                  <a:lnTo>
                    <a:pt x="27601" y="10277"/>
                  </a:lnTo>
                  <a:lnTo>
                    <a:pt x="27582" y="9758"/>
                  </a:lnTo>
                  <a:lnTo>
                    <a:pt x="27697" y="9470"/>
                  </a:lnTo>
                  <a:lnTo>
                    <a:pt x="27832" y="9182"/>
                  </a:lnTo>
                  <a:lnTo>
                    <a:pt x="27985" y="8913"/>
                  </a:lnTo>
                  <a:lnTo>
                    <a:pt x="28158" y="8663"/>
                  </a:lnTo>
                  <a:lnTo>
                    <a:pt x="28350" y="8414"/>
                  </a:lnTo>
                  <a:lnTo>
                    <a:pt x="28561" y="8183"/>
                  </a:lnTo>
                  <a:lnTo>
                    <a:pt x="28773" y="7972"/>
                  </a:lnTo>
                  <a:lnTo>
                    <a:pt x="29022" y="7780"/>
                  </a:lnTo>
                  <a:lnTo>
                    <a:pt x="29215" y="7645"/>
                  </a:lnTo>
                  <a:lnTo>
                    <a:pt x="29291" y="7626"/>
                  </a:lnTo>
                  <a:lnTo>
                    <a:pt x="29368" y="7607"/>
                  </a:lnTo>
                  <a:close/>
                  <a:moveTo>
                    <a:pt x="26833" y="7108"/>
                  </a:moveTo>
                  <a:lnTo>
                    <a:pt x="26890" y="7146"/>
                  </a:lnTo>
                  <a:lnTo>
                    <a:pt x="26929" y="7223"/>
                  </a:lnTo>
                  <a:lnTo>
                    <a:pt x="26967" y="7338"/>
                  </a:lnTo>
                  <a:lnTo>
                    <a:pt x="27159" y="8663"/>
                  </a:lnTo>
                  <a:lnTo>
                    <a:pt x="27255" y="9316"/>
                  </a:lnTo>
                  <a:lnTo>
                    <a:pt x="27275" y="9643"/>
                  </a:lnTo>
                  <a:lnTo>
                    <a:pt x="27294" y="9969"/>
                  </a:lnTo>
                  <a:lnTo>
                    <a:pt x="27236" y="10277"/>
                  </a:lnTo>
                  <a:lnTo>
                    <a:pt x="27198" y="10565"/>
                  </a:lnTo>
                  <a:lnTo>
                    <a:pt x="27159" y="10872"/>
                  </a:lnTo>
                  <a:lnTo>
                    <a:pt x="27159" y="11179"/>
                  </a:lnTo>
                  <a:lnTo>
                    <a:pt x="27102" y="11372"/>
                  </a:lnTo>
                  <a:lnTo>
                    <a:pt x="27025" y="11583"/>
                  </a:lnTo>
                  <a:lnTo>
                    <a:pt x="26929" y="11775"/>
                  </a:lnTo>
                  <a:lnTo>
                    <a:pt x="26814" y="11967"/>
                  </a:lnTo>
                  <a:lnTo>
                    <a:pt x="26775" y="11948"/>
                  </a:lnTo>
                  <a:lnTo>
                    <a:pt x="26718" y="11948"/>
                  </a:lnTo>
                  <a:lnTo>
                    <a:pt x="26660" y="11967"/>
                  </a:lnTo>
                  <a:lnTo>
                    <a:pt x="26622" y="12005"/>
                  </a:lnTo>
                  <a:lnTo>
                    <a:pt x="26506" y="12140"/>
                  </a:lnTo>
                  <a:lnTo>
                    <a:pt x="26429" y="12274"/>
                  </a:lnTo>
                  <a:lnTo>
                    <a:pt x="26353" y="12428"/>
                  </a:lnTo>
                  <a:lnTo>
                    <a:pt x="26295" y="12582"/>
                  </a:lnTo>
                  <a:lnTo>
                    <a:pt x="26237" y="12639"/>
                  </a:lnTo>
                  <a:lnTo>
                    <a:pt x="26122" y="12409"/>
                  </a:lnTo>
                  <a:lnTo>
                    <a:pt x="26103" y="12121"/>
                  </a:lnTo>
                  <a:lnTo>
                    <a:pt x="26122" y="12082"/>
                  </a:lnTo>
                  <a:lnTo>
                    <a:pt x="26141" y="12063"/>
                  </a:lnTo>
                  <a:lnTo>
                    <a:pt x="26141" y="12025"/>
                  </a:lnTo>
                  <a:lnTo>
                    <a:pt x="26122" y="11986"/>
                  </a:lnTo>
                  <a:lnTo>
                    <a:pt x="26065" y="11909"/>
                  </a:lnTo>
                  <a:lnTo>
                    <a:pt x="25988" y="11583"/>
                  </a:lnTo>
                  <a:lnTo>
                    <a:pt x="25853" y="11237"/>
                  </a:lnTo>
                  <a:lnTo>
                    <a:pt x="25700" y="10891"/>
                  </a:lnTo>
                  <a:lnTo>
                    <a:pt x="25508" y="10565"/>
                  </a:lnTo>
                  <a:lnTo>
                    <a:pt x="25469" y="10238"/>
                  </a:lnTo>
                  <a:lnTo>
                    <a:pt x="25450" y="9893"/>
                  </a:lnTo>
                  <a:lnTo>
                    <a:pt x="25469" y="9547"/>
                  </a:lnTo>
                  <a:lnTo>
                    <a:pt x="25488" y="9220"/>
                  </a:lnTo>
                  <a:lnTo>
                    <a:pt x="25546" y="8894"/>
                  </a:lnTo>
                  <a:lnTo>
                    <a:pt x="25642" y="8586"/>
                  </a:lnTo>
                  <a:lnTo>
                    <a:pt x="25757" y="8298"/>
                  </a:lnTo>
                  <a:lnTo>
                    <a:pt x="25872" y="8010"/>
                  </a:lnTo>
                  <a:lnTo>
                    <a:pt x="25969" y="7876"/>
                  </a:lnTo>
                  <a:lnTo>
                    <a:pt x="26103" y="7684"/>
                  </a:lnTo>
                  <a:lnTo>
                    <a:pt x="26257" y="7472"/>
                  </a:lnTo>
                  <a:lnTo>
                    <a:pt x="26429" y="7300"/>
                  </a:lnTo>
                  <a:lnTo>
                    <a:pt x="26602" y="7165"/>
                  </a:lnTo>
                  <a:lnTo>
                    <a:pt x="26698" y="7127"/>
                  </a:lnTo>
                  <a:lnTo>
                    <a:pt x="26775" y="7108"/>
                  </a:lnTo>
                  <a:close/>
                  <a:moveTo>
                    <a:pt x="40796" y="12159"/>
                  </a:moveTo>
                  <a:lnTo>
                    <a:pt x="40643" y="12293"/>
                  </a:lnTo>
                  <a:lnTo>
                    <a:pt x="40489" y="12409"/>
                  </a:lnTo>
                  <a:lnTo>
                    <a:pt x="40182" y="12639"/>
                  </a:lnTo>
                  <a:lnTo>
                    <a:pt x="39510" y="13023"/>
                  </a:lnTo>
                  <a:lnTo>
                    <a:pt x="39836" y="12562"/>
                  </a:lnTo>
                  <a:lnTo>
                    <a:pt x="40067" y="12428"/>
                  </a:lnTo>
                  <a:lnTo>
                    <a:pt x="40297" y="12313"/>
                  </a:lnTo>
                  <a:lnTo>
                    <a:pt x="40547" y="12217"/>
                  </a:lnTo>
                  <a:lnTo>
                    <a:pt x="40796" y="12159"/>
                  </a:lnTo>
                  <a:close/>
                  <a:moveTo>
                    <a:pt x="23510" y="8836"/>
                  </a:moveTo>
                  <a:lnTo>
                    <a:pt x="23894" y="9124"/>
                  </a:lnTo>
                  <a:lnTo>
                    <a:pt x="24259" y="9470"/>
                  </a:lnTo>
                  <a:lnTo>
                    <a:pt x="24586" y="9816"/>
                  </a:lnTo>
                  <a:lnTo>
                    <a:pt x="24893" y="10219"/>
                  </a:lnTo>
                  <a:lnTo>
                    <a:pt x="25162" y="10622"/>
                  </a:lnTo>
                  <a:lnTo>
                    <a:pt x="25277" y="10853"/>
                  </a:lnTo>
                  <a:lnTo>
                    <a:pt x="25392" y="11064"/>
                  </a:lnTo>
                  <a:lnTo>
                    <a:pt x="25488" y="11295"/>
                  </a:lnTo>
                  <a:lnTo>
                    <a:pt x="25565" y="11525"/>
                  </a:lnTo>
                  <a:lnTo>
                    <a:pt x="25642" y="11756"/>
                  </a:lnTo>
                  <a:lnTo>
                    <a:pt x="25700" y="11986"/>
                  </a:lnTo>
                  <a:lnTo>
                    <a:pt x="25642" y="12005"/>
                  </a:lnTo>
                  <a:lnTo>
                    <a:pt x="25604" y="12044"/>
                  </a:lnTo>
                  <a:lnTo>
                    <a:pt x="25565" y="12101"/>
                  </a:lnTo>
                  <a:lnTo>
                    <a:pt x="25565" y="12159"/>
                  </a:lnTo>
                  <a:lnTo>
                    <a:pt x="25604" y="12735"/>
                  </a:lnTo>
                  <a:lnTo>
                    <a:pt x="25642" y="13081"/>
                  </a:lnTo>
                  <a:lnTo>
                    <a:pt x="25680" y="13235"/>
                  </a:lnTo>
                  <a:lnTo>
                    <a:pt x="25738" y="13388"/>
                  </a:lnTo>
                  <a:lnTo>
                    <a:pt x="25469" y="13177"/>
                  </a:lnTo>
                  <a:lnTo>
                    <a:pt x="25219" y="12947"/>
                  </a:lnTo>
                  <a:lnTo>
                    <a:pt x="24989" y="12697"/>
                  </a:lnTo>
                  <a:lnTo>
                    <a:pt x="24758" y="12466"/>
                  </a:lnTo>
                  <a:lnTo>
                    <a:pt x="24547" y="12197"/>
                  </a:lnTo>
                  <a:lnTo>
                    <a:pt x="24336" y="11929"/>
                  </a:lnTo>
                  <a:lnTo>
                    <a:pt x="24163" y="11660"/>
                  </a:lnTo>
                  <a:lnTo>
                    <a:pt x="23990" y="11372"/>
                  </a:lnTo>
                  <a:lnTo>
                    <a:pt x="23837" y="11083"/>
                  </a:lnTo>
                  <a:lnTo>
                    <a:pt x="23721" y="10776"/>
                  </a:lnTo>
                  <a:lnTo>
                    <a:pt x="23606" y="10469"/>
                  </a:lnTo>
                  <a:lnTo>
                    <a:pt x="23529" y="10161"/>
                  </a:lnTo>
                  <a:lnTo>
                    <a:pt x="23491" y="9835"/>
                  </a:lnTo>
                  <a:lnTo>
                    <a:pt x="23452" y="9508"/>
                  </a:lnTo>
                  <a:lnTo>
                    <a:pt x="23472" y="9163"/>
                  </a:lnTo>
                  <a:lnTo>
                    <a:pt x="23510" y="8836"/>
                  </a:lnTo>
                  <a:close/>
                  <a:moveTo>
                    <a:pt x="31058" y="11602"/>
                  </a:moveTo>
                  <a:lnTo>
                    <a:pt x="31327" y="11621"/>
                  </a:lnTo>
                  <a:lnTo>
                    <a:pt x="31596" y="11679"/>
                  </a:lnTo>
                  <a:lnTo>
                    <a:pt x="31884" y="11794"/>
                  </a:lnTo>
                  <a:lnTo>
                    <a:pt x="31980" y="11832"/>
                  </a:lnTo>
                  <a:lnTo>
                    <a:pt x="32019" y="11909"/>
                  </a:lnTo>
                  <a:lnTo>
                    <a:pt x="32057" y="11967"/>
                  </a:lnTo>
                  <a:lnTo>
                    <a:pt x="32038" y="12044"/>
                  </a:lnTo>
                  <a:lnTo>
                    <a:pt x="32019" y="12121"/>
                  </a:lnTo>
                  <a:lnTo>
                    <a:pt x="31961" y="12197"/>
                  </a:lnTo>
                  <a:lnTo>
                    <a:pt x="31807" y="12351"/>
                  </a:lnTo>
                  <a:lnTo>
                    <a:pt x="31615" y="12524"/>
                  </a:lnTo>
                  <a:lnTo>
                    <a:pt x="31404" y="12658"/>
                  </a:lnTo>
                  <a:lnTo>
                    <a:pt x="31097" y="12850"/>
                  </a:lnTo>
                  <a:lnTo>
                    <a:pt x="30886" y="12966"/>
                  </a:lnTo>
                  <a:lnTo>
                    <a:pt x="30674" y="13062"/>
                  </a:lnTo>
                  <a:lnTo>
                    <a:pt x="30463" y="13139"/>
                  </a:lnTo>
                  <a:lnTo>
                    <a:pt x="30232" y="13215"/>
                  </a:lnTo>
                  <a:lnTo>
                    <a:pt x="29772" y="13331"/>
                  </a:lnTo>
                  <a:lnTo>
                    <a:pt x="29311" y="13407"/>
                  </a:lnTo>
                  <a:lnTo>
                    <a:pt x="29080" y="13446"/>
                  </a:lnTo>
                  <a:lnTo>
                    <a:pt x="28850" y="13465"/>
                  </a:lnTo>
                  <a:lnTo>
                    <a:pt x="28389" y="13465"/>
                  </a:lnTo>
                  <a:lnTo>
                    <a:pt x="27928" y="13446"/>
                  </a:lnTo>
                  <a:lnTo>
                    <a:pt x="27486" y="13407"/>
                  </a:lnTo>
                  <a:lnTo>
                    <a:pt x="27640" y="13196"/>
                  </a:lnTo>
                  <a:lnTo>
                    <a:pt x="27793" y="12966"/>
                  </a:lnTo>
                  <a:lnTo>
                    <a:pt x="28043" y="12889"/>
                  </a:lnTo>
                  <a:lnTo>
                    <a:pt x="28312" y="12774"/>
                  </a:lnTo>
                  <a:lnTo>
                    <a:pt x="28561" y="12658"/>
                  </a:lnTo>
                  <a:lnTo>
                    <a:pt x="28811" y="12524"/>
                  </a:lnTo>
                  <a:lnTo>
                    <a:pt x="29291" y="12236"/>
                  </a:lnTo>
                  <a:lnTo>
                    <a:pt x="29791" y="11967"/>
                  </a:lnTo>
                  <a:lnTo>
                    <a:pt x="30021" y="11852"/>
                  </a:lnTo>
                  <a:lnTo>
                    <a:pt x="30290" y="11756"/>
                  </a:lnTo>
                  <a:lnTo>
                    <a:pt x="30540" y="11679"/>
                  </a:lnTo>
                  <a:lnTo>
                    <a:pt x="30789" y="11621"/>
                  </a:lnTo>
                  <a:lnTo>
                    <a:pt x="31058" y="11602"/>
                  </a:lnTo>
                  <a:close/>
                  <a:moveTo>
                    <a:pt x="37685" y="13638"/>
                  </a:moveTo>
                  <a:lnTo>
                    <a:pt x="37666" y="13811"/>
                  </a:lnTo>
                  <a:lnTo>
                    <a:pt x="37608" y="13984"/>
                  </a:lnTo>
                  <a:lnTo>
                    <a:pt x="37512" y="14349"/>
                  </a:lnTo>
                  <a:lnTo>
                    <a:pt x="37397" y="14714"/>
                  </a:lnTo>
                  <a:lnTo>
                    <a:pt x="37352" y="14848"/>
                  </a:lnTo>
                  <a:lnTo>
                    <a:pt x="37416" y="14541"/>
                  </a:lnTo>
                  <a:lnTo>
                    <a:pt x="37531" y="14080"/>
                  </a:lnTo>
                  <a:lnTo>
                    <a:pt x="37608" y="13849"/>
                  </a:lnTo>
                  <a:lnTo>
                    <a:pt x="37685" y="13638"/>
                  </a:lnTo>
                  <a:close/>
                  <a:moveTo>
                    <a:pt x="48057" y="13081"/>
                  </a:moveTo>
                  <a:lnTo>
                    <a:pt x="47308" y="13600"/>
                  </a:lnTo>
                  <a:lnTo>
                    <a:pt x="46520" y="14080"/>
                  </a:lnTo>
                  <a:lnTo>
                    <a:pt x="45713" y="14560"/>
                  </a:lnTo>
                  <a:lnTo>
                    <a:pt x="44888" y="15002"/>
                  </a:lnTo>
                  <a:lnTo>
                    <a:pt x="44062" y="15424"/>
                  </a:lnTo>
                  <a:lnTo>
                    <a:pt x="43216" y="15828"/>
                  </a:lnTo>
                  <a:lnTo>
                    <a:pt x="41507" y="16634"/>
                  </a:lnTo>
                  <a:lnTo>
                    <a:pt x="39798" y="17460"/>
                  </a:lnTo>
                  <a:lnTo>
                    <a:pt x="38953" y="17883"/>
                  </a:lnTo>
                  <a:lnTo>
                    <a:pt x="38127" y="18325"/>
                  </a:lnTo>
                  <a:lnTo>
                    <a:pt x="37320" y="18785"/>
                  </a:lnTo>
                  <a:lnTo>
                    <a:pt x="36532" y="19285"/>
                  </a:lnTo>
                  <a:lnTo>
                    <a:pt x="35764" y="19803"/>
                  </a:lnTo>
                  <a:lnTo>
                    <a:pt x="35399" y="20072"/>
                  </a:lnTo>
                  <a:lnTo>
                    <a:pt x="35034" y="20360"/>
                  </a:lnTo>
                  <a:lnTo>
                    <a:pt x="35591" y="19669"/>
                  </a:lnTo>
                  <a:lnTo>
                    <a:pt x="36167" y="18997"/>
                  </a:lnTo>
                  <a:lnTo>
                    <a:pt x="36763" y="18363"/>
                  </a:lnTo>
                  <a:lnTo>
                    <a:pt x="37397" y="17768"/>
                  </a:lnTo>
                  <a:lnTo>
                    <a:pt x="38069" y="17191"/>
                  </a:lnTo>
                  <a:lnTo>
                    <a:pt x="38396" y="16922"/>
                  </a:lnTo>
                  <a:lnTo>
                    <a:pt x="38760" y="16653"/>
                  </a:lnTo>
                  <a:lnTo>
                    <a:pt x="39106" y="16404"/>
                  </a:lnTo>
                  <a:lnTo>
                    <a:pt x="39471" y="16154"/>
                  </a:lnTo>
                  <a:lnTo>
                    <a:pt x="39855" y="15924"/>
                  </a:lnTo>
                  <a:lnTo>
                    <a:pt x="40239" y="15693"/>
                  </a:lnTo>
                  <a:lnTo>
                    <a:pt x="40700" y="15443"/>
                  </a:lnTo>
                  <a:lnTo>
                    <a:pt x="41161" y="15232"/>
                  </a:lnTo>
                  <a:lnTo>
                    <a:pt x="41622" y="15021"/>
                  </a:lnTo>
                  <a:lnTo>
                    <a:pt x="42102" y="14829"/>
                  </a:lnTo>
                  <a:lnTo>
                    <a:pt x="42602" y="14656"/>
                  </a:lnTo>
                  <a:lnTo>
                    <a:pt x="43082" y="14502"/>
                  </a:lnTo>
                  <a:lnTo>
                    <a:pt x="44081" y="14195"/>
                  </a:lnTo>
                  <a:lnTo>
                    <a:pt x="45080" y="13926"/>
                  </a:lnTo>
                  <a:lnTo>
                    <a:pt x="46078" y="13657"/>
                  </a:lnTo>
                  <a:lnTo>
                    <a:pt x="47077" y="13388"/>
                  </a:lnTo>
                  <a:lnTo>
                    <a:pt x="47577" y="13235"/>
                  </a:lnTo>
                  <a:lnTo>
                    <a:pt x="48057" y="13081"/>
                  </a:lnTo>
                  <a:close/>
                  <a:moveTo>
                    <a:pt x="32326" y="21743"/>
                  </a:moveTo>
                  <a:lnTo>
                    <a:pt x="32384" y="21820"/>
                  </a:lnTo>
                  <a:lnTo>
                    <a:pt x="32422" y="21916"/>
                  </a:lnTo>
                  <a:lnTo>
                    <a:pt x="32461" y="22012"/>
                  </a:lnTo>
                  <a:lnTo>
                    <a:pt x="32461" y="22128"/>
                  </a:lnTo>
                  <a:lnTo>
                    <a:pt x="32461" y="22224"/>
                  </a:lnTo>
                  <a:lnTo>
                    <a:pt x="32441" y="22339"/>
                  </a:lnTo>
                  <a:lnTo>
                    <a:pt x="32384" y="22569"/>
                  </a:lnTo>
                  <a:lnTo>
                    <a:pt x="32000" y="23184"/>
                  </a:lnTo>
                  <a:lnTo>
                    <a:pt x="32057" y="22857"/>
                  </a:lnTo>
                  <a:lnTo>
                    <a:pt x="32153" y="22300"/>
                  </a:lnTo>
                  <a:lnTo>
                    <a:pt x="32230" y="22012"/>
                  </a:lnTo>
                  <a:lnTo>
                    <a:pt x="32326" y="21743"/>
                  </a:lnTo>
                  <a:close/>
                  <a:moveTo>
                    <a:pt x="25354" y="23741"/>
                  </a:moveTo>
                  <a:lnTo>
                    <a:pt x="25143" y="24106"/>
                  </a:lnTo>
                  <a:lnTo>
                    <a:pt x="24912" y="24471"/>
                  </a:lnTo>
                  <a:lnTo>
                    <a:pt x="24778" y="24605"/>
                  </a:lnTo>
                  <a:lnTo>
                    <a:pt x="24643" y="24740"/>
                  </a:lnTo>
                  <a:lnTo>
                    <a:pt x="24374" y="25009"/>
                  </a:lnTo>
                  <a:lnTo>
                    <a:pt x="24566" y="24644"/>
                  </a:lnTo>
                  <a:lnTo>
                    <a:pt x="24797" y="24317"/>
                  </a:lnTo>
                  <a:lnTo>
                    <a:pt x="24912" y="24163"/>
                  </a:lnTo>
                  <a:lnTo>
                    <a:pt x="25047" y="24010"/>
                  </a:lnTo>
                  <a:lnTo>
                    <a:pt x="25200" y="23875"/>
                  </a:lnTo>
                  <a:lnTo>
                    <a:pt x="25354" y="23741"/>
                  </a:lnTo>
                  <a:close/>
                  <a:moveTo>
                    <a:pt x="40316" y="22012"/>
                  </a:moveTo>
                  <a:lnTo>
                    <a:pt x="40201" y="22435"/>
                  </a:lnTo>
                  <a:lnTo>
                    <a:pt x="40105" y="22857"/>
                  </a:lnTo>
                  <a:lnTo>
                    <a:pt x="40047" y="23299"/>
                  </a:lnTo>
                  <a:lnTo>
                    <a:pt x="40009" y="23741"/>
                  </a:lnTo>
                  <a:lnTo>
                    <a:pt x="39970" y="24163"/>
                  </a:lnTo>
                  <a:lnTo>
                    <a:pt x="39913" y="24548"/>
                  </a:lnTo>
                  <a:lnTo>
                    <a:pt x="39836" y="24932"/>
                  </a:lnTo>
                  <a:lnTo>
                    <a:pt x="39740" y="25297"/>
                  </a:lnTo>
                  <a:lnTo>
                    <a:pt x="39606" y="25642"/>
                  </a:lnTo>
                  <a:lnTo>
                    <a:pt x="39452" y="25988"/>
                  </a:lnTo>
                  <a:lnTo>
                    <a:pt x="39260" y="26315"/>
                  </a:lnTo>
                  <a:lnTo>
                    <a:pt x="39010" y="26641"/>
                  </a:lnTo>
                  <a:lnTo>
                    <a:pt x="39029" y="26411"/>
                  </a:lnTo>
                  <a:lnTo>
                    <a:pt x="39029" y="26180"/>
                  </a:lnTo>
                  <a:lnTo>
                    <a:pt x="39029" y="26123"/>
                  </a:lnTo>
                  <a:lnTo>
                    <a:pt x="38991" y="26084"/>
                  </a:lnTo>
                  <a:lnTo>
                    <a:pt x="38953" y="26065"/>
                  </a:lnTo>
                  <a:lnTo>
                    <a:pt x="38914" y="26046"/>
                  </a:lnTo>
                  <a:lnTo>
                    <a:pt x="38856" y="26065"/>
                  </a:lnTo>
                  <a:lnTo>
                    <a:pt x="38818" y="26065"/>
                  </a:lnTo>
                  <a:lnTo>
                    <a:pt x="38780" y="26103"/>
                  </a:lnTo>
                  <a:lnTo>
                    <a:pt x="38760" y="26161"/>
                  </a:lnTo>
                  <a:lnTo>
                    <a:pt x="38703" y="26756"/>
                  </a:lnTo>
                  <a:lnTo>
                    <a:pt x="38607" y="26622"/>
                  </a:lnTo>
                  <a:lnTo>
                    <a:pt x="38530" y="26507"/>
                  </a:lnTo>
                  <a:lnTo>
                    <a:pt x="38453" y="26372"/>
                  </a:lnTo>
                  <a:lnTo>
                    <a:pt x="38396" y="26219"/>
                  </a:lnTo>
                  <a:lnTo>
                    <a:pt x="38357" y="26065"/>
                  </a:lnTo>
                  <a:lnTo>
                    <a:pt x="38338" y="25911"/>
                  </a:lnTo>
                  <a:lnTo>
                    <a:pt x="38299" y="25585"/>
                  </a:lnTo>
                  <a:lnTo>
                    <a:pt x="38319" y="25239"/>
                  </a:lnTo>
                  <a:lnTo>
                    <a:pt x="38376" y="24874"/>
                  </a:lnTo>
                  <a:lnTo>
                    <a:pt x="38453" y="24509"/>
                  </a:lnTo>
                  <a:lnTo>
                    <a:pt x="38588" y="24144"/>
                  </a:lnTo>
                  <a:lnTo>
                    <a:pt x="38722" y="23799"/>
                  </a:lnTo>
                  <a:lnTo>
                    <a:pt x="38914" y="23453"/>
                  </a:lnTo>
                  <a:lnTo>
                    <a:pt x="39106" y="23126"/>
                  </a:lnTo>
                  <a:lnTo>
                    <a:pt x="39317" y="22838"/>
                  </a:lnTo>
                  <a:lnTo>
                    <a:pt x="39548" y="22569"/>
                  </a:lnTo>
                  <a:lnTo>
                    <a:pt x="39798" y="22339"/>
                  </a:lnTo>
                  <a:lnTo>
                    <a:pt x="40047" y="22147"/>
                  </a:lnTo>
                  <a:lnTo>
                    <a:pt x="40182" y="22070"/>
                  </a:lnTo>
                  <a:lnTo>
                    <a:pt x="40316" y="22012"/>
                  </a:lnTo>
                  <a:close/>
                  <a:moveTo>
                    <a:pt x="43140" y="23261"/>
                  </a:moveTo>
                  <a:lnTo>
                    <a:pt x="43293" y="23280"/>
                  </a:lnTo>
                  <a:lnTo>
                    <a:pt x="43466" y="23318"/>
                  </a:lnTo>
                  <a:lnTo>
                    <a:pt x="43044" y="24048"/>
                  </a:lnTo>
                  <a:lnTo>
                    <a:pt x="42602" y="24778"/>
                  </a:lnTo>
                  <a:lnTo>
                    <a:pt x="42333" y="25181"/>
                  </a:lnTo>
                  <a:lnTo>
                    <a:pt x="42064" y="25527"/>
                  </a:lnTo>
                  <a:lnTo>
                    <a:pt x="41757" y="25815"/>
                  </a:lnTo>
                  <a:lnTo>
                    <a:pt x="41449" y="26103"/>
                  </a:lnTo>
                  <a:lnTo>
                    <a:pt x="41123" y="26334"/>
                  </a:lnTo>
                  <a:lnTo>
                    <a:pt x="40777" y="26545"/>
                  </a:lnTo>
                  <a:lnTo>
                    <a:pt x="40412" y="26718"/>
                  </a:lnTo>
                  <a:lnTo>
                    <a:pt x="40009" y="26872"/>
                  </a:lnTo>
                  <a:lnTo>
                    <a:pt x="40086" y="26737"/>
                  </a:lnTo>
                  <a:lnTo>
                    <a:pt x="40239" y="26622"/>
                  </a:lnTo>
                  <a:lnTo>
                    <a:pt x="40374" y="26507"/>
                  </a:lnTo>
                  <a:lnTo>
                    <a:pt x="40508" y="26372"/>
                  </a:lnTo>
                  <a:lnTo>
                    <a:pt x="40624" y="26238"/>
                  </a:lnTo>
                  <a:lnTo>
                    <a:pt x="40739" y="26103"/>
                  </a:lnTo>
                  <a:lnTo>
                    <a:pt x="40854" y="25950"/>
                  </a:lnTo>
                  <a:lnTo>
                    <a:pt x="41027" y="25623"/>
                  </a:lnTo>
                  <a:lnTo>
                    <a:pt x="41181" y="25258"/>
                  </a:lnTo>
                  <a:lnTo>
                    <a:pt x="41277" y="24913"/>
                  </a:lnTo>
                  <a:lnTo>
                    <a:pt x="41353" y="24548"/>
                  </a:lnTo>
                  <a:lnTo>
                    <a:pt x="41411" y="24183"/>
                  </a:lnTo>
                  <a:lnTo>
                    <a:pt x="41526" y="24010"/>
                  </a:lnTo>
                  <a:lnTo>
                    <a:pt x="41545" y="23971"/>
                  </a:lnTo>
                  <a:lnTo>
                    <a:pt x="41526" y="23933"/>
                  </a:lnTo>
                  <a:lnTo>
                    <a:pt x="41891" y="23703"/>
                  </a:lnTo>
                  <a:lnTo>
                    <a:pt x="41987" y="23645"/>
                  </a:lnTo>
                  <a:lnTo>
                    <a:pt x="41949" y="23683"/>
                  </a:lnTo>
                  <a:lnTo>
                    <a:pt x="42218" y="23510"/>
                  </a:lnTo>
                  <a:lnTo>
                    <a:pt x="42371" y="23414"/>
                  </a:lnTo>
                  <a:lnTo>
                    <a:pt x="42506" y="23357"/>
                  </a:lnTo>
                  <a:lnTo>
                    <a:pt x="42659" y="23299"/>
                  </a:lnTo>
                  <a:lnTo>
                    <a:pt x="42813" y="23261"/>
                  </a:lnTo>
                  <a:close/>
                  <a:moveTo>
                    <a:pt x="44215" y="24644"/>
                  </a:moveTo>
                  <a:lnTo>
                    <a:pt x="44254" y="24663"/>
                  </a:lnTo>
                  <a:lnTo>
                    <a:pt x="44273" y="24701"/>
                  </a:lnTo>
                  <a:lnTo>
                    <a:pt x="44254" y="24759"/>
                  </a:lnTo>
                  <a:lnTo>
                    <a:pt x="44119" y="24970"/>
                  </a:lnTo>
                  <a:lnTo>
                    <a:pt x="43985" y="25181"/>
                  </a:lnTo>
                  <a:lnTo>
                    <a:pt x="43831" y="25374"/>
                  </a:lnTo>
                  <a:lnTo>
                    <a:pt x="43658" y="25566"/>
                  </a:lnTo>
                  <a:lnTo>
                    <a:pt x="43485" y="25758"/>
                  </a:lnTo>
                  <a:lnTo>
                    <a:pt x="43293" y="25931"/>
                  </a:lnTo>
                  <a:lnTo>
                    <a:pt x="42909" y="26238"/>
                  </a:lnTo>
                  <a:lnTo>
                    <a:pt x="42640" y="26411"/>
                  </a:lnTo>
                  <a:lnTo>
                    <a:pt x="42391" y="26564"/>
                  </a:lnTo>
                  <a:lnTo>
                    <a:pt x="42122" y="26699"/>
                  </a:lnTo>
                  <a:lnTo>
                    <a:pt x="41853" y="26795"/>
                  </a:lnTo>
                  <a:lnTo>
                    <a:pt x="41565" y="26891"/>
                  </a:lnTo>
                  <a:lnTo>
                    <a:pt x="41277" y="26949"/>
                  </a:lnTo>
                  <a:lnTo>
                    <a:pt x="41008" y="27006"/>
                  </a:lnTo>
                  <a:lnTo>
                    <a:pt x="40720" y="27045"/>
                  </a:lnTo>
                  <a:lnTo>
                    <a:pt x="41008" y="26891"/>
                  </a:lnTo>
                  <a:lnTo>
                    <a:pt x="41296" y="26699"/>
                  </a:lnTo>
                  <a:lnTo>
                    <a:pt x="41565" y="26468"/>
                  </a:lnTo>
                  <a:lnTo>
                    <a:pt x="41814" y="26238"/>
                  </a:lnTo>
                  <a:lnTo>
                    <a:pt x="42064" y="25969"/>
                  </a:lnTo>
                  <a:lnTo>
                    <a:pt x="42295" y="25700"/>
                  </a:lnTo>
                  <a:lnTo>
                    <a:pt x="42525" y="25412"/>
                  </a:lnTo>
                  <a:lnTo>
                    <a:pt x="42736" y="25105"/>
                  </a:lnTo>
                  <a:lnTo>
                    <a:pt x="43197" y="24836"/>
                  </a:lnTo>
                  <a:lnTo>
                    <a:pt x="43389" y="24778"/>
                  </a:lnTo>
                  <a:lnTo>
                    <a:pt x="43793" y="24682"/>
                  </a:lnTo>
                  <a:lnTo>
                    <a:pt x="44004" y="24644"/>
                  </a:lnTo>
                  <a:close/>
                  <a:moveTo>
                    <a:pt x="31827" y="25815"/>
                  </a:moveTo>
                  <a:lnTo>
                    <a:pt x="31635" y="26065"/>
                  </a:lnTo>
                  <a:lnTo>
                    <a:pt x="31443" y="26295"/>
                  </a:lnTo>
                  <a:lnTo>
                    <a:pt x="31231" y="26507"/>
                  </a:lnTo>
                  <a:lnTo>
                    <a:pt x="31001" y="26699"/>
                  </a:lnTo>
                  <a:lnTo>
                    <a:pt x="30828" y="26833"/>
                  </a:lnTo>
                  <a:lnTo>
                    <a:pt x="30655" y="26929"/>
                  </a:lnTo>
                  <a:lnTo>
                    <a:pt x="30309" y="27121"/>
                  </a:lnTo>
                  <a:lnTo>
                    <a:pt x="30444" y="26910"/>
                  </a:lnTo>
                  <a:lnTo>
                    <a:pt x="30597" y="26718"/>
                  </a:lnTo>
                  <a:lnTo>
                    <a:pt x="30770" y="26526"/>
                  </a:lnTo>
                  <a:lnTo>
                    <a:pt x="30962" y="26353"/>
                  </a:lnTo>
                  <a:lnTo>
                    <a:pt x="31154" y="26180"/>
                  </a:lnTo>
                  <a:lnTo>
                    <a:pt x="31366" y="26046"/>
                  </a:lnTo>
                  <a:lnTo>
                    <a:pt x="31577" y="25911"/>
                  </a:lnTo>
                  <a:lnTo>
                    <a:pt x="31827" y="25815"/>
                  </a:lnTo>
                  <a:close/>
                  <a:moveTo>
                    <a:pt x="40720" y="22377"/>
                  </a:moveTo>
                  <a:lnTo>
                    <a:pt x="40758" y="22396"/>
                  </a:lnTo>
                  <a:lnTo>
                    <a:pt x="40796" y="22435"/>
                  </a:lnTo>
                  <a:lnTo>
                    <a:pt x="40854" y="22531"/>
                  </a:lnTo>
                  <a:lnTo>
                    <a:pt x="40912" y="22665"/>
                  </a:lnTo>
                  <a:lnTo>
                    <a:pt x="40969" y="22838"/>
                  </a:lnTo>
                  <a:lnTo>
                    <a:pt x="41046" y="23242"/>
                  </a:lnTo>
                  <a:lnTo>
                    <a:pt x="41084" y="23683"/>
                  </a:lnTo>
                  <a:lnTo>
                    <a:pt x="41104" y="24087"/>
                  </a:lnTo>
                  <a:lnTo>
                    <a:pt x="41104" y="24413"/>
                  </a:lnTo>
                  <a:lnTo>
                    <a:pt x="41104" y="24567"/>
                  </a:lnTo>
                  <a:lnTo>
                    <a:pt x="41046" y="24817"/>
                  </a:lnTo>
                  <a:lnTo>
                    <a:pt x="40969" y="25066"/>
                  </a:lnTo>
                  <a:lnTo>
                    <a:pt x="40892" y="25297"/>
                  </a:lnTo>
                  <a:lnTo>
                    <a:pt x="40777" y="25508"/>
                  </a:lnTo>
                  <a:lnTo>
                    <a:pt x="40662" y="25700"/>
                  </a:lnTo>
                  <a:lnTo>
                    <a:pt x="40508" y="25892"/>
                  </a:lnTo>
                  <a:lnTo>
                    <a:pt x="40355" y="26084"/>
                  </a:lnTo>
                  <a:lnTo>
                    <a:pt x="40201" y="26257"/>
                  </a:lnTo>
                  <a:lnTo>
                    <a:pt x="40143" y="26219"/>
                  </a:lnTo>
                  <a:lnTo>
                    <a:pt x="40028" y="26219"/>
                  </a:lnTo>
                  <a:lnTo>
                    <a:pt x="39970" y="26257"/>
                  </a:lnTo>
                  <a:lnTo>
                    <a:pt x="39740" y="26468"/>
                  </a:lnTo>
                  <a:lnTo>
                    <a:pt x="39510" y="26680"/>
                  </a:lnTo>
                  <a:lnTo>
                    <a:pt x="39087" y="27121"/>
                  </a:lnTo>
                  <a:lnTo>
                    <a:pt x="39068" y="27141"/>
                  </a:lnTo>
                  <a:lnTo>
                    <a:pt x="39029" y="27141"/>
                  </a:lnTo>
                  <a:lnTo>
                    <a:pt x="39010" y="27160"/>
                  </a:lnTo>
                  <a:lnTo>
                    <a:pt x="39010" y="27217"/>
                  </a:lnTo>
                  <a:lnTo>
                    <a:pt x="38895" y="27333"/>
                  </a:lnTo>
                  <a:lnTo>
                    <a:pt x="38933" y="27083"/>
                  </a:lnTo>
                  <a:lnTo>
                    <a:pt x="38953" y="27064"/>
                  </a:lnTo>
                  <a:lnTo>
                    <a:pt x="38972" y="27045"/>
                  </a:lnTo>
                  <a:lnTo>
                    <a:pt x="38972" y="27006"/>
                  </a:lnTo>
                  <a:lnTo>
                    <a:pt x="38953" y="26968"/>
                  </a:lnTo>
                  <a:lnTo>
                    <a:pt x="39087" y="26872"/>
                  </a:lnTo>
                  <a:lnTo>
                    <a:pt x="39221" y="26795"/>
                  </a:lnTo>
                  <a:lnTo>
                    <a:pt x="39337" y="26699"/>
                  </a:lnTo>
                  <a:lnTo>
                    <a:pt x="39452" y="26603"/>
                  </a:lnTo>
                  <a:lnTo>
                    <a:pt x="39644" y="26372"/>
                  </a:lnTo>
                  <a:lnTo>
                    <a:pt x="39798" y="26142"/>
                  </a:lnTo>
                  <a:lnTo>
                    <a:pt x="39932" y="25873"/>
                  </a:lnTo>
                  <a:lnTo>
                    <a:pt x="40028" y="25604"/>
                  </a:lnTo>
                  <a:lnTo>
                    <a:pt x="40105" y="25297"/>
                  </a:lnTo>
                  <a:lnTo>
                    <a:pt x="40163" y="25009"/>
                  </a:lnTo>
                  <a:lnTo>
                    <a:pt x="40220" y="24682"/>
                  </a:lnTo>
                  <a:lnTo>
                    <a:pt x="40259" y="24375"/>
                  </a:lnTo>
                  <a:lnTo>
                    <a:pt x="40316" y="23722"/>
                  </a:lnTo>
                  <a:lnTo>
                    <a:pt x="40374" y="23088"/>
                  </a:lnTo>
                  <a:lnTo>
                    <a:pt x="40412" y="22781"/>
                  </a:lnTo>
                  <a:lnTo>
                    <a:pt x="40470" y="22473"/>
                  </a:lnTo>
                  <a:lnTo>
                    <a:pt x="40489" y="22473"/>
                  </a:lnTo>
                  <a:lnTo>
                    <a:pt x="40527" y="22454"/>
                  </a:lnTo>
                  <a:lnTo>
                    <a:pt x="40585" y="22416"/>
                  </a:lnTo>
                  <a:lnTo>
                    <a:pt x="40624" y="22396"/>
                  </a:lnTo>
                  <a:lnTo>
                    <a:pt x="40681" y="22377"/>
                  </a:lnTo>
                  <a:close/>
                  <a:moveTo>
                    <a:pt x="27985" y="29177"/>
                  </a:moveTo>
                  <a:lnTo>
                    <a:pt x="28004" y="29426"/>
                  </a:lnTo>
                  <a:lnTo>
                    <a:pt x="27985" y="29676"/>
                  </a:lnTo>
                  <a:lnTo>
                    <a:pt x="27966" y="29926"/>
                  </a:lnTo>
                  <a:lnTo>
                    <a:pt x="27908" y="30175"/>
                  </a:lnTo>
                  <a:lnTo>
                    <a:pt x="27793" y="30655"/>
                  </a:lnTo>
                  <a:lnTo>
                    <a:pt x="27640" y="31136"/>
                  </a:lnTo>
                  <a:lnTo>
                    <a:pt x="27697" y="30636"/>
                  </a:lnTo>
                  <a:lnTo>
                    <a:pt x="27755" y="30156"/>
                  </a:lnTo>
                  <a:lnTo>
                    <a:pt x="27851" y="29657"/>
                  </a:lnTo>
                  <a:lnTo>
                    <a:pt x="27985" y="29177"/>
                  </a:lnTo>
                  <a:close/>
                  <a:moveTo>
                    <a:pt x="24662" y="30098"/>
                  </a:moveTo>
                  <a:lnTo>
                    <a:pt x="24662" y="30310"/>
                  </a:lnTo>
                  <a:lnTo>
                    <a:pt x="24624" y="30483"/>
                  </a:lnTo>
                  <a:lnTo>
                    <a:pt x="24566" y="30675"/>
                  </a:lnTo>
                  <a:lnTo>
                    <a:pt x="24470" y="30848"/>
                  </a:lnTo>
                  <a:lnTo>
                    <a:pt x="24394" y="31020"/>
                  </a:lnTo>
                  <a:lnTo>
                    <a:pt x="24278" y="31174"/>
                  </a:lnTo>
                  <a:lnTo>
                    <a:pt x="24067" y="31520"/>
                  </a:lnTo>
                  <a:lnTo>
                    <a:pt x="24144" y="31136"/>
                  </a:lnTo>
                  <a:lnTo>
                    <a:pt x="24201" y="30963"/>
                  </a:lnTo>
                  <a:lnTo>
                    <a:pt x="24278" y="30771"/>
                  </a:lnTo>
                  <a:lnTo>
                    <a:pt x="24355" y="30598"/>
                  </a:lnTo>
                  <a:lnTo>
                    <a:pt x="24451" y="30425"/>
                  </a:lnTo>
                  <a:lnTo>
                    <a:pt x="24547" y="30271"/>
                  </a:lnTo>
                  <a:lnTo>
                    <a:pt x="24662" y="30098"/>
                  </a:lnTo>
                  <a:close/>
                  <a:moveTo>
                    <a:pt x="37166" y="31789"/>
                  </a:moveTo>
                  <a:lnTo>
                    <a:pt x="37032" y="31923"/>
                  </a:lnTo>
                  <a:lnTo>
                    <a:pt x="36878" y="32058"/>
                  </a:lnTo>
                  <a:lnTo>
                    <a:pt x="36686" y="32154"/>
                  </a:lnTo>
                  <a:lnTo>
                    <a:pt x="36494" y="32230"/>
                  </a:lnTo>
                  <a:lnTo>
                    <a:pt x="36321" y="32269"/>
                  </a:lnTo>
                  <a:lnTo>
                    <a:pt x="36148" y="32307"/>
                  </a:lnTo>
                  <a:lnTo>
                    <a:pt x="36167" y="32288"/>
                  </a:lnTo>
                  <a:lnTo>
                    <a:pt x="36167" y="32250"/>
                  </a:lnTo>
                  <a:lnTo>
                    <a:pt x="36148" y="32211"/>
                  </a:lnTo>
                  <a:lnTo>
                    <a:pt x="36129" y="32192"/>
                  </a:lnTo>
                  <a:lnTo>
                    <a:pt x="36110" y="32173"/>
                  </a:lnTo>
                  <a:lnTo>
                    <a:pt x="36129" y="32173"/>
                  </a:lnTo>
                  <a:lnTo>
                    <a:pt x="36264" y="32096"/>
                  </a:lnTo>
                  <a:lnTo>
                    <a:pt x="36456" y="32019"/>
                  </a:lnTo>
                  <a:lnTo>
                    <a:pt x="36667" y="31942"/>
                  </a:lnTo>
                  <a:lnTo>
                    <a:pt x="36917" y="31866"/>
                  </a:lnTo>
                  <a:lnTo>
                    <a:pt x="37166" y="31789"/>
                  </a:lnTo>
                  <a:close/>
                  <a:moveTo>
                    <a:pt x="49728" y="29503"/>
                  </a:moveTo>
                  <a:lnTo>
                    <a:pt x="49766" y="29541"/>
                  </a:lnTo>
                  <a:lnTo>
                    <a:pt x="49785" y="29599"/>
                  </a:lnTo>
                  <a:lnTo>
                    <a:pt x="49824" y="30041"/>
                  </a:lnTo>
                  <a:lnTo>
                    <a:pt x="49824" y="30502"/>
                  </a:lnTo>
                  <a:lnTo>
                    <a:pt x="49785" y="30944"/>
                  </a:lnTo>
                  <a:lnTo>
                    <a:pt x="49708" y="31405"/>
                  </a:lnTo>
                  <a:lnTo>
                    <a:pt x="49670" y="31597"/>
                  </a:lnTo>
                  <a:lnTo>
                    <a:pt x="49612" y="31789"/>
                  </a:lnTo>
                  <a:lnTo>
                    <a:pt x="49555" y="31962"/>
                  </a:lnTo>
                  <a:lnTo>
                    <a:pt x="49459" y="32134"/>
                  </a:lnTo>
                  <a:lnTo>
                    <a:pt x="49382" y="32288"/>
                  </a:lnTo>
                  <a:lnTo>
                    <a:pt x="49267" y="32442"/>
                  </a:lnTo>
                  <a:lnTo>
                    <a:pt x="49055" y="32711"/>
                  </a:lnTo>
                  <a:lnTo>
                    <a:pt x="48787" y="32980"/>
                  </a:lnTo>
                  <a:lnTo>
                    <a:pt x="48498" y="33210"/>
                  </a:lnTo>
                  <a:lnTo>
                    <a:pt x="48210" y="33441"/>
                  </a:lnTo>
                  <a:lnTo>
                    <a:pt x="47903" y="33652"/>
                  </a:lnTo>
                  <a:lnTo>
                    <a:pt x="47865" y="33613"/>
                  </a:lnTo>
                  <a:lnTo>
                    <a:pt x="47826" y="33594"/>
                  </a:lnTo>
                  <a:lnTo>
                    <a:pt x="47730" y="33594"/>
                  </a:lnTo>
                  <a:lnTo>
                    <a:pt x="47538" y="33671"/>
                  </a:lnTo>
                  <a:lnTo>
                    <a:pt x="47346" y="33767"/>
                  </a:lnTo>
                  <a:lnTo>
                    <a:pt x="47154" y="33863"/>
                  </a:lnTo>
                  <a:lnTo>
                    <a:pt x="46962" y="33998"/>
                  </a:lnTo>
                  <a:lnTo>
                    <a:pt x="46789" y="34113"/>
                  </a:lnTo>
                  <a:lnTo>
                    <a:pt x="46616" y="34247"/>
                  </a:lnTo>
                  <a:lnTo>
                    <a:pt x="46462" y="34401"/>
                  </a:lnTo>
                  <a:lnTo>
                    <a:pt x="46309" y="34555"/>
                  </a:lnTo>
                  <a:lnTo>
                    <a:pt x="46213" y="34574"/>
                  </a:lnTo>
                  <a:lnTo>
                    <a:pt x="46213" y="34574"/>
                  </a:lnTo>
                  <a:lnTo>
                    <a:pt x="46770" y="33498"/>
                  </a:lnTo>
                  <a:lnTo>
                    <a:pt x="47327" y="32442"/>
                  </a:lnTo>
                  <a:lnTo>
                    <a:pt x="47615" y="31904"/>
                  </a:lnTo>
                  <a:lnTo>
                    <a:pt x="47922" y="31385"/>
                  </a:lnTo>
                  <a:lnTo>
                    <a:pt x="48249" y="30886"/>
                  </a:lnTo>
                  <a:lnTo>
                    <a:pt x="48614" y="30406"/>
                  </a:lnTo>
                  <a:lnTo>
                    <a:pt x="48787" y="30214"/>
                  </a:lnTo>
                  <a:lnTo>
                    <a:pt x="48979" y="30022"/>
                  </a:lnTo>
                  <a:lnTo>
                    <a:pt x="49190" y="29830"/>
                  </a:lnTo>
                  <a:lnTo>
                    <a:pt x="49401" y="29657"/>
                  </a:lnTo>
                  <a:lnTo>
                    <a:pt x="49574" y="29541"/>
                  </a:lnTo>
                  <a:lnTo>
                    <a:pt x="49651" y="29503"/>
                  </a:lnTo>
                  <a:close/>
                  <a:moveTo>
                    <a:pt x="51456" y="32576"/>
                  </a:moveTo>
                  <a:lnTo>
                    <a:pt x="51725" y="32615"/>
                  </a:lnTo>
                  <a:lnTo>
                    <a:pt x="51937" y="32653"/>
                  </a:lnTo>
                  <a:lnTo>
                    <a:pt x="52013" y="32691"/>
                  </a:lnTo>
                  <a:lnTo>
                    <a:pt x="52052" y="32730"/>
                  </a:lnTo>
                  <a:lnTo>
                    <a:pt x="52071" y="32768"/>
                  </a:lnTo>
                  <a:lnTo>
                    <a:pt x="52052" y="32826"/>
                  </a:lnTo>
                  <a:lnTo>
                    <a:pt x="51802" y="33076"/>
                  </a:lnTo>
                  <a:lnTo>
                    <a:pt x="51552" y="33306"/>
                  </a:lnTo>
                  <a:lnTo>
                    <a:pt x="51283" y="33517"/>
                  </a:lnTo>
                  <a:lnTo>
                    <a:pt x="51015" y="33690"/>
                  </a:lnTo>
                  <a:lnTo>
                    <a:pt x="50726" y="33863"/>
                  </a:lnTo>
                  <a:lnTo>
                    <a:pt x="50438" y="33998"/>
                  </a:lnTo>
                  <a:lnTo>
                    <a:pt x="50150" y="34113"/>
                  </a:lnTo>
                  <a:lnTo>
                    <a:pt x="49862" y="34209"/>
                  </a:lnTo>
                  <a:lnTo>
                    <a:pt x="49555" y="34305"/>
                  </a:lnTo>
                  <a:lnTo>
                    <a:pt x="49248" y="34382"/>
                  </a:lnTo>
                  <a:lnTo>
                    <a:pt x="48614" y="34497"/>
                  </a:lnTo>
                  <a:lnTo>
                    <a:pt x="47308" y="34708"/>
                  </a:lnTo>
                  <a:lnTo>
                    <a:pt x="47769" y="34324"/>
                  </a:lnTo>
                  <a:lnTo>
                    <a:pt x="48230" y="33940"/>
                  </a:lnTo>
                  <a:lnTo>
                    <a:pt x="48710" y="33575"/>
                  </a:lnTo>
                  <a:lnTo>
                    <a:pt x="49209" y="33229"/>
                  </a:lnTo>
                  <a:lnTo>
                    <a:pt x="49536" y="33037"/>
                  </a:lnTo>
                  <a:lnTo>
                    <a:pt x="49862" y="32864"/>
                  </a:lnTo>
                  <a:lnTo>
                    <a:pt x="50208" y="32711"/>
                  </a:lnTo>
                  <a:lnTo>
                    <a:pt x="50554" y="32595"/>
                  </a:lnTo>
                  <a:lnTo>
                    <a:pt x="50688" y="32576"/>
                  </a:lnTo>
                  <a:close/>
                  <a:moveTo>
                    <a:pt x="47384" y="30329"/>
                  </a:moveTo>
                  <a:lnTo>
                    <a:pt x="47384" y="30367"/>
                  </a:lnTo>
                  <a:lnTo>
                    <a:pt x="47384" y="30655"/>
                  </a:lnTo>
                  <a:lnTo>
                    <a:pt x="47384" y="30963"/>
                  </a:lnTo>
                  <a:lnTo>
                    <a:pt x="47404" y="31116"/>
                  </a:lnTo>
                  <a:lnTo>
                    <a:pt x="47442" y="31251"/>
                  </a:lnTo>
                  <a:lnTo>
                    <a:pt x="47538" y="31539"/>
                  </a:lnTo>
                  <a:lnTo>
                    <a:pt x="47308" y="31923"/>
                  </a:lnTo>
                  <a:lnTo>
                    <a:pt x="47096" y="32327"/>
                  </a:lnTo>
                  <a:lnTo>
                    <a:pt x="46674" y="33152"/>
                  </a:lnTo>
                  <a:lnTo>
                    <a:pt x="45886" y="34804"/>
                  </a:lnTo>
                  <a:lnTo>
                    <a:pt x="45829" y="34785"/>
                  </a:lnTo>
                  <a:lnTo>
                    <a:pt x="45771" y="34766"/>
                  </a:lnTo>
                  <a:lnTo>
                    <a:pt x="45733" y="34593"/>
                  </a:lnTo>
                  <a:lnTo>
                    <a:pt x="45694" y="34420"/>
                  </a:lnTo>
                  <a:lnTo>
                    <a:pt x="45656" y="34094"/>
                  </a:lnTo>
                  <a:lnTo>
                    <a:pt x="45675" y="33748"/>
                  </a:lnTo>
                  <a:lnTo>
                    <a:pt x="45713" y="33421"/>
                  </a:lnTo>
                  <a:lnTo>
                    <a:pt x="45790" y="33095"/>
                  </a:lnTo>
                  <a:lnTo>
                    <a:pt x="45905" y="32768"/>
                  </a:lnTo>
                  <a:lnTo>
                    <a:pt x="46021" y="32442"/>
                  </a:lnTo>
                  <a:lnTo>
                    <a:pt x="46174" y="32134"/>
                  </a:lnTo>
                  <a:lnTo>
                    <a:pt x="46347" y="31808"/>
                  </a:lnTo>
                  <a:lnTo>
                    <a:pt x="46539" y="31501"/>
                  </a:lnTo>
                  <a:lnTo>
                    <a:pt x="46751" y="31193"/>
                  </a:lnTo>
                  <a:lnTo>
                    <a:pt x="46981" y="30905"/>
                  </a:lnTo>
                  <a:lnTo>
                    <a:pt x="47288" y="30559"/>
                  </a:lnTo>
                  <a:lnTo>
                    <a:pt x="47327" y="30463"/>
                  </a:lnTo>
                  <a:lnTo>
                    <a:pt x="47384" y="30329"/>
                  </a:lnTo>
                  <a:close/>
                  <a:moveTo>
                    <a:pt x="46309" y="34977"/>
                  </a:moveTo>
                  <a:lnTo>
                    <a:pt x="46693" y="35092"/>
                  </a:lnTo>
                  <a:lnTo>
                    <a:pt x="47077" y="35169"/>
                  </a:lnTo>
                  <a:lnTo>
                    <a:pt x="46885" y="35188"/>
                  </a:lnTo>
                  <a:lnTo>
                    <a:pt x="46693" y="35169"/>
                  </a:lnTo>
                  <a:lnTo>
                    <a:pt x="46482" y="35150"/>
                  </a:lnTo>
                  <a:lnTo>
                    <a:pt x="46290" y="35131"/>
                  </a:lnTo>
                  <a:lnTo>
                    <a:pt x="46290" y="35092"/>
                  </a:lnTo>
                  <a:lnTo>
                    <a:pt x="46251" y="35054"/>
                  </a:lnTo>
                  <a:lnTo>
                    <a:pt x="46309" y="34977"/>
                  </a:lnTo>
                  <a:close/>
                  <a:moveTo>
                    <a:pt x="40854" y="33998"/>
                  </a:moveTo>
                  <a:lnTo>
                    <a:pt x="40816" y="34113"/>
                  </a:lnTo>
                  <a:lnTo>
                    <a:pt x="40796" y="34209"/>
                  </a:lnTo>
                  <a:lnTo>
                    <a:pt x="40681" y="34401"/>
                  </a:lnTo>
                  <a:lnTo>
                    <a:pt x="40547" y="34574"/>
                  </a:lnTo>
                  <a:lnTo>
                    <a:pt x="40393" y="34727"/>
                  </a:lnTo>
                  <a:lnTo>
                    <a:pt x="40220" y="34862"/>
                  </a:lnTo>
                  <a:lnTo>
                    <a:pt x="40028" y="34996"/>
                  </a:lnTo>
                  <a:lnTo>
                    <a:pt x="39625" y="35227"/>
                  </a:lnTo>
                  <a:lnTo>
                    <a:pt x="39721" y="35016"/>
                  </a:lnTo>
                  <a:lnTo>
                    <a:pt x="39817" y="34823"/>
                  </a:lnTo>
                  <a:lnTo>
                    <a:pt x="39951" y="34651"/>
                  </a:lnTo>
                  <a:lnTo>
                    <a:pt x="40105" y="34497"/>
                  </a:lnTo>
                  <a:lnTo>
                    <a:pt x="40278" y="34343"/>
                  </a:lnTo>
                  <a:lnTo>
                    <a:pt x="40470" y="34209"/>
                  </a:lnTo>
                  <a:lnTo>
                    <a:pt x="40643" y="34094"/>
                  </a:lnTo>
                  <a:lnTo>
                    <a:pt x="40854" y="33998"/>
                  </a:lnTo>
                  <a:close/>
                  <a:moveTo>
                    <a:pt x="27428" y="34401"/>
                  </a:moveTo>
                  <a:lnTo>
                    <a:pt x="27313" y="34593"/>
                  </a:lnTo>
                  <a:lnTo>
                    <a:pt x="27198" y="34785"/>
                  </a:lnTo>
                  <a:lnTo>
                    <a:pt x="27083" y="34958"/>
                  </a:lnTo>
                  <a:lnTo>
                    <a:pt x="26929" y="35112"/>
                  </a:lnTo>
                  <a:lnTo>
                    <a:pt x="26775" y="35246"/>
                  </a:lnTo>
                  <a:lnTo>
                    <a:pt x="26622" y="35400"/>
                  </a:lnTo>
                  <a:lnTo>
                    <a:pt x="26276" y="35669"/>
                  </a:lnTo>
                  <a:lnTo>
                    <a:pt x="26583" y="34939"/>
                  </a:lnTo>
                  <a:lnTo>
                    <a:pt x="26775" y="34766"/>
                  </a:lnTo>
                  <a:lnTo>
                    <a:pt x="26986" y="34612"/>
                  </a:lnTo>
                  <a:lnTo>
                    <a:pt x="27198" y="34497"/>
                  </a:lnTo>
                  <a:lnTo>
                    <a:pt x="27428" y="34401"/>
                  </a:lnTo>
                  <a:close/>
                  <a:moveTo>
                    <a:pt x="42679" y="35457"/>
                  </a:moveTo>
                  <a:lnTo>
                    <a:pt x="42871" y="35592"/>
                  </a:lnTo>
                  <a:lnTo>
                    <a:pt x="43005" y="35707"/>
                  </a:lnTo>
                  <a:lnTo>
                    <a:pt x="43140" y="35822"/>
                  </a:lnTo>
                  <a:lnTo>
                    <a:pt x="43255" y="35976"/>
                  </a:lnTo>
                  <a:lnTo>
                    <a:pt x="43313" y="36053"/>
                  </a:lnTo>
                  <a:lnTo>
                    <a:pt x="43351" y="36130"/>
                  </a:lnTo>
                  <a:lnTo>
                    <a:pt x="43351" y="36149"/>
                  </a:lnTo>
                  <a:lnTo>
                    <a:pt x="43351" y="36168"/>
                  </a:lnTo>
                  <a:lnTo>
                    <a:pt x="43313" y="36187"/>
                  </a:lnTo>
                  <a:lnTo>
                    <a:pt x="43044" y="36187"/>
                  </a:lnTo>
                  <a:lnTo>
                    <a:pt x="42909" y="36168"/>
                  </a:lnTo>
                  <a:lnTo>
                    <a:pt x="42794" y="36130"/>
                  </a:lnTo>
                  <a:lnTo>
                    <a:pt x="42679" y="36072"/>
                  </a:lnTo>
                  <a:lnTo>
                    <a:pt x="42487" y="35957"/>
                  </a:lnTo>
                  <a:lnTo>
                    <a:pt x="42333" y="35822"/>
                  </a:lnTo>
                  <a:lnTo>
                    <a:pt x="41987" y="35573"/>
                  </a:lnTo>
                  <a:lnTo>
                    <a:pt x="42679" y="35457"/>
                  </a:lnTo>
                  <a:close/>
                  <a:moveTo>
                    <a:pt x="50362" y="34747"/>
                  </a:moveTo>
                  <a:lnTo>
                    <a:pt x="50611" y="34766"/>
                  </a:lnTo>
                  <a:lnTo>
                    <a:pt x="50842" y="34804"/>
                  </a:lnTo>
                  <a:lnTo>
                    <a:pt x="51091" y="34843"/>
                  </a:lnTo>
                  <a:lnTo>
                    <a:pt x="51322" y="34900"/>
                  </a:lnTo>
                  <a:lnTo>
                    <a:pt x="51552" y="34977"/>
                  </a:lnTo>
                  <a:lnTo>
                    <a:pt x="51764" y="35073"/>
                  </a:lnTo>
                  <a:lnTo>
                    <a:pt x="51975" y="35188"/>
                  </a:lnTo>
                  <a:lnTo>
                    <a:pt x="52148" y="35342"/>
                  </a:lnTo>
                  <a:lnTo>
                    <a:pt x="52263" y="35457"/>
                  </a:lnTo>
                  <a:lnTo>
                    <a:pt x="52340" y="35553"/>
                  </a:lnTo>
                  <a:lnTo>
                    <a:pt x="52397" y="35669"/>
                  </a:lnTo>
                  <a:lnTo>
                    <a:pt x="52417" y="35765"/>
                  </a:lnTo>
                  <a:lnTo>
                    <a:pt x="52397" y="35841"/>
                  </a:lnTo>
                  <a:lnTo>
                    <a:pt x="52378" y="35918"/>
                  </a:lnTo>
                  <a:lnTo>
                    <a:pt x="52340" y="35995"/>
                  </a:lnTo>
                  <a:lnTo>
                    <a:pt x="52263" y="36072"/>
                  </a:lnTo>
                  <a:lnTo>
                    <a:pt x="52186" y="36130"/>
                  </a:lnTo>
                  <a:lnTo>
                    <a:pt x="52090" y="36187"/>
                  </a:lnTo>
                  <a:lnTo>
                    <a:pt x="51898" y="36283"/>
                  </a:lnTo>
                  <a:lnTo>
                    <a:pt x="51687" y="36341"/>
                  </a:lnTo>
                  <a:lnTo>
                    <a:pt x="51476" y="36379"/>
                  </a:lnTo>
                  <a:lnTo>
                    <a:pt x="51226" y="36418"/>
                  </a:lnTo>
                  <a:lnTo>
                    <a:pt x="50496" y="36418"/>
                  </a:lnTo>
                  <a:lnTo>
                    <a:pt x="50016" y="36379"/>
                  </a:lnTo>
                  <a:lnTo>
                    <a:pt x="49536" y="36322"/>
                  </a:lnTo>
                  <a:lnTo>
                    <a:pt x="49055" y="36245"/>
                  </a:lnTo>
                  <a:lnTo>
                    <a:pt x="48575" y="36149"/>
                  </a:lnTo>
                  <a:lnTo>
                    <a:pt x="47615" y="35937"/>
                  </a:lnTo>
                  <a:lnTo>
                    <a:pt x="47615" y="35899"/>
                  </a:lnTo>
                  <a:lnTo>
                    <a:pt x="47596" y="35841"/>
                  </a:lnTo>
                  <a:lnTo>
                    <a:pt x="47557" y="35803"/>
                  </a:lnTo>
                  <a:lnTo>
                    <a:pt x="47519" y="35784"/>
                  </a:lnTo>
                  <a:lnTo>
                    <a:pt x="46962" y="35573"/>
                  </a:lnTo>
                  <a:lnTo>
                    <a:pt x="47231" y="35534"/>
                  </a:lnTo>
                  <a:lnTo>
                    <a:pt x="47500" y="35476"/>
                  </a:lnTo>
                  <a:lnTo>
                    <a:pt x="47749" y="35400"/>
                  </a:lnTo>
                  <a:lnTo>
                    <a:pt x="47980" y="35265"/>
                  </a:lnTo>
                  <a:lnTo>
                    <a:pt x="48018" y="35246"/>
                  </a:lnTo>
                  <a:lnTo>
                    <a:pt x="48037" y="35208"/>
                  </a:lnTo>
                  <a:lnTo>
                    <a:pt x="48076" y="35112"/>
                  </a:lnTo>
                  <a:lnTo>
                    <a:pt x="48057" y="35035"/>
                  </a:lnTo>
                  <a:lnTo>
                    <a:pt x="47999" y="34958"/>
                  </a:lnTo>
                  <a:lnTo>
                    <a:pt x="48230" y="34900"/>
                  </a:lnTo>
                  <a:lnTo>
                    <a:pt x="48441" y="34843"/>
                  </a:lnTo>
                  <a:lnTo>
                    <a:pt x="48729" y="34804"/>
                  </a:lnTo>
                  <a:lnTo>
                    <a:pt x="49151" y="34766"/>
                  </a:lnTo>
                  <a:lnTo>
                    <a:pt x="49574" y="34747"/>
                  </a:lnTo>
                  <a:close/>
                  <a:moveTo>
                    <a:pt x="22434" y="35400"/>
                  </a:moveTo>
                  <a:lnTo>
                    <a:pt x="22569" y="35553"/>
                  </a:lnTo>
                  <a:lnTo>
                    <a:pt x="22684" y="35726"/>
                  </a:lnTo>
                  <a:lnTo>
                    <a:pt x="22780" y="35899"/>
                  </a:lnTo>
                  <a:lnTo>
                    <a:pt x="22857" y="36091"/>
                  </a:lnTo>
                  <a:lnTo>
                    <a:pt x="23011" y="36475"/>
                  </a:lnTo>
                  <a:lnTo>
                    <a:pt x="23087" y="36667"/>
                  </a:lnTo>
                  <a:lnTo>
                    <a:pt x="23183" y="36840"/>
                  </a:lnTo>
                  <a:lnTo>
                    <a:pt x="22915" y="36533"/>
                  </a:lnTo>
                  <a:lnTo>
                    <a:pt x="22799" y="36360"/>
                  </a:lnTo>
                  <a:lnTo>
                    <a:pt x="22703" y="36168"/>
                  </a:lnTo>
                  <a:lnTo>
                    <a:pt x="22607" y="35995"/>
                  </a:lnTo>
                  <a:lnTo>
                    <a:pt x="22530" y="35803"/>
                  </a:lnTo>
                  <a:lnTo>
                    <a:pt x="22473" y="35611"/>
                  </a:lnTo>
                  <a:lnTo>
                    <a:pt x="22434" y="35400"/>
                  </a:lnTo>
                  <a:close/>
                  <a:moveTo>
                    <a:pt x="34420" y="26295"/>
                  </a:moveTo>
                  <a:lnTo>
                    <a:pt x="34439" y="26545"/>
                  </a:lnTo>
                  <a:lnTo>
                    <a:pt x="34458" y="26795"/>
                  </a:lnTo>
                  <a:lnTo>
                    <a:pt x="34516" y="27045"/>
                  </a:lnTo>
                  <a:lnTo>
                    <a:pt x="34573" y="27294"/>
                  </a:lnTo>
                  <a:lnTo>
                    <a:pt x="34727" y="27794"/>
                  </a:lnTo>
                  <a:lnTo>
                    <a:pt x="34861" y="28255"/>
                  </a:lnTo>
                  <a:lnTo>
                    <a:pt x="34938" y="28524"/>
                  </a:lnTo>
                  <a:lnTo>
                    <a:pt x="34996" y="28792"/>
                  </a:lnTo>
                  <a:lnTo>
                    <a:pt x="35034" y="29061"/>
                  </a:lnTo>
                  <a:lnTo>
                    <a:pt x="35053" y="29330"/>
                  </a:lnTo>
                  <a:lnTo>
                    <a:pt x="35073" y="29580"/>
                  </a:lnTo>
                  <a:lnTo>
                    <a:pt x="35073" y="29849"/>
                  </a:lnTo>
                  <a:lnTo>
                    <a:pt x="35073" y="30098"/>
                  </a:lnTo>
                  <a:lnTo>
                    <a:pt x="35053" y="30348"/>
                  </a:lnTo>
                  <a:lnTo>
                    <a:pt x="34977" y="30848"/>
                  </a:lnTo>
                  <a:lnTo>
                    <a:pt x="34861" y="31347"/>
                  </a:lnTo>
                  <a:lnTo>
                    <a:pt x="34708" y="31827"/>
                  </a:lnTo>
                  <a:lnTo>
                    <a:pt x="34516" y="32288"/>
                  </a:lnTo>
                  <a:lnTo>
                    <a:pt x="34285" y="32749"/>
                  </a:lnTo>
                  <a:lnTo>
                    <a:pt x="34035" y="33191"/>
                  </a:lnTo>
                  <a:lnTo>
                    <a:pt x="33767" y="33633"/>
                  </a:lnTo>
                  <a:lnTo>
                    <a:pt x="33478" y="34055"/>
                  </a:lnTo>
                  <a:lnTo>
                    <a:pt x="33152" y="34478"/>
                  </a:lnTo>
                  <a:lnTo>
                    <a:pt x="32825" y="34881"/>
                  </a:lnTo>
                  <a:lnTo>
                    <a:pt x="32480" y="35265"/>
                  </a:lnTo>
                  <a:lnTo>
                    <a:pt x="32134" y="35649"/>
                  </a:lnTo>
                  <a:lnTo>
                    <a:pt x="32115" y="35688"/>
                  </a:lnTo>
                  <a:lnTo>
                    <a:pt x="32096" y="35707"/>
                  </a:lnTo>
                  <a:lnTo>
                    <a:pt x="32115" y="35745"/>
                  </a:lnTo>
                  <a:lnTo>
                    <a:pt x="31519" y="36283"/>
                  </a:lnTo>
                  <a:lnTo>
                    <a:pt x="31807" y="35937"/>
                  </a:lnTo>
                  <a:lnTo>
                    <a:pt x="32076" y="35553"/>
                  </a:lnTo>
                  <a:lnTo>
                    <a:pt x="32345" y="35169"/>
                  </a:lnTo>
                  <a:lnTo>
                    <a:pt x="32576" y="34766"/>
                  </a:lnTo>
                  <a:lnTo>
                    <a:pt x="32806" y="34362"/>
                  </a:lnTo>
                  <a:lnTo>
                    <a:pt x="33037" y="33940"/>
                  </a:lnTo>
                  <a:lnTo>
                    <a:pt x="33229" y="33498"/>
                  </a:lnTo>
                  <a:lnTo>
                    <a:pt x="33421" y="33076"/>
                  </a:lnTo>
                  <a:lnTo>
                    <a:pt x="33594" y="32615"/>
                  </a:lnTo>
                  <a:lnTo>
                    <a:pt x="33747" y="32173"/>
                  </a:lnTo>
                  <a:lnTo>
                    <a:pt x="33882" y="31731"/>
                  </a:lnTo>
                  <a:lnTo>
                    <a:pt x="33997" y="31270"/>
                  </a:lnTo>
                  <a:lnTo>
                    <a:pt x="34093" y="30828"/>
                  </a:lnTo>
                  <a:lnTo>
                    <a:pt x="34189" y="30387"/>
                  </a:lnTo>
                  <a:lnTo>
                    <a:pt x="34247" y="29945"/>
                  </a:lnTo>
                  <a:lnTo>
                    <a:pt x="34304" y="29503"/>
                  </a:lnTo>
                  <a:lnTo>
                    <a:pt x="34285" y="29465"/>
                  </a:lnTo>
                  <a:lnTo>
                    <a:pt x="34247" y="29445"/>
                  </a:lnTo>
                  <a:lnTo>
                    <a:pt x="34208" y="29465"/>
                  </a:lnTo>
                  <a:lnTo>
                    <a:pt x="34170" y="29484"/>
                  </a:lnTo>
                  <a:lnTo>
                    <a:pt x="33882" y="30559"/>
                  </a:lnTo>
                  <a:lnTo>
                    <a:pt x="33575" y="31635"/>
                  </a:lnTo>
                  <a:lnTo>
                    <a:pt x="33402" y="32154"/>
                  </a:lnTo>
                  <a:lnTo>
                    <a:pt x="33210" y="32672"/>
                  </a:lnTo>
                  <a:lnTo>
                    <a:pt x="33018" y="33191"/>
                  </a:lnTo>
                  <a:lnTo>
                    <a:pt x="32787" y="33709"/>
                  </a:lnTo>
                  <a:lnTo>
                    <a:pt x="32595" y="34113"/>
                  </a:lnTo>
                  <a:lnTo>
                    <a:pt x="32364" y="34516"/>
                  </a:lnTo>
                  <a:lnTo>
                    <a:pt x="32134" y="34900"/>
                  </a:lnTo>
                  <a:lnTo>
                    <a:pt x="31884" y="35265"/>
                  </a:lnTo>
                  <a:lnTo>
                    <a:pt x="31404" y="36014"/>
                  </a:lnTo>
                  <a:lnTo>
                    <a:pt x="31154" y="36398"/>
                  </a:lnTo>
                  <a:lnTo>
                    <a:pt x="30924" y="36783"/>
                  </a:lnTo>
                  <a:lnTo>
                    <a:pt x="30482" y="37128"/>
                  </a:lnTo>
                  <a:lnTo>
                    <a:pt x="30021" y="37455"/>
                  </a:lnTo>
                  <a:lnTo>
                    <a:pt x="30290" y="37071"/>
                  </a:lnTo>
                  <a:lnTo>
                    <a:pt x="30521" y="36687"/>
                  </a:lnTo>
                  <a:lnTo>
                    <a:pt x="30732" y="36283"/>
                  </a:lnTo>
                  <a:lnTo>
                    <a:pt x="30924" y="35880"/>
                  </a:lnTo>
                  <a:lnTo>
                    <a:pt x="31078" y="35457"/>
                  </a:lnTo>
                  <a:lnTo>
                    <a:pt x="31231" y="35016"/>
                  </a:lnTo>
                  <a:lnTo>
                    <a:pt x="31366" y="34555"/>
                  </a:lnTo>
                  <a:lnTo>
                    <a:pt x="31481" y="34094"/>
                  </a:lnTo>
                  <a:lnTo>
                    <a:pt x="31615" y="33633"/>
                  </a:lnTo>
                  <a:lnTo>
                    <a:pt x="31750" y="33172"/>
                  </a:lnTo>
                  <a:lnTo>
                    <a:pt x="32038" y="32307"/>
                  </a:lnTo>
                  <a:lnTo>
                    <a:pt x="32345" y="31443"/>
                  </a:lnTo>
                  <a:lnTo>
                    <a:pt x="32691" y="30598"/>
                  </a:lnTo>
                  <a:lnTo>
                    <a:pt x="33056" y="29772"/>
                  </a:lnTo>
                  <a:lnTo>
                    <a:pt x="33421" y="28946"/>
                  </a:lnTo>
                  <a:lnTo>
                    <a:pt x="34189" y="27237"/>
                  </a:lnTo>
                  <a:lnTo>
                    <a:pt x="34304" y="26949"/>
                  </a:lnTo>
                  <a:lnTo>
                    <a:pt x="34381" y="26718"/>
                  </a:lnTo>
                  <a:lnTo>
                    <a:pt x="34420" y="26526"/>
                  </a:lnTo>
                  <a:lnTo>
                    <a:pt x="34420" y="26295"/>
                  </a:lnTo>
                  <a:close/>
                  <a:moveTo>
                    <a:pt x="47019" y="36206"/>
                  </a:moveTo>
                  <a:lnTo>
                    <a:pt x="47423" y="36322"/>
                  </a:lnTo>
                  <a:lnTo>
                    <a:pt x="47826" y="36398"/>
                  </a:lnTo>
                  <a:lnTo>
                    <a:pt x="48249" y="36475"/>
                  </a:lnTo>
                  <a:lnTo>
                    <a:pt x="48671" y="36514"/>
                  </a:lnTo>
                  <a:lnTo>
                    <a:pt x="49132" y="36725"/>
                  </a:lnTo>
                  <a:lnTo>
                    <a:pt x="49593" y="36975"/>
                  </a:lnTo>
                  <a:lnTo>
                    <a:pt x="50016" y="37244"/>
                  </a:lnTo>
                  <a:lnTo>
                    <a:pt x="50208" y="37397"/>
                  </a:lnTo>
                  <a:lnTo>
                    <a:pt x="50400" y="37551"/>
                  </a:lnTo>
                  <a:lnTo>
                    <a:pt x="50573" y="37705"/>
                  </a:lnTo>
                  <a:lnTo>
                    <a:pt x="50746" y="37877"/>
                  </a:lnTo>
                  <a:lnTo>
                    <a:pt x="50880" y="38050"/>
                  </a:lnTo>
                  <a:lnTo>
                    <a:pt x="50995" y="38242"/>
                  </a:lnTo>
                  <a:lnTo>
                    <a:pt x="51111" y="38434"/>
                  </a:lnTo>
                  <a:lnTo>
                    <a:pt x="51187" y="38626"/>
                  </a:lnTo>
                  <a:lnTo>
                    <a:pt x="51245" y="38838"/>
                  </a:lnTo>
                  <a:lnTo>
                    <a:pt x="51283" y="39030"/>
                  </a:lnTo>
                  <a:lnTo>
                    <a:pt x="51283" y="39087"/>
                  </a:lnTo>
                  <a:lnTo>
                    <a:pt x="51264" y="39107"/>
                  </a:lnTo>
                  <a:lnTo>
                    <a:pt x="51226" y="39126"/>
                  </a:lnTo>
                  <a:lnTo>
                    <a:pt x="51187" y="39145"/>
                  </a:lnTo>
                  <a:lnTo>
                    <a:pt x="51053" y="39145"/>
                  </a:lnTo>
                  <a:lnTo>
                    <a:pt x="50880" y="39107"/>
                  </a:lnTo>
                  <a:lnTo>
                    <a:pt x="50688" y="39049"/>
                  </a:lnTo>
                  <a:lnTo>
                    <a:pt x="50458" y="38972"/>
                  </a:lnTo>
                  <a:lnTo>
                    <a:pt x="49977" y="38780"/>
                  </a:lnTo>
                  <a:lnTo>
                    <a:pt x="49478" y="38550"/>
                  </a:lnTo>
                  <a:lnTo>
                    <a:pt x="49017" y="38319"/>
                  </a:lnTo>
                  <a:lnTo>
                    <a:pt x="48671" y="38146"/>
                  </a:lnTo>
                  <a:lnTo>
                    <a:pt x="48498" y="38050"/>
                  </a:lnTo>
                  <a:lnTo>
                    <a:pt x="48268" y="37858"/>
                  </a:lnTo>
                  <a:lnTo>
                    <a:pt x="48037" y="37666"/>
                  </a:lnTo>
                  <a:lnTo>
                    <a:pt x="47826" y="37474"/>
                  </a:lnTo>
                  <a:lnTo>
                    <a:pt x="47634" y="37263"/>
                  </a:lnTo>
                  <a:lnTo>
                    <a:pt x="47461" y="37032"/>
                  </a:lnTo>
                  <a:lnTo>
                    <a:pt x="47288" y="36802"/>
                  </a:lnTo>
                  <a:lnTo>
                    <a:pt x="46981" y="36322"/>
                  </a:lnTo>
                  <a:lnTo>
                    <a:pt x="47019" y="36264"/>
                  </a:lnTo>
                  <a:lnTo>
                    <a:pt x="47019" y="36206"/>
                  </a:lnTo>
                  <a:close/>
                  <a:moveTo>
                    <a:pt x="46443" y="36187"/>
                  </a:moveTo>
                  <a:lnTo>
                    <a:pt x="46597" y="36283"/>
                  </a:lnTo>
                  <a:lnTo>
                    <a:pt x="46712" y="36591"/>
                  </a:lnTo>
                  <a:lnTo>
                    <a:pt x="46866" y="36898"/>
                  </a:lnTo>
                  <a:lnTo>
                    <a:pt x="47058" y="37205"/>
                  </a:lnTo>
                  <a:lnTo>
                    <a:pt x="47288" y="37493"/>
                  </a:lnTo>
                  <a:lnTo>
                    <a:pt x="47538" y="37762"/>
                  </a:lnTo>
                  <a:lnTo>
                    <a:pt x="47826" y="38031"/>
                  </a:lnTo>
                  <a:lnTo>
                    <a:pt x="48114" y="38262"/>
                  </a:lnTo>
                  <a:lnTo>
                    <a:pt x="48441" y="38492"/>
                  </a:lnTo>
                  <a:lnTo>
                    <a:pt x="48594" y="39126"/>
                  </a:lnTo>
                  <a:lnTo>
                    <a:pt x="48652" y="39433"/>
                  </a:lnTo>
                  <a:lnTo>
                    <a:pt x="48710" y="39760"/>
                  </a:lnTo>
                  <a:lnTo>
                    <a:pt x="48729" y="40067"/>
                  </a:lnTo>
                  <a:lnTo>
                    <a:pt x="48748" y="40394"/>
                  </a:lnTo>
                  <a:lnTo>
                    <a:pt x="48767" y="40701"/>
                  </a:lnTo>
                  <a:lnTo>
                    <a:pt x="48748" y="41027"/>
                  </a:lnTo>
                  <a:lnTo>
                    <a:pt x="48460" y="40835"/>
                  </a:lnTo>
                  <a:lnTo>
                    <a:pt x="48191" y="40605"/>
                  </a:lnTo>
                  <a:lnTo>
                    <a:pt x="47961" y="40374"/>
                  </a:lnTo>
                  <a:lnTo>
                    <a:pt x="47730" y="40105"/>
                  </a:lnTo>
                  <a:lnTo>
                    <a:pt x="47538" y="39837"/>
                  </a:lnTo>
                  <a:lnTo>
                    <a:pt x="47365" y="39529"/>
                  </a:lnTo>
                  <a:lnTo>
                    <a:pt x="47212" y="39222"/>
                  </a:lnTo>
                  <a:lnTo>
                    <a:pt x="47058" y="38915"/>
                  </a:lnTo>
                  <a:lnTo>
                    <a:pt x="46943" y="38588"/>
                  </a:lnTo>
                  <a:lnTo>
                    <a:pt x="46827" y="38262"/>
                  </a:lnTo>
                  <a:lnTo>
                    <a:pt x="46731" y="37916"/>
                  </a:lnTo>
                  <a:lnTo>
                    <a:pt x="46655" y="37570"/>
                  </a:lnTo>
                  <a:lnTo>
                    <a:pt x="46597" y="37224"/>
                  </a:lnTo>
                  <a:lnTo>
                    <a:pt x="46539" y="36879"/>
                  </a:lnTo>
                  <a:lnTo>
                    <a:pt x="46443" y="36187"/>
                  </a:lnTo>
                  <a:close/>
                  <a:moveTo>
                    <a:pt x="20898" y="41930"/>
                  </a:moveTo>
                  <a:lnTo>
                    <a:pt x="20898" y="42103"/>
                  </a:lnTo>
                  <a:lnTo>
                    <a:pt x="20879" y="42257"/>
                  </a:lnTo>
                  <a:lnTo>
                    <a:pt x="20859" y="42410"/>
                  </a:lnTo>
                  <a:lnTo>
                    <a:pt x="20802" y="42583"/>
                  </a:lnTo>
                  <a:lnTo>
                    <a:pt x="20667" y="42890"/>
                  </a:lnTo>
                  <a:lnTo>
                    <a:pt x="20514" y="43198"/>
                  </a:lnTo>
                  <a:lnTo>
                    <a:pt x="20552" y="42852"/>
                  </a:lnTo>
                  <a:lnTo>
                    <a:pt x="20629" y="42545"/>
                  </a:lnTo>
                  <a:lnTo>
                    <a:pt x="20667" y="42391"/>
                  </a:lnTo>
                  <a:lnTo>
                    <a:pt x="20744" y="42237"/>
                  </a:lnTo>
                  <a:lnTo>
                    <a:pt x="20802" y="42084"/>
                  </a:lnTo>
                  <a:lnTo>
                    <a:pt x="20898" y="41930"/>
                  </a:lnTo>
                  <a:close/>
                  <a:moveTo>
                    <a:pt x="23183" y="45829"/>
                  </a:moveTo>
                  <a:lnTo>
                    <a:pt x="23030" y="46040"/>
                  </a:lnTo>
                  <a:lnTo>
                    <a:pt x="22857" y="46232"/>
                  </a:lnTo>
                  <a:lnTo>
                    <a:pt x="22684" y="46425"/>
                  </a:lnTo>
                  <a:lnTo>
                    <a:pt x="22473" y="46597"/>
                  </a:lnTo>
                  <a:lnTo>
                    <a:pt x="22300" y="46751"/>
                  </a:lnTo>
                  <a:lnTo>
                    <a:pt x="22108" y="46886"/>
                  </a:lnTo>
                  <a:lnTo>
                    <a:pt x="21724" y="47154"/>
                  </a:lnTo>
                  <a:lnTo>
                    <a:pt x="21762" y="47058"/>
                  </a:lnTo>
                  <a:lnTo>
                    <a:pt x="21897" y="46866"/>
                  </a:lnTo>
                  <a:lnTo>
                    <a:pt x="22050" y="46693"/>
                  </a:lnTo>
                  <a:lnTo>
                    <a:pt x="22223" y="46521"/>
                  </a:lnTo>
                  <a:lnTo>
                    <a:pt x="22396" y="46348"/>
                  </a:lnTo>
                  <a:lnTo>
                    <a:pt x="22588" y="46213"/>
                  </a:lnTo>
                  <a:lnTo>
                    <a:pt x="22780" y="46060"/>
                  </a:lnTo>
                  <a:lnTo>
                    <a:pt x="22972" y="45944"/>
                  </a:lnTo>
                  <a:lnTo>
                    <a:pt x="23183" y="45829"/>
                  </a:lnTo>
                  <a:close/>
                  <a:moveTo>
                    <a:pt x="19880" y="39933"/>
                  </a:moveTo>
                  <a:lnTo>
                    <a:pt x="19573" y="41565"/>
                  </a:lnTo>
                  <a:lnTo>
                    <a:pt x="19476" y="41988"/>
                  </a:lnTo>
                  <a:lnTo>
                    <a:pt x="19361" y="42410"/>
                  </a:lnTo>
                  <a:lnTo>
                    <a:pt x="19227" y="42814"/>
                  </a:lnTo>
                  <a:lnTo>
                    <a:pt x="19073" y="43217"/>
                  </a:lnTo>
                  <a:lnTo>
                    <a:pt x="18900" y="43601"/>
                  </a:lnTo>
                  <a:lnTo>
                    <a:pt x="18727" y="44004"/>
                  </a:lnTo>
                  <a:lnTo>
                    <a:pt x="18362" y="44773"/>
                  </a:lnTo>
                  <a:lnTo>
                    <a:pt x="18113" y="45272"/>
                  </a:lnTo>
                  <a:lnTo>
                    <a:pt x="17863" y="45733"/>
                  </a:lnTo>
                  <a:lnTo>
                    <a:pt x="17306" y="46674"/>
                  </a:lnTo>
                  <a:lnTo>
                    <a:pt x="16730" y="47596"/>
                  </a:lnTo>
                  <a:lnTo>
                    <a:pt x="16134" y="48499"/>
                  </a:lnTo>
                  <a:lnTo>
                    <a:pt x="16557" y="47423"/>
                  </a:lnTo>
                  <a:lnTo>
                    <a:pt x="16980" y="46348"/>
                  </a:lnTo>
                  <a:lnTo>
                    <a:pt x="17210" y="45810"/>
                  </a:lnTo>
                  <a:lnTo>
                    <a:pt x="17441" y="45291"/>
                  </a:lnTo>
                  <a:lnTo>
                    <a:pt x="17709" y="44773"/>
                  </a:lnTo>
                  <a:lnTo>
                    <a:pt x="17978" y="44254"/>
                  </a:lnTo>
                  <a:lnTo>
                    <a:pt x="17998" y="44216"/>
                  </a:lnTo>
                  <a:lnTo>
                    <a:pt x="17998" y="44177"/>
                  </a:lnTo>
                  <a:lnTo>
                    <a:pt x="17978" y="44139"/>
                  </a:lnTo>
                  <a:lnTo>
                    <a:pt x="17940" y="44120"/>
                  </a:lnTo>
                  <a:lnTo>
                    <a:pt x="17902" y="44101"/>
                  </a:lnTo>
                  <a:lnTo>
                    <a:pt x="17863" y="44101"/>
                  </a:lnTo>
                  <a:lnTo>
                    <a:pt x="17825" y="44120"/>
                  </a:lnTo>
                  <a:lnTo>
                    <a:pt x="17805" y="44158"/>
                  </a:lnTo>
                  <a:lnTo>
                    <a:pt x="17498" y="44715"/>
                  </a:lnTo>
                  <a:lnTo>
                    <a:pt x="17191" y="45311"/>
                  </a:lnTo>
                  <a:lnTo>
                    <a:pt x="16922" y="45887"/>
                  </a:lnTo>
                  <a:lnTo>
                    <a:pt x="16672" y="46482"/>
                  </a:lnTo>
                  <a:lnTo>
                    <a:pt x="16442" y="47097"/>
                  </a:lnTo>
                  <a:lnTo>
                    <a:pt x="16230" y="47711"/>
                  </a:lnTo>
                  <a:lnTo>
                    <a:pt x="16019" y="48326"/>
                  </a:lnTo>
                  <a:lnTo>
                    <a:pt x="15827" y="48941"/>
                  </a:lnTo>
                  <a:lnTo>
                    <a:pt x="15827" y="48979"/>
                  </a:lnTo>
                  <a:lnTo>
                    <a:pt x="15789" y="49056"/>
                  </a:lnTo>
                  <a:lnTo>
                    <a:pt x="15923" y="48441"/>
                  </a:lnTo>
                  <a:lnTo>
                    <a:pt x="16077" y="47827"/>
                  </a:lnTo>
                  <a:lnTo>
                    <a:pt x="16250" y="47212"/>
                  </a:lnTo>
                  <a:lnTo>
                    <a:pt x="16423" y="46617"/>
                  </a:lnTo>
                  <a:lnTo>
                    <a:pt x="16615" y="46002"/>
                  </a:lnTo>
                  <a:lnTo>
                    <a:pt x="16826" y="45426"/>
                  </a:lnTo>
                  <a:lnTo>
                    <a:pt x="17056" y="44830"/>
                  </a:lnTo>
                  <a:lnTo>
                    <a:pt x="17306" y="44254"/>
                  </a:lnTo>
                  <a:lnTo>
                    <a:pt x="17556" y="43678"/>
                  </a:lnTo>
                  <a:lnTo>
                    <a:pt x="17844" y="43121"/>
                  </a:lnTo>
                  <a:lnTo>
                    <a:pt x="18132" y="42564"/>
                  </a:lnTo>
                  <a:lnTo>
                    <a:pt x="18439" y="42026"/>
                  </a:lnTo>
                  <a:lnTo>
                    <a:pt x="18766" y="41488"/>
                  </a:lnTo>
                  <a:lnTo>
                    <a:pt x="19112" y="40951"/>
                  </a:lnTo>
                  <a:lnTo>
                    <a:pt x="19496" y="40432"/>
                  </a:lnTo>
                  <a:lnTo>
                    <a:pt x="19880" y="39933"/>
                  </a:lnTo>
                  <a:close/>
                  <a:moveTo>
                    <a:pt x="12735" y="45983"/>
                  </a:moveTo>
                  <a:lnTo>
                    <a:pt x="12773" y="46002"/>
                  </a:lnTo>
                  <a:lnTo>
                    <a:pt x="12812" y="46040"/>
                  </a:lnTo>
                  <a:lnTo>
                    <a:pt x="12812" y="46079"/>
                  </a:lnTo>
                  <a:lnTo>
                    <a:pt x="12812" y="46136"/>
                  </a:lnTo>
                  <a:lnTo>
                    <a:pt x="12792" y="46213"/>
                  </a:lnTo>
                  <a:lnTo>
                    <a:pt x="12696" y="46425"/>
                  </a:lnTo>
                  <a:lnTo>
                    <a:pt x="11909" y="47731"/>
                  </a:lnTo>
                  <a:lnTo>
                    <a:pt x="11659" y="48115"/>
                  </a:lnTo>
                  <a:lnTo>
                    <a:pt x="11410" y="48480"/>
                  </a:lnTo>
                  <a:lnTo>
                    <a:pt x="10891" y="49229"/>
                  </a:lnTo>
                  <a:lnTo>
                    <a:pt x="10872" y="49190"/>
                  </a:lnTo>
                  <a:lnTo>
                    <a:pt x="10872" y="49152"/>
                  </a:lnTo>
                  <a:lnTo>
                    <a:pt x="10833" y="49114"/>
                  </a:lnTo>
                  <a:lnTo>
                    <a:pt x="10795" y="49094"/>
                  </a:lnTo>
                  <a:lnTo>
                    <a:pt x="10756" y="49094"/>
                  </a:lnTo>
                  <a:lnTo>
                    <a:pt x="10680" y="49114"/>
                  </a:lnTo>
                  <a:lnTo>
                    <a:pt x="10641" y="49133"/>
                  </a:lnTo>
                  <a:lnTo>
                    <a:pt x="10603" y="49171"/>
                  </a:lnTo>
                  <a:lnTo>
                    <a:pt x="10584" y="49210"/>
                  </a:lnTo>
                  <a:lnTo>
                    <a:pt x="10641" y="48902"/>
                  </a:lnTo>
                  <a:lnTo>
                    <a:pt x="10680" y="48614"/>
                  </a:lnTo>
                  <a:lnTo>
                    <a:pt x="10699" y="48307"/>
                  </a:lnTo>
                  <a:lnTo>
                    <a:pt x="10718" y="48019"/>
                  </a:lnTo>
                  <a:lnTo>
                    <a:pt x="10814" y="47750"/>
                  </a:lnTo>
                  <a:lnTo>
                    <a:pt x="10949" y="47481"/>
                  </a:lnTo>
                  <a:lnTo>
                    <a:pt x="11083" y="47231"/>
                  </a:lnTo>
                  <a:lnTo>
                    <a:pt x="11256" y="46982"/>
                  </a:lnTo>
                  <a:lnTo>
                    <a:pt x="11429" y="46770"/>
                  </a:lnTo>
                  <a:lnTo>
                    <a:pt x="11640" y="46559"/>
                  </a:lnTo>
                  <a:lnTo>
                    <a:pt x="11851" y="46367"/>
                  </a:lnTo>
                  <a:lnTo>
                    <a:pt x="12082" y="46213"/>
                  </a:lnTo>
                  <a:lnTo>
                    <a:pt x="12255" y="46117"/>
                  </a:lnTo>
                  <a:lnTo>
                    <a:pt x="12408" y="46040"/>
                  </a:lnTo>
                  <a:lnTo>
                    <a:pt x="12562" y="45983"/>
                  </a:lnTo>
                  <a:close/>
                  <a:moveTo>
                    <a:pt x="9431" y="44907"/>
                  </a:moveTo>
                  <a:lnTo>
                    <a:pt x="9604" y="45176"/>
                  </a:lnTo>
                  <a:lnTo>
                    <a:pt x="9758" y="45483"/>
                  </a:lnTo>
                  <a:lnTo>
                    <a:pt x="9892" y="45772"/>
                  </a:lnTo>
                  <a:lnTo>
                    <a:pt x="10027" y="46079"/>
                  </a:lnTo>
                  <a:lnTo>
                    <a:pt x="10142" y="46386"/>
                  </a:lnTo>
                  <a:lnTo>
                    <a:pt x="10238" y="46693"/>
                  </a:lnTo>
                  <a:lnTo>
                    <a:pt x="10295" y="47020"/>
                  </a:lnTo>
                  <a:lnTo>
                    <a:pt x="10353" y="47347"/>
                  </a:lnTo>
                  <a:lnTo>
                    <a:pt x="10372" y="47539"/>
                  </a:lnTo>
                  <a:lnTo>
                    <a:pt x="10392" y="47750"/>
                  </a:lnTo>
                  <a:lnTo>
                    <a:pt x="10372" y="48134"/>
                  </a:lnTo>
                  <a:lnTo>
                    <a:pt x="10295" y="48537"/>
                  </a:lnTo>
                  <a:lnTo>
                    <a:pt x="10257" y="48941"/>
                  </a:lnTo>
                  <a:lnTo>
                    <a:pt x="10238" y="48845"/>
                  </a:lnTo>
                  <a:lnTo>
                    <a:pt x="10219" y="48806"/>
                  </a:lnTo>
                  <a:lnTo>
                    <a:pt x="10180" y="48768"/>
                  </a:lnTo>
                  <a:lnTo>
                    <a:pt x="10142" y="48749"/>
                  </a:lnTo>
                  <a:lnTo>
                    <a:pt x="10103" y="48749"/>
                  </a:lnTo>
                  <a:lnTo>
                    <a:pt x="10027" y="48768"/>
                  </a:lnTo>
                  <a:lnTo>
                    <a:pt x="9988" y="48787"/>
                  </a:lnTo>
                  <a:lnTo>
                    <a:pt x="9969" y="48825"/>
                  </a:lnTo>
                  <a:lnTo>
                    <a:pt x="9815" y="49094"/>
                  </a:lnTo>
                  <a:lnTo>
                    <a:pt x="9681" y="49402"/>
                  </a:lnTo>
                  <a:lnTo>
                    <a:pt x="9566" y="49152"/>
                  </a:lnTo>
                  <a:lnTo>
                    <a:pt x="9431" y="48902"/>
                  </a:lnTo>
                  <a:lnTo>
                    <a:pt x="9354" y="48614"/>
                  </a:lnTo>
                  <a:lnTo>
                    <a:pt x="9239" y="48326"/>
                  </a:lnTo>
                  <a:lnTo>
                    <a:pt x="9124" y="48038"/>
                  </a:lnTo>
                  <a:lnTo>
                    <a:pt x="8989" y="47750"/>
                  </a:lnTo>
                  <a:lnTo>
                    <a:pt x="9028" y="47116"/>
                  </a:lnTo>
                  <a:lnTo>
                    <a:pt x="9047" y="46578"/>
                  </a:lnTo>
                  <a:lnTo>
                    <a:pt x="9085" y="46290"/>
                  </a:lnTo>
                  <a:lnTo>
                    <a:pt x="9124" y="46002"/>
                  </a:lnTo>
                  <a:lnTo>
                    <a:pt x="9162" y="45714"/>
                  </a:lnTo>
                  <a:lnTo>
                    <a:pt x="9239" y="45426"/>
                  </a:lnTo>
                  <a:lnTo>
                    <a:pt x="9335" y="45157"/>
                  </a:lnTo>
                  <a:lnTo>
                    <a:pt x="9431" y="44907"/>
                  </a:lnTo>
                  <a:close/>
                  <a:moveTo>
                    <a:pt x="7069" y="45906"/>
                  </a:moveTo>
                  <a:lnTo>
                    <a:pt x="7184" y="45925"/>
                  </a:lnTo>
                  <a:lnTo>
                    <a:pt x="7299" y="45964"/>
                  </a:lnTo>
                  <a:lnTo>
                    <a:pt x="7434" y="46021"/>
                  </a:lnTo>
                  <a:lnTo>
                    <a:pt x="7549" y="46098"/>
                  </a:lnTo>
                  <a:lnTo>
                    <a:pt x="7683" y="46194"/>
                  </a:lnTo>
                  <a:lnTo>
                    <a:pt x="7799" y="46309"/>
                  </a:lnTo>
                  <a:lnTo>
                    <a:pt x="7991" y="46540"/>
                  </a:lnTo>
                  <a:lnTo>
                    <a:pt x="8183" y="46828"/>
                  </a:lnTo>
                  <a:lnTo>
                    <a:pt x="8336" y="47116"/>
                  </a:lnTo>
                  <a:lnTo>
                    <a:pt x="8490" y="47423"/>
                  </a:lnTo>
                  <a:lnTo>
                    <a:pt x="8721" y="47980"/>
                  </a:lnTo>
                  <a:lnTo>
                    <a:pt x="8778" y="48153"/>
                  </a:lnTo>
                  <a:lnTo>
                    <a:pt x="8817" y="48461"/>
                  </a:lnTo>
                  <a:lnTo>
                    <a:pt x="8874" y="48768"/>
                  </a:lnTo>
                  <a:lnTo>
                    <a:pt x="8913" y="48902"/>
                  </a:lnTo>
                  <a:lnTo>
                    <a:pt x="8970" y="49037"/>
                  </a:lnTo>
                  <a:lnTo>
                    <a:pt x="9047" y="49171"/>
                  </a:lnTo>
                  <a:lnTo>
                    <a:pt x="9124" y="49286"/>
                  </a:lnTo>
                  <a:lnTo>
                    <a:pt x="9181" y="49479"/>
                  </a:lnTo>
                  <a:lnTo>
                    <a:pt x="9201" y="49651"/>
                  </a:lnTo>
                  <a:lnTo>
                    <a:pt x="9047" y="49517"/>
                  </a:lnTo>
                  <a:lnTo>
                    <a:pt x="8893" y="49402"/>
                  </a:lnTo>
                  <a:lnTo>
                    <a:pt x="8721" y="49286"/>
                  </a:lnTo>
                  <a:lnTo>
                    <a:pt x="8548" y="49190"/>
                  </a:lnTo>
                  <a:lnTo>
                    <a:pt x="8471" y="49171"/>
                  </a:lnTo>
                  <a:lnTo>
                    <a:pt x="8394" y="49210"/>
                  </a:lnTo>
                  <a:lnTo>
                    <a:pt x="8221" y="49018"/>
                  </a:lnTo>
                  <a:lnTo>
                    <a:pt x="8010" y="48825"/>
                  </a:lnTo>
                  <a:lnTo>
                    <a:pt x="7818" y="48653"/>
                  </a:lnTo>
                  <a:lnTo>
                    <a:pt x="7607" y="48480"/>
                  </a:lnTo>
                  <a:lnTo>
                    <a:pt x="7299" y="48134"/>
                  </a:lnTo>
                  <a:lnTo>
                    <a:pt x="7030" y="47769"/>
                  </a:lnTo>
                  <a:lnTo>
                    <a:pt x="6857" y="47539"/>
                  </a:lnTo>
                  <a:lnTo>
                    <a:pt x="6723" y="47308"/>
                  </a:lnTo>
                  <a:lnTo>
                    <a:pt x="6589" y="47058"/>
                  </a:lnTo>
                  <a:lnTo>
                    <a:pt x="6473" y="46809"/>
                  </a:lnTo>
                  <a:lnTo>
                    <a:pt x="6435" y="46693"/>
                  </a:lnTo>
                  <a:lnTo>
                    <a:pt x="6416" y="46578"/>
                  </a:lnTo>
                  <a:lnTo>
                    <a:pt x="6416" y="46482"/>
                  </a:lnTo>
                  <a:lnTo>
                    <a:pt x="6416" y="46386"/>
                  </a:lnTo>
                  <a:lnTo>
                    <a:pt x="6435" y="46290"/>
                  </a:lnTo>
                  <a:lnTo>
                    <a:pt x="6473" y="46213"/>
                  </a:lnTo>
                  <a:lnTo>
                    <a:pt x="6512" y="46136"/>
                  </a:lnTo>
                  <a:lnTo>
                    <a:pt x="6569" y="46079"/>
                  </a:lnTo>
                  <a:lnTo>
                    <a:pt x="6627" y="46021"/>
                  </a:lnTo>
                  <a:lnTo>
                    <a:pt x="6704" y="45964"/>
                  </a:lnTo>
                  <a:lnTo>
                    <a:pt x="6781" y="45925"/>
                  </a:lnTo>
                  <a:lnTo>
                    <a:pt x="6877" y="45906"/>
                  </a:lnTo>
                  <a:close/>
                  <a:moveTo>
                    <a:pt x="13215" y="47558"/>
                  </a:moveTo>
                  <a:lnTo>
                    <a:pt x="13157" y="47750"/>
                  </a:lnTo>
                  <a:lnTo>
                    <a:pt x="13081" y="47923"/>
                  </a:lnTo>
                  <a:lnTo>
                    <a:pt x="12984" y="48115"/>
                  </a:lnTo>
                  <a:lnTo>
                    <a:pt x="12888" y="48288"/>
                  </a:lnTo>
                  <a:lnTo>
                    <a:pt x="12658" y="48633"/>
                  </a:lnTo>
                  <a:lnTo>
                    <a:pt x="12370" y="48960"/>
                  </a:lnTo>
                  <a:lnTo>
                    <a:pt x="12082" y="49267"/>
                  </a:lnTo>
                  <a:lnTo>
                    <a:pt x="11774" y="49575"/>
                  </a:lnTo>
                  <a:lnTo>
                    <a:pt x="11121" y="50151"/>
                  </a:lnTo>
                  <a:lnTo>
                    <a:pt x="11390" y="49479"/>
                  </a:lnTo>
                  <a:lnTo>
                    <a:pt x="11390" y="49421"/>
                  </a:lnTo>
                  <a:lnTo>
                    <a:pt x="11371" y="49363"/>
                  </a:lnTo>
                  <a:lnTo>
                    <a:pt x="11313" y="49325"/>
                  </a:lnTo>
                  <a:lnTo>
                    <a:pt x="11256" y="49325"/>
                  </a:lnTo>
                  <a:lnTo>
                    <a:pt x="11640" y="48787"/>
                  </a:lnTo>
                  <a:lnTo>
                    <a:pt x="11986" y="48249"/>
                  </a:lnTo>
                  <a:lnTo>
                    <a:pt x="12005" y="48249"/>
                  </a:lnTo>
                  <a:lnTo>
                    <a:pt x="12178" y="48192"/>
                  </a:lnTo>
                  <a:lnTo>
                    <a:pt x="12351" y="48134"/>
                  </a:lnTo>
                  <a:lnTo>
                    <a:pt x="12504" y="48057"/>
                  </a:lnTo>
                  <a:lnTo>
                    <a:pt x="12658" y="47980"/>
                  </a:lnTo>
                  <a:lnTo>
                    <a:pt x="12946" y="47769"/>
                  </a:lnTo>
                  <a:lnTo>
                    <a:pt x="13215" y="47558"/>
                  </a:lnTo>
                  <a:close/>
                  <a:moveTo>
                    <a:pt x="10046" y="49267"/>
                  </a:moveTo>
                  <a:lnTo>
                    <a:pt x="10084" y="49517"/>
                  </a:lnTo>
                  <a:lnTo>
                    <a:pt x="10103" y="49767"/>
                  </a:lnTo>
                  <a:lnTo>
                    <a:pt x="10007" y="50247"/>
                  </a:lnTo>
                  <a:lnTo>
                    <a:pt x="9969" y="50228"/>
                  </a:lnTo>
                  <a:lnTo>
                    <a:pt x="9950" y="50247"/>
                  </a:lnTo>
                  <a:lnTo>
                    <a:pt x="9854" y="49863"/>
                  </a:lnTo>
                  <a:lnTo>
                    <a:pt x="9873" y="49709"/>
                  </a:lnTo>
                  <a:lnTo>
                    <a:pt x="9931" y="49555"/>
                  </a:lnTo>
                  <a:lnTo>
                    <a:pt x="10046" y="49267"/>
                  </a:lnTo>
                  <a:close/>
                  <a:moveTo>
                    <a:pt x="31058" y="45330"/>
                  </a:moveTo>
                  <a:lnTo>
                    <a:pt x="31135" y="45368"/>
                  </a:lnTo>
                  <a:lnTo>
                    <a:pt x="31231" y="45445"/>
                  </a:lnTo>
                  <a:lnTo>
                    <a:pt x="31327" y="45560"/>
                  </a:lnTo>
                  <a:lnTo>
                    <a:pt x="31462" y="45791"/>
                  </a:lnTo>
                  <a:lnTo>
                    <a:pt x="31596" y="46060"/>
                  </a:lnTo>
                  <a:lnTo>
                    <a:pt x="31692" y="46309"/>
                  </a:lnTo>
                  <a:lnTo>
                    <a:pt x="31750" y="46578"/>
                  </a:lnTo>
                  <a:lnTo>
                    <a:pt x="31788" y="46847"/>
                  </a:lnTo>
                  <a:lnTo>
                    <a:pt x="31807" y="47135"/>
                  </a:lnTo>
                  <a:lnTo>
                    <a:pt x="31788" y="47404"/>
                  </a:lnTo>
                  <a:lnTo>
                    <a:pt x="31769" y="47692"/>
                  </a:lnTo>
                  <a:lnTo>
                    <a:pt x="31711" y="47942"/>
                  </a:lnTo>
                  <a:lnTo>
                    <a:pt x="31654" y="48192"/>
                  </a:lnTo>
                  <a:lnTo>
                    <a:pt x="31577" y="48422"/>
                  </a:lnTo>
                  <a:lnTo>
                    <a:pt x="31481" y="48672"/>
                  </a:lnTo>
                  <a:lnTo>
                    <a:pt x="31231" y="48979"/>
                  </a:lnTo>
                  <a:lnTo>
                    <a:pt x="31001" y="49286"/>
                  </a:lnTo>
                  <a:lnTo>
                    <a:pt x="30789" y="49613"/>
                  </a:lnTo>
                  <a:lnTo>
                    <a:pt x="30617" y="49959"/>
                  </a:lnTo>
                  <a:lnTo>
                    <a:pt x="30386" y="50132"/>
                  </a:lnTo>
                  <a:lnTo>
                    <a:pt x="30482" y="49747"/>
                  </a:lnTo>
                  <a:lnTo>
                    <a:pt x="30501" y="49555"/>
                  </a:lnTo>
                  <a:lnTo>
                    <a:pt x="30521" y="49363"/>
                  </a:lnTo>
                  <a:lnTo>
                    <a:pt x="30521" y="49306"/>
                  </a:lnTo>
                  <a:lnTo>
                    <a:pt x="30501" y="49267"/>
                  </a:lnTo>
                  <a:lnTo>
                    <a:pt x="30463" y="49248"/>
                  </a:lnTo>
                  <a:lnTo>
                    <a:pt x="30405" y="49229"/>
                  </a:lnTo>
                  <a:lnTo>
                    <a:pt x="30329" y="49229"/>
                  </a:lnTo>
                  <a:lnTo>
                    <a:pt x="30290" y="49267"/>
                  </a:lnTo>
                  <a:lnTo>
                    <a:pt x="30252" y="49306"/>
                  </a:lnTo>
                  <a:lnTo>
                    <a:pt x="30136" y="49632"/>
                  </a:lnTo>
                  <a:lnTo>
                    <a:pt x="30021" y="49997"/>
                  </a:lnTo>
                  <a:lnTo>
                    <a:pt x="29829" y="50689"/>
                  </a:lnTo>
                  <a:lnTo>
                    <a:pt x="29752" y="50400"/>
                  </a:lnTo>
                  <a:lnTo>
                    <a:pt x="29714" y="50112"/>
                  </a:lnTo>
                  <a:lnTo>
                    <a:pt x="29714" y="50093"/>
                  </a:lnTo>
                  <a:lnTo>
                    <a:pt x="29772" y="49920"/>
                  </a:lnTo>
                  <a:lnTo>
                    <a:pt x="29791" y="49728"/>
                  </a:lnTo>
                  <a:lnTo>
                    <a:pt x="29810" y="49536"/>
                  </a:lnTo>
                  <a:lnTo>
                    <a:pt x="29810" y="49344"/>
                  </a:lnTo>
                  <a:lnTo>
                    <a:pt x="29791" y="49133"/>
                  </a:lnTo>
                  <a:lnTo>
                    <a:pt x="29752" y="48921"/>
                  </a:lnTo>
                  <a:lnTo>
                    <a:pt x="29714" y="48710"/>
                  </a:lnTo>
                  <a:lnTo>
                    <a:pt x="29656" y="48499"/>
                  </a:lnTo>
                  <a:lnTo>
                    <a:pt x="29733" y="47904"/>
                  </a:lnTo>
                  <a:lnTo>
                    <a:pt x="29848" y="47308"/>
                  </a:lnTo>
                  <a:lnTo>
                    <a:pt x="30021" y="46751"/>
                  </a:lnTo>
                  <a:lnTo>
                    <a:pt x="30194" y="46213"/>
                  </a:lnTo>
                  <a:lnTo>
                    <a:pt x="30252" y="46079"/>
                  </a:lnTo>
                  <a:lnTo>
                    <a:pt x="30348" y="45887"/>
                  </a:lnTo>
                  <a:lnTo>
                    <a:pt x="30482" y="45695"/>
                  </a:lnTo>
                  <a:lnTo>
                    <a:pt x="30617" y="45522"/>
                  </a:lnTo>
                  <a:lnTo>
                    <a:pt x="30713" y="45445"/>
                  </a:lnTo>
                  <a:lnTo>
                    <a:pt x="30789" y="45387"/>
                  </a:lnTo>
                  <a:lnTo>
                    <a:pt x="30866" y="45349"/>
                  </a:lnTo>
                  <a:lnTo>
                    <a:pt x="30962" y="45330"/>
                  </a:lnTo>
                  <a:close/>
                  <a:moveTo>
                    <a:pt x="34362" y="47001"/>
                  </a:moveTo>
                  <a:lnTo>
                    <a:pt x="34400" y="47039"/>
                  </a:lnTo>
                  <a:lnTo>
                    <a:pt x="34420" y="47097"/>
                  </a:lnTo>
                  <a:lnTo>
                    <a:pt x="34400" y="47193"/>
                  </a:lnTo>
                  <a:lnTo>
                    <a:pt x="34362" y="47423"/>
                  </a:lnTo>
                  <a:lnTo>
                    <a:pt x="34285" y="47711"/>
                  </a:lnTo>
                  <a:lnTo>
                    <a:pt x="34132" y="48230"/>
                  </a:lnTo>
                  <a:lnTo>
                    <a:pt x="34074" y="48403"/>
                  </a:lnTo>
                  <a:lnTo>
                    <a:pt x="33959" y="48614"/>
                  </a:lnTo>
                  <a:lnTo>
                    <a:pt x="33824" y="48825"/>
                  </a:lnTo>
                  <a:lnTo>
                    <a:pt x="33671" y="49037"/>
                  </a:lnTo>
                  <a:lnTo>
                    <a:pt x="33498" y="49229"/>
                  </a:lnTo>
                  <a:lnTo>
                    <a:pt x="33325" y="49402"/>
                  </a:lnTo>
                  <a:lnTo>
                    <a:pt x="33133" y="49575"/>
                  </a:lnTo>
                  <a:lnTo>
                    <a:pt x="32749" y="49901"/>
                  </a:lnTo>
                  <a:lnTo>
                    <a:pt x="32576" y="50036"/>
                  </a:lnTo>
                  <a:lnTo>
                    <a:pt x="32384" y="50151"/>
                  </a:lnTo>
                  <a:lnTo>
                    <a:pt x="32019" y="50362"/>
                  </a:lnTo>
                  <a:lnTo>
                    <a:pt x="31635" y="50554"/>
                  </a:lnTo>
                  <a:lnTo>
                    <a:pt x="31231" y="50708"/>
                  </a:lnTo>
                  <a:lnTo>
                    <a:pt x="31231" y="50708"/>
                  </a:lnTo>
                  <a:lnTo>
                    <a:pt x="31346" y="50535"/>
                  </a:lnTo>
                  <a:lnTo>
                    <a:pt x="31385" y="50477"/>
                  </a:lnTo>
                  <a:lnTo>
                    <a:pt x="31385" y="50420"/>
                  </a:lnTo>
                  <a:lnTo>
                    <a:pt x="31366" y="50381"/>
                  </a:lnTo>
                  <a:lnTo>
                    <a:pt x="31327" y="50324"/>
                  </a:lnTo>
                  <a:lnTo>
                    <a:pt x="31289" y="50285"/>
                  </a:lnTo>
                  <a:lnTo>
                    <a:pt x="31250" y="50266"/>
                  </a:lnTo>
                  <a:lnTo>
                    <a:pt x="31193" y="50247"/>
                  </a:lnTo>
                  <a:lnTo>
                    <a:pt x="31135" y="50266"/>
                  </a:lnTo>
                  <a:lnTo>
                    <a:pt x="30982" y="50324"/>
                  </a:lnTo>
                  <a:lnTo>
                    <a:pt x="30982" y="50324"/>
                  </a:lnTo>
                  <a:lnTo>
                    <a:pt x="31078" y="50151"/>
                  </a:lnTo>
                  <a:lnTo>
                    <a:pt x="31174" y="49978"/>
                  </a:lnTo>
                  <a:lnTo>
                    <a:pt x="31193" y="49901"/>
                  </a:lnTo>
                  <a:lnTo>
                    <a:pt x="31193" y="49843"/>
                  </a:lnTo>
                  <a:lnTo>
                    <a:pt x="31366" y="49575"/>
                  </a:lnTo>
                  <a:lnTo>
                    <a:pt x="31519" y="49286"/>
                  </a:lnTo>
                  <a:lnTo>
                    <a:pt x="31673" y="48979"/>
                  </a:lnTo>
                  <a:lnTo>
                    <a:pt x="31788" y="48691"/>
                  </a:lnTo>
                  <a:lnTo>
                    <a:pt x="32076" y="48403"/>
                  </a:lnTo>
                  <a:lnTo>
                    <a:pt x="32364" y="48153"/>
                  </a:lnTo>
                  <a:lnTo>
                    <a:pt x="32653" y="47904"/>
                  </a:lnTo>
                  <a:lnTo>
                    <a:pt x="32979" y="47673"/>
                  </a:lnTo>
                  <a:lnTo>
                    <a:pt x="33286" y="47462"/>
                  </a:lnTo>
                  <a:lnTo>
                    <a:pt x="33632" y="47289"/>
                  </a:lnTo>
                  <a:lnTo>
                    <a:pt x="33978" y="47135"/>
                  </a:lnTo>
                  <a:lnTo>
                    <a:pt x="34324" y="47001"/>
                  </a:lnTo>
                  <a:close/>
                  <a:moveTo>
                    <a:pt x="28177" y="47001"/>
                  </a:moveTo>
                  <a:lnTo>
                    <a:pt x="28273" y="47039"/>
                  </a:lnTo>
                  <a:lnTo>
                    <a:pt x="28389" y="47116"/>
                  </a:lnTo>
                  <a:lnTo>
                    <a:pt x="28542" y="47212"/>
                  </a:lnTo>
                  <a:lnTo>
                    <a:pt x="28638" y="47308"/>
                  </a:lnTo>
                  <a:lnTo>
                    <a:pt x="28734" y="47423"/>
                  </a:lnTo>
                  <a:lnTo>
                    <a:pt x="28888" y="47654"/>
                  </a:lnTo>
                  <a:lnTo>
                    <a:pt x="29022" y="47884"/>
                  </a:lnTo>
                  <a:lnTo>
                    <a:pt x="29138" y="48134"/>
                  </a:lnTo>
                  <a:lnTo>
                    <a:pt x="29215" y="48326"/>
                  </a:lnTo>
                  <a:lnTo>
                    <a:pt x="29272" y="48518"/>
                  </a:lnTo>
                  <a:lnTo>
                    <a:pt x="29368" y="48902"/>
                  </a:lnTo>
                  <a:lnTo>
                    <a:pt x="29349" y="49171"/>
                  </a:lnTo>
                  <a:lnTo>
                    <a:pt x="29349" y="49459"/>
                  </a:lnTo>
                  <a:lnTo>
                    <a:pt x="29349" y="49728"/>
                  </a:lnTo>
                  <a:lnTo>
                    <a:pt x="29387" y="50016"/>
                  </a:lnTo>
                  <a:lnTo>
                    <a:pt x="29234" y="50439"/>
                  </a:lnTo>
                  <a:lnTo>
                    <a:pt x="29118" y="50881"/>
                  </a:lnTo>
                  <a:lnTo>
                    <a:pt x="28946" y="50727"/>
                  </a:lnTo>
                  <a:lnTo>
                    <a:pt x="28792" y="50535"/>
                  </a:lnTo>
                  <a:lnTo>
                    <a:pt x="28638" y="50362"/>
                  </a:lnTo>
                  <a:lnTo>
                    <a:pt x="28504" y="50170"/>
                  </a:lnTo>
                  <a:lnTo>
                    <a:pt x="28369" y="49959"/>
                  </a:lnTo>
                  <a:lnTo>
                    <a:pt x="28254" y="49767"/>
                  </a:lnTo>
                  <a:lnTo>
                    <a:pt x="28139" y="49555"/>
                  </a:lnTo>
                  <a:lnTo>
                    <a:pt x="28062" y="49325"/>
                  </a:lnTo>
                  <a:lnTo>
                    <a:pt x="27966" y="49114"/>
                  </a:lnTo>
                  <a:lnTo>
                    <a:pt x="27908" y="48883"/>
                  </a:lnTo>
                  <a:lnTo>
                    <a:pt x="27870" y="48653"/>
                  </a:lnTo>
                  <a:lnTo>
                    <a:pt x="27832" y="48422"/>
                  </a:lnTo>
                  <a:lnTo>
                    <a:pt x="27812" y="48172"/>
                  </a:lnTo>
                  <a:lnTo>
                    <a:pt x="27812" y="47942"/>
                  </a:lnTo>
                  <a:lnTo>
                    <a:pt x="27832" y="47692"/>
                  </a:lnTo>
                  <a:lnTo>
                    <a:pt x="27870" y="47462"/>
                  </a:lnTo>
                  <a:lnTo>
                    <a:pt x="27928" y="47270"/>
                  </a:lnTo>
                  <a:lnTo>
                    <a:pt x="27966" y="47135"/>
                  </a:lnTo>
                  <a:lnTo>
                    <a:pt x="28024" y="47058"/>
                  </a:lnTo>
                  <a:lnTo>
                    <a:pt x="28100" y="47001"/>
                  </a:lnTo>
                  <a:close/>
                  <a:moveTo>
                    <a:pt x="10641" y="50016"/>
                  </a:moveTo>
                  <a:lnTo>
                    <a:pt x="10622" y="50208"/>
                  </a:lnTo>
                  <a:lnTo>
                    <a:pt x="10584" y="50400"/>
                  </a:lnTo>
                  <a:lnTo>
                    <a:pt x="10468" y="50785"/>
                  </a:lnTo>
                  <a:lnTo>
                    <a:pt x="10449" y="50804"/>
                  </a:lnTo>
                  <a:lnTo>
                    <a:pt x="10430" y="50842"/>
                  </a:lnTo>
                  <a:lnTo>
                    <a:pt x="10430" y="50881"/>
                  </a:lnTo>
                  <a:lnTo>
                    <a:pt x="10315" y="51188"/>
                  </a:lnTo>
                  <a:lnTo>
                    <a:pt x="10276" y="51111"/>
                  </a:lnTo>
                  <a:lnTo>
                    <a:pt x="10334" y="50727"/>
                  </a:lnTo>
                  <a:lnTo>
                    <a:pt x="10411" y="50458"/>
                  </a:lnTo>
                  <a:lnTo>
                    <a:pt x="10488" y="50170"/>
                  </a:lnTo>
                  <a:lnTo>
                    <a:pt x="10641" y="50016"/>
                  </a:lnTo>
                  <a:close/>
                  <a:moveTo>
                    <a:pt x="8778" y="49651"/>
                  </a:moveTo>
                  <a:lnTo>
                    <a:pt x="8951" y="49805"/>
                  </a:lnTo>
                  <a:lnTo>
                    <a:pt x="9105" y="49978"/>
                  </a:lnTo>
                  <a:lnTo>
                    <a:pt x="9258" y="50151"/>
                  </a:lnTo>
                  <a:lnTo>
                    <a:pt x="9393" y="50343"/>
                  </a:lnTo>
                  <a:lnTo>
                    <a:pt x="9527" y="50650"/>
                  </a:lnTo>
                  <a:lnTo>
                    <a:pt x="9623" y="50804"/>
                  </a:lnTo>
                  <a:lnTo>
                    <a:pt x="9738" y="50957"/>
                  </a:lnTo>
                  <a:lnTo>
                    <a:pt x="9777" y="50996"/>
                  </a:lnTo>
                  <a:lnTo>
                    <a:pt x="9835" y="51015"/>
                  </a:lnTo>
                  <a:lnTo>
                    <a:pt x="9873" y="51034"/>
                  </a:lnTo>
                  <a:lnTo>
                    <a:pt x="9950" y="51053"/>
                  </a:lnTo>
                  <a:lnTo>
                    <a:pt x="9892" y="51303"/>
                  </a:lnTo>
                  <a:lnTo>
                    <a:pt x="9719" y="51130"/>
                  </a:lnTo>
                  <a:lnTo>
                    <a:pt x="9566" y="50938"/>
                  </a:lnTo>
                  <a:lnTo>
                    <a:pt x="9412" y="50746"/>
                  </a:lnTo>
                  <a:lnTo>
                    <a:pt x="9278" y="50535"/>
                  </a:lnTo>
                  <a:lnTo>
                    <a:pt x="9009" y="50093"/>
                  </a:lnTo>
                  <a:lnTo>
                    <a:pt x="8778" y="49651"/>
                  </a:lnTo>
                  <a:close/>
                  <a:moveTo>
                    <a:pt x="34900" y="49805"/>
                  </a:moveTo>
                  <a:lnTo>
                    <a:pt x="35092" y="49824"/>
                  </a:lnTo>
                  <a:lnTo>
                    <a:pt x="35303" y="49843"/>
                  </a:lnTo>
                  <a:lnTo>
                    <a:pt x="35495" y="49882"/>
                  </a:lnTo>
                  <a:lnTo>
                    <a:pt x="35687" y="49939"/>
                  </a:lnTo>
                  <a:lnTo>
                    <a:pt x="35899" y="50016"/>
                  </a:lnTo>
                  <a:lnTo>
                    <a:pt x="36091" y="50093"/>
                  </a:lnTo>
                  <a:lnTo>
                    <a:pt x="35764" y="50285"/>
                  </a:lnTo>
                  <a:lnTo>
                    <a:pt x="35438" y="50439"/>
                  </a:lnTo>
                  <a:lnTo>
                    <a:pt x="35111" y="50593"/>
                  </a:lnTo>
                  <a:lnTo>
                    <a:pt x="34765" y="50727"/>
                  </a:lnTo>
                  <a:lnTo>
                    <a:pt x="34420" y="50861"/>
                  </a:lnTo>
                  <a:lnTo>
                    <a:pt x="34074" y="50977"/>
                  </a:lnTo>
                  <a:lnTo>
                    <a:pt x="33709" y="51073"/>
                  </a:lnTo>
                  <a:lnTo>
                    <a:pt x="33363" y="51169"/>
                  </a:lnTo>
                  <a:lnTo>
                    <a:pt x="32941" y="51246"/>
                  </a:lnTo>
                  <a:lnTo>
                    <a:pt x="32518" y="51322"/>
                  </a:lnTo>
                  <a:lnTo>
                    <a:pt x="31673" y="51438"/>
                  </a:lnTo>
                  <a:lnTo>
                    <a:pt x="31039" y="51361"/>
                  </a:lnTo>
                  <a:lnTo>
                    <a:pt x="31001" y="51361"/>
                  </a:lnTo>
                  <a:lnTo>
                    <a:pt x="30962" y="51380"/>
                  </a:lnTo>
                  <a:lnTo>
                    <a:pt x="30924" y="51438"/>
                  </a:lnTo>
                  <a:lnTo>
                    <a:pt x="30924" y="51495"/>
                  </a:lnTo>
                  <a:lnTo>
                    <a:pt x="30924" y="51514"/>
                  </a:lnTo>
                  <a:lnTo>
                    <a:pt x="30962" y="51534"/>
                  </a:lnTo>
                  <a:lnTo>
                    <a:pt x="30578" y="51611"/>
                  </a:lnTo>
                  <a:lnTo>
                    <a:pt x="30425" y="51476"/>
                  </a:lnTo>
                  <a:lnTo>
                    <a:pt x="30597" y="51361"/>
                  </a:lnTo>
                  <a:lnTo>
                    <a:pt x="30770" y="51226"/>
                  </a:lnTo>
                  <a:lnTo>
                    <a:pt x="31039" y="51150"/>
                  </a:lnTo>
                  <a:lnTo>
                    <a:pt x="31327" y="51073"/>
                  </a:lnTo>
                  <a:lnTo>
                    <a:pt x="31596" y="50957"/>
                  </a:lnTo>
                  <a:lnTo>
                    <a:pt x="31865" y="50842"/>
                  </a:lnTo>
                  <a:lnTo>
                    <a:pt x="32134" y="50708"/>
                  </a:lnTo>
                  <a:lnTo>
                    <a:pt x="32384" y="50554"/>
                  </a:lnTo>
                  <a:lnTo>
                    <a:pt x="32633" y="50381"/>
                  </a:lnTo>
                  <a:lnTo>
                    <a:pt x="32864" y="50208"/>
                  </a:lnTo>
                  <a:lnTo>
                    <a:pt x="33267" y="50055"/>
                  </a:lnTo>
                  <a:lnTo>
                    <a:pt x="33671" y="49939"/>
                  </a:lnTo>
                  <a:lnTo>
                    <a:pt x="34074" y="49863"/>
                  </a:lnTo>
                  <a:lnTo>
                    <a:pt x="34477" y="49805"/>
                  </a:lnTo>
                  <a:close/>
                  <a:moveTo>
                    <a:pt x="29234" y="51246"/>
                  </a:moveTo>
                  <a:lnTo>
                    <a:pt x="29330" y="51303"/>
                  </a:lnTo>
                  <a:lnTo>
                    <a:pt x="29368" y="51303"/>
                  </a:lnTo>
                  <a:lnTo>
                    <a:pt x="29253" y="51899"/>
                  </a:lnTo>
                  <a:lnTo>
                    <a:pt x="29080" y="52052"/>
                  </a:lnTo>
                  <a:lnTo>
                    <a:pt x="29138" y="51649"/>
                  </a:lnTo>
                  <a:lnTo>
                    <a:pt x="29234" y="51246"/>
                  </a:lnTo>
                  <a:close/>
                  <a:moveTo>
                    <a:pt x="16672" y="50727"/>
                  </a:moveTo>
                  <a:lnTo>
                    <a:pt x="16595" y="50842"/>
                  </a:lnTo>
                  <a:lnTo>
                    <a:pt x="16519" y="50977"/>
                  </a:lnTo>
                  <a:lnTo>
                    <a:pt x="16327" y="51188"/>
                  </a:lnTo>
                  <a:lnTo>
                    <a:pt x="16115" y="51380"/>
                  </a:lnTo>
                  <a:lnTo>
                    <a:pt x="15885" y="51553"/>
                  </a:lnTo>
                  <a:lnTo>
                    <a:pt x="15405" y="51899"/>
                  </a:lnTo>
                  <a:lnTo>
                    <a:pt x="14905" y="52225"/>
                  </a:lnTo>
                  <a:lnTo>
                    <a:pt x="14944" y="52129"/>
                  </a:lnTo>
                  <a:lnTo>
                    <a:pt x="15770" y="51399"/>
                  </a:lnTo>
                  <a:lnTo>
                    <a:pt x="16211" y="51034"/>
                  </a:lnTo>
                  <a:lnTo>
                    <a:pt x="16442" y="50881"/>
                  </a:lnTo>
                  <a:lnTo>
                    <a:pt x="16672" y="50727"/>
                  </a:lnTo>
                  <a:close/>
                  <a:moveTo>
                    <a:pt x="31635" y="51783"/>
                  </a:moveTo>
                  <a:lnTo>
                    <a:pt x="31961" y="51879"/>
                  </a:lnTo>
                  <a:lnTo>
                    <a:pt x="32326" y="51975"/>
                  </a:lnTo>
                  <a:lnTo>
                    <a:pt x="33018" y="52129"/>
                  </a:lnTo>
                  <a:lnTo>
                    <a:pt x="34439" y="52398"/>
                  </a:lnTo>
                  <a:lnTo>
                    <a:pt x="34055" y="52436"/>
                  </a:lnTo>
                  <a:lnTo>
                    <a:pt x="33651" y="52475"/>
                  </a:lnTo>
                  <a:lnTo>
                    <a:pt x="33267" y="52475"/>
                  </a:lnTo>
                  <a:lnTo>
                    <a:pt x="32864" y="52456"/>
                  </a:lnTo>
                  <a:lnTo>
                    <a:pt x="32461" y="52398"/>
                  </a:lnTo>
                  <a:lnTo>
                    <a:pt x="32076" y="52340"/>
                  </a:lnTo>
                  <a:lnTo>
                    <a:pt x="31711" y="52225"/>
                  </a:lnTo>
                  <a:lnTo>
                    <a:pt x="31346" y="52091"/>
                  </a:lnTo>
                  <a:lnTo>
                    <a:pt x="31596" y="51937"/>
                  </a:lnTo>
                  <a:lnTo>
                    <a:pt x="31635" y="51899"/>
                  </a:lnTo>
                  <a:lnTo>
                    <a:pt x="31654" y="51860"/>
                  </a:lnTo>
                  <a:lnTo>
                    <a:pt x="31635" y="51822"/>
                  </a:lnTo>
                  <a:lnTo>
                    <a:pt x="31635" y="51783"/>
                  </a:lnTo>
                  <a:close/>
                  <a:moveTo>
                    <a:pt x="28638" y="54088"/>
                  </a:moveTo>
                  <a:lnTo>
                    <a:pt x="28869" y="54107"/>
                  </a:lnTo>
                  <a:lnTo>
                    <a:pt x="28619" y="54223"/>
                  </a:lnTo>
                  <a:lnTo>
                    <a:pt x="28389" y="54319"/>
                  </a:lnTo>
                  <a:lnTo>
                    <a:pt x="28158" y="54415"/>
                  </a:lnTo>
                  <a:lnTo>
                    <a:pt x="27908" y="54472"/>
                  </a:lnTo>
                  <a:lnTo>
                    <a:pt x="27409" y="54568"/>
                  </a:lnTo>
                  <a:lnTo>
                    <a:pt x="26890" y="54626"/>
                  </a:lnTo>
                  <a:lnTo>
                    <a:pt x="26929" y="54588"/>
                  </a:lnTo>
                  <a:lnTo>
                    <a:pt x="26986" y="54588"/>
                  </a:lnTo>
                  <a:lnTo>
                    <a:pt x="27025" y="54568"/>
                  </a:lnTo>
                  <a:lnTo>
                    <a:pt x="27063" y="54530"/>
                  </a:lnTo>
                  <a:lnTo>
                    <a:pt x="27083" y="54492"/>
                  </a:lnTo>
                  <a:lnTo>
                    <a:pt x="27083" y="54453"/>
                  </a:lnTo>
                  <a:lnTo>
                    <a:pt x="27505" y="54300"/>
                  </a:lnTo>
                  <a:lnTo>
                    <a:pt x="27736" y="54223"/>
                  </a:lnTo>
                  <a:lnTo>
                    <a:pt x="27966" y="54165"/>
                  </a:lnTo>
                  <a:lnTo>
                    <a:pt x="28177" y="54127"/>
                  </a:lnTo>
                  <a:lnTo>
                    <a:pt x="28408" y="54107"/>
                  </a:lnTo>
                  <a:lnTo>
                    <a:pt x="28638" y="54088"/>
                  </a:lnTo>
                  <a:close/>
                  <a:moveTo>
                    <a:pt x="24739" y="54895"/>
                  </a:moveTo>
                  <a:lnTo>
                    <a:pt x="24739" y="55106"/>
                  </a:lnTo>
                  <a:lnTo>
                    <a:pt x="24720" y="55337"/>
                  </a:lnTo>
                  <a:lnTo>
                    <a:pt x="24701" y="55548"/>
                  </a:lnTo>
                  <a:lnTo>
                    <a:pt x="24643" y="55759"/>
                  </a:lnTo>
                  <a:lnTo>
                    <a:pt x="24528" y="56163"/>
                  </a:lnTo>
                  <a:lnTo>
                    <a:pt x="24374" y="56566"/>
                  </a:lnTo>
                  <a:lnTo>
                    <a:pt x="24413" y="56143"/>
                  </a:lnTo>
                  <a:lnTo>
                    <a:pt x="24470" y="55702"/>
                  </a:lnTo>
                  <a:lnTo>
                    <a:pt x="24528" y="55490"/>
                  </a:lnTo>
                  <a:lnTo>
                    <a:pt x="24566" y="55279"/>
                  </a:lnTo>
                  <a:lnTo>
                    <a:pt x="24643" y="55087"/>
                  </a:lnTo>
                  <a:lnTo>
                    <a:pt x="24739" y="54895"/>
                  </a:lnTo>
                  <a:close/>
                  <a:moveTo>
                    <a:pt x="19092" y="57642"/>
                  </a:moveTo>
                  <a:lnTo>
                    <a:pt x="19035" y="57834"/>
                  </a:lnTo>
                  <a:lnTo>
                    <a:pt x="18958" y="58006"/>
                  </a:lnTo>
                  <a:lnTo>
                    <a:pt x="18881" y="58160"/>
                  </a:lnTo>
                  <a:lnTo>
                    <a:pt x="18785" y="58314"/>
                  </a:lnTo>
                  <a:lnTo>
                    <a:pt x="18689" y="58448"/>
                  </a:lnTo>
                  <a:lnTo>
                    <a:pt x="18574" y="58583"/>
                  </a:lnTo>
                  <a:lnTo>
                    <a:pt x="18324" y="58852"/>
                  </a:lnTo>
                  <a:lnTo>
                    <a:pt x="18055" y="59082"/>
                  </a:lnTo>
                  <a:lnTo>
                    <a:pt x="17767" y="59313"/>
                  </a:lnTo>
                  <a:lnTo>
                    <a:pt x="17172" y="59735"/>
                  </a:lnTo>
                  <a:lnTo>
                    <a:pt x="17306" y="59409"/>
                  </a:lnTo>
                  <a:lnTo>
                    <a:pt x="17479" y="59101"/>
                  </a:lnTo>
                  <a:lnTo>
                    <a:pt x="17690" y="58794"/>
                  </a:lnTo>
                  <a:lnTo>
                    <a:pt x="17940" y="58525"/>
                  </a:lnTo>
                  <a:lnTo>
                    <a:pt x="18209" y="58256"/>
                  </a:lnTo>
                  <a:lnTo>
                    <a:pt x="18478" y="58026"/>
                  </a:lnTo>
                  <a:lnTo>
                    <a:pt x="18785" y="57814"/>
                  </a:lnTo>
                  <a:lnTo>
                    <a:pt x="19092" y="57642"/>
                  </a:lnTo>
                  <a:close/>
                  <a:moveTo>
                    <a:pt x="21897" y="57622"/>
                  </a:moveTo>
                  <a:lnTo>
                    <a:pt x="21877" y="57910"/>
                  </a:lnTo>
                  <a:lnTo>
                    <a:pt x="21839" y="58199"/>
                  </a:lnTo>
                  <a:lnTo>
                    <a:pt x="21781" y="58467"/>
                  </a:lnTo>
                  <a:lnTo>
                    <a:pt x="21705" y="58756"/>
                  </a:lnTo>
                  <a:lnTo>
                    <a:pt x="21608" y="59024"/>
                  </a:lnTo>
                  <a:lnTo>
                    <a:pt x="21493" y="59274"/>
                  </a:lnTo>
                  <a:lnTo>
                    <a:pt x="21244" y="59812"/>
                  </a:lnTo>
                  <a:lnTo>
                    <a:pt x="21263" y="59524"/>
                  </a:lnTo>
                  <a:lnTo>
                    <a:pt x="21282" y="59217"/>
                  </a:lnTo>
                  <a:lnTo>
                    <a:pt x="21320" y="58928"/>
                  </a:lnTo>
                  <a:lnTo>
                    <a:pt x="21397" y="58640"/>
                  </a:lnTo>
                  <a:lnTo>
                    <a:pt x="21474" y="58352"/>
                  </a:lnTo>
                  <a:lnTo>
                    <a:pt x="21589" y="58083"/>
                  </a:lnTo>
                  <a:lnTo>
                    <a:pt x="21724" y="57853"/>
                  </a:lnTo>
                  <a:lnTo>
                    <a:pt x="21897" y="57622"/>
                  </a:lnTo>
                  <a:close/>
                  <a:moveTo>
                    <a:pt x="17460" y="53128"/>
                  </a:moveTo>
                  <a:lnTo>
                    <a:pt x="17210" y="53685"/>
                  </a:lnTo>
                  <a:lnTo>
                    <a:pt x="16960" y="54261"/>
                  </a:lnTo>
                  <a:lnTo>
                    <a:pt x="16519" y="55433"/>
                  </a:lnTo>
                  <a:lnTo>
                    <a:pt x="16288" y="56009"/>
                  </a:lnTo>
                  <a:lnTo>
                    <a:pt x="16058" y="56585"/>
                  </a:lnTo>
                  <a:lnTo>
                    <a:pt x="15808" y="57142"/>
                  </a:lnTo>
                  <a:lnTo>
                    <a:pt x="15539" y="57680"/>
                  </a:lnTo>
                  <a:lnTo>
                    <a:pt x="15020" y="58621"/>
                  </a:lnTo>
                  <a:lnTo>
                    <a:pt x="14483" y="59543"/>
                  </a:lnTo>
                  <a:lnTo>
                    <a:pt x="13388" y="61387"/>
                  </a:lnTo>
                  <a:lnTo>
                    <a:pt x="11179" y="65075"/>
                  </a:lnTo>
                  <a:lnTo>
                    <a:pt x="11217" y="64729"/>
                  </a:lnTo>
                  <a:lnTo>
                    <a:pt x="11582" y="63961"/>
                  </a:lnTo>
                  <a:lnTo>
                    <a:pt x="11928" y="63173"/>
                  </a:lnTo>
                  <a:lnTo>
                    <a:pt x="12600" y="61617"/>
                  </a:lnTo>
                  <a:lnTo>
                    <a:pt x="12946" y="60830"/>
                  </a:lnTo>
                  <a:lnTo>
                    <a:pt x="13330" y="60062"/>
                  </a:lnTo>
                  <a:lnTo>
                    <a:pt x="13734" y="59313"/>
                  </a:lnTo>
                  <a:lnTo>
                    <a:pt x="13945" y="58948"/>
                  </a:lnTo>
                  <a:lnTo>
                    <a:pt x="14175" y="58583"/>
                  </a:lnTo>
                  <a:lnTo>
                    <a:pt x="14195" y="58544"/>
                  </a:lnTo>
                  <a:lnTo>
                    <a:pt x="14156" y="58506"/>
                  </a:lnTo>
                  <a:lnTo>
                    <a:pt x="14118" y="58506"/>
                  </a:lnTo>
                  <a:lnTo>
                    <a:pt x="14079" y="58525"/>
                  </a:lnTo>
                  <a:lnTo>
                    <a:pt x="13676" y="59140"/>
                  </a:lnTo>
                  <a:lnTo>
                    <a:pt x="13292" y="59774"/>
                  </a:lnTo>
                  <a:lnTo>
                    <a:pt x="12927" y="60407"/>
                  </a:lnTo>
                  <a:lnTo>
                    <a:pt x="12581" y="61060"/>
                  </a:lnTo>
                  <a:lnTo>
                    <a:pt x="12255" y="61713"/>
                  </a:lnTo>
                  <a:lnTo>
                    <a:pt x="11928" y="62386"/>
                  </a:lnTo>
                  <a:lnTo>
                    <a:pt x="11640" y="63058"/>
                  </a:lnTo>
                  <a:lnTo>
                    <a:pt x="11352" y="63749"/>
                  </a:lnTo>
                  <a:lnTo>
                    <a:pt x="11506" y="62827"/>
                  </a:lnTo>
                  <a:lnTo>
                    <a:pt x="11659" y="61925"/>
                  </a:lnTo>
                  <a:lnTo>
                    <a:pt x="11698" y="61906"/>
                  </a:lnTo>
                  <a:lnTo>
                    <a:pt x="11736" y="61867"/>
                  </a:lnTo>
                  <a:lnTo>
                    <a:pt x="11986" y="61022"/>
                  </a:lnTo>
                  <a:lnTo>
                    <a:pt x="12255" y="60235"/>
                  </a:lnTo>
                  <a:lnTo>
                    <a:pt x="12562" y="59447"/>
                  </a:lnTo>
                  <a:lnTo>
                    <a:pt x="12908" y="58698"/>
                  </a:lnTo>
                  <a:lnTo>
                    <a:pt x="13081" y="58314"/>
                  </a:lnTo>
                  <a:lnTo>
                    <a:pt x="13292" y="57949"/>
                  </a:lnTo>
                  <a:lnTo>
                    <a:pt x="13484" y="57603"/>
                  </a:lnTo>
                  <a:lnTo>
                    <a:pt x="13714" y="57238"/>
                  </a:lnTo>
                  <a:lnTo>
                    <a:pt x="13945" y="56892"/>
                  </a:lnTo>
                  <a:lnTo>
                    <a:pt x="14195" y="56547"/>
                  </a:lnTo>
                  <a:lnTo>
                    <a:pt x="14463" y="56201"/>
                  </a:lnTo>
                  <a:lnTo>
                    <a:pt x="14752" y="55874"/>
                  </a:lnTo>
                  <a:lnTo>
                    <a:pt x="15078" y="55510"/>
                  </a:lnTo>
                  <a:lnTo>
                    <a:pt x="15405" y="55164"/>
                  </a:lnTo>
                  <a:lnTo>
                    <a:pt x="16077" y="54472"/>
                  </a:lnTo>
                  <a:lnTo>
                    <a:pt x="16768" y="53800"/>
                  </a:lnTo>
                  <a:lnTo>
                    <a:pt x="17460" y="53128"/>
                  </a:lnTo>
                  <a:close/>
                  <a:moveTo>
                    <a:pt x="13906" y="63653"/>
                  </a:moveTo>
                  <a:lnTo>
                    <a:pt x="14060" y="63903"/>
                  </a:lnTo>
                  <a:lnTo>
                    <a:pt x="14156" y="64172"/>
                  </a:lnTo>
                  <a:lnTo>
                    <a:pt x="14233" y="64460"/>
                  </a:lnTo>
                  <a:lnTo>
                    <a:pt x="14271" y="64748"/>
                  </a:lnTo>
                  <a:lnTo>
                    <a:pt x="14291" y="65036"/>
                  </a:lnTo>
                  <a:lnTo>
                    <a:pt x="14310" y="65324"/>
                  </a:lnTo>
                  <a:lnTo>
                    <a:pt x="14291" y="65920"/>
                  </a:lnTo>
                  <a:lnTo>
                    <a:pt x="14137" y="65689"/>
                  </a:lnTo>
                  <a:lnTo>
                    <a:pt x="13983" y="65420"/>
                  </a:lnTo>
                  <a:lnTo>
                    <a:pt x="13887" y="65132"/>
                  </a:lnTo>
                  <a:lnTo>
                    <a:pt x="13830" y="64844"/>
                  </a:lnTo>
                  <a:lnTo>
                    <a:pt x="13791" y="64537"/>
                  </a:lnTo>
                  <a:lnTo>
                    <a:pt x="13791" y="64230"/>
                  </a:lnTo>
                  <a:lnTo>
                    <a:pt x="13830" y="63941"/>
                  </a:lnTo>
                  <a:lnTo>
                    <a:pt x="13906" y="63653"/>
                  </a:lnTo>
                  <a:close/>
                  <a:moveTo>
                    <a:pt x="6396" y="53704"/>
                  </a:moveTo>
                  <a:lnTo>
                    <a:pt x="6473" y="53723"/>
                  </a:lnTo>
                  <a:lnTo>
                    <a:pt x="6589" y="53800"/>
                  </a:lnTo>
                  <a:lnTo>
                    <a:pt x="6761" y="53915"/>
                  </a:lnTo>
                  <a:lnTo>
                    <a:pt x="6953" y="54069"/>
                  </a:lnTo>
                  <a:lnTo>
                    <a:pt x="7203" y="54280"/>
                  </a:lnTo>
                  <a:lnTo>
                    <a:pt x="7395" y="54492"/>
                  </a:lnTo>
                  <a:lnTo>
                    <a:pt x="7607" y="54703"/>
                  </a:lnTo>
                  <a:lnTo>
                    <a:pt x="7779" y="54933"/>
                  </a:lnTo>
                  <a:lnTo>
                    <a:pt x="7971" y="55164"/>
                  </a:lnTo>
                  <a:lnTo>
                    <a:pt x="8125" y="55414"/>
                  </a:lnTo>
                  <a:lnTo>
                    <a:pt x="8279" y="55682"/>
                  </a:lnTo>
                  <a:lnTo>
                    <a:pt x="8586" y="56220"/>
                  </a:lnTo>
                  <a:lnTo>
                    <a:pt x="8836" y="56758"/>
                  </a:lnTo>
                  <a:lnTo>
                    <a:pt x="9066" y="57334"/>
                  </a:lnTo>
                  <a:lnTo>
                    <a:pt x="9489" y="58410"/>
                  </a:lnTo>
                  <a:lnTo>
                    <a:pt x="9642" y="58852"/>
                  </a:lnTo>
                  <a:lnTo>
                    <a:pt x="9796" y="59274"/>
                  </a:lnTo>
                  <a:lnTo>
                    <a:pt x="9911" y="59697"/>
                  </a:lnTo>
                  <a:lnTo>
                    <a:pt x="10027" y="60138"/>
                  </a:lnTo>
                  <a:lnTo>
                    <a:pt x="10238" y="60984"/>
                  </a:lnTo>
                  <a:lnTo>
                    <a:pt x="10392" y="61848"/>
                  </a:lnTo>
                  <a:lnTo>
                    <a:pt x="10507" y="62712"/>
                  </a:lnTo>
                  <a:lnTo>
                    <a:pt x="10584" y="63577"/>
                  </a:lnTo>
                  <a:lnTo>
                    <a:pt x="10660" y="64460"/>
                  </a:lnTo>
                  <a:lnTo>
                    <a:pt x="10680" y="65344"/>
                  </a:lnTo>
                  <a:lnTo>
                    <a:pt x="10603" y="66073"/>
                  </a:lnTo>
                  <a:lnTo>
                    <a:pt x="10507" y="65632"/>
                  </a:lnTo>
                  <a:lnTo>
                    <a:pt x="10353" y="65190"/>
                  </a:lnTo>
                  <a:lnTo>
                    <a:pt x="10315" y="64806"/>
                  </a:lnTo>
                  <a:lnTo>
                    <a:pt x="10257" y="64402"/>
                  </a:lnTo>
                  <a:lnTo>
                    <a:pt x="10103" y="63596"/>
                  </a:lnTo>
                  <a:lnTo>
                    <a:pt x="9931" y="62808"/>
                  </a:lnTo>
                  <a:lnTo>
                    <a:pt x="9758" y="62021"/>
                  </a:lnTo>
                  <a:lnTo>
                    <a:pt x="9604" y="61464"/>
                  </a:lnTo>
                  <a:lnTo>
                    <a:pt x="9412" y="60926"/>
                  </a:lnTo>
                  <a:lnTo>
                    <a:pt x="9201" y="60388"/>
                  </a:lnTo>
                  <a:lnTo>
                    <a:pt x="8970" y="59850"/>
                  </a:lnTo>
                  <a:lnTo>
                    <a:pt x="8740" y="59332"/>
                  </a:lnTo>
                  <a:lnTo>
                    <a:pt x="8528" y="58794"/>
                  </a:lnTo>
                  <a:lnTo>
                    <a:pt x="8336" y="58256"/>
                  </a:lnTo>
                  <a:lnTo>
                    <a:pt x="8183" y="57699"/>
                  </a:lnTo>
                  <a:lnTo>
                    <a:pt x="8164" y="57661"/>
                  </a:lnTo>
                  <a:lnTo>
                    <a:pt x="8144" y="57642"/>
                  </a:lnTo>
                  <a:lnTo>
                    <a:pt x="8087" y="57642"/>
                  </a:lnTo>
                  <a:lnTo>
                    <a:pt x="8048" y="57680"/>
                  </a:lnTo>
                  <a:lnTo>
                    <a:pt x="8029" y="57699"/>
                  </a:lnTo>
                  <a:lnTo>
                    <a:pt x="8029" y="57738"/>
                  </a:lnTo>
                  <a:lnTo>
                    <a:pt x="8144" y="58256"/>
                  </a:lnTo>
                  <a:lnTo>
                    <a:pt x="8298" y="58736"/>
                  </a:lnTo>
                  <a:lnTo>
                    <a:pt x="8490" y="59236"/>
                  </a:lnTo>
                  <a:lnTo>
                    <a:pt x="8682" y="59716"/>
                  </a:lnTo>
                  <a:lnTo>
                    <a:pt x="9066" y="60676"/>
                  </a:lnTo>
                  <a:lnTo>
                    <a:pt x="9239" y="61156"/>
                  </a:lnTo>
                  <a:lnTo>
                    <a:pt x="9393" y="61656"/>
                  </a:lnTo>
                  <a:lnTo>
                    <a:pt x="9546" y="62290"/>
                  </a:lnTo>
                  <a:lnTo>
                    <a:pt x="9681" y="62924"/>
                  </a:lnTo>
                  <a:lnTo>
                    <a:pt x="9911" y="64210"/>
                  </a:lnTo>
                  <a:lnTo>
                    <a:pt x="9662" y="63749"/>
                  </a:lnTo>
                  <a:lnTo>
                    <a:pt x="9393" y="63308"/>
                  </a:lnTo>
                  <a:lnTo>
                    <a:pt x="8855" y="62443"/>
                  </a:lnTo>
                  <a:lnTo>
                    <a:pt x="8586" y="62002"/>
                  </a:lnTo>
                  <a:lnTo>
                    <a:pt x="8336" y="61560"/>
                  </a:lnTo>
                  <a:lnTo>
                    <a:pt x="8106" y="61118"/>
                  </a:lnTo>
                  <a:lnTo>
                    <a:pt x="7914" y="60695"/>
                  </a:lnTo>
                  <a:lnTo>
                    <a:pt x="7722" y="60254"/>
                  </a:lnTo>
                  <a:lnTo>
                    <a:pt x="7568" y="59812"/>
                  </a:lnTo>
                  <a:lnTo>
                    <a:pt x="7414" y="59370"/>
                  </a:lnTo>
                  <a:lnTo>
                    <a:pt x="7280" y="58928"/>
                  </a:lnTo>
                  <a:lnTo>
                    <a:pt x="7165" y="58487"/>
                  </a:lnTo>
                  <a:lnTo>
                    <a:pt x="7049" y="58026"/>
                  </a:lnTo>
                  <a:lnTo>
                    <a:pt x="6857" y="57104"/>
                  </a:lnTo>
                  <a:lnTo>
                    <a:pt x="6704" y="56143"/>
                  </a:lnTo>
                  <a:lnTo>
                    <a:pt x="6550" y="55145"/>
                  </a:lnTo>
                  <a:lnTo>
                    <a:pt x="6492" y="54780"/>
                  </a:lnTo>
                  <a:lnTo>
                    <a:pt x="6396" y="54415"/>
                  </a:lnTo>
                  <a:lnTo>
                    <a:pt x="6320" y="54107"/>
                  </a:lnTo>
                  <a:lnTo>
                    <a:pt x="6300" y="53973"/>
                  </a:lnTo>
                  <a:lnTo>
                    <a:pt x="6281" y="53858"/>
                  </a:lnTo>
                  <a:lnTo>
                    <a:pt x="6300" y="53781"/>
                  </a:lnTo>
                  <a:lnTo>
                    <a:pt x="6339" y="53723"/>
                  </a:lnTo>
                  <a:lnTo>
                    <a:pt x="6396" y="53704"/>
                  </a:lnTo>
                  <a:close/>
                  <a:moveTo>
                    <a:pt x="30040" y="58679"/>
                  </a:moveTo>
                  <a:lnTo>
                    <a:pt x="30425" y="58717"/>
                  </a:lnTo>
                  <a:lnTo>
                    <a:pt x="30828" y="58756"/>
                  </a:lnTo>
                  <a:lnTo>
                    <a:pt x="31231" y="58794"/>
                  </a:lnTo>
                  <a:lnTo>
                    <a:pt x="29944" y="59812"/>
                  </a:lnTo>
                  <a:lnTo>
                    <a:pt x="28965" y="60542"/>
                  </a:lnTo>
                  <a:lnTo>
                    <a:pt x="28389" y="60984"/>
                  </a:lnTo>
                  <a:lnTo>
                    <a:pt x="27851" y="61291"/>
                  </a:lnTo>
                  <a:lnTo>
                    <a:pt x="27313" y="61617"/>
                  </a:lnTo>
                  <a:lnTo>
                    <a:pt x="26218" y="62213"/>
                  </a:lnTo>
                  <a:lnTo>
                    <a:pt x="25104" y="62770"/>
                  </a:lnTo>
                  <a:lnTo>
                    <a:pt x="23990" y="63327"/>
                  </a:lnTo>
                  <a:lnTo>
                    <a:pt x="22108" y="64249"/>
                  </a:lnTo>
                  <a:lnTo>
                    <a:pt x="20245" y="65171"/>
                  </a:lnTo>
                  <a:lnTo>
                    <a:pt x="18343" y="66073"/>
                  </a:lnTo>
                  <a:lnTo>
                    <a:pt x="17402" y="66515"/>
                  </a:lnTo>
                  <a:lnTo>
                    <a:pt x="16442" y="66938"/>
                  </a:lnTo>
                  <a:lnTo>
                    <a:pt x="17460" y="65632"/>
                  </a:lnTo>
                  <a:lnTo>
                    <a:pt x="18132" y="65036"/>
                  </a:lnTo>
                  <a:lnTo>
                    <a:pt x="18843" y="64479"/>
                  </a:lnTo>
                  <a:lnTo>
                    <a:pt x="19208" y="64210"/>
                  </a:lnTo>
                  <a:lnTo>
                    <a:pt x="19573" y="63941"/>
                  </a:lnTo>
                  <a:lnTo>
                    <a:pt x="19937" y="63692"/>
                  </a:lnTo>
                  <a:lnTo>
                    <a:pt x="20322" y="63442"/>
                  </a:lnTo>
                  <a:lnTo>
                    <a:pt x="21167" y="62962"/>
                  </a:lnTo>
                  <a:lnTo>
                    <a:pt x="22012" y="62520"/>
                  </a:lnTo>
                  <a:lnTo>
                    <a:pt x="23740" y="61675"/>
                  </a:lnTo>
                  <a:lnTo>
                    <a:pt x="24605" y="61233"/>
                  </a:lnTo>
                  <a:lnTo>
                    <a:pt x="25450" y="60792"/>
                  </a:lnTo>
                  <a:lnTo>
                    <a:pt x="25872" y="60542"/>
                  </a:lnTo>
                  <a:lnTo>
                    <a:pt x="26276" y="60292"/>
                  </a:lnTo>
                  <a:lnTo>
                    <a:pt x="26679" y="60042"/>
                  </a:lnTo>
                  <a:lnTo>
                    <a:pt x="27083" y="59754"/>
                  </a:lnTo>
                  <a:lnTo>
                    <a:pt x="27102" y="59735"/>
                  </a:lnTo>
                  <a:lnTo>
                    <a:pt x="27121" y="59697"/>
                  </a:lnTo>
                  <a:lnTo>
                    <a:pt x="27102" y="59639"/>
                  </a:lnTo>
                  <a:lnTo>
                    <a:pt x="27083" y="59620"/>
                  </a:lnTo>
                  <a:lnTo>
                    <a:pt x="27063" y="59601"/>
                  </a:lnTo>
                  <a:lnTo>
                    <a:pt x="27025" y="59601"/>
                  </a:lnTo>
                  <a:lnTo>
                    <a:pt x="26986" y="59620"/>
                  </a:lnTo>
                  <a:lnTo>
                    <a:pt x="26161" y="60081"/>
                  </a:lnTo>
                  <a:lnTo>
                    <a:pt x="25315" y="60561"/>
                  </a:lnTo>
                  <a:lnTo>
                    <a:pt x="23606" y="61464"/>
                  </a:lnTo>
                  <a:lnTo>
                    <a:pt x="21916" y="62347"/>
                  </a:lnTo>
                  <a:lnTo>
                    <a:pt x="20226" y="63269"/>
                  </a:lnTo>
                  <a:lnTo>
                    <a:pt x="19669" y="63596"/>
                  </a:lnTo>
                  <a:lnTo>
                    <a:pt x="19150" y="63961"/>
                  </a:lnTo>
                  <a:lnTo>
                    <a:pt x="18631" y="64345"/>
                  </a:lnTo>
                  <a:lnTo>
                    <a:pt x="18132" y="64748"/>
                  </a:lnTo>
                  <a:lnTo>
                    <a:pt x="19515" y="63020"/>
                  </a:lnTo>
                  <a:lnTo>
                    <a:pt x="20130" y="62501"/>
                  </a:lnTo>
                  <a:lnTo>
                    <a:pt x="20763" y="61982"/>
                  </a:lnTo>
                  <a:lnTo>
                    <a:pt x="21416" y="61502"/>
                  </a:lnTo>
                  <a:lnTo>
                    <a:pt x="22089" y="61060"/>
                  </a:lnTo>
                  <a:lnTo>
                    <a:pt x="22780" y="60638"/>
                  </a:lnTo>
                  <a:lnTo>
                    <a:pt x="23491" y="60254"/>
                  </a:lnTo>
                  <a:lnTo>
                    <a:pt x="24221" y="59908"/>
                  </a:lnTo>
                  <a:lnTo>
                    <a:pt x="24970" y="59581"/>
                  </a:lnTo>
                  <a:lnTo>
                    <a:pt x="25719" y="59313"/>
                  </a:lnTo>
                  <a:lnTo>
                    <a:pt x="26103" y="59197"/>
                  </a:lnTo>
                  <a:lnTo>
                    <a:pt x="26487" y="59101"/>
                  </a:lnTo>
                  <a:lnTo>
                    <a:pt x="26871" y="59005"/>
                  </a:lnTo>
                  <a:lnTo>
                    <a:pt x="27255" y="58909"/>
                  </a:lnTo>
                  <a:lnTo>
                    <a:pt x="27659" y="58852"/>
                  </a:lnTo>
                  <a:lnTo>
                    <a:pt x="28043" y="58775"/>
                  </a:lnTo>
                  <a:lnTo>
                    <a:pt x="28446" y="58736"/>
                  </a:lnTo>
                  <a:lnTo>
                    <a:pt x="28830" y="58698"/>
                  </a:lnTo>
                  <a:lnTo>
                    <a:pt x="29234" y="58679"/>
                  </a:lnTo>
                  <a:close/>
                  <a:moveTo>
                    <a:pt x="8951" y="68551"/>
                  </a:moveTo>
                  <a:lnTo>
                    <a:pt x="9047" y="68724"/>
                  </a:lnTo>
                  <a:lnTo>
                    <a:pt x="9124" y="68897"/>
                  </a:lnTo>
                  <a:lnTo>
                    <a:pt x="9181" y="69070"/>
                  </a:lnTo>
                  <a:lnTo>
                    <a:pt x="9239" y="69262"/>
                  </a:lnTo>
                  <a:lnTo>
                    <a:pt x="9316" y="69665"/>
                  </a:lnTo>
                  <a:lnTo>
                    <a:pt x="9374" y="70049"/>
                  </a:lnTo>
                  <a:lnTo>
                    <a:pt x="9220" y="69684"/>
                  </a:lnTo>
                  <a:lnTo>
                    <a:pt x="9085" y="69319"/>
                  </a:lnTo>
                  <a:lnTo>
                    <a:pt x="9028" y="69127"/>
                  </a:lnTo>
                  <a:lnTo>
                    <a:pt x="8989" y="68935"/>
                  </a:lnTo>
                  <a:lnTo>
                    <a:pt x="8970" y="68743"/>
                  </a:lnTo>
                  <a:lnTo>
                    <a:pt x="8951" y="68551"/>
                  </a:lnTo>
                  <a:close/>
                  <a:moveTo>
                    <a:pt x="13215" y="73161"/>
                  </a:moveTo>
                  <a:lnTo>
                    <a:pt x="12754" y="73641"/>
                  </a:lnTo>
                  <a:lnTo>
                    <a:pt x="12255" y="74083"/>
                  </a:lnTo>
                  <a:lnTo>
                    <a:pt x="11755" y="74505"/>
                  </a:lnTo>
                  <a:lnTo>
                    <a:pt x="11217" y="74909"/>
                  </a:lnTo>
                  <a:lnTo>
                    <a:pt x="11486" y="74371"/>
                  </a:lnTo>
                  <a:lnTo>
                    <a:pt x="11870" y="74064"/>
                  </a:lnTo>
                  <a:lnTo>
                    <a:pt x="12312" y="73737"/>
                  </a:lnTo>
                  <a:lnTo>
                    <a:pt x="12773" y="73430"/>
                  </a:lnTo>
                  <a:lnTo>
                    <a:pt x="13215" y="73161"/>
                  </a:lnTo>
                  <a:close/>
                  <a:moveTo>
                    <a:pt x="23222" y="42007"/>
                  </a:moveTo>
                  <a:lnTo>
                    <a:pt x="22127" y="44869"/>
                  </a:lnTo>
                  <a:lnTo>
                    <a:pt x="21032" y="47750"/>
                  </a:lnTo>
                  <a:lnTo>
                    <a:pt x="19880" y="50881"/>
                  </a:lnTo>
                  <a:lnTo>
                    <a:pt x="18747" y="54031"/>
                  </a:lnTo>
                  <a:lnTo>
                    <a:pt x="16480" y="60331"/>
                  </a:lnTo>
                  <a:lnTo>
                    <a:pt x="16480" y="60350"/>
                  </a:lnTo>
                  <a:lnTo>
                    <a:pt x="16442" y="60388"/>
                  </a:lnTo>
                  <a:lnTo>
                    <a:pt x="16442" y="60427"/>
                  </a:lnTo>
                  <a:lnTo>
                    <a:pt x="15577" y="62847"/>
                  </a:lnTo>
                  <a:lnTo>
                    <a:pt x="14675" y="65248"/>
                  </a:lnTo>
                  <a:lnTo>
                    <a:pt x="14656" y="64959"/>
                  </a:lnTo>
                  <a:lnTo>
                    <a:pt x="14636" y="64691"/>
                  </a:lnTo>
                  <a:lnTo>
                    <a:pt x="14579" y="64402"/>
                  </a:lnTo>
                  <a:lnTo>
                    <a:pt x="14502" y="64153"/>
                  </a:lnTo>
                  <a:lnTo>
                    <a:pt x="14406" y="63884"/>
                  </a:lnTo>
                  <a:lnTo>
                    <a:pt x="14291" y="63653"/>
                  </a:lnTo>
                  <a:lnTo>
                    <a:pt x="14137" y="63423"/>
                  </a:lnTo>
                  <a:lnTo>
                    <a:pt x="13983" y="63212"/>
                  </a:lnTo>
                  <a:lnTo>
                    <a:pt x="13926" y="63173"/>
                  </a:lnTo>
                  <a:lnTo>
                    <a:pt x="13849" y="63173"/>
                  </a:lnTo>
                  <a:lnTo>
                    <a:pt x="13791" y="63192"/>
                  </a:lnTo>
                  <a:lnTo>
                    <a:pt x="13734" y="63250"/>
                  </a:lnTo>
                  <a:lnTo>
                    <a:pt x="13657" y="63442"/>
                  </a:lnTo>
                  <a:lnTo>
                    <a:pt x="13599" y="63634"/>
                  </a:lnTo>
                  <a:lnTo>
                    <a:pt x="13541" y="63826"/>
                  </a:lnTo>
                  <a:lnTo>
                    <a:pt x="13503" y="64038"/>
                  </a:lnTo>
                  <a:lnTo>
                    <a:pt x="13484" y="64230"/>
                  </a:lnTo>
                  <a:lnTo>
                    <a:pt x="13484" y="64441"/>
                  </a:lnTo>
                  <a:lnTo>
                    <a:pt x="13503" y="64633"/>
                  </a:lnTo>
                  <a:lnTo>
                    <a:pt x="13522" y="64844"/>
                  </a:lnTo>
                  <a:lnTo>
                    <a:pt x="13561" y="65036"/>
                  </a:lnTo>
                  <a:lnTo>
                    <a:pt x="13618" y="65228"/>
                  </a:lnTo>
                  <a:lnTo>
                    <a:pt x="13695" y="65420"/>
                  </a:lnTo>
                  <a:lnTo>
                    <a:pt x="13791" y="65593"/>
                  </a:lnTo>
                  <a:lnTo>
                    <a:pt x="13887" y="65766"/>
                  </a:lnTo>
                  <a:lnTo>
                    <a:pt x="14022" y="65920"/>
                  </a:lnTo>
                  <a:lnTo>
                    <a:pt x="14156" y="66073"/>
                  </a:lnTo>
                  <a:lnTo>
                    <a:pt x="14291" y="66208"/>
                  </a:lnTo>
                  <a:lnTo>
                    <a:pt x="13541" y="68167"/>
                  </a:lnTo>
                  <a:lnTo>
                    <a:pt x="12754" y="70126"/>
                  </a:lnTo>
                  <a:lnTo>
                    <a:pt x="12101" y="71644"/>
                  </a:lnTo>
                  <a:lnTo>
                    <a:pt x="11429" y="73103"/>
                  </a:lnTo>
                  <a:lnTo>
                    <a:pt x="10718" y="74563"/>
                  </a:lnTo>
                  <a:lnTo>
                    <a:pt x="9988" y="75984"/>
                  </a:lnTo>
                  <a:lnTo>
                    <a:pt x="10142" y="75331"/>
                  </a:lnTo>
                  <a:lnTo>
                    <a:pt x="10276" y="74659"/>
                  </a:lnTo>
                  <a:lnTo>
                    <a:pt x="10392" y="74006"/>
                  </a:lnTo>
                  <a:lnTo>
                    <a:pt x="10488" y="73334"/>
                  </a:lnTo>
                  <a:lnTo>
                    <a:pt x="10564" y="72662"/>
                  </a:lnTo>
                  <a:lnTo>
                    <a:pt x="10641" y="71970"/>
                  </a:lnTo>
                  <a:lnTo>
                    <a:pt x="10756" y="70606"/>
                  </a:lnTo>
                  <a:lnTo>
                    <a:pt x="10853" y="69262"/>
                  </a:lnTo>
                  <a:lnTo>
                    <a:pt x="10929" y="67898"/>
                  </a:lnTo>
                  <a:lnTo>
                    <a:pt x="11025" y="66592"/>
                  </a:lnTo>
                  <a:lnTo>
                    <a:pt x="11160" y="65286"/>
                  </a:lnTo>
                  <a:lnTo>
                    <a:pt x="11198" y="65305"/>
                  </a:lnTo>
                  <a:lnTo>
                    <a:pt x="11237" y="65286"/>
                  </a:lnTo>
                  <a:lnTo>
                    <a:pt x="11256" y="65267"/>
                  </a:lnTo>
                  <a:lnTo>
                    <a:pt x="11506" y="64979"/>
                  </a:lnTo>
                  <a:lnTo>
                    <a:pt x="11755" y="64691"/>
                  </a:lnTo>
                  <a:lnTo>
                    <a:pt x="12216" y="64076"/>
                  </a:lnTo>
                  <a:lnTo>
                    <a:pt x="12639" y="63442"/>
                  </a:lnTo>
                  <a:lnTo>
                    <a:pt x="13042" y="62789"/>
                  </a:lnTo>
                  <a:lnTo>
                    <a:pt x="13445" y="62117"/>
                  </a:lnTo>
                  <a:lnTo>
                    <a:pt x="13810" y="61445"/>
                  </a:lnTo>
                  <a:lnTo>
                    <a:pt x="14559" y="60100"/>
                  </a:lnTo>
                  <a:lnTo>
                    <a:pt x="15405" y="58602"/>
                  </a:lnTo>
                  <a:lnTo>
                    <a:pt x="15808" y="57853"/>
                  </a:lnTo>
                  <a:lnTo>
                    <a:pt x="16211" y="57104"/>
                  </a:lnTo>
                  <a:lnTo>
                    <a:pt x="16615" y="56335"/>
                  </a:lnTo>
                  <a:lnTo>
                    <a:pt x="16980" y="55567"/>
                  </a:lnTo>
                  <a:lnTo>
                    <a:pt x="17306" y="54780"/>
                  </a:lnTo>
                  <a:lnTo>
                    <a:pt x="17460" y="54376"/>
                  </a:lnTo>
                  <a:lnTo>
                    <a:pt x="17594" y="53973"/>
                  </a:lnTo>
                  <a:lnTo>
                    <a:pt x="17709" y="53800"/>
                  </a:lnTo>
                  <a:lnTo>
                    <a:pt x="17805" y="53608"/>
                  </a:lnTo>
                  <a:lnTo>
                    <a:pt x="17882" y="53435"/>
                  </a:lnTo>
                  <a:lnTo>
                    <a:pt x="17959" y="53243"/>
                  </a:lnTo>
                  <a:lnTo>
                    <a:pt x="17998" y="53051"/>
                  </a:lnTo>
                  <a:lnTo>
                    <a:pt x="18036" y="52859"/>
                  </a:lnTo>
                  <a:lnTo>
                    <a:pt x="18074" y="52667"/>
                  </a:lnTo>
                  <a:lnTo>
                    <a:pt x="18074" y="52456"/>
                  </a:lnTo>
                  <a:lnTo>
                    <a:pt x="18459" y="52033"/>
                  </a:lnTo>
                  <a:lnTo>
                    <a:pt x="18804" y="51591"/>
                  </a:lnTo>
                  <a:lnTo>
                    <a:pt x="18843" y="51534"/>
                  </a:lnTo>
                  <a:lnTo>
                    <a:pt x="18843" y="51476"/>
                  </a:lnTo>
                  <a:lnTo>
                    <a:pt x="18823" y="51418"/>
                  </a:lnTo>
                  <a:lnTo>
                    <a:pt x="18785" y="51361"/>
                  </a:lnTo>
                  <a:lnTo>
                    <a:pt x="18747" y="51322"/>
                  </a:lnTo>
                  <a:lnTo>
                    <a:pt x="18631" y="51322"/>
                  </a:lnTo>
                  <a:lnTo>
                    <a:pt x="18574" y="51380"/>
                  </a:lnTo>
                  <a:lnTo>
                    <a:pt x="18305" y="51687"/>
                  </a:lnTo>
                  <a:lnTo>
                    <a:pt x="18074" y="52033"/>
                  </a:lnTo>
                  <a:lnTo>
                    <a:pt x="17517" y="52667"/>
                  </a:lnTo>
                  <a:lnTo>
                    <a:pt x="16941" y="53262"/>
                  </a:lnTo>
                  <a:lnTo>
                    <a:pt x="16192" y="54031"/>
                  </a:lnTo>
                  <a:lnTo>
                    <a:pt x="15443" y="54760"/>
                  </a:lnTo>
                  <a:lnTo>
                    <a:pt x="14694" y="55529"/>
                  </a:lnTo>
                  <a:lnTo>
                    <a:pt x="14329" y="55913"/>
                  </a:lnTo>
                  <a:lnTo>
                    <a:pt x="13983" y="56316"/>
                  </a:lnTo>
                  <a:lnTo>
                    <a:pt x="13695" y="56662"/>
                  </a:lnTo>
                  <a:lnTo>
                    <a:pt x="13426" y="57046"/>
                  </a:lnTo>
                  <a:lnTo>
                    <a:pt x="13177" y="57430"/>
                  </a:lnTo>
                  <a:lnTo>
                    <a:pt x="12946" y="57834"/>
                  </a:lnTo>
                  <a:lnTo>
                    <a:pt x="12754" y="58256"/>
                  </a:lnTo>
                  <a:lnTo>
                    <a:pt x="12543" y="58679"/>
                  </a:lnTo>
                  <a:lnTo>
                    <a:pt x="12370" y="59120"/>
                  </a:lnTo>
                  <a:lnTo>
                    <a:pt x="12197" y="59562"/>
                  </a:lnTo>
                  <a:lnTo>
                    <a:pt x="12427" y="58698"/>
                  </a:lnTo>
                  <a:lnTo>
                    <a:pt x="12677" y="57853"/>
                  </a:lnTo>
                  <a:lnTo>
                    <a:pt x="12946" y="57008"/>
                  </a:lnTo>
                  <a:lnTo>
                    <a:pt x="13234" y="56163"/>
                  </a:lnTo>
                  <a:lnTo>
                    <a:pt x="13541" y="55337"/>
                  </a:lnTo>
                  <a:lnTo>
                    <a:pt x="13868" y="54511"/>
                  </a:lnTo>
                  <a:lnTo>
                    <a:pt x="14214" y="53704"/>
                  </a:lnTo>
                  <a:lnTo>
                    <a:pt x="14579" y="52897"/>
                  </a:lnTo>
                  <a:lnTo>
                    <a:pt x="14771" y="52782"/>
                  </a:lnTo>
                  <a:lnTo>
                    <a:pt x="14963" y="52667"/>
                  </a:lnTo>
                  <a:lnTo>
                    <a:pt x="15347" y="52398"/>
                  </a:lnTo>
                  <a:lnTo>
                    <a:pt x="16058" y="51822"/>
                  </a:lnTo>
                  <a:lnTo>
                    <a:pt x="16403" y="51534"/>
                  </a:lnTo>
                  <a:lnTo>
                    <a:pt x="16576" y="51380"/>
                  </a:lnTo>
                  <a:lnTo>
                    <a:pt x="16730" y="51207"/>
                  </a:lnTo>
                  <a:lnTo>
                    <a:pt x="16864" y="51034"/>
                  </a:lnTo>
                  <a:lnTo>
                    <a:pt x="16980" y="50842"/>
                  </a:lnTo>
                  <a:lnTo>
                    <a:pt x="17076" y="50631"/>
                  </a:lnTo>
                  <a:lnTo>
                    <a:pt x="17133" y="50400"/>
                  </a:lnTo>
                  <a:lnTo>
                    <a:pt x="17133" y="50362"/>
                  </a:lnTo>
                  <a:lnTo>
                    <a:pt x="17133" y="50304"/>
                  </a:lnTo>
                  <a:lnTo>
                    <a:pt x="17095" y="50266"/>
                  </a:lnTo>
                  <a:lnTo>
                    <a:pt x="17076" y="50247"/>
                  </a:lnTo>
                  <a:lnTo>
                    <a:pt x="17037" y="50228"/>
                  </a:lnTo>
                  <a:lnTo>
                    <a:pt x="16980" y="50208"/>
                  </a:lnTo>
                  <a:lnTo>
                    <a:pt x="16941" y="50208"/>
                  </a:lnTo>
                  <a:lnTo>
                    <a:pt x="16884" y="50228"/>
                  </a:lnTo>
                  <a:lnTo>
                    <a:pt x="16480" y="50458"/>
                  </a:lnTo>
                  <a:lnTo>
                    <a:pt x="16096" y="50708"/>
                  </a:lnTo>
                  <a:lnTo>
                    <a:pt x="15712" y="50996"/>
                  </a:lnTo>
                  <a:lnTo>
                    <a:pt x="15366" y="51303"/>
                  </a:lnTo>
                  <a:lnTo>
                    <a:pt x="15942" y="50247"/>
                  </a:lnTo>
                  <a:lnTo>
                    <a:pt x="16538" y="49210"/>
                  </a:lnTo>
                  <a:lnTo>
                    <a:pt x="16845" y="48729"/>
                  </a:lnTo>
                  <a:lnTo>
                    <a:pt x="17152" y="48249"/>
                  </a:lnTo>
                  <a:lnTo>
                    <a:pt x="17479" y="47788"/>
                  </a:lnTo>
                  <a:lnTo>
                    <a:pt x="17825" y="47327"/>
                  </a:lnTo>
                  <a:lnTo>
                    <a:pt x="18151" y="46866"/>
                  </a:lnTo>
                  <a:lnTo>
                    <a:pt x="18516" y="46444"/>
                  </a:lnTo>
                  <a:lnTo>
                    <a:pt x="18862" y="46002"/>
                  </a:lnTo>
                  <a:lnTo>
                    <a:pt x="19246" y="45579"/>
                  </a:lnTo>
                  <a:lnTo>
                    <a:pt x="19611" y="45157"/>
                  </a:lnTo>
                  <a:lnTo>
                    <a:pt x="20014" y="44754"/>
                  </a:lnTo>
                  <a:lnTo>
                    <a:pt x="20398" y="44369"/>
                  </a:lnTo>
                  <a:lnTo>
                    <a:pt x="20802" y="43985"/>
                  </a:lnTo>
                  <a:lnTo>
                    <a:pt x="21224" y="43601"/>
                  </a:lnTo>
                  <a:lnTo>
                    <a:pt x="21647" y="43236"/>
                  </a:lnTo>
                  <a:lnTo>
                    <a:pt x="22069" y="42871"/>
                  </a:lnTo>
                  <a:lnTo>
                    <a:pt x="22511" y="42526"/>
                  </a:lnTo>
                  <a:lnTo>
                    <a:pt x="22319" y="43198"/>
                  </a:lnTo>
                  <a:lnTo>
                    <a:pt x="22319" y="43217"/>
                  </a:lnTo>
                  <a:lnTo>
                    <a:pt x="22338" y="43255"/>
                  </a:lnTo>
                  <a:lnTo>
                    <a:pt x="22377" y="43294"/>
                  </a:lnTo>
                  <a:lnTo>
                    <a:pt x="22434" y="43294"/>
                  </a:lnTo>
                  <a:lnTo>
                    <a:pt x="22454" y="43275"/>
                  </a:lnTo>
                  <a:lnTo>
                    <a:pt x="22473" y="43255"/>
                  </a:lnTo>
                  <a:lnTo>
                    <a:pt x="22684" y="42756"/>
                  </a:lnTo>
                  <a:lnTo>
                    <a:pt x="22857" y="42276"/>
                  </a:lnTo>
                  <a:lnTo>
                    <a:pt x="23222" y="42007"/>
                  </a:lnTo>
                  <a:close/>
                  <a:moveTo>
                    <a:pt x="7703" y="77137"/>
                  </a:moveTo>
                  <a:lnTo>
                    <a:pt x="7779" y="77310"/>
                  </a:lnTo>
                  <a:lnTo>
                    <a:pt x="7818" y="77483"/>
                  </a:lnTo>
                  <a:lnTo>
                    <a:pt x="7837" y="77675"/>
                  </a:lnTo>
                  <a:lnTo>
                    <a:pt x="7856" y="77847"/>
                  </a:lnTo>
                  <a:lnTo>
                    <a:pt x="7837" y="78040"/>
                  </a:lnTo>
                  <a:lnTo>
                    <a:pt x="7818" y="78232"/>
                  </a:lnTo>
                  <a:lnTo>
                    <a:pt x="7760" y="78635"/>
                  </a:lnTo>
                  <a:lnTo>
                    <a:pt x="7645" y="79019"/>
                  </a:lnTo>
                  <a:lnTo>
                    <a:pt x="7530" y="79422"/>
                  </a:lnTo>
                  <a:lnTo>
                    <a:pt x="7414" y="79807"/>
                  </a:lnTo>
                  <a:lnTo>
                    <a:pt x="7318" y="80191"/>
                  </a:lnTo>
                  <a:lnTo>
                    <a:pt x="7242" y="79807"/>
                  </a:lnTo>
                  <a:lnTo>
                    <a:pt x="7222" y="79422"/>
                  </a:lnTo>
                  <a:lnTo>
                    <a:pt x="7242" y="79038"/>
                  </a:lnTo>
                  <a:lnTo>
                    <a:pt x="7299" y="78654"/>
                  </a:lnTo>
                  <a:lnTo>
                    <a:pt x="7376" y="78270"/>
                  </a:lnTo>
                  <a:lnTo>
                    <a:pt x="7472" y="77886"/>
                  </a:lnTo>
                  <a:lnTo>
                    <a:pt x="7587" y="77502"/>
                  </a:lnTo>
                  <a:lnTo>
                    <a:pt x="7703" y="77137"/>
                  </a:lnTo>
                  <a:close/>
                  <a:moveTo>
                    <a:pt x="9662" y="80748"/>
                  </a:moveTo>
                  <a:lnTo>
                    <a:pt x="9508" y="80959"/>
                  </a:lnTo>
                  <a:lnTo>
                    <a:pt x="9354" y="81132"/>
                  </a:lnTo>
                  <a:lnTo>
                    <a:pt x="9201" y="81305"/>
                  </a:lnTo>
                  <a:lnTo>
                    <a:pt x="9028" y="81478"/>
                  </a:lnTo>
                  <a:lnTo>
                    <a:pt x="8836" y="81631"/>
                  </a:lnTo>
                  <a:lnTo>
                    <a:pt x="8663" y="81766"/>
                  </a:lnTo>
                  <a:lnTo>
                    <a:pt x="8260" y="82035"/>
                  </a:lnTo>
                  <a:lnTo>
                    <a:pt x="7856" y="82265"/>
                  </a:lnTo>
                  <a:lnTo>
                    <a:pt x="7434" y="82476"/>
                  </a:lnTo>
                  <a:lnTo>
                    <a:pt x="6550" y="82880"/>
                  </a:lnTo>
                  <a:lnTo>
                    <a:pt x="6838" y="82496"/>
                  </a:lnTo>
                  <a:lnTo>
                    <a:pt x="7184" y="82246"/>
                  </a:lnTo>
                  <a:lnTo>
                    <a:pt x="7510" y="81996"/>
                  </a:lnTo>
                  <a:lnTo>
                    <a:pt x="8183" y="81458"/>
                  </a:lnTo>
                  <a:lnTo>
                    <a:pt x="8528" y="81228"/>
                  </a:lnTo>
                  <a:lnTo>
                    <a:pt x="8893" y="81017"/>
                  </a:lnTo>
                  <a:lnTo>
                    <a:pt x="9066" y="80921"/>
                  </a:lnTo>
                  <a:lnTo>
                    <a:pt x="9258" y="80844"/>
                  </a:lnTo>
                  <a:lnTo>
                    <a:pt x="9450" y="80786"/>
                  </a:lnTo>
                  <a:lnTo>
                    <a:pt x="9662" y="80748"/>
                  </a:lnTo>
                  <a:close/>
                  <a:moveTo>
                    <a:pt x="44177" y="1"/>
                  </a:moveTo>
                  <a:lnTo>
                    <a:pt x="44119" y="20"/>
                  </a:lnTo>
                  <a:lnTo>
                    <a:pt x="44042" y="39"/>
                  </a:lnTo>
                  <a:lnTo>
                    <a:pt x="43658" y="423"/>
                  </a:lnTo>
                  <a:lnTo>
                    <a:pt x="43313" y="827"/>
                  </a:lnTo>
                  <a:lnTo>
                    <a:pt x="43005" y="1230"/>
                  </a:lnTo>
                  <a:lnTo>
                    <a:pt x="42717" y="1653"/>
                  </a:lnTo>
                  <a:lnTo>
                    <a:pt x="42487" y="2094"/>
                  </a:lnTo>
                  <a:lnTo>
                    <a:pt x="42371" y="2325"/>
                  </a:lnTo>
                  <a:lnTo>
                    <a:pt x="42295" y="2555"/>
                  </a:lnTo>
                  <a:lnTo>
                    <a:pt x="42199" y="2786"/>
                  </a:lnTo>
                  <a:lnTo>
                    <a:pt x="42141" y="3036"/>
                  </a:lnTo>
                  <a:lnTo>
                    <a:pt x="42083" y="3266"/>
                  </a:lnTo>
                  <a:lnTo>
                    <a:pt x="42045" y="3516"/>
                  </a:lnTo>
                  <a:lnTo>
                    <a:pt x="41910" y="3170"/>
                  </a:lnTo>
                  <a:lnTo>
                    <a:pt x="41795" y="2824"/>
                  </a:lnTo>
                  <a:lnTo>
                    <a:pt x="41642" y="2498"/>
                  </a:lnTo>
                  <a:lnTo>
                    <a:pt x="41488" y="2171"/>
                  </a:lnTo>
                  <a:lnTo>
                    <a:pt x="41315" y="1845"/>
                  </a:lnTo>
                  <a:lnTo>
                    <a:pt x="41123" y="1537"/>
                  </a:lnTo>
                  <a:lnTo>
                    <a:pt x="40931" y="1249"/>
                  </a:lnTo>
                  <a:lnTo>
                    <a:pt x="40720" y="961"/>
                  </a:lnTo>
                  <a:lnTo>
                    <a:pt x="40662" y="923"/>
                  </a:lnTo>
                  <a:lnTo>
                    <a:pt x="40585" y="923"/>
                  </a:lnTo>
                  <a:lnTo>
                    <a:pt x="40547" y="942"/>
                  </a:lnTo>
                  <a:lnTo>
                    <a:pt x="40527" y="980"/>
                  </a:lnTo>
                  <a:lnTo>
                    <a:pt x="40508" y="1019"/>
                  </a:lnTo>
                  <a:lnTo>
                    <a:pt x="40508" y="1288"/>
                  </a:lnTo>
                  <a:lnTo>
                    <a:pt x="40470" y="1557"/>
                  </a:lnTo>
                  <a:lnTo>
                    <a:pt x="40393" y="2094"/>
                  </a:lnTo>
                  <a:lnTo>
                    <a:pt x="40278" y="2613"/>
                  </a:lnTo>
                  <a:lnTo>
                    <a:pt x="40163" y="3132"/>
                  </a:lnTo>
                  <a:lnTo>
                    <a:pt x="40047" y="3650"/>
                  </a:lnTo>
                  <a:lnTo>
                    <a:pt x="39970" y="4188"/>
                  </a:lnTo>
                  <a:lnTo>
                    <a:pt x="39951" y="4438"/>
                  </a:lnTo>
                  <a:lnTo>
                    <a:pt x="39932" y="4726"/>
                  </a:lnTo>
                  <a:lnTo>
                    <a:pt x="39951" y="4995"/>
                  </a:lnTo>
                  <a:lnTo>
                    <a:pt x="39970" y="5264"/>
                  </a:lnTo>
                  <a:lnTo>
                    <a:pt x="40028" y="5552"/>
                  </a:lnTo>
                  <a:lnTo>
                    <a:pt x="40105" y="5821"/>
                  </a:lnTo>
                  <a:lnTo>
                    <a:pt x="40201" y="6090"/>
                  </a:lnTo>
                  <a:lnTo>
                    <a:pt x="40316" y="6358"/>
                  </a:lnTo>
                  <a:lnTo>
                    <a:pt x="40470" y="6627"/>
                  </a:lnTo>
                  <a:lnTo>
                    <a:pt x="40624" y="6896"/>
                  </a:lnTo>
                  <a:lnTo>
                    <a:pt x="40931" y="7415"/>
                  </a:lnTo>
                  <a:lnTo>
                    <a:pt x="40873" y="7684"/>
                  </a:lnTo>
                  <a:lnTo>
                    <a:pt x="40835" y="7953"/>
                  </a:lnTo>
                  <a:lnTo>
                    <a:pt x="40835" y="8222"/>
                  </a:lnTo>
                  <a:lnTo>
                    <a:pt x="40854" y="8490"/>
                  </a:lnTo>
                  <a:lnTo>
                    <a:pt x="40950" y="8779"/>
                  </a:lnTo>
                  <a:lnTo>
                    <a:pt x="41008" y="8932"/>
                  </a:lnTo>
                  <a:lnTo>
                    <a:pt x="41084" y="9086"/>
                  </a:lnTo>
                  <a:lnTo>
                    <a:pt x="41181" y="9240"/>
                  </a:lnTo>
                  <a:lnTo>
                    <a:pt x="41296" y="9355"/>
                  </a:lnTo>
                  <a:lnTo>
                    <a:pt x="41411" y="9451"/>
                  </a:lnTo>
                  <a:lnTo>
                    <a:pt x="41545" y="9528"/>
                  </a:lnTo>
                  <a:lnTo>
                    <a:pt x="39394" y="12505"/>
                  </a:lnTo>
                  <a:lnTo>
                    <a:pt x="37224" y="15463"/>
                  </a:lnTo>
                  <a:lnTo>
                    <a:pt x="37303" y="15084"/>
                  </a:lnTo>
                  <a:lnTo>
                    <a:pt x="37320" y="15136"/>
                  </a:lnTo>
                  <a:lnTo>
                    <a:pt x="37358" y="15155"/>
                  </a:lnTo>
                  <a:lnTo>
                    <a:pt x="37397" y="15155"/>
                  </a:lnTo>
                  <a:lnTo>
                    <a:pt x="37454" y="15136"/>
                  </a:lnTo>
                  <a:lnTo>
                    <a:pt x="37570" y="14906"/>
                  </a:lnTo>
                  <a:lnTo>
                    <a:pt x="37685" y="14675"/>
                  </a:lnTo>
                  <a:lnTo>
                    <a:pt x="37781" y="14406"/>
                  </a:lnTo>
                  <a:lnTo>
                    <a:pt x="37858" y="14157"/>
                  </a:lnTo>
                  <a:lnTo>
                    <a:pt x="37915" y="13888"/>
                  </a:lnTo>
                  <a:lnTo>
                    <a:pt x="37954" y="13619"/>
                  </a:lnTo>
                  <a:lnTo>
                    <a:pt x="37954" y="13350"/>
                  </a:lnTo>
                  <a:lnTo>
                    <a:pt x="37935" y="13100"/>
                  </a:lnTo>
                  <a:lnTo>
                    <a:pt x="37915" y="13062"/>
                  </a:lnTo>
                  <a:lnTo>
                    <a:pt x="37896" y="13023"/>
                  </a:lnTo>
                  <a:lnTo>
                    <a:pt x="37838" y="12985"/>
                  </a:lnTo>
                  <a:lnTo>
                    <a:pt x="37762" y="12985"/>
                  </a:lnTo>
                  <a:lnTo>
                    <a:pt x="37723" y="13004"/>
                  </a:lnTo>
                  <a:lnTo>
                    <a:pt x="37704" y="13043"/>
                  </a:lnTo>
                  <a:lnTo>
                    <a:pt x="37531" y="13350"/>
                  </a:lnTo>
                  <a:lnTo>
                    <a:pt x="37378" y="13676"/>
                  </a:lnTo>
                  <a:lnTo>
                    <a:pt x="37262" y="14022"/>
                  </a:lnTo>
                  <a:lnTo>
                    <a:pt x="37166" y="14368"/>
                  </a:lnTo>
                  <a:lnTo>
                    <a:pt x="37089" y="14714"/>
                  </a:lnTo>
                  <a:lnTo>
                    <a:pt x="37051" y="15059"/>
                  </a:lnTo>
                  <a:lnTo>
                    <a:pt x="37013" y="15424"/>
                  </a:lnTo>
                  <a:lnTo>
                    <a:pt x="37013" y="15770"/>
                  </a:lnTo>
                  <a:lnTo>
                    <a:pt x="35899" y="17326"/>
                  </a:lnTo>
                  <a:lnTo>
                    <a:pt x="34804" y="18862"/>
                  </a:lnTo>
                  <a:lnTo>
                    <a:pt x="33747" y="20437"/>
                  </a:lnTo>
                  <a:lnTo>
                    <a:pt x="32710" y="22031"/>
                  </a:lnTo>
                  <a:lnTo>
                    <a:pt x="32672" y="21839"/>
                  </a:lnTo>
                  <a:lnTo>
                    <a:pt x="32595" y="21667"/>
                  </a:lnTo>
                  <a:lnTo>
                    <a:pt x="32537" y="21571"/>
                  </a:lnTo>
                  <a:lnTo>
                    <a:pt x="32480" y="21494"/>
                  </a:lnTo>
                  <a:lnTo>
                    <a:pt x="32403" y="21436"/>
                  </a:lnTo>
                  <a:lnTo>
                    <a:pt x="32326" y="21378"/>
                  </a:lnTo>
                  <a:lnTo>
                    <a:pt x="32268" y="21359"/>
                  </a:lnTo>
                  <a:lnTo>
                    <a:pt x="32230" y="21359"/>
                  </a:lnTo>
                  <a:lnTo>
                    <a:pt x="32172" y="21398"/>
                  </a:lnTo>
                  <a:lnTo>
                    <a:pt x="32134" y="21436"/>
                  </a:lnTo>
                  <a:lnTo>
                    <a:pt x="32038" y="21647"/>
                  </a:lnTo>
                  <a:lnTo>
                    <a:pt x="31961" y="21878"/>
                  </a:lnTo>
                  <a:lnTo>
                    <a:pt x="31903" y="22108"/>
                  </a:lnTo>
                  <a:lnTo>
                    <a:pt x="31846" y="22358"/>
                  </a:lnTo>
                  <a:lnTo>
                    <a:pt x="31769" y="22838"/>
                  </a:lnTo>
                  <a:lnTo>
                    <a:pt x="31711" y="23318"/>
                  </a:lnTo>
                  <a:lnTo>
                    <a:pt x="31692" y="23491"/>
                  </a:lnTo>
                  <a:lnTo>
                    <a:pt x="31692" y="23703"/>
                  </a:lnTo>
                  <a:lnTo>
                    <a:pt x="31212" y="24509"/>
                  </a:lnTo>
                  <a:lnTo>
                    <a:pt x="30732" y="25335"/>
                  </a:lnTo>
                  <a:lnTo>
                    <a:pt x="30271" y="26161"/>
                  </a:lnTo>
                  <a:lnTo>
                    <a:pt x="29829" y="26987"/>
                  </a:lnTo>
                  <a:lnTo>
                    <a:pt x="29042" y="28524"/>
                  </a:lnTo>
                  <a:lnTo>
                    <a:pt x="28273" y="30079"/>
                  </a:lnTo>
                  <a:lnTo>
                    <a:pt x="28293" y="29695"/>
                  </a:lnTo>
                  <a:lnTo>
                    <a:pt x="28293" y="29330"/>
                  </a:lnTo>
                  <a:lnTo>
                    <a:pt x="28254" y="28965"/>
                  </a:lnTo>
                  <a:lnTo>
                    <a:pt x="28216" y="28792"/>
                  </a:lnTo>
                  <a:lnTo>
                    <a:pt x="28158" y="28620"/>
                  </a:lnTo>
                  <a:lnTo>
                    <a:pt x="28139" y="28581"/>
                  </a:lnTo>
                  <a:lnTo>
                    <a:pt x="28120" y="28543"/>
                  </a:lnTo>
                  <a:lnTo>
                    <a:pt x="28043" y="28524"/>
                  </a:lnTo>
                  <a:lnTo>
                    <a:pt x="27966" y="28524"/>
                  </a:lnTo>
                  <a:lnTo>
                    <a:pt x="27928" y="28562"/>
                  </a:lnTo>
                  <a:lnTo>
                    <a:pt x="27908" y="28600"/>
                  </a:lnTo>
                  <a:lnTo>
                    <a:pt x="27755" y="28984"/>
                  </a:lnTo>
                  <a:lnTo>
                    <a:pt x="27640" y="29388"/>
                  </a:lnTo>
                  <a:lnTo>
                    <a:pt x="27543" y="29791"/>
                  </a:lnTo>
                  <a:lnTo>
                    <a:pt x="27467" y="30214"/>
                  </a:lnTo>
                  <a:lnTo>
                    <a:pt x="27409" y="30636"/>
                  </a:lnTo>
                  <a:lnTo>
                    <a:pt x="27390" y="31040"/>
                  </a:lnTo>
                  <a:lnTo>
                    <a:pt x="27371" y="31462"/>
                  </a:lnTo>
                  <a:lnTo>
                    <a:pt x="27390" y="31885"/>
                  </a:lnTo>
                  <a:lnTo>
                    <a:pt x="27390" y="31923"/>
                  </a:lnTo>
                  <a:lnTo>
                    <a:pt x="27409" y="31942"/>
                  </a:lnTo>
                  <a:lnTo>
                    <a:pt x="26890" y="33095"/>
                  </a:lnTo>
                  <a:lnTo>
                    <a:pt x="26372" y="34247"/>
                  </a:lnTo>
                  <a:lnTo>
                    <a:pt x="25392" y="36552"/>
                  </a:lnTo>
                  <a:lnTo>
                    <a:pt x="24432" y="38895"/>
                  </a:lnTo>
                  <a:lnTo>
                    <a:pt x="23510" y="41239"/>
                  </a:lnTo>
                  <a:lnTo>
                    <a:pt x="23107" y="41527"/>
                  </a:lnTo>
                  <a:lnTo>
                    <a:pt x="23107" y="41527"/>
                  </a:lnTo>
                  <a:lnTo>
                    <a:pt x="23260" y="40970"/>
                  </a:lnTo>
                  <a:lnTo>
                    <a:pt x="23395" y="40394"/>
                  </a:lnTo>
                  <a:lnTo>
                    <a:pt x="23510" y="39837"/>
                  </a:lnTo>
                  <a:lnTo>
                    <a:pt x="23606" y="39260"/>
                  </a:lnTo>
                  <a:lnTo>
                    <a:pt x="23702" y="38684"/>
                  </a:lnTo>
                  <a:lnTo>
                    <a:pt x="23760" y="38108"/>
                  </a:lnTo>
                  <a:lnTo>
                    <a:pt x="23817" y="37532"/>
                  </a:lnTo>
                  <a:lnTo>
                    <a:pt x="23875" y="36936"/>
                  </a:lnTo>
                  <a:lnTo>
                    <a:pt x="23933" y="35765"/>
                  </a:lnTo>
                  <a:lnTo>
                    <a:pt x="23971" y="34593"/>
                  </a:lnTo>
                  <a:lnTo>
                    <a:pt x="23990" y="33421"/>
                  </a:lnTo>
                  <a:lnTo>
                    <a:pt x="23971" y="32250"/>
                  </a:lnTo>
                  <a:lnTo>
                    <a:pt x="24009" y="32230"/>
                  </a:lnTo>
                  <a:lnTo>
                    <a:pt x="24009" y="32192"/>
                  </a:lnTo>
                  <a:lnTo>
                    <a:pt x="24125" y="32077"/>
                  </a:lnTo>
                  <a:lnTo>
                    <a:pt x="24240" y="31962"/>
                  </a:lnTo>
                  <a:lnTo>
                    <a:pt x="24413" y="31673"/>
                  </a:lnTo>
                  <a:lnTo>
                    <a:pt x="24566" y="31385"/>
                  </a:lnTo>
                  <a:lnTo>
                    <a:pt x="24701" y="31116"/>
                  </a:lnTo>
                  <a:lnTo>
                    <a:pt x="24835" y="30771"/>
                  </a:lnTo>
                  <a:lnTo>
                    <a:pt x="24893" y="30598"/>
                  </a:lnTo>
                  <a:lnTo>
                    <a:pt x="24931" y="30425"/>
                  </a:lnTo>
                  <a:lnTo>
                    <a:pt x="24951" y="30252"/>
                  </a:lnTo>
                  <a:lnTo>
                    <a:pt x="24970" y="30079"/>
                  </a:lnTo>
                  <a:lnTo>
                    <a:pt x="24951" y="29887"/>
                  </a:lnTo>
                  <a:lnTo>
                    <a:pt x="24893" y="29714"/>
                  </a:lnTo>
                  <a:lnTo>
                    <a:pt x="24854" y="29657"/>
                  </a:lnTo>
                  <a:lnTo>
                    <a:pt x="24797" y="29618"/>
                  </a:lnTo>
                  <a:lnTo>
                    <a:pt x="24720" y="29618"/>
                  </a:lnTo>
                  <a:lnTo>
                    <a:pt x="24682" y="29638"/>
                  </a:lnTo>
                  <a:lnTo>
                    <a:pt x="24643" y="29657"/>
                  </a:lnTo>
                  <a:lnTo>
                    <a:pt x="24432" y="29906"/>
                  </a:lnTo>
                  <a:lnTo>
                    <a:pt x="24240" y="30175"/>
                  </a:lnTo>
                  <a:lnTo>
                    <a:pt x="24086" y="30463"/>
                  </a:lnTo>
                  <a:lnTo>
                    <a:pt x="23952" y="30752"/>
                  </a:lnTo>
                  <a:lnTo>
                    <a:pt x="23952" y="29964"/>
                  </a:lnTo>
                  <a:lnTo>
                    <a:pt x="23952" y="28812"/>
                  </a:lnTo>
                  <a:lnTo>
                    <a:pt x="23990" y="27678"/>
                  </a:lnTo>
                  <a:lnTo>
                    <a:pt x="24067" y="26564"/>
                  </a:lnTo>
                  <a:lnTo>
                    <a:pt x="24144" y="25450"/>
                  </a:lnTo>
                  <a:lnTo>
                    <a:pt x="24182" y="25450"/>
                  </a:lnTo>
                  <a:lnTo>
                    <a:pt x="24336" y="25412"/>
                  </a:lnTo>
                  <a:lnTo>
                    <a:pt x="24470" y="25335"/>
                  </a:lnTo>
                  <a:lnTo>
                    <a:pt x="24605" y="25258"/>
                  </a:lnTo>
                  <a:lnTo>
                    <a:pt x="24739" y="25162"/>
                  </a:lnTo>
                  <a:lnTo>
                    <a:pt x="24854" y="25047"/>
                  </a:lnTo>
                  <a:lnTo>
                    <a:pt x="24970" y="24932"/>
                  </a:lnTo>
                  <a:lnTo>
                    <a:pt x="25181" y="24644"/>
                  </a:lnTo>
                  <a:lnTo>
                    <a:pt x="25373" y="24356"/>
                  </a:lnTo>
                  <a:lnTo>
                    <a:pt x="25546" y="24048"/>
                  </a:lnTo>
                  <a:lnTo>
                    <a:pt x="25680" y="23741"/>
                  </a:lnTo>
                  <a:lnTo>
                    <a:pt x="25796" y="23472"/>
                  </a:lnTo>
                  <a:lnTo>
                    <a:pt x="25815" y="23395"/>
                  </a:lnTo>
                  <a:lnTo>
                    <a:pt x="25776" y="23318"/>
                  </a:lnTo>
                  <a:lnTo>
                    <a:pt x="25757" y="23299"/>
                  </a:lnTo>
                  <a:lnTo>
                    <a:pt x="25719" y="23280"/>
                  </a:lnTo>
                  <a:lnTo>
                    <a:pt x="25680" y="23261"/>
                  </a:lnTo>
                  <a:lnTo>
                    <a:pt x="25642" y="23280"/>
                  </a:lnTo>
                  <a:lnTo>
                    <a:pt x="25411" y="23395"/>
                  </a:lnTo>
                  <a:lnTo>
                    <a:pt x="25181" y="23530"/>
                  </a:lnTo>
                  <a:lnTo>
                    <a:pt x="24989" y="23703"/>
                  </a:lnTo>
                  <a:lnTo>
                    <a:pt x="24797" y="23875"/>
                  </a:lnTo>
                  <a:lnTo>
                    <a:pt x="24624" y="24087"/>
                  </a:lnTo>
                  <a:lnTo>
                    <a:pt x="24470" y="24298"/>
                  </a:lnTo>
                  <a:lnTo>
                    <a:pt x="24336" y="24509"/>
                  </a:lnTo>
                  <a:lnTo>
                    <a:pt x="24221" y="24740"/>
                  </a:lnTo>
                  <a:lnTo>
                    <a:pt x="24355" y="23434"/>
                  </a:lnTo>
                  <a:lnTo>
                    <a:pt x="24547" y="22147"/>
                  </a:lnTo>
                  <a:lnTo>
                    <a:pt x="24758" y="20860"/>
                  </a:lnTo>
                  <a:lnTo>
                    <a:pt x="24989" y="19573"/>
                  </a:lnTo>
                  <a:lnTo>
                    <a:pt x="25258" y="18286"/>
                  </a:lnTo>
                  <a:lnTo>
                    <a:pt x="25565" y="17018"/>
                  </a:lnTo>
                  <a:lnTo>
                    <a:pt x="25872" y="15732"/>
                  </a:lnTo>
                  <a:lnTo>
                    <a:pt x="26218" y="14445"/>
                  </a:lnTo>
                  <a:lnTo>
                    <a:pt x="26506" y="14272"/>
                  </a:lnTo>
                  <a:lnTo>
                    <a:pt x="26698" y="14233"/>
                  </a:lnTo>
                  <a:lnTo>
                    <a:pt x="26871" y="14137"/>
                  </a:lnTo>
                  <a:lnTo>
                    <a:pt x="27044" y="14041"/>
                  </a:lnTo>
                  <a:lnTo>
                    <a:pt x="27179" y="13926"/>
                  </a:lnTo>
                  <a:lnTo>
                    <a:pt x="27447" y="14022"/>
                  </a:lnTo>
                  <a:lnTo>
                    <a:pt x="27755" y="14118"/>
                  </a:lnTo>
                  <a:lnTo>
                    <a:pt x="28043" y="14195"/>
                  </a:lnTo>
                  <a:lnTo>
                    <a:pt x="28350" y="14272"/>
                  </a:lnTo>
                  <a:lnTo>
                    <a:pt x="28657" y="14310"/>
                  </a:lnTo>
                  <a:lnTo>
                    <a:pt x="28965" y="14349"/>
                  </a:lnTo>
                  <a:lnTo>
                    <a:pt x="29560" y="14406"/>
                  </a:lnTo>
                  <a:lnTo>
                    <a:pt x="29752" y="14387"/>
                  </a:lnTo>
                  <a:lnTo>
                    <a:pt x="30021" y="14349"/>
                  </a:lnTo>
                  <a:lnTo>
                    <a:pt x="30290" y="14291"/>
                  </a:lnTo>
                  <a:lnTo>
                    <a:pt x="30425" y="14233"/>
                  </a:lnTo>
                  <a:lnTo>
                    <a:pt x="30540" y="14176"/>
                  </a:lnTo>
                  <a:lnTo>
                    <a:pt x="30655" y="14118"/>
                  </a:lnTo>
                  <a:lnTo>
                    <a:pt x="30751" y="14041"/>
                  </a:lnTo>
                  <a:lnTo>
                    <a:pt x="30828" y="13945"/>
                  </a:lnTo>
                  <a:lnTo>
                    <a:pt x="30866" y="13868"/>
                  </a:lnTo>
                  <a:lnTo>
                    <a:pt x="30905" y="13753"/>
                  </a:lnTo>
                  <a:lnTo>
                    <a:pt x="30886" y="13638"/>
                  </a:lnTo>
                  <a:lnTo>
                    <a:pt x="30847" y="13523"/>
                  </a:lnTo>
                  <a:lnTo>
                    <a:pt x="30751" y="13388"/>
                  </a:lnTo>
                  <a:lnTo>
                    <a:pt x="30713" y="13350"/>
                  </a:lnTo>
                  <a:lnTo>
                    <a:pt x="30674" y="13350"/>
                  </a:lnTo>
                  <a:lnTo>
                    <a:pt x="30636" y="13369"/>
                  </a:lnTo>
                  <a:lnTo>
                    <a:pt x="30617" y="13407"/>
                  </a:lnTo>
                  <a:lnTo>
                    <a:pt x="30578" y="13657"/>
                  </a:lnTo>
                  <a:lnTo>
                    <a:pt x="30559" y="13753"/>
                  </a:lnTo>
                  <a:lnTo>
                    <a:pt x="30521" y="13849"/>
                  </a:lnTo>
                  <a:lnTo>
                    <a:pt x="30482" y="13926"/>
                  </a:lnTo>
                  <a:lnTo>
                    <a:pt x="30405" y="14003"/>
                  </a:lnTo>
                  <a:lnTo>
                    <a:pt x="30309" y="14061"/>
                  </a:lnTo>
                  <a:lnTo>
                    <a:pt x="30175" y="14118"/>
                  </a:lnTo>
                  <a:lnTo>
                    <a:pt x="30021" y="14137"/>
                  </a:lnTo>
                  <a:lnTo>
                    <a:pt x="29868" y="14157"/>
                  </a:lnTo>
                  <a:lnTo>
                    <a:pt x="29560" y="14176"/>
                  </a:lnTo>
                  <a:lnTo>
                    <a:pt x="29253" y="14157"/>
                  </a:lnTo>
                  <a:lnTo>
                    <a:pt x="28946" y="14118"/>
                  </a:lnTo>
                  <a:lnTo>
                    <a:pt x="28523" y="14061"/>
                  </a:lnTo>
                  <a:lnTo>
                    <a:pt x="28100" y="13964"/>
                  </a:lnTo>
                  <a:lnTo>
                    <a:pt x="27678" y="13868"/>
                  </a:lnTo>
                  <a:lnTo>
                    <a:pt x="27255" y="13734"/>
                  </a:lnTo>
                  <a:lnTo>
                    <a:pt x="27563" y="13772"/>
                  </a:lnTo>
                  <a:lnTo>
                    <a:pt x="27870" y="13792"/>
                  </a:lnTo>
                  <a:lnTo>
                    <a:pt x="28158" y="13792"/>
                  </a:lnTo>
                  <a:lnTo>
                    <a:pt x="28465" y="13772"/>
                  </a:lnTo>
                  <a:lnTo>
                    <a:pt x="28773" y="13753"/>
                  </a:lnTo>
                  <a:lnTo>
                    <a:pt x="29061" y="13734"/>
                  </a:lnTo>
                  <a:lnTo>
                    <a:pt x="29618" y="13638"/>
                  </a:lnTo>
                  <a:lnTo>
                    <a:pt x="30021" y="13542"/>
                  </a:lnTo>
                  <a:lnTo>
                    <a:pt x="30444" y="13427"/>
                  </a:lnTo>
                  <a:lnTo>
                    <a:pt x="30828" y="13273"/>
                  </a:lnTo>
                  <a:lnTo>
                    <a:pt x="31212" y="13081"/>
                  </a:lnTo>
                  <a:lnTo>
                    <a:pt x="31558" y="12870"/>
                  </a:lnTo>
                  <a:lnTo>
                    <a:pt x="31731" y="12754"/>
                  </a:lnTo>
                  <a:lnTo>
                    <a:pt x="31884" y="12620"/>
                  </a:lnTo>
                  <a:lnTo>
                    <a:pt x="32038" y="12466"/>
                  </a:lnTo>
                  <a:lnTo>
                    <a:pt x="32192" y="12313"/>
                  </a:lnTo>
                  <a:lnTo>
                    <a:pt x="32326" y="12159"/>
                  </a:lnTo>
                  <a:lnTo>
                    <a:pt x="32461" y="11967"/>
                  </a:lnTo>
                  <a:lnTo>
                    <a:pt x="32480" y="11929"/>
                  </a:lnTo>
                  <a:lnTo>
                    <a:pt x="32461" y="11871"/>
                  </a:lnTo>
                  <a:lnTo>
                    <a:pt x="32441" y="11832"/>
                  </a:lnTo>
                  <a:lnTo>
                    <a:pt x="32403" y="11794"/>
                  </a:lnTo>
                  <a:lnTo>
                    <a:pt x="32230" y="11698"/>
                  </a:lnTo>
                  <a:lnTo>
                    <a:pt x="32076" y="11602"/>
                  </a:lnTo>
                  <a:lnTo>
                    <a:pt x="31923" y="11544"/>
                  </a:lnTo>
                  <a:lnTo>
                    <a:pt x="31750" y="11487"/>
                  </a:lnTo>
                  <a:lnTo>
                    <a:pt x="31596" y="11429"/>
                  </a:lnTo>
                  <a:lnTo>
                    <a:pt x="31443" y="11410"/>
                  </a:lnTo>
                  <a:lnTo>
                    <a:pt x="31289" y="11391"/>
                  </a:lnTo>
                  <a:lnTo>
                    <a:pt x="31154" y="11372"/>
                  </a:lnTo>
                  <a:lnTo>
                    <a:pt x="30847" y="11391"/>
                  </a:lnTo>
                  <a:lnTo>
                    <a:pt x="30559" y="11448"/>
                  </a:lnTo>
                  <a:lnTo>
                    <a:pt x="30271" y="11525"/>
                  </a:lnTo>
                  <a:lnTo>
                    <a:pt x="30002" y="11640"/>
                  </a:lnTo>
                  <a:lnTo>
                    <a:pt x="30271" y="11410"/>
                  </a:lnTo>
                  <a:lnTo>
                    <a:pt x="30521" y="11160"/>
                  </a:lnTo>
                  <a:lnTo>
                    <a:pt x="30770" y="10891"/>
                  </a:lnTo>
                  <a:lnTo>
                    <a:pt x="30982" y="10603"/>
                  </a:lnTo>
                  <a:lnTo>
                    <a:pt x="31193" y="10296"/>
                  </a:lnTo>
                  <a:lnTo>
                    <a:pt x="31366" y="9989"/>
                  </a:lnTo>
                  <a:lnTo>
                    <a:pt x="31519" y="9643"/>
                  </a:lnTo>
                  <a:lnTo>
                    <a:pt x="31654" y="9297"/>
                  </a:lnTo>
                  <a:lnTo>
                    <a:pt x="31654" y="9240"/>
                  </a:lnTo>
                  <a:lnTo>
                    <a:pt x="31615" y="9182"/>
                  </a:lnTo>
                  <a:lnTo>
                    <a:pt x="31577" y="9163"/>
                  </a:lnTo>
                  <a:lnTo>
                    <a:pt x="31519" y="9163"/>
                  </a:lnTo>
                  <a:lnTo>
                    <a:pt x="30943" y="9374"/>
                  </a:lnTo>
                  <a:lnTo>
                    <a:pt x="30386" y="9604"/>
                  </a:lnTo>
                  <a:lnTo>
                    <a:pt x="29868" y="9893"/>
                  </a:lnTo>
                  <a:lnTo>
                    <a:pt x="29330" y="10181"/>
                  </a:lnTo>
                  <a:lnTo>
                    <a:pt x="29464" y="9854"/>
                  </a:lnTo>
                  <a:lnTo>
                    <a:pt x="29579" y="9508"/>
                  </a:lnTo>
                  <a:lnTo>
                    <a:pt x="29675" y="9163"/>
                  </a:lnTo>
                  <a:lnTo>
                    <a:pt x="29752" y="8817"/>
                  </a:lnTo>
                  <a:lnTo>
                    <a:pt x="29791" y="8452"/>
                  </a:lnTo>
                  <a:lnTo>
                    <a:pt x="29829" y="8087"/>
                  </a:lnTo>
                  <a:lnTo>
                    <a:pt x="29829" y="7722"/>
                  </a:lnTo>
                  <a:lnTo>
                    <a:pt x="29829" y="7338"/>
                  </a:lnTo>
                  <a:lnTo>
                    <a:pt x="29810" y="7300"/>
                  </a:lnTo>
                  <a:lnTo>
                    <a:pt x="29772" y="7261"/>
                  </a:lnTo>
                  <a:lnTo>
                    <a:pt x="29733" y="7242"/>
                  </a:lnTo>
                  <a:lnTo>
                    <a:pt x="29675" y="7242"/>
                  </a:lnTo>
                  <a:lnTo>
                    <a:pt x="29483" y="7300"/>
                  </a:lnTo>
                  <a:lnTo>
                    <a:pt x="29311" y="7376"/>
                  </a:lnTo>
                  <a:lnTo>
                    <a:pt x="29138" y="7453"/>
                  </a:lnTo>
                  <a:lnTo>
                    <a:pt x="28984" y="7549"/>
                  </a:lnTo>
                  <a:lnTo>
                    <a:pt x="28677" y="7761"/>
                  </a:lnTo>
                  <a:lnTo>
                    <a:pt x="28389" y="8010"/>
                  </a:lnTo>
                  <a:lnTo>
                    <a:pt x="28139" y="8279"/>
                  </a:lnTo>
                  <a:lnTo>
                    <a:pt x="27908" y="8586"/>
                  </a:lnTo>
                  <a:lnTo>
                    <a:pt x="27697" y="8913"/>
                  </a:lnTo>
                  <a:lnTo>
                    <a:pt x="27543" y="9259"/>
                  </a:lnTo>
                  <a:lnTo>
                    <a:pt x="27447" y="8625"/>
                  </a:lnTo>
                  <a:lnTo>
                    <a:pt x="27351" y="7991"/>
                  </a:lnTo>
                  <a:lnTo>
                    <a:pt x="27236" y="7376"/>
                  </a:lnTo>
                  <a:lnTo>
                    <a:pt x="27159" y="6819"/>
                  </a:lnTo>
                  <a:lnTo>
                    <a:pt x="27140" y="6762"/>
                  </a:lnTo>
                  <a:lnTo>
                    <a:pt x="27102" y="6723"/>
                  </a:lnTo>
                  <a:lnTo>
                    <a:pt x="27044" y="6704"/>
                  </a:lnTo>
                  <a:lnTo>
                    <a:pt x="26986" y="6704"/>
                  </a:lnTo>
                  <a:lnTo>
                    <a:pt x="26756" y="6819"/>
                  </a:lnTo>
                  <a:lnTo>
                    <a:pt x="26526" y="6954"/>
                  </a:lnTo>
                  <a:lnTo>
                    <a:pt x="26314" y="7088"/>
                  </a:lnTo>
                  <a:lnTo>
                    <a:pt x="26122" y="7261"/>
                  </a:lnTo>
                  <a:lnTo>
                    <a:pt x="25949" y="7453"/>
                  </a:lnTo>
                  <a:lnTo>
                    <a:pt x="25796" y="7645"/>
                  </a:lnTo>
                  <a:lnTo>
                    <a:pt x="25661" y="7857"/>
                  </a:lnTo>
                  <a:lnTo>
                    <a:pt x="25546" y="8087"/>
                  </a:lnTo>
                  <a:lnTo>
                    <a:pt x="25450" y="8318"/>
                  </a:lnTo>
                  <a:lnTo>
                    <a:pt x="25354" y="8567"/>
                  </a:lnTo>
                  <a:lnTo>
                    <a:pt x="25296" y="8817"/>
                  </a:lnTo>
                  <a:lnTo>
                    <a:pt x="25239" y="9067"/>
                  </a:lnTo>
                  <a:lnTo>
                    <a:pt x="25200" y="9336"/>
                  </a:lnTo>
                  <a:lnTo>
                    <a:pt x="25181" y="9585"/>
                  </a:lnTo>
                  <a:lnTo>
                    <a:pt x="25181" y="9854"/>
                  </a:lnTo>
                  <a:lnTo>
                    <a:pt x="25200" y="10123"/>
                  </a:lnTo>
                  <a:lnTo>
                    <a:pt x="25008" y="9854"/>
                  </a:lnTo>
                  <a:lnTo>
                    <a:pt x="24797" y="9604"/>
                  </a:lnTo>
                  <a:lnTo>
                    <a:pt x="24566" y="9374"/>
                  </a:lnTo>
                  <a:lnTo>
                    <a:pt x="24336" y="9143"/>
                  </a:lnTo>
                  <a:lnTo>
                    <a:pt x="24125" y="8951"/>
                  </a:lnTo>
                  <a:lnTo>
                    <a:pt x="23894" y="8759"/>
                  </a:lnTo>
                  <a:lnTo>
                    <a:pt x="23683" y="8586"/>
                  </a:lnTo>
                  <a:lnTo>
                    <a:pt x="23472" y="8452"/>
                  </a:lnTo>
                  <a:lnTo>
                    <a:pt x="23414" y="8433"/>
                  </a:lnTo>
                  <a:lnTo>
                    <a:pt x="23337" y="8452"/>
                  </a:lnTo>
                  <a:lnTo>
                    <a:pt x="23299" y="8490"/>
                  </a:lnTo>
                  <a:lnTo>
                    <a:pt x="23260" y="8548"/>
                  </a:lnTo>
                  <a:lnTo>
                    <a:pt x="23183" y="8951"/>
                  </a:lnTo>
                  <a:lnTo>
                    <a:pt x="23164" y="9336"/>
                  </a:lnTo>
                  <a:lnTo>
                    <a:pt x="23164" y="9720"/>
                  </a:lnTo>
                  <a:lnTo>
                    <a:pt x="23222" y="10104"/>
                  </a:lnTo>
                  <a:lnTo>
                    <a:pt x="23299" y="10469"/>
                  </a:lnTo>
                  <a:lnTo>
                    <a:pt x="23414" y="10815"/>
                  </a:lnTo>
                  <a:lnTo>
                    <a:pt x="23548" y="11160"/>
                  </a:lnTo>
                  <a:lnTo>
                    <a:pt x="23721" y="11487"/>
                  </a:lnTo>
                  <a:lnTo>
                    <a:pt x="23913" y="11813"/>
                  </a:lnTo>
                  <a:lnTo>
                    <a:pt x="24144" y="12121"/>
                  </a:lnTo>
                  <a:lnTo>
                    <a:pt x="24374" y="12409"/>
                  </a:lnTo>
                  <a:lnTo>
                    <a:pt x="24643" y="12697"/>
                  </a:lnTo>
                  <a:lnTo>
                    <a:pt x="24912" y="12966"/>
                  </a:lnTo>
                  <a:lnTo>
                    <a:pt x="25219" y="13215"/>
                  </a:lnTo>
                  <a:lnTo>
                    <a:pt x="25527" y="13465"/>
                  </a:lnTo>
                  <a:lnTo>
                    <a:pt x="25834" y="13676"/>
                  </a:lnTo>
                  <a:lnTo>
                    <a:pt x="25872" y="13696"/>
                  </a:lnTo>
                  <a:lnTo>
                    <a:pt x="25892" y="13696"/>
                  </a:lnTo>
                  <a:lnTo>
                    <a:pt x="25949" y="13753"/>
                  </a:lnTo>
                  <a:lnTo>
                    <a:pt x="26007" y="13772"/>
                  </a:lnTo>
                  <a:lnTo>
                    <a:pt x="26065" y="13753"/>
                  </a:lnTo>
                  <a:lnTo>
                    <a:pt x="26103" y="13715"/>
                  </a:lnTo>
                  <a:lnTo>
                    <a:pt x="26103" y="13696"/>
                  </a:lnTo>
                  <a:lnTo>
                    <a:pt x="26103" y="13657"/>
                  </a:lnTo>
                  <a:lnTo>
                    <a:pt x="26026" y="13388"/>
                  </a:lnTo>
                  <a:lnTo>
                    <a:pt x="25988" y="13100"/>
                  </a:lnTo>
                  <a:lnTo>
                    <a:pt x="26007" y="13023"/>
                  </a:lnTo>
                  <a:lnTo>
                    <a:pt x="26103" y="13331"/>
                  </a:lnTo>
                  <a:lnTo>
                    <a:pt x="26180" y="13638"/>
                  </a:lnTo>
                  <a:lnTo>
                    <a:pt x="26180" y="13657"/>
                  </a:lnTo>
                  <a:lnTo>
                    <a:pt x="26161" y="13676"/>
                  </a:lnTo>
                  <a:lnTo>
                    <a:pt x="26141" y="13753"/>
                  </a:lnTo>
                  <a:lnTo>
                    <a:pt x="26141" y="13811"/>
                  </a:lnTo>
                  <a:lnTo>
                    <a:pt x="26180" y="13868"/>
                  </a:lnTo>
                  <a:lnTo>
                    <a:pt x="26237" y="13926"/>
                  </a:lnTo>
                  <a:lnTo>
                    <a:pt x="26180" y="14080"/>
                  </a:lnTo>
                  <a:lnTo>
                    <a:pt x="26084" y="14137"/>
                  </a:lnTo>
                  <a:lnTo>
                    <a:pt x="26084" y="14157"/>
                  </a:lnTo>
                  <a:lnTo>
                    <a:pt x="26045" y="14176"/>
                  </a:lnTo>
                  <a:lnTo>
                    <a:pt x="26026" y="14195"/>
                  </a:lnTo>
                  <a:lnTo>
                    <a:pt x="25988" y="14233"/>
                  </a:lnTo>
                  <a:lnTo>
                    <a:pt x="25988" y="14329"/>
                  </a:lnTo>
                  <a:lnTo>
                    <a:pt x="26007" y="14406"/>
                  </a:lnTo>
                  <a:lnTo>
                    <a:pt x="26065" y="14464"/>
                  </a:lnTo>
                  <a:lnTo>
                    <a:pt x="25719" y="15655"/>
                  </a:lnTo>
                  <a:lnTo>
                    <a:pt x="25392" y="16846"/>
                  </a:lnTo>
                  <a:lnTo>
                    <a:pt x="25085" y="18056"/>
                  </a:lnTo>
                  <a:lnTo>
                    <a:pt x="24816" y="19246"/>
                  </a:lnTo>
                  <a:lnTo>
                    <a:pt x="24778" y="19227"/>
                  </a:lnTo>
                  <a:lnTo>
                    <a:pt x="24586" y="19093"/>
                  </a:lnTo>
                  <a:lnTo>
                    <a:pt x="24432" y="18920"/>
                  </a:lnTo>
                  <a:lnTo>
                    <a:pt x="24278" y="18728"/>
                  </a:lnTo>
                  <a:lnTo>
                    <a:pt x="24182" y="18517"/>
                  </a:lnTo>
                  <a:lnTo>
                    <a:pt x="24125" y="18286"/>
                  </a:lnTo>
                  <a:lnTo>
                    <a:pt x="24105" y="18171"/>
                  </a:lnTo>
                  <a:lnTo>
                    <a:pt x="24105" y="18056"/>
                  </a:lnTo>
                  <a:lnTo>
                    <a:pt x="24105" y="17940"/>
                  </a:lnTo>
                  <a:lnTo>
                    <a:pt x="24125" y="17825"/>
                  </a:lnTo>
                  <a:lnTo>
                    <a:pt x="24163" y="17729"/>
                  </a:lnTo>
                  <a:lnTo>
                    <a:pt x="24221" y="17614"/>
                  </a:lnTo>
                  <a:lnTo>
                    <a:pt x="24355" y="17921"/>
                  </a:lnTo>
                  <a:lnTo>
                    <a:pt x="24470" y="18267"/>
                  </a:lnTo>
                  <a:lnTo>
                    <a:pt x="24509" y="18459"/>
                  </a:lnTo>
                  <a:lnTo>
                    <a:pt x="24528" y="18670"/>
                  </a:lnTo>
                  <a:lnTo>
                    <a:pt x="24566" y="18862"/>
                  </a:lnTo>
                  <a:lnTo>
                    <a:pt x="24643" y="19054"/>
                  </a:lnTo>
                  <a:lnTo>
                    <a:pt x="24662" y="19074"/>
                  </a:lnTo>
                  <a:lnTo>
                    <a:pt x="24682" y="19093"/>
                  </a:lnTo>
                  <a:lnTo>
                    <a:pt x="24739" y="19093"/>
                  </a:lnTo>
                  <a:lnTo>
                    <a:pt x="24778" y="19074"/>
                  </a:lnTo>
                  <a:lnTo>
                    <a:pt x="24816" y="19035"/>
                  </a:lnTo>
                  <a:lnTo>
                    <a:pt x="24835" y="18920"/>
                  </a:lnTo>
                  <a:lnTo>
                    <a:pt x="24835" y="18824"/>
                  </a:lnTo>
                  <a:lnTo>
                    <a:pt x="24816" y="18593"/>
                  </a:lnTo>
                  <a:lnTo>
                    <a:pt x="24778" y="18382"/>
                  </a:lnTo>
                  <a:lnTo>
                    <a:pt x="24720" y="18190"/>
                  </a:lnTo>
                  <a:lnTo>
                    <a:pt x="24662" y="17940"/>
                  </a:lnTo>
                  <a:lnTo>
                    <a:pt x="24566" y="17710"/>
                  </a:lnTo>
                  <a:lnTo>
                    <a:pt x="24470" y="17499"/>
                  </a:lnTo>
                  <a:lnTo>
                    <a:pt x="24336" y="17287"/>
                  </a:lnTo>
                  <a:lnTo>
                    <a:pt x="24297" y="17249"/>
                  </a:lnTo>
                  <a:lnTo>
                    <a:pt x="24240" y="17230"/>
                  </a:lnTo>
                  <a:lnTo>
                    <a:pt x="24182" y="17230"/>
                  </a:lnTo>
                  <a:lnTo>
                    <a:pt x="24125" y="17268"/>
                  </a:lnTo>
                  <a:lnTo>
                    <a:pt x="24048" y="17403"/>
                  </a:lnTo>
                  <a:lnTo>
                    <a:pt x="23971" y="17537"/>
                  </a:lnTo>
                  <a:lnTo>
                    <a:pt x="23913" y="17691"/>
                  </a:lnTo>
                  <a:lnTo>
                    <a:pt x="23875" y="17844"/>
                  </a:lnTo>
                  <a:lnTo>
                    <a:pt x="23856" y="17998"/>
                  </a:lnTo>
                  <a:lnTo>
                    <a:pt x="23856" y="18152"/>
                  </a:lnTo>
                  <a:lnTo>
                    <a:pt x="23875" y="18305"/>
                  </a:lnTo>
                  <a:lnTo>
                    <a:pt x="23913" y="18459"/>
                  </a:lnTo>
                  <a:lnTo>
                    <a:pt x="23952" y="18613"/>
                  </a:lnTo>
                  <a:lnTo>
                    <a:pt x="24009" y="18747"/>
                  </a:lnTo>
                  <a:lnTo>
                    <a:pt x="24105" y="18882"/>
                  </a:lnTo>
                  <a:lnTo>
                    <a:pt x="24201" y="18997"/>
                  </a:lnTo>
                  <a:lnTo>
                    <a:pt x="24297" y="19112"/>
                  </a:lnTo>
                  <a:lnTo>
                    <a:pt x="24432" y="19227"/>
                  </a:lnTo>
                  <a:lnTo>
                    <a:pt x="24566" y="19304"/>
                  </a:lnTo>
                  <a:lnTo>
                    <a:pt x="24701" y="19362"/>
                  </a:lnTo>
                  <a:lnTo>
                    <a:pt x="24758" y="19381"/>
                  </a:lnTo>
                  <a:lnTo>
                    <a:pt x="24778" y="19362"/>
                  </a:lnTo>
                  <a:lnTo>
                    <a:pt x="24586" y="20284"/>
                  </a:lnTo>
                  <a:lnTo>
                    <a:pt x="24413" y="21225"/>
                  </a:lnTo>
                  <a:lnTo>
                    <a:pt x="24240" y="22147"/>
                  </a:lnTo>
                  <a:lnTo>
                    <a:pt x="24105" y="23088"/>
                  </a:lnTo>
                  <a:lnTo>
                    <a:pt x="23971" y="24029"/>
                  </a:lnTo>
                  <a:lnTo>
                    <a:pt x="23875" y="24970"/>
                  </a:lnTo>
                  <a:lnTo>
                    <a:pt x="23798" y="25931"/>
                  </a:lnTo>
                  <a:lnTo>
                    <a:pt x="23740" y="26872"/>
                  </a:lnTo>
                  <a:lnTo>
                    <a:pt x="23510" y="25546"/>
                  </a:lnTo>
                  <a:lnTo>
                    <a:pt x="23280" y="24202"/>
                  </a:lnTo>
                  <a:lnTo>
                    <a:pt x="23241" y="23395"/>
                  </a:lnTo>
                  <a:lnTo>
                    <a:pt x="23183" y="22588"/>
                  </a:lnTo>
                  <a:lnTo>
                    <a:pt x="23107" y="21782"/>
                  </a:lnTo>
                  <a:lnTo>
                    <a:pt x="22972" y="20975"/>
                  </a:lnTo>
                  <a:lnTo>
                    <a:pt x="22838" y="20188"/>
                  </a:lnTo>
                  <a:lnTo>
                    <a:pt x="22646" y="19400"/>
                  </a:lnTo>
                  <a:lnTo>
                    <a:pt x="22415" y="18651"/>
                  </a:lnTo>
                  <a:lnTo>
                    <a:pt x="22281" y="18267"/>
                  </a:lnTo>
                  <a:lnTo>
                    <a:pt x="22146" y="17902"/>
                  </a:lnTo>
                  <a:lnTo>
                    <a:pt x="21993" y="17537"/>
                  </a:lnTo>
                  <a:lnTo>
                    <a:pt x="21820" y="17172"/>
                  </a:lnTo>
                  <a:lnTo>
                    <a:pt x="21647" y="16826"/>
                  </a:lnTo>
                  <a:lnTo>
                    <a:pt x="21455" y="16481"/>
                  </a:lnTo>
                  <a:lnTo>
                    <a:pt x="21263" y="16154"/>
                  </a:lnTo>
                  <a:lnTo>
                    <a:pt x="21051" y="15828"/>
                  </a:lnTo>
                  <a:lnTo>
                    <a:pt x="20821" y="15501"/>
                  </a:lnTo>
                  <a:lnTo>
                    <a:pt x="20571" y="15194"/>
                  </a:lnTo>
                  <a:lnTo>
                    <a:pt x="20322" y="14906"/>
                  </a:lnTo>
                  <a:lnTo>
                    <a:pt x="20053" y="14618"/>
                  </a:lnTo>
                  <a:lnTo>
                    <a:pt x="19765" y="14329"/>
                  </a:lnTo>
                  <a:lnTo>
                    <a:pt x="19457" y="14061"/>
                  </a:lnTo>
                  <a:lnTo>
                    <a:pt x="19131" y="13811"/>
                  </a:lnTo>
                  <a:lnTo>
                    <a:pt x="18804" y="13561"/>
                  </a:lnTo>
                  <a:lnTo>
                    <a:pt x="18459" y="13331"/>
                  </a:lnTo>
                  <a:lnTo>
                    <a:pt x="18094" y="13119"/>
                  </a:lnTo>
                  <a:lnTo>
                    <a:pt x="18055" y="13100"/>
                  </a:lnTo>
                  <a:lnTo>
                    <a:pt x="18036" y="13100"/>
                  </a:lnTo>
                  <a:lnTo>
                    <a:pt x="17978" y="13139"/>
                  </a:lnTo>
                  <a:lnTo>
                    <a:pt x="17959" y="13196"/>
                  </a:lnTo>
                  <a:lnTo>
                    <a:pt x="17978" y="13215"/>
                  </a:lnTo>
                  <a:lnTo>
                    <a:pt x="17998" y="13254"/>
                  </a:lnTo>
                  <a:lnTo>
                    <a:pt x="18651" y="13830"/>
                  </a:lnTo>
                  <a:lnTo>
                    <a:pt x="19284" y="14406"/>
                  </a:lnTo>
                  <a:lnTo>
                    <a:pt x="19880" y="15002"/>
                  </a:lnTo>
                  <a:lnTo>
                    <a:pt x="20168" y="15309"/>
                  </a:lnTo>
                  <a:lnTo>
                    <a:pt x="20437" y="15616"/>
                  </a:lnTo>
                  <a:lnTo>
                    <a:pt x="20687" y="15943"/>
                  </a:lnTo>
                  <a:lnTo>
                    <a:pt x="20936" y="16269"/>
                  </a:lnTo>
                  <a:lnTo>
                    <a:pt x="21167" y="16596"/>
                  </a:lnTo>
                  <a:lnTo>
                    <a:pt x="21397" y="16961"/>
                  </a:lnTo>
                  <a:lnTo>
                    <a:pt x="21589" y="17326"/>
                  </a:lnTo>
                  <a:lnTo>
                    <a:pt x="21801" y="17710"/>
                  </a:lnTo>
                  <a:lnTo>
                    <a:pt x="21973" y="18113"/>
                  </a:lnTo>
                  <a:lnTo>
                    <a:pt x="22146" y="18536"/>
                  </a:lnTo>
                  <a:lnTo>
                    <a:pt x="22319" y="19054"/>
                  </a:lnTo>
                  <a:lnTo>
                    <a:pt x="22473" y="19573"/>
                  </a:lnTo>
                  <a:lnTo>
                    <a:pt x="22588" y="20092"/>
                  </a:lnTo>
                  <a:lnTo>
                    <a:pt x="22703" y="20610"/>
                  </a:lnTo>
                  <a:lnTo>
                    <a:pt x="22799" y="21148"/>
                  </a:lnTo>
                  <a:lnTo>
                    <a:pt x="22876" y="21686"/>
                  </a:lnTo>
                  <a:lnTo>
                    <a:pt x="22991" y="22761"/>
                  </a:lnTo>
                  <a:lnTo>
                    <a:pt x="22838" y="22089"/>
                  </a:lnTo>
                  <a:lnTo>
                    <a:pt x="22665" y="21436"/>
                  </a:lnTo>
                  <a:lnTo>
                    <a:pt x="22492" y="20783"/>
                  </a:lnTo>
                  <a:lnTo>
                    <a:pt x="22300" y="20130"/>
                  </a:lnTo>
                  <a:lnTo>
                    <a:pt x="22089" y="19496"/>
                  </a:lnTo>
                  <a:lnTo>
                    <a:pt x="21858" y="18862"/>
                  </a:lnTo>
                  <a:lnTo>
                    <a:pt x="21608" y="18248"/>
                  </a:lnTo>
                  <a:lnTo>
                    <a:pt x="21320" y="17652"/>
                  </a:lnTo>
                  <a:lnTo>
                    <a:pt x="21013" y="17057"/>
                  </a:lnTo>
                  <a:lnTo>
                    <a:pt x="20687" y="16481"/>
                  </a:lnTo>
                  <a:lnTo>
                    <a:pt x="20341" y="15924"/>
                  </a:lnTo>
                  <a:lnTo>
                    <a:pt x="19937" y="15386"/>
                  </a:lnTo>
                  <a:lnTo>
                    <a:pt x="19515" y="14848"/>
                  </a:lnTo>
                  <a:lnTo>
                    <a:pt x="19073" y="14349"/>
                  </a:lnTo>
                  <a:lnTo>
                    <a:pt x="18574" y="13868"/>
                  </a:lnTo>
                  <a:lnTo>
                    <a:pt x="18036" y="13388"/>
                  </a:lnTo>
                  <a:lnTo>
                    <a:pt x="17998" y="13388"/>
                  </a:lnTo>
                  <a:lnTo>
                    <a:pt x="17959" y="13407"/>
                  </a:lnTo>
                  <a:lnTo>
                    <a:pt x="17940" y="13446"/>
                  </a:lnTo>
                  <a:lnTo>
                    <a:pt x="17959" y="13484"/>
                  </a:lnTo>
                  <a:lnTo>
                    <a:pt x="18670" y="14329"/>
                  </a:lnTo>
                  <a:lnTo>
                    <a:pt x="19323" y="15175"/>
                  </a:lnTo>
                  <a:lnTo>
                    <a:pt x="19649" y="15597"/>
                  </a:lnTo>
                  <a:lnTo>
                    <a:pt x="19937" y="16020"/>
                  </a:lnTo>
                  <a:lnTo>
                    <a:pt x="20226" y="16442"/>
                  </a:lnTo>
                  <a:lnTo>
                    <a:pt x="20494" y="16884"/>
                  </a:lnTo>
                  <a:lnTo>
                    <a:pt x="20763" y="17326"/>
                  </a:lnTo>
                  <a:lnTo>
                    <a:pt x="21013" y="17768"/>
                  </a:lnTo>
                  <a:lnTo>
                    <a:pt x="21244" y="18228"/>
                  </a:lnTo>
                  <a:lnTo>
                    <a:pt x="21474" y="18709"/>
                  </a:lnTo>
                  <a:lnTo>
                    <a:pt x="21685" y="19189"/>
                  </a:lnTo>
                  <a:lnTo>
                    <a:pt x="21877" y="19688"/>
                  </a:lnTo>
                  <a:lnTo>
                    <a:pt x="22069" y="20207"/>
                  </a:lnTo>
                  <a:lnTo>
                    <a:pt x="22242" y="20725"/>
                  </a:lnTo>
                  <a:lnTo>
                    <a:pt x="22511" y="21647"/>
                  </a:lnTo>
                  <a:lnTo>
                    <a:pt x="22742" y="22569"/>
                  </a:lnTo>
                  <a:lnTo>
                    <a:pt x="22953" y="23491"/>
                  </a:lnTo>
                  <a:lnTo>
                    <a:pt x="23126" y="24432"/>
                  </a:lnTo>
                  <a:lnTo>
                    <a:pt x="23126" y="24471"/>
                  </a:lnTo>
                  <a:lnTo>
                    <a:pt x="23049" y="24183"/>
                  </a:lnTo>
                  <a:lnTo>
                    <a:pt x="22934" y="23895"/>
                  </a:lnTo>
                  <a:lnTo>
                    <a:pt x="22819" y="23606"/>
                  </a:lnTo>
                  <a:lnTo>
                    <a:pt x="22684" y="23318"/>
                  </a:lnTo>
                  <a:lnTo>
                    <a:pt x="22530" y="23049"/>
                  </a:lnTo>
                  <a:lnTo>
                    <a:pt x="22377" y="22781"/>
                  </a:lnTo>
                  <a:lnTo>
                    <a:pt x="22050" y="22262"/>
                  </a:lnTo>
                  <a:lnTo>
                    <a:pt x="21685" y="21743"/>
                  </a:lnTo>
                  <a:lnTo>
                    <a:pt x="21320" y="21244"/>
                  </a:lnTo>
                  <a:lnTo>
                    <a:pt x="20591" y="20226"/>
                  </a:lnTo>
                  <a:lnTo>
                    <a:pt x="20322" y="19842"/>
                  </a:lnTo>
                  <a:lnTo>
                    <a:pt x="20072" y="19439"/>
                  </a:lnTo>
                  <a:lnTo>
                    <a:pt x="19841" y="19016"/>
                  </a:lnTo>
                  <a:lnTo>
                    <a:pt x="19630" y="18593"/>
                  </a:lnTo>
                  <a:lnTo>
                    <a:pt x="19419" y="18171"/>
                  </a:lnTo>
                  <a:lnTo>
                    <a:pt x="19246" y="17748"/>
                  </a:lnTo>
                  <a:lnTo>
                    <a:pt x="19073" y="17307"/>
                  </a:lnTo>
                  <a:lnTo>
                    <a:pt x="18900" y="16865"/>
                  </a:lnTo>
                  <a:lnTo>
                    <a:pt x="18593" y="15981"/>
                  </a:lnTo>
                  <a:lnTo>
                    <a:pt x="18324" y="15079"/>
                  </a:lnTo>
                  <a:lnTo>
                    <a:pt x="17786" y="13273"/>
                  </a:lnTo>
                  <a:lnTo>
                    <a:pt x="17767" y="13235"/>
                  </a:lnTo>
                  <a:lnTo>
                    <a:pt x="17748" y="13215"/>
                  </a:lnTo>
                  <a:lnTo>
                    <a:pt x="17690" y="13215"/>
                  </a:lnTo>
                  <a:lnTo>
                    <a:pt x="17652" y="13254"/>
                  </a:lnTo>
                  <a:lnTo>
                    <a:pt x="17652" y="13273"/>
                  </a:lnTo>
                  <a:lnTo>
                    <a:pt x="17652" y="13311"/>
                  </a:lnTo>
                  <a:lnTo>
                    <a:pt x="17825" y="14022"/>
                  </a:lnTo>
                  <a:lnTo>
                    <a:pt x="17998" y="14714"/>
                  </a:lnTo>
                  <a:lnTo>
                    <a:pt x="18209" y="15424"/>
                  </a:lnTo>
                  <a:lnTo>
                    <a:pt x="18420" y="16116"/>
                  </a:lnTo>
                  <a:lnTo>
                    <a:pt x="18651" y="16807"/>
                  </a:lnTo>
                  <a:lnTo>
                    <a:pt x="18900" y="17499"/>
                  </a:lnTo>
                  <a:lnTo>
                    <a:pt x="19169" y="18171"/>
                  </a:lnTo>
                  <a:lnTo>
                    <a:pt x="19476" y="18824"/>
                  </a:lnTo>
                  <a:lnTo>
                    <a:pt x="19669" y="19227"/>
                  </a:lnTo>
                  <a:lnTo>
                    <a:pt x="19880" y="19592"/>
                  </a:lnTo>
                  <a:lnTo>
                    <a:pt x="20091" y="19976"/>
                  </a:lnTo>
                  <a:lnTo>
                    <a:pt x="20322" y="20341"/>
                  </a:lnTo>
                  <a:lnTo>
                    <a:pt x="20802" y="21052"/>
                  </a:lnTo>
                  <a:lnTo>
                    <a:pt x="21282" y="21763"/>
                  </a:lnTo>
                  <a:lnTo>
                    <a:pt x="21762" y="22473"/>
                  </a:lnTo>
                  <a:lnTo>
                    <a:pt x="22242" y="23203"/>
                  </a:lnTo>
                  <a:lnTo>
                    <a:pt x="22454" y="23568"/>
                  </a:lnTo>
                  <a:lnTo>
                    <a:pt x="22665" y="23952"/>
                  </a:lnTo>
                  <a:lnTo>
                    <a:pt x="22857" y="24336"/>
                  </a:lnTo>
                  <a:lnTo>
                    <a:pt x="23049" y="24740"/>
                  </a:lnTo>
                  <a:lnTo>
                    <a:pt x="23068" y="24778"/>
                  </a:lnTo>
                  <a:lnTo>
                    <a:pt x="23107" y="24778"/>
                  </a:lnTo>
                  <a:lnTo>
                    <a:pt x="23126" y="24797"/>
                  </a:lnTo>
                  <a:lnTo>
                    <a:pt x="23164" y="24778"/>
                  </a:lnTo>
                  <a:lnTo>
                    <a:pt x="23164" y="24874"/>
                  </a:lnTo>
                  <a:lnTo>
                    <a:pt x="23183" y="24913"/>
                  </a:lnTo>
                  <a:lnTo>
                    <a:pt x="23222" y="24932"/>
                  </a:lnTo>
                  <a:lnTo>
                    <a:pt x="23702" y="27602"/>
                  </a:lnTo>
                  <a:lnTo>
                    <a:pt x="23644" y="29887"/>
                  </a:lnTo>
                  <a:lnTo>
                    <a:pt x="23625" y="32154"/>
                  </a:lnTo>
                  <a:lnTo>
                    <a:pt x="23587" y="33287"/>
                  </a:lnTo>
                  <a:lnTo>
                    <a:pt x="23568" y="34420"/>
                  </a:lnTo>
                  <a:lnTo>
                    <a:pt x="23510" y="35534"/>
                  </a:lnTo>
                  <a:lnTo>
                    <a:pt x="23433" y="36667"/>
                  </a:lnTo>
                  <a:lnTo>
                    <a:pt x="23376" y="36418"/>
                  </a:lnTo>
                  <a:lnTo>
                    <a:pt x="23280" y="36149"/>
                  </a:lnTo>
                  <a:lnTo>
                    <a:pt x="23164" y="35918"/>
                  </a:lnTo>
                  <a:lnTo>
                    <a:pt x="23030" y="35669"/>
                  </a:lnTo>
                  <a:lnTo>
                    <a:pt x="22876" y="35457"/>
                  </a:lnTo>
                  <a:lnTo>
                    <a:pt x="22703" y="35265"/>
                  </a:lnTo>
                  <a:lnTo>
                    <a:pt x="22530" y="35092"/>
                  </a:lnTo>
                  <a:lnTo>
                    <a:pt x="22319" y="34939"/>
                  </a:lnTo>
                  <a:lnTo>
                    <a:pt x="22281" y="34939"/>
                  </a:lnTo>
                  <a:lnTo>
                    <a:pt x="22242" y="34919"/>
                  </a:lnTo>
                  <a:lnTo>
                    <a:pt x="22185" y="34958"/>
                  </a:lnTo>
                  <a:lnTo>
                    <a:pt x="22127" y="35016"/>
                  </a:lnTo>
                  <a:lnTo>
                    <a:pt x="22108" y="35092"/>
                  </a:lnTo>
                  <a:lnTo>
                    <a:pt x="22127" y="35380"/>
                  </a:lnTo>
                  <a:lnTo>
                    <a:pt x="22185" y="35688"/>
                  </a:lnTo>
                  <a:lnTo>
                    <a:pt x="22281" y="35995"/>
                  </a:lnTo>
                  <a:lnTo>
                    <a:pt x="22396" y="36302"/>
                  </a:lnTo>
                  <a:lnTo>
                    <a:pt x="22569" y="36571"/>
                  </a:lnTo>
                  <a:lnTo>
                    <a:pt x="22646" y="36706"/>
                  </a:lnTo>
                  <a:lnTo>
                    <a:pt x="22761" y="36821"/>
                  </a:lnTo>
                  <a:lnTo>
                    <a:pt x="22857" y="36936"/>
                  </a:lnTo>
                  <a:lnTo>
                    <a:pt x="22991" y="37032"/>
                  </a:lnTo>
                  <a:lnTo>
                    <a:pt x="23107" y="37128"/>
                  </a:lnTo>
                  <a:lnTo>
                    <a:pt x="23241" y="37205"/>
                  </a:lnTo>
                  <a:lnTo>
                    <a:pt x="23280" y="37224"/>
                  </a:lnTo>
                  <a:lnTo>
                    <a:pt x="23318" y="37205"/>
                  </a:lnTo>
                  <a:lnTo>
                    <a:pt x="23356" y="37186"/>
                  </a:lnTo>
                  <a:lnTo>
                    <a:pt x="23376" y="37148"/>
                  </a:lnTo>
                  <a:lnTo>
                    <a:pt x="23395" y="37148"/>
                  </a:lnTo>
                  <a:lnTo>
                    <a:pt x="23260" y="38319"/>
                  </a:lnTo>
                  <a:lnTo>
                    <a:pt x="23107" y="39491"/>
                  </a:lnTo>
                  <a:lnTo>
                    <a:pt x="23030" y="40086"/>
                  </a:lnTo>
                  <a:lnTo>
                    <a:pt x="22915" y="40662"/>
                  </a:lnTo>
                  <a:lnTo>
                    <a:pt x="22799" y="41258"/>
                  </a:lnTo>
                  <a:lnTo>
                    <a:pt x="22684" y="41834"/>
                  </a:lnTo>
                  <a:lnTo>
                    <a:pt x="22146" y="42237"/>
                  </a:lnTo>
                  <a:lnTo>
                    <a:pt x="21628" y="42679"/>
                  </a:lnTo>
                  <a:lnTo>
                    <a:pt x="21128" y="43102"/>
                  </a:lnTo>
                  <a:lnTo>
                    <a:pt x="20629" y="43563"/>
                  </a:lnTo>
                  <a:lnTo>
                    <a:pt x="20783" y="43332"/>
                  </a:lnTo>
                  <a:lnTo>
                    <a:pt x="20917" y="43102"/>
                  </a:lnTo>
                  <a:lnTo>
                    <a:pt x="21032" y="42852"/>
                  </a:lnTo>
                  <a:lnTo>
                    <a:pt x="21128" y="42602"/>
                  </a:lnTo>
                  <a:lnTo>
                    <a:pt x="21186" y="42333"/>
                  </a:lnTo>
                  <a:lnTo>
                    <a:pt x="21205" y="42084"/>
                  </a:lnTo>
                  <a:lnTo>
                    <a:pt x="21205" y="41949"/>
                  </a:lnTo>
                  <a:lnTo>
                    <a:pt x="21186" y="41815"/>
                  </a:lnTo>
                  <a:lnTo>
                    <a:pt x="21148" y="41680"/>
                  </a:lnTo>
                  <a:lnTo>
                    <a:pt x="21109" y="41565"/>
                  </a:lnTo>
                  <a:lnTo>
                    <a:pt x="21051" y="41488"/>
                  </a:lnTo>
                  <a:lnTo>
                    <a:pt x="20994" y="41469"/>
                  </a:lnTo>
                  <a:lnTo>
                    <a:pt x="20917" y="41450"/>
                  </a:lnTo>
                  <a:lnTo>
                    <a:pt x="20879" y="41469"/>
                  </a:lnTo>
                  <a:lnTo>
                    <a:pt x="20859" y="41508"/>
                  </a:lnTo>
                  <a:lnTo>
                    <a:pt x="20687" y="41719"/>
                  </a:lnTo>
                  <a:lnTo>
                    <a:pt x="20533" y="41969"/>
                  </a:lnTo>
                  <a:lnTo>
                    <a:pt x="20418" y="42257"/>
                  </a:lnTo>
                  <a:lnTo>
                    <a:pt x="20322" y="42545"/>
                  </a:lnTo>
                  <a:lnTo>
                    <a:pt x="20245" y="42833"/>
                  </a:lnTo>
                  <a:lnTo>
                    <a:pt x="20206" y="43140"/>
                  </a:lnTo>
                  <a:lnTo>
                    <a:pt x="20206" y="43294"/>
                  </a:lnTo>
                  <a:lnTo>
                    <a:pt x="20226" y="43428"/>
                  </a:lnTo>
                  <a:lnTo>
                    <a:pt x="20245" y="43582"/>
                  </a:lnTo>
                  <a:lnTo>
                    <a:pt x="20283" y="43716"/>
                  </a:lnTo>
                  <a:lnTo>
                    <a:pt x="20245" y="43832"/>
                  </a:lnTo>
                  <a:lnTo>
                    <a:pt x="20245" y="43851"/>
                  </a:lnTo>
                  <a:lnTo>
                    <a:pt x="20264" y="43889"/>
                  </a:lnTo>
                  <a:lnTo>
                    <a:pt x="19688" y="44465"/>
                  </a:lnTo>
                  <a:lnTo>
                    <a:pt x="19112" y="45042"/>
                  </a:lnTo>
                  <a:lnTo>
                    <a:pt x="18574" y="45656"/>
                  </a:lnTo>
                  <a:lnTo>
                    <a:pt x="18036" y="46290"/>
                  </a:lnTo>
                  <a:lnTo>
                    <a:pt x="17671" y="46732"/>
                  </a:lnTo>
                  <a:lnTo>
                    <a:pt x="17325" y="47212"/>
                  </a:lnTo>
                  <a:lnTo>
                    <a:pt x="17671" y="46655"/>
                  </a:lnTo>
                  <a:lnTo>
                    <a:pt x="17998" y="46079"/>
                  </a:lnTo>
                  <a:lnTo>
                    <a:pt x="18324" y="45503"/>
                  </a:lnTo>
                  <a:lnTo>
                    <a:pt x="18631" y="44926"/>
                  </a:lnTo>
                  <a:lnTo>
                    <a:pt x="18804" y="44581"/>
                  </a:lnTo>
                  <a:lnTo>
                    <a:pt x="18977" y="44235"/>
                  </a:lnTo>
                  <a:lnTo>
                    <a:pt x="19112" y="43889"/>
                  </a:lnTo>
                  <a:lnTo>
                    <a:pt x="19246" y="43543"/>
                  </a:lnTo>
                  <a:lnTo>
                    <a:pt x="19476" y="42833"/>
                  </a:lnTo>
                  <a:lnTo>
                    <a:pt x="19669" y="42122"/>
                  </a:lnTo>
                  <a:lnTo>
                    <a:pt x="20034" y="40701"/>
                  </a:lnTo>
                  <a:lnTo>
                    <a:pt x="20226" y="39971"/>
                  </a:lnTo>
                  <a:lnTo>
                    <a:pt x="20456" y="39241"/>
                  </a:lnTo>
                  <a:lnTo>
                    <a:pt x="20456" y="39183"/>
                  </a:lnTo>
                  <a:lnTo>
                    <a:pt x="20456" y="39145"/>
                  </a:lnTo>
                  <a:lnTo>
                    <a:pt x="20418" y="39107"/>
                  </a:lnTo>
                  <a:lnTo>
                    <a:pt x="20379" y="39087"/>
                  </a:lnTo>
                  <a:lnTo>
                    <a:pt x="20341" y="39068"/>
                  </a:lnTo>
                  <a:lnTo>
                    <a:pt x="20245" y="39068"/>
                  </a:lnTo>
                  <a:lnTo>
                    <a:pt x="20206" y="39107"/>
                  </a:lnTo>
                  <a:lnTo>
                    <a:pt x="19688" y="39683"/>
                  </a:lnTo>
                  <a:lnTo>
                    <a:pt x="19227" y="40297"/>
                  </a:lnTo>
                  <a:lnTo>
                    <a:pt x="18785" y="40912"/>
                  </a:lnTo>
                  <a:lnTo>
                    <a:pt x="18362" y="41546"/>
                  </a:lnTo>
                  <a:lnTo>
                    <a:pt x="17978" y="42199"/>
                  </a:lnTo>
                  <a:lnTo>
                    <a:pt x="17633" y="42871"/>
                  </a:lnTo>
                  <a:lnTo>
                    <a:pt x="17306" y="43543"/>
                  </a:lnTo>
                  <a:lnTo>
                    <a:pt x="16999" y="44235"/>
                  </a:lnTo>
                  <a:lnTo>
                    <a:pt x="16711" y="44946"/>
                  </a:lnTo>
                  <a:lnTo>
                    <a:pt x="16461" y="45656"/>
                  </a:lnTo>
                  <a:lnTo>
                    <a:pt x="16230" y="46386"/>
                  </a:lnTo>
                  <a:lnTo>
                    <a:pt x="16019" y="47116"/>
                  </a:lnTo>
                  <a:lnTo>
                    <a:pt x="15846" y="47846"/>
                  </a:lnTo>
                  <a:lnTo>
                    <a:pt x="15673" y="48595"/>
                  </a:lnTo>
                  <a:lnTo>
                    <a:pt x="15539" y="49344"/>
                  </a:lnTo>
                  <a:lnTo>
                    <a:pt x="15424" y="50093"/>
                  </a:lnTo>
                  <a:lnTo>
                    <a:pt x="15116" y="50650"/>
                  </a:lnTo>
                  <a:lnTo>
                    <a:pt x="14828" y="51188"/>
                  </a:lnTo>
                  <a:lnTo>
                    <a:pt x="14559" y="51745"/>
                  </a:lnTo>
                  <a:lnTo>
                    <a:pt x="14271" y="52302"/>
                  </a:lnTo>
                  <a:lnTo>
                    <a:pt x="13772" y="53454"/>
                  </a:lnTo>
                  <a:lnTo>
                    <a:pt x="13311" y="54607"/>
                  </a:lnTo>
                  <a:lnTo>
                    <a:pt x="12869" y="55778"/>
                  </a:lnTo>
                  <a:lnTo>
                    <a:pt x="12485" y="56950"/>
                  </a:lnTo>
                  <a:lnTo>
                    <a:pt x="12120" y="58141"/>
                  </a:lnTo>
                  <a:lnTo>
                    <a:pt x="11794" y="59351"/>
                  </a:lnTo>
                  <a:lnTo>
                    <a:pt x="11774" y="58871"/>
                  </a:lnTo>
                  <a:lnTo>
                    <a:pt x="11755" y="58391"/>
                  </a:lnTo>
                  <a:lnTo>
                    <a:pt x="11717" y="57930"/>
                  </a:lnTo>
                  <a:lnTo>
                    <a:pt x="11678" y="57449"/>
                  </a:lnTo>
                  <a:lnTo>
                    <a:pt x="11544" y="56489"/>
                  </a:lnTo>
                  <a:lnTo>
                    <a:pt x="11371" y="55529"/>
                  </a:lnTo>
                  <a:lnTo>
                    <a:pt x="11179" y="54588"/>
                  </a:lnTo>
                  <a:lnTo>
                    <a:pt x="10949" y="53646"/>
                  </a:lnTo>
                  <a:lnTo>
                    <a:pt x="10718" y="52705"/>
                  </a:lnTo>
                  <a:lnTo>
                    <a:pt x="10468" y="51803"/>
                  </a:lnTo>
                  <a:lnTo>
                    <a:pt x="10968" y="50535"/>
                  </a:lnTo>
                  <a:lnTo>
                    <a:pt x="11794" y="49824"/>
                  </a:lnTo>
                  <a:lnTo>
                    <a:pt x="12216" y="49459"/>
                  </a:lnTo>
                  <a:lnTo>
                    <a:pt x="12600" y="49075"/>
                  </a:lnTo>
                  <a:lnTo>
                    <a:pt x="12792" y="48864"/>
                  </a:lnTo>
                  <a:lnTo>
                    <a:pt x="12946" y="48653"/>
                  </a:lnTo>
                  <a:lnTo>
                    <a:pt x="13100" y="48441"/>
                  </a:lnTo>
                  <a:lnTo>
                    <a:pt x="13234" y="48211"/>
                  </a:lnTo>
                  <a:lnTo>
                    <a:pt x="13349" y="47980"/>
                  </a:lnTo>
                  <a:lnTo>
                    <a:pt x="13445" y="47731"/>
                  </a:lnTo>
                  <a:lnTo>
                    <a:pt x="13503" y="47462"/>
                  </a:lnTo>
                  <a:lnTo>
                    <a:pt x="13541" y="47193"/>
                  </a:lnTo>
                  <a:lnTo>
                    <a:pt x="13541" y="47154"/>
                  </a:lnTo>
                  <a:lnTo>
                    <a:pt x="13541" y="47116"/>
                  </a:lnTo>
                  <a:lnTo>
                    <a:pt x="13484" y="47058"/>
                  </a:lnTo>
                  <a:lnTo>
                    <a:pt x="13445" y="47039"/>
                  </a:lnTo>
                  <a:lnTo>
                    <a:pt x="13407" y="47039"/>
                  </a:lnTo>
                  <a:lnTo>
                    <a:pt x="13369" y="47058"/>
                  </a:lnTo>
                  <a:lnTo>
                    <a:pt x="13330" y="47078"/>
                  </a:lnTo>
                  <a:lnTo>
                    <a:pt x="13081" y="47289"/>
                  </a:lnTo>
                  <a:lnTo>
                    <a:pt x="12792" y="47462"/>
                  </a:lnTo>
                  <a:lnTo>
                    <a:pt x="12255" y="47827"/>
                  </a:lnTo>
                  <a:lnTo>
                    <a:pt x="12792" y="46866"/>
                  </a:lnTo>
                  <a:lnTo>
                    <a:pt x="13349" y="45925"/>
                  </a:lnTo>
                  <a:lnTo>
                    <a:pt x="13369" y="45848"/>
                  </a:lnTo>
                  <a:lnTo>
                    <a:pt x="13349" y="45791"/>
                  </a:lnTo>
                  <a:lnTo>
                    <a:pt x="13311" y="45733"/>
                  </a:lnTo>
                  <a:lnTo>
                    <a:pt x="13253" y="45695"/>
                  </a:lnTo>
                  <a:lnTo>
                    <a:pt x="12831" y="45695"/>
                  </a:lnTo>
                  <a:lnTo>
                    <a:pt x="12620" y="45714"/>
                  </a:lnTo>
                  <a:lnTo>
                    <a:pt x="12427" y="45772"/>
                  </a:lnTo>
                  <a:lnTo>
                    <a:pt x="12235" y="45829"/>
                  </a:lnTo>
                  <a:lnTo>
                    <a:pt x="12063" y="45906"/>
                  </a:lnTo>
                  <a:lnTo>
                    <a:pt x="11870" y="46002"/>
                  </a:lnTo>
                  <a:lnTo>
                    <a:pt x="11717" y="46117"/>
                  </a:lnTo>
                  <a:lnTo>
                    <a:pt x="11544" y="46232"/>
                  </a:lnTo>
                  <a:lnTo>
                    <a:pt x="11390" y="46367"/>
                  </a:lnTo>
                  <a:lnTo>
                    <a:pt x="11256" y="46501"/>
                  </a:lnTo>
                  <a:lnTo>
                    <a:pt x="11121" y="46655"/>
                  </a:lnTo>
                  <a:lnTo>
                    <a:pt x="10987" y="46828"/>
                  </a:lnTo>
                  <a:lnTo>
                    <a:pt x="10872" y="47001"/>
                  </a:lnTo>
                  <a:lnTo>
                    <a:pt x="10756" y="47193"/>
                  </a:lnTo>
                  <a:lnTo>
                    <a:pt x="10660" y="47366"/>
                  </a:lnTo>
                  <a:lnTo>
                    <a:pt x="10584" y="47001"/>
                  </a:lnTo>
                  <a:lnTo>
                    <a:pt x="10507" y="46617"/>
                  </a:lnTo>
                  <a:lnTo>
                    <a:pt x="10392" y="46252"/>
                  </a:lnTo>
                  <a:lnTo>
                    <a:pt x="10257" y="45906"/>
                  </a:lnTo>
                  <a:lnTo>
                    <a:pt x="10103" y="45560"/>
                  </a:lnTo>
                  <a:lnTo>
                    <a:pt x="9931" y="45215"/>
                  </a:lnTo>
                  <a:lnTo>
                    <a:pt x="9738" y="44888"/>
                  </a:lnTo>
                  <a:lnTo>
                    <a:pt x="9527" y="44561"/>
                  </a:lnTo>
                  <a:lnTo>
                    <a:pt x="9489" y="44523"/>
                  </a:lnTo>
                  <a:lnTo>
                    <a:pt x="9412" y="44504"/>
                  </a:lnTo>
                  <a:lnTo>
                    <a:pt x="9354" y="44523"/>
                  </a:lnTo>
                  <a:lnTo>
                    <a:pt x="9316" y="44581"/>
                  </a:lnTo>
                  <a:lnTo>
                    <a:pt x="9162" y="44888"/>
                  </a:lnTo>
                  <a:lnTo>
                    <a:pt x="9047" y="45195"/>
                  </a:lnTo>
                  <a:lnTo>
                    <a:pt x="8951" y="45541"/>
                  </a:lnTo>
                  <a:lnTo>
                    <a:pt x="8874" y="45887"/>
                  </a:lnTo>
                  <a:lnTo>
                    <a:pt x="8836" y="46232"/>
                  </a:lnTo>
                  <a:lnTo>
                    <a:pt x="8797" y="46578"/>
                  </a:lnTo>
                  <a:lnTo>
                    <a:pt x="8759" y="47270"/>
                  </a:lnTo>
                  <a:lnTo>
                    <a:pt x="8721" y="47174"/>
                  </a:lnTo>
                  <a:lnTo>
                    <a:pt x="8586" y="46924"/>
                  </a:lnTo>
                  <a:lnTo>
                    <a:pt x="8413" y="46636"/>
                  </a:lnTo>
                  <a:lnTo>
                    <a:pt x="8221" y="46348"/>
                  </a:lnTo>
                  <a:lnTo>
                    <a:pt x="7991" y="46079"/>
                  </a:lnTo>
                  <a:lnTo>
                    <a:pt x="7875" y="45964"/>
                  </a:lnTo>
                  <a:lnTo>
                    <a:pt x="7741" y="45848"/>
                  </a:lnTo>
                  <a:lnTo>
                    <a:pt x="7607" y="45752"/>
                  </a:lnTo>
                  <a:lnTo>
                    <a:pt x="7472" y="45675"/>
                  </a:lnTo>
                  <a:lnTo>
                    <a:pt x="7318" y="45618"/>
                  </a:lnTo>
                  <a:lnTo>
                    <a:pt x="7165" y="45599"/>
                  </a:lnTo>
                  <a:lnTo>
                    <a:pt x="7011" y="45579"/>
                  </a:lnTo>
                  <a:lnTo>
                    <a:pt x="6857" y="45618"/>
                  </a:lnTo>
                  <a:lnTo>
                    <a:pt x="6646" y="45675"/>
                  </a:lnTo>
                  <a:lnTo>
                    <a:pt x="6473" y="45772"/>
                  </a:lnTo>
                  <a:lnTo>
                    <a:pt x="6339" y="45868"/>
                  </a:lnTo>
                  <a:lnTo>
                    <a:pt x="6243" y="45983"/>
                  </a:lnTo>
                  <a:lnTo>
                    <a:pt x="6166" y="46117"/>
                  </a:lnTo>
                  <a:lnTo>
                    <a:pt x="6128" y="46252"/>
                  </a:lnTo>
                  <a:lnTo>
                    <a:pt x="6128" y="46425"/>
                  </a:lnTo>
                  <a:lnTo>
                    <a:pt x="6128" y="46578"/>
                  </a:lnTo>
                  <a:lnTo>
                    <a:pt x="6166" y="46751"/>
                  </a:lnTo>
                  <a:lnTo>
                    <a:pt x="6243" y="46924"/>
                  </a:lnTo>
                  <a:lnTo>
                    <a:pt x="6320" y="47116"/>
                  </a:lnTo>
                  <a:lnTo>
                    <a:pt x="6416" y="47308"/>
                  </a:lnTo>
                  <a:lnTo>
                    <a:pt x="6646" y="47673"/>
                  </a:lnTo>
                  <a:lnTo>
                    <a:pt x="6934" y="48057"/>
                  </a:lnTo>
                  <a:lnTo>
                    <a:pt x="6704" y="47942"/>
                  </a:lnTo>
                  <a:lnTo>
                    <a:pt x="6492" y="47827"/>
                  </a:lnTo>
                  <a:lnTo>
                    <a:pt x="6262" y="47750"/>
                  </a:lnTo>
                  <a:lnTo>
                    <a:pt x="6070" y="47711"/>
                  </a:lnTo>
                  <a:lnTo>
                    <a:pt x="5878" y="47692"/>
                  </a:lnTo>
                  <a:lnTo>
                    <a:pt x="5686" y="47692"/>
                  </a:lnTo>
                  <a:lnTo>
                    <a:pt x="5532" y="47731"/>
                  </a:lnTo>
                  <a:lnTo>
                    <a:pt x="5378" y="47788"/>
                  </a:lnTo>
                  <a:lnTo>
                    <a:pt x="5244" y="47884"/>
                  </a:lnTo>
                  <a:lnTo>
                    <a:pt x="5110" y="47980"/>
                  </a:lnTo>
                  <a:lnTo>
                    <a:pt x="5014" y="48096"/>
                  </a:lnTo>
                  <a:lnTo>
                    <a:pt x="4918" y="48249"/>
                  </a:lnTo>
                  <a:lnTo>
                    <a:pt x="4821" y="48403"/>
                  </a:lnTo>
                  <a:lnTo>
                    <a:pt x="4764" y="48576"/>
                  </a:lnTo>
                  <a:lnTo>
                    <a:pt x="4706" y="48749"/>
                  </a:lnTo>
                  <a:lnTo>
                    <a:pt x="4649" y="48941"/>
                  </a:lnTo>
                  <a:lnTo>
                    <a:pt x="4629" y="49133"/>
                  </a:lnTo>
                  <a:lnTo>
                    <a:pt x="4610" y="49344"/>
                  </a:lnTo>
                  <a:lnTo>
                    <a:pt x="4610" y="49382"/>
                  </a:lnTo>
                  <a:lnTo>
                    <a:pt x="4629" y="49421"/>
                  </a:lnTo>
                  <a:lnTo>
                    <a:pt x="4687" y="49479"/>
                  </a:lnTo>
                  <a:lnTo>
                    <a:pt x="4764" y="49498"/>
                  </a:lnTo>
                  <a:lnTo>
                    <a:pt x="4841" y="49479"/>
                  </a:lnTo>
                  <a:lnTo>
                    <a:pt x="4975" y="49421"/>
                  </a:lnTo>
                  <a:lnTo>
                    <a:pt x="5110" y="49363"/>
                  </a:lnTo>
                  <a:lnTo>
                    <a:pt x="5244" y="49325"/>
                  </a:lnTo>
                  <a:lnTo>
                    <a:pt x="5378" y="49306"/>
                  </a:lnTo>
                  <a:lnTo>
                    <a:pt x="5667" y="49306"/>
                  </a:lnTo>
                  <a:lnTo>
                    <a:pt x="5955" y="49325"/>
                  </a:lnTo>
                  <a:lnTo>
                    <a:pt x="6243" y="49382"/>
                  </a:lnTo>
                  <a:lnTo>
                    <a:pt x="6531" y="49479"/>
                  </a:lnTo>
                  <a:lnTo>
                    <a:pt x="6838" y="49594"/>
                  </a:lnTo>
                  <a:lnTo>
                    <a:pt x="7126" y="49747"/>
                  </a:lnTo>
                  <a:lnTo>
                    <a:pt x="7414" y="49901"/>
                  </a:lnTo>
                  <a:lnTo>
                    <a:pt x="7683" y="50074"/>
                  </a:lnTo>
                  <a:lnTo>
                    <a:pt x="8221" y="50439"/>
                  </a:lnTo>
                  <a:lnTo>
                    <a:pt x="8721" y="50804"/>
                  </a:lnTo>
                  <a:lnTo>
                    <a:pt x="9143" y="51130"/>
                  </a:lnTo>
                  <a:lnTo>
                    <a:pt x="9201" y="51150"/>
                  </a:lnTo>
                  <a:lnTo>
                    <a:pt x="9239" y="51130"/>
                  </a:lnTo>
                  <a:lnTo>
                    <a:pt x="9258" y="51092"/>
                  </a:lnTo>
                  <a:lnTo>
                    <a:pt x="9239" y="51034"/>
                  </a:lnTo>
                  <a:lnTo>
                    <a:pt x="9066" y="50823"/>
                  </a:lnTo>
                  <a:lnTo>
                    <a:pt x="8874" y="50631"/>
                  </a:lnTo>
                  <a:lnTo>
                    <a:pt x="8644" y="50420"/>
                  </a:lnTo>
                  <a:lnTo>
                    <a:pt x="8413" y="50228"/>
                  </a:lnTo>
                  <a:lnTo>
                    <a:pt x="8164" y="50016"/>
                  </a:lnTo>
                  <a:lnTo>
                    <a:pt x="7895" y="49843"/>
                  </a:lnTo>
                  <a:lnTo>
                    <a:pt x="7607" y="49651"/>
                  </a:lnTo>
                  <a:lnTo>
                    <a:pt x="7318" y="49498"/>
                  </a:lnTo>
                  <a:lnTo>
                    <a:pt x="7011" y="49363"/>
                  </a:lnTo>
                  <a:lnTo>
                    <a:pt x="6723" y="49229"/>
                  </a:lnTo>
                  <a:lnTo>
                    <a:pt x="6416" y="49133"/>
                  </a:lnTo>
                  <a:lnTo>
                    <a:pt x="6108" y="49056"/>
                  </a:lnTo>
                  <a:lnTo>
                    <a:pt x="5801" y="49018"/>
                  </a:lnTo>
                  <a:lnTo>
                    <a:pt x="5513" y="49018"/>
                  </a:lnTo>
                  <a:lnTo>
                    <a:pt x="5225" y="49037"/>
                  </a:lnTo>
                  <a:lnTo>
                    <a:pt x="4937" y="49094"/>
                  </a:lnTo>
                  <a:lnTo>
                    <a:pt x="4937" y="49094"/>
                  </a:lnTo>
                  <a:lnTo>
                    <a:pt x="4994" y="48768"/>
                  </a:lnTo>
                  <a:lnTo>
                    <a:pt x="5052" y="48614"/>
                  </a:lnTo>
                  <a:lnTo>
                    <a:pt x="5110" y="48461"/>
                  </a:lnTo>
                  <a:lnTo>
                    <a:pt x="5206" y="48326"/>
                  </a:lnTo>
                  <a:lnTo>
                    <a:pt x="5302" y="48211"/>
                  </a:lnTo>
                  <a:lnTo>
                    <a:pt x="5436" y="48115"/>
                  </a:lnTo>
                  <a:lnTo>
                    <a:pt x="5590" y="48038"/>
                  </a:lnTo>
                  <a:lnTo>
                    <a:pt x="5782" y="48000"/>
                  </a:lnTo>
                  <a:lnTo>
                    <a:pt x="5955" y="48019"/>
                  </a:lnTo>
                  <a:lnTo>
                    <a:pt x="6147" y="48057"/>
                  </a:lnTo>
                  <a:lnTo>
                    <a:pt x="6339" y="48115"/>
                  </a:lnTo>
                  <a:lnTo>
                    <a:pt x="6512" y="48211"/>
                  </a:lnTo>
                  <a:lnTo>
                    <a:pt x="6685" y="48307"/>
                  </a:lnTo>
                  <a:lnTo>
                    <a:pt x="6992" y="48499"/>
                  </a:lnTo>
                  <a:lnTo>
                    <a:pt x="7280" y="48710"/>
                  </a:lnTo>
                  <a:lnTo>
                    <a:pt x="7530" y="48921"/>
                  </a:lnTo>
                  <a:lnTo>
                    <a:pt x="7760" y="49171"/>
                  </a:lnTo>
                  <a:lnTo>
                    <a:pt x="7991" y="49421"/>
                  </a:lnTo>
                  <a:lnTo>
                    <a:pt x="8413" y="49939"/>
                  </a:lnTo>
                  <a:lnTo>
                    <a:pt x="8624" y="50189"/>
                  </a:lnTo>
                  <a:lnTo>
                    <a:pt x="8855" y="50439"/>
                  </a:lnTo>
                  <a:lnTo>
                    <a:pt x="8874" y="50458"/>
                  </a:lnTo>
                  <a:lnTo>
                    <a:pt x="8913" y="50477"/>
                  </a:lnTo>
                  <a:lnTo>
                    <a:pt x="9124" y="50785"/>
                  </a:lnTo>
                  <a:lnTo>
                    <a:pt x="9335" y="51073"/>
                  </a:lnTo>
                  <a:lnTo>
                    <a:pt x="9585" y="51322"/>
                  </a:lnTo>
                  <a:lnTo>
                    <a:pt x="9719" y="51438"/>
                  </a:lnTo>
                  <a:lnTo>
                    <a:pt x="9854" y="51534"/>
                  </a:lnTo>
                  <a:lnTo>
                    <a:pt x="9854" y="51572"/>
                  </a:lnTo>
                  <a:lnTo>
                    <a:pt x="9854" y="51630"/>
                  </a:lnTo>
                  <a:lnTo>
                    <a:pt x="9854" y="51668"/>
                  </a:lnTo>
                  <a:lnTo>
                    <a:pt x="9873" y="51707"/>
                  </a:lnTo>
                  <a:lnTo>
                    <a:pt x="9911" y="51745"/>
                  </a:lnTo>
                  <a:lnTo>
                    <a:pt x="9988" y="51764"/>
                  </a:lnTo>
                  <a:lnTo>
                    <a:pt x="10065" y="51764"/>
                  </a:lnTo>
                  <a:lnTo>
                    <a:pt x="10103" y="51822"/>
                  </a:lnTo>
                  <a:lnTo>
                    <a:pt x="10142" y="51879"/>
                  </a:lnTo>
                  <a:lnTo>
                    <a:pt x="10084" y="52071"/>
                  </a:lnTo>
                  <a:lnTo>
                    <a:pt x="10084" y="52110"/>
                  </a:lnTo>
                  <a:lnTo>
                    <a:pt x="10103" y="52148"/>
                  </a:lnTo>
                  <a:lnTo>
                    <a:pt x="10142" y="52187"/>
                  </a:lnTo>
                  <a:lnTo>
                    <a:pt x="10180" y="52206"/>
                  </a:lnTo>
                  <a:lnTo>
                    <a:pt x="10219" y="52225"/>
                  </a:lnTo>
                  <a:lnTo>
                    <a:pt x="10257" y="52225"/>
                  </a:lnTo>
                  <a:lnTo>
                    <a:pt x="10295" y="52206"/>
                  </a:lnTo>
                  <a:lnTo>
                    <a:pt x="10334" y="52148"/>
                  </a:lnTo>
                  <a:lnTo>
                    <a:pt x="10353" y="52091"/>
                  </a:lnTo>
                  <a:lnTo>
                    <a:pt x="10564" y="53070"/>
                  </a:lnTo>
                  <a:lnTo>
                    <a:pt x="10776" y="54050"/>
                  </a:lnTo>
                  <a:lnTo>
                    <a:pt x="10968" y="55029"/>
                  </a:lnTo>
                  <a:lnTo>
                    <a:pt x="11121" y="56028"/>
                  </a:lnTo>
                  <a:lnTo>
                    <a:pt x="11198" y="56624"/>
                  </a:lnTo>
                  <a:lnTo>
                    <a:pt x="11256" y="57238"/>
                  </a:lnTo>
                  <a:lnTo>
                    <a:pt x="11294" y="57834"/>
                  </a:lnTo>
                  <a:lnTo>
                    <a:pt x="11333" y="58448"/>
                  </a:lnTo>
                  <a:lnTo>
                    <a:pt x="11371" y="59639"/>
                  </a:lnTo>
                  <a:lnTo>
                    <a:pt x="11390" y="60254"/>
                  </a:lnTo>
                  <a:lnTo>
                    <a:pt x="11429" y="60849"/>
                  </a:lnTo>
                  <a:lnTo>
                    <a:pt x="11352" y="61176"/>
                  </a:lnTo>
                  <a:lnTo>
                    <a:pt x="11160" y="62155"/>
                  </a:lnTo>
                  <a:lnTo>
                    <a:pt x="10987" y="63116"/>
                  </a:lnTo>
                  <a:lnTo>
                    <a:pt x="10929" y="62386"/>
                  </a:lnTo>
                  <a:lnTo>
                    <a:pt x="10814" y="61637"/>
                  </a:lnTo>
                  <a:lnTo>
                    <a:pt x="10699" y="60888"/>
                  </a:lnTo>
                  <a:lnTo>
                    <a:pt x="10526" y="60138"/>
                  </a:lnTo>
                  <a:lnTo>
                    <a:pt x="10334" y="59389"/>
                  </a:lnTo>
                  <a:lnTo>
                    <a:pt x="10123" y="58660"/>
                  </a:lnTo>
                  <a:lnTo>
                    <a:pt x="9873" y="57949"/>
                  </a:lnTo>
                  <a:lnTo>
                    <a:pt x="9585" y="57257"/>
                  </a:lnTo>
                  <a:lnTo>
                    <a:pt x="9258" y="56585"/>
                  </a:lnTo>
                  <a:lnTo>
                    <a:pt x="9085" y="56259"/>
                  </a:lnTo>
                  <a:lnTo>
                    <a:pt x="8913" y="55951"/>
                  </a:lnTo>
                  <a:lnTo>
                    <a:pt x="8721" y="55644"/>
                  </a:lnTo>
                  <a:lnTo>
                    <a:pt x="8528" y="55356"/>
                  </a:lnTo>
                  <a:lnTo>
                    <a:pt x="8317" y="55068"/>
                  </a:lnTo>
                  <a:lnTo>
                    <a:pt x="8106" y="54799"/>
                  </a:lnTo>
                  <a:lnTo>
                    <a:pt x="7875" y="54530"/>
                  </a:lnTo>
                  <a:lnTo>
                    <a:pt x="7645" y="54280"/>
                  </a:lnTo>
                  <a:lnTo>
                    <a:pt x="7414" y="54050"/>
                  </a:lnTo>
                  <a:lnTo>
                    <a:pt x="7165" y="53839"/>
                  </a:lnTo>
                  <a:lnTo>
                    <a:pt x="6896" y="53627"/>
                  </a:lnTo>
                  <a:lnTo>
                    <a:pt x="6627" y="53435"/>
                  </a:lnTo>
                  <a:lnTo>
                    <a:pt x="6339" y="53262"/>
                  </a:lnTo>
                  <a:lnTo>
                    <a:pt x="6051" y="53109"/>
                  </a:lnTo>
                  <a:lnTo>
                    <a:pt x="6012" y="53089"/>
                  </a:lnTo>
                  <a:lnTo>
                    <a:pt x="5916" y="53089"/>
                  </a:lnTo>
                  <a:lnTo>
                    <a:pt x="5878" y="53128"/>
                  </a:lnTo>
                  <a:lnTo>
                    <a:pt x="5859" y="53147"/>
                  </a:lnTo>
                  <a:lnTo>
                    <a:pt x="5839" y="53185"/>
                  </a:lnTo>
                  <a:lnTo>
                    <a:pt x="5820" y="53243"/>
                  </a:lnTo>
                  <a:lnTo>
                    <a:pt x="5839" y="53282"/>
                  </a:lnTo>
                  <a:lnTo>
                    <a:pt x="5935" y="53704"/>
                  </a:lnTo>
                  <a:lnTo>
                    <a:pt x="6012" y="54127"/>
                  </a:lnTo>
                  <a:lnTo>
                    <a:pt x="6166" y="54991"/>
                  </a:lnTo>
                  <a:lnTo>
                    <a:pt x="6281" y="55855"/>
                  </a:lnTo>
                  <a:lnTo>
                    <a:pt x="6377" y="56739"/>
                  </a:lnTo>
                  <a:lnTo>
                    <a:pt x="6492" y="57622"/>
                  </a:lnTo>
                  <a:lnTo>
                    <a:pt x="6569" y="58045"/>
                  </a:lnTo>
                  <a:lnTo>
                    <a:pt x="6665" y="58467"/>
                  </a:lnTo>
                  <a:lnTo>
                    <a:pt x="6761" y="58890"/>
                  </a:lnTo>
                  <a:lnTo>
                    <a:pt x="6877" y="59313"/>
                  </a:lnTo>
                  <a:lnTo>
                    <a:pt x="7030" y="59716"/>
                  </a:lnTo>
                  <a:lnTo>
                    <a:pt x="7184" y="60119"/>
                  </a:lnTo>
                  <a:lnTo>
                    <a:pt x="7338" y="60446"/>
                  </a:lnTo>
                  <a:lnTo>
                    <a:pt x="7510" y="60772"/>
                  </a:lnTo>
                  <a:lnTo>
                    <a:pt x="7856" y="61387"/>
                  </a:lnTo>
                  <a:lnTo>
                    <a:pt x="8240" y="62002"/>
                  </a:lnTo>
                  <a:lnTo>
                    <a:pt x="8644" y="62616"/>
                  </a:lnTo>
                  <a:lnTo>
                    <a:pt x="9028" y="63231"/>
                  </a:lnTo>
                  <a:lnTo>
                    <a:pt x="9412" y="63845"/>
                  </a:lnTo>
                  <a:lnTo>
                    <a:pt x="9758" y="64479"/>
                  </a:lnTo>
                  <a:lnTo>
                    <a:pt x="9911" y="64787"/>
                  </a:lnTo>
                  <a:lnTo>
                    <a:pt x="10065" y="65113"/>
                  </a:lnTo>
                  <a:lnTo>
                    <a:pt x="10295" y="66438"/>
                  </a:lnTo>
                  <a:lnTo>
                    <a:pt x="10315" y="66477"/>
                  </a:lnTo>
                  <a:lnTo>
                    <a:pt x="10353" y="66477"/>
                  </a:lnTo>
                  <a:lnTo>
                    <a:pt x="10392" y="66458"/>
                  </a:lnTo>
                  <a:lnTo>
                    <a:pt x="10411" y="66419"/>
                  </a:lnTo>
                  <a:lnTo>
                    <a:pt x="10411" y="66189"/>
                  </a:lnTo>
                  <a:lnTo>
                    <a:pt x="10468" y="66534"/>
                  </a:lnTo>
                  <a:lnTo>
                    <a:pt x="10526" y="66861"/>
                  </a:lnTo>
                  <a:lnTo>
                    <a:pt x="10315" y="69089"/>
                  </a:lnTo>
                  <a:lnTo>
                    <a:pt x="10199" y="70184"/>
                  </a:lnTo>
                  <a:lnTo>
                    <a:pt x="10084" y="71279"/>
                  </a:lnTo>
                  <a:lnTo>
                    <a:pt x="9892" y="70971"/>
                  </a:lnTo>
                  <a:lnTo>
                    <a:pt x="9854" y="70587"/>
                  </a:lnTo>
                  <a:lnTo>
                    <a:pt x="9796" y="70203"/>
                  </a:lnTo>
                  <a:lnTo>
                    <a:pt x="9623" y="69454"/>
                  </a:lnTo>
                  <a:lnTo>
                    <a:pt x="9527" y="69051"/>
                  </a:lnTo>
                  <a:lnTo>
                    <a:pt x="9450" y="68839"/>
                  </a:lnTo>
                  <a:lnTo>
                    <a:pt x="9393" y="68647"/>
                  </a:lnTo>
                  <a:lnTo>
                    <a:pt x="9297" y="68474"/>
                  </a:lnTo>
                  <a:lnTo>
                    <a:pt x="9181" y="68282"/>
                  </a:lnTo>
                  <a:lnTo>
                    <a:pt x="9066" y="68129"/>
                  </a:lnTo>
                  <a:lnTo>
                    <a:pt x="8932" y="67975"/>
                  </a:lnTo>
                  <a:lnTo>
                    <a:pt x="8893" y="67937"/>
                  </a:lnTo>
                  <a:lnTo>
                    <a:pt x="8759" y="67937"/>
                  </a:lnTo>
                  <a:lnTo>
                    <a:pt x="8721" y="67956"/>
                  </a:lnTo>
                  <a:lnTo>
                    <a:pt x="8682" y="67975"/>
                  </a:lnTo>
                  <a:lnTo>
                    <a:pt x="8663" y="68013"/>
                  </a:lnTo>
                  <a:lnTo>
                    <a:pt x="8644" y="68052"/>
                  </a:lnTo>
                  <a:lnTo>
                    <a:pt x="8624" y="68302"/>
                  </a:lnTo>
                  <a:lnTo>
                    <a:pt x="8624" y="68532"/>
                  </a:lnTo>
                  <a:lnTo>
                    <a:pt x="8644" y="68782"/>
                  </a:lnTo>
                  <a:lnTo>
                    <a:pt x="8663" y="69031"/>
                  </a:lnTo>
                  <a:lnTo>
                    <a:pt x="8721" y="69262"/>
                  </a:lnTo>
                  <a:lnTo>
                    <a:pt x="8778" y="69512"/>
                  </a:lnTo>
                  <a:lnTo>
                    <a:pt x="8855" y="69761"/>
                  </a:lnTo>
                  <a:lnTo>
                    <a:pt x="8932" y="69992"/>
                  </a:lnTo>
                  <a:lnTo>
                    <a:pt x="9047" y="70222"/>
                  </a:lnTo>
                  <a:lnTo>
                    <a:pt x="9162" y="70453"/>
                  </a:lnTo>
                  <a:lnTo>
                    <a:pt x="9278" y="70664"/>
                  </a:lnTo>
                  <a:lnTo>
                    <a:pt x="9412" y="70894"/>
                  </a:lnTo>
                  <a:lnTo>
                    <a:pt x="9566" y="71087"/>
                  </a:lnTo>
                  <a:lnTo>
                    <a:pt x="9719" y="71279"/>
                  </a:lnTo>
                  <a:lnTo>
                    <a:pt x="9873" y="71471"/>
                  </a:lnTo>
                  <a:lnTo>
                    <a:pt x="10046" y="71624"/>
                  </a:lnTo>
                  <a:lnTo>
                    <a:pt x="9931" y="72469"/>
                  </a:lnTo>
                  <a:lnTo>
                    <a:pt x="9815" y="73315"/>
                  </a:lnTo>
                  <a:lnTo>
                    <a:pt x="9681" y="74160"/>
                  </a:lnTo>
                  <a:lnTo>
                    <a:pt x="9527" y="75005"/>
                  </a:lnTo>
                  <a:lnTo>
                    <a:pt x="9354" y="75850"/>
                  </a:lnTo>
                  <a:lnTo>
                    <a:pt x="9143" y="76676"/>
                  </a:lnTo>
                  <a:lnTo>
                    <a:pt x="8913" y="77502"/>
                  </a:lnTo>
                  <a:lnTo>
                    <a:pt x="8644" y="78328"/>
                  </a:lnTo>
                  <a:lnTo>
                    <a:pt x="8029" y="79326"/>
                  </a:lnTo>
                  <a:lnTo>
                    <a:pt x="8125" y="78961"/>
                  </a:lnTo>
                  <a:lnTo>
                    <a:pt x="8183" y="78597"/>
                  </a:lnTo>
                  <a:lnTo>
                    <a:pt x="8221" y="78232"/>
                  </a:lnTo>
                  <a:lnTo>
                    <a:pt x="8221" y="77867"/>
                  </a:lnTo>
                  <a:lnTo>
                    <a:pt x="8183" y="77521"/>
                  </a:lnTo>
                  <a:lnTo>
                    <a:pt x="8144" y="77367"/>
                  </a:lnTo>
                  <a:lnTo>
                    <a:pt x="8106" y="77214"/>
                  </a:lnTo>
                  <a:lnTo>
                    <a:pt x="8048" y="77060"/>
                  </a:lnTo>
                  <a:lnTo>
                    <a:pt x="7991" y="76906"/>
                  </a:lnTo>
                  <a:lnTo>
                    <a:pt x="7914" y="76772"/>
                  </a:lnTo>
                  <a:lnTo>
                    <a:pt x="7818" y="76637"/>
                  </a:lnTo>
                  <a:lnTo>
                    <a:pt x="7779" y="76599"/>
                  </a:lnTo>
                  <a:lnTo>
                    <a:pt x="7722" y="76580"/>
                  </a:lnTo>
                  <a:lnTo>
                    <a:pt x="7683" y="76561"/>
                  </a:lnTo>
                  <a:lnTo>
                    <a:pt x="7645" y="76561"/>
                  </a:lnTo>
                  <a:lnTo>
                    <a:pt x="7587" y="76580"/>
                  </a:lnTo>
                  <a:lnTo>
                    <a:pt x="7549" y="76599"/>
                  </a:lnTo>
                  <a:lnTo>
                    <a:pt x="7530" y="76637"/>
                  </a:lnTo>
                  <a:lnTo>
                    <a:pt x="7491" y="76695"/>
                  </a:lnTo>
                  <a:lnTo>
                    <a:pt x="7338" y="77156"/>
                  </a:lnTo>
                  <a:lnTo>
                    <a:pt x="7184" y="77636"/>
                  </a:lnTo>
                  <a:lnTo>
                    <a:pt x="7049" y="78136"/>
                  </a:lnTo>
                  <a:lnTo>
                    <a:pt x="6953" y="78654"/>
                  </a:lnTo>
                  <a:lnTo>
                    <a:pt x="6915" y="78923"/>
                  </a:lnTo>
                  <a:lnTo>
                    <a:pt x="6896" y="79173"/>
                  </a:lnTo>
                  <a:lnTo>
                    <a:pt x="6896" y="79442"/>
                  </a:lnTo>
                  <a:lnTo>
                    <a:pt x="6915" y="79691"/>
                  </a:lnTo>
                  <a:lnTo>
                    <a:pt x="6953" y="79941"/>
                  </a:lnTo>
                  <a:lnTo>
                    <a:pt x="7011" y="80172"/>
                  </a:lnTo>
                  <a:lnTo>
                    <a:pt x="7088" y="80402"/>
                  </a:lnTo>
                  <a:lnTo>
                    <a:pt x="7203" y="80633"/>
                  </a:lnTo>
                  <a:lnTo>
                    <a:pt x="6396" y="81804"/>
                  </a:lnTo>
                  <a:lnTo>
                    <a:pt x="5571" y="82976"/>
                  </a:lnTo>
                  <a:lnTo>
                    <a:pt x="4725" y="84109"/>
                  </a:lnTo>
                  <a:lnTo>
                    <a:pt x="3861" y="85242"/>
                  </a:lnTo>
                  <a:lnTo>
                    <a:pt x="2939" y="86356"/>
                  </a:lnTo>
                  <a:lnTo>
                    <a:pt x="2017" y="87451"/>
                  </a:lnTo>
                  <a:lnTo>
                    <a:pt x="1038" y="88546"/>
                  </a:lnTo>
                  <a:lnTo>
                    <a:pt x="39" y="89621"/>
                  </a:lnTo>
                  <a:lnTo>
                    <a:pt x="20" y="89660"/>
                  </a:lnTo>
                  <a:lnTo>
                    <a:pt x="0" y="89698"/>
                  </a:lnTo>
                  <a:lnTo>
                    <a:pt x="20" y="89737"/>
                  </a:lnTo>
                  <a:lnTo>
                    <a:pt x="39" y="89775"/>
                  </a:lnTo>
                  <a:lnTo>
                    <a:pt x="77" y="89794"/>
                  </a:lnTo>
                  <a:lnTo>
                    <a:pt x="154" y="89794"/>
                  </a:lnTo>
                  <a:lnTo>
                    <a:pt x="212" y="89775"/>
                  </a:lnTo>
                  <a:lnTo>
                    <a:pt x="1038" y="89064"/>
                  </a:lnTo>
                  <a:lnTo>
                    <a:pt x="1844" y="88315"/>
                  </a:lnTo>
                  <a:lnTo>
                    <a:pt x="2632" y="87547"/>
                  </a:lnTo>
                  <a:lnTo>
                    <a:pt x="3400" y="86760"/>
                  </a:lnTo>
                  <a:lnTo>
                    <a:pt x="4130" y="85953"/>
                  </a:lnTo>
                  <a:lnTo>
                    <a:pt x="4821" y="85127"/>
                  </a:lnTo>
                  <a:lnTo>
                    <a:pt x="5513" y="84282"/>
                  </a:lnTo>
                  <a:lnTo>
                    <a:pt x="6166" y="83418"/>
                  </a:lnTo>
                  <a:lnTo>
                    <a:pt x="6454" y="83341"/>
                  </a:lnTo>
                  <a:lnTo>
                    <a:pt x="6742" y="83264"/>
                  </a:lnTo>
                  <a:lnTo>
                    <a:pt x="7049" y="83168"/>
                  </a:lnTo>
                  <a:lnTo>
                    <a:pt x="7338" y="83053"/>
                  </a:lnTo>
                  <a:lnTo>
                    <a:pt x="7645" y="82918"/>
                  </a:lnTo>
                  <a:lnTo>
                    <a:pt x="7933" y="82764"/>
                  </a:lnTo>
                  <a:lnTo>
                    <a:pt x="8221" y="82611"/>
                  </a:lnTo>
                  <a:lnTo>
                    <a:pt x="8490" y="82438"/>
                  </a:lnTo>
                  <a:lnTo>
                    <a:pt x="8759" y="82246"/>
                  </a:lnTo>
                  <a:lnTo>
                    <a:pt x="9009" y="82054"/>
                  </a:lnTo>
                  <a:lnTo>
                    <a:pt x="9239" y="81843"/>
                  </a:lnTo>
                  <a:lnTo>
                    <a:pt x="9470" y="81612"/>
                  </a:lnTo>
                  <a:lnTo>
                    <a:pt x="9662" y="81382"/>
                  </a:lnTo>
                  <a:lnTo>
                    <a:pt x="9835" y="81151"/>
                  </a:lnTo>
                  <a:lnTo>
                    <a:pt x="9969" y="80901"/>
                  </a:lnTo>
                  <a:lnTo>
                    <a:pt x="10084" y="80633"/>
                  </a:lnTo>
                  <a:lnTo>
                    <a:pt x="10103" y="80556"/>
                  </a:lnTo>
                  <a:lnTo>
                    <a:pt x="10084" y="80479"/>
                  </a:lnTo>
                  <a:lnTo>
                    <a:pt x="10065" y="80440"/>
                  </a:lnTo>
                  <a:lnTo>
                    <a:pt x="10027" y="80421"/>
                  </a:lnTo>
                  <a:lnTo>
                    <a:pt x="9988" y="80402"/>
                  </a:lnTo>
                  <a:lnTo>
                    <a:pt x="9950" y="80402"/>
                  </a:lnTo>
                  <a:lnTo>
                    <a:pt x="9738" y="80440"/>
                  </a:lnTo>
                  <a:lnTo>
                    <a:pt x="9546" y="80479"/>
                  </a:lnTo>
                  <a:lnTo>
                    <a:pt x="9354" y="80536"/>
                  </a:lnTo>
                  <a:lnTo>
                    <a:pt x="9162" y="80594"/>
                  </a:lnTo>
                  <a:lnTo>
                    <a:pt x="8817" y="80767"/>
                  </a:lnTo>
                  <a:lnTo>
                    <a:pt x="8490" y="80959"/>
                  </a:lnTo>
                  <a:lnTo>
                    <a:pt x="8164" y="81190"/>
                  </a:lnTo>
                  <a:lnTo>
                    <a:pt x="7856" y="81420"/>
                  </a:lnTo>
                  <a:lnTo>
                    <a:pt x="7242" y="81900"/>
                  </a:lnTo>
                  <a:lnTo>
                    <a:pt x="7760" y="81132"/>
                  </a:lnTo>
                  <a:lnTo>
                    <a:pt x="8260" y="80344"/>
                  </a:lnTo>
                  <a:lnTo>
                    <a:pt x="8740" y="79538"/>
                  </a:lnTo>
                  <a:lnTo>
                    <a:pt x="9220" y="78731"/>
                  </a:lnTo>
                  <a:lnTo>
                    <a:pt x="9681" y="77905"/>
                  </a:lnTo>
                  <a:lnTo>
                    <a:pt x="10123" y="77079"/>
                  </a:lnTo>
                  <a:lnTo>
                    <a:pt x="10564" y="76234"/>
                  </a:lnTo>
                  <a:lnTo>
                    <a:pt x="10987" y="75389"/>
                  </a:lnTo>
                  <a:lnTo>
                    <a:pt x="11217" y="75312"/>
                  </a:lnTo>
                  <a:lnTo>
                    <a:pt x="11429" y="75197"/>
                  </a:lnTo>
                  <a:lnTo>
                    <a:pt x="11640" y="75082"/>
                  </a:lnTo>
                  <a:lnTo>
                    <a:pt x="11851" y="74947"/>
                  </a:lnTo>
                  <a:lnTo>
                    <a:pt x="12235" y="74640"/>
                  </a:lnTo>
                  <a:lnTo>
                    <a:pt x="12620" y="74313"/>
                  </a:lnTo>
                  <a:lnTo>
                    <a:pt x="12965" y="73948"/>
                  </a:lnTo>
                  <a:lnTo>
                    <a:pt x="13292" y="73583"/>
                  </a:lnTo>
                  <a:lnTo>
                    <a:pt x="13618" y="73219"/>
                  </a:lnTo>
                  <a:lnTo>
                    <a:pt x="13926" y="72834"/>
                  </a:lnTo>
                  <a:lnTo>
                    <a:pt x="13945" y="72796"/>
                  </a:lnTo>
                  <a:lnTo>
                    <a:pt x="13945" y="72758"/>
                  </a:lnTo>
                  <a:lnTo>
                    <a:pt x="13945" y="72662"/>
                  </a:lnTo>
                  <a:lnTo>
                    <a:pt x="13926" y="72623"/>
                  </a:lnTo>
                  <a:lnTo>
                    <a:pt x="13887" y="72604"/>
                  </a:lnTo>
                  <a:lnTo>
                    <a:pt x="13849" y="72585"/>
                  </a:lnTo>
                  <a:lnTo>
                    <a:pt x="13791" y="72585"/>
                  </a:lnTo>
                  <a:lnTo>
                    <a:pt x="13657" y="72604"/>
                  </a:lnTo>
                  <a:lnTo>
                    <a:pt x="13465" y="72681"/>
                  </a:lnTo>
                  <a:lnTo>
                    <a:pt x="13234" y="72796"/>
                  </a:lnTo>
                  <a:lnTo>
                    <a:pt x="12965" y="72930"/>
                  </a:lnTo>
                  <a:lnTo>
                    <a:pt x="12677" y="73103"/>
                  </a:lnTo>
                  <a:lnTo>
                    <a:pt x="12389" y="73295"/>
                  </a:lnTo>
                  <a:lnTo>
                    <a:pt x="12082" y="73487"/>
                  </a:lnTo>
                  <a:lnTo>
                    <a:pt x="11794" y="73718"/>
                  </a:lnTo>
                  <a:lnTo>
                    <a:pt x="12024" y="73219"/>
                  </a:lnTo>
                  <a:lnTo>
                    <a:pt x="13004" y="71740"/>
                  </a:lnTo>
                  <a:lnTo>
                    <a:pt x="14002" y="70299"/>
                  </a:lnTo>
                  <a:lnTo>
                    <a:pt x="15020" y="68859"/>
                  </a:lnTo>
                  <a:lnTo>
                    <a:pt x="16058" y="67437"/>
                  </a:lnTo>
                  <a:lnTo>
                    <a:pt x="16922" y="67111"/>
                  </a:lnTo>
                  <a:lnTo>
                    <a:pt x="17786" y="66746"/>
                  </a:lnTo>
                  <a:lnTo>
                    <a:pt x="18631" y="66362"/>
                  </a:lnTo>
                  <a:lnTo>
                    <a:pt x="19476" y="65958"/>
                  </a:lnTo>
                  <a:lnTo>
                    <a:pt x="21128" y="65113"/>
                  </a:lnTo>
                  <a:lnTo>
                    <a:pt x="22780" y="64268"/>
                  </a:lnTo>
                  <a:lnTo>
                    <a:pt x="25162" y="63058"/>
                  </a:lnTo>
                  <a:lnTo>
                    <a:pt x="26333" y="62443"/>
                  </a:lnTo>
                  <a:lnTo>
                    <a:pt x="27505" y="61809"/>
                  </a:lnTo>
                  <a:lnTo>
                    <a:pt x="28638" y="61137"/>
                  </a:lnTo>
                  <a:lnTo>
                    <a:pt x="29772" y="60446"/>
                  </a:lnTo>
                  <a:lnTo>
                    <a:pt x="30329" y="60081"/>
                  </a:lnTo>
                  <a:lnTo>
                    <a:pt x="30866" y="59697"/>
                  </a:lnTo>
                  <a:lnTo>
                    <a:pt x="31423" y="59313"/>
                  </a:lnTo>
                  <a:lnTo>
                    <a:pt x="31961" y="58909"/>
                  </a:lnTo>
                  <a:lnTo>
                    <a:pt x="32000" y="58890"/>
                  </a:lnTo>
                  <a:lnTo>
                    <a:pt x="32019" y="58832"/>
                  </a:lnTo>
                  <a:lnTo>
                    <a:pt x="32038" y="58794"/>
                  </a:lnTo>
                  <a:lnTo>
                    <a:pt x="32038" y="58756"/>
                  </a:lnTo>
                  <a:lnTo>
                    <a:pt x="32019" y="58717"/>
                  </a:lnTo>
                  <a:lnTo>
                    <a:pt x="32000" y="58679"/>
                  </a:lnTo>
                  <a:lnTo>
                    <a:pt x="31961" y="58640"/>
                  </a:lnTo>
                  <a:lnTo>
                    <a:pt x="31923" y="58621"/>
                  </a:lnTo>
                  <a:lnTo>
                    <a:pt x="31519" y="58544"/>
                  </a:lnTo>
                  <a:lnTo>
                    <a:pt x="31135" y="58487"/>
                  </a:lnTo>
                  <a:lnTo>
                    <a:pt x="30751" y="58429"/>
                  </a:lnTo>
                  <a:lnTo>
                    <a:pt x="30367" y="58391"/>
                  </a:lnTo>
                  <a:lnTo>
                    <a:pt x="29983" y="58371"/>
                  </a:lnTo>
                  <a:lnTo>
                    <a:pt x="29215" y="58371"/>
                  </a:lnTo>
                  <a:lnTo>
                    <a:pt x="28830" y="58391"/>
                  </a:lnTo>
                  <a:lnTo>
                    <a:pt x="28446" y="58410"/>
                  </a:lnTo>
                  <a:lnTo>
                    <a:pt x="28062" y="58467"/>
                  </a:lnTo>
                  <a:lnTo>
                    <a:pt x="27678" y="58525"/>
                  </a:lnTo>
                  <a:lnTo>
                    <a:pt x="27313" y="58583"/>
                  </a:lnTo>
                  <a:lnTo>
                    <a:pt x="26564" y="58756"/>
                  </a:lnTo>
                  <a:lnTo>
                    <a:pt x="25815" y="58967"/>
                  </a:lnTo>
                  <a:lnTo>
                    <a:pt x="25085" y="59217"/>
                  </a:lnTo>
                  <a:lnTo>
                    <a:pt x="24374" y="59505"/>
                  </a:lnTo>
                  <a:lnTo>
                    <a:pt x="23664" y="59831"/>
                  </a:lnTo>
                  <a:lnTo>
                    <a:pt x="22972" y="60196"/>
                  </a:lnTo>
                  <a:lnTo>
                    <a:pt x="22300" y="60599"/>
                  </a:lnTo>
                  <a:lnTo>
                    <a:pt x="21647" y="61022"/>
                  </a:lnTo>
                  <a:lnTo>
                    <a:pt x="20994" y="61483"/>
                  </a:lnTo>
                  <a:lnTo>
                    <a:pt x="20379" y="61963"/>
                  </a:lnTo>
                  <a:lnTo>
                    <a:pt x="21205" y="60964"/>
                  </a:lnTo>
                  <a:lnTo>
                    <a:pt x="22069" y="59966"/>
                  </a:lnTo>
                  <a:lnTo>
                    <a:pt x="23798" y="58006"/>
                  </a:lnTo>
                  <a:lnTo>
                    <a:pt x="23779" y="58045"/>
                  </a:lnTo>
                  <a:lnTo>
                    <a:pt x="23779" y="58083"/>
                  </a:lnTo>
                  <a:lnTo>
                    <a:pt x="23817" y="58122"/>
                  </a:lnTo>
                  <a:lnTo>
                    <a:pt x="23856" y="58122"/>
                  </a:lnTo>
                  <a:lnTo>
                    <a:pt x="23894" y="58103"/>
                  </a:lnTo>
                  <a:lnTo>
                    <a:pt x="24048" y="57910"/>
                  </a:lnTo>
                  <a:lnTo>
                    <a:pt x="24201" y="57699"/>
                  </a:lnTo>
                  <a:lnTo>
                    <a:pt x="24336" y="57469"/>
                  </a:lnTo>
                  <a:lnTo>
                    <a:pt x="24470" y="57238"/>
                  </a:lnTo>
                  <a:lnTo>
                    <a:pt x="25488" y="56124"/>
                  </a:lnTo>
                  <a:lnTo>
                    <a:pt x="26545" y="55010"/>
                  </a:lnTo>
                  <a:lnTo>
                    <a:pt x="26910" y="54991"/>
                  </a:lnTo>
                  <a:lnTo>
                    <a:pt x="27275" y="54972"/>
                  </a:lnTo>
                  <a:lnTo>
                    <a:pt x="27659" y="54895"/>
                  </a:lnTo>
                  <a:lnTo>
                    <a:pt x="28024" y="54799"/>
                  </a:lnTo>
                  <a:lnTo>
                    <a:pt x="28389" y="54684"/>
                  </a:lnTo>
                  <a:lnTo>
                    <a:pt x="28734" y="54530"/>
                  </a:lnTo>
                  <a:lnTo>
                    <a:pt x="29042" y="54357"/>
                  </a:lnTo>
                  <a:lnTo>
                    <a:pt x="29330" y="54165"/>
                  </a:lnTo>
                  <a:lnTo>
                    <a:pt x="29368" y="54127"/>
                  </a:lnTo>
                  <a:lnTo>
                    <a:pt x="29387" y="54088"/>
                  </a:lnTo>
                  <a:lnTo>
                    <a:pt x="29407" y="54011"/>
                  </a:lnTo>
                  <a:lnTo>
                    <a:pt x="29387" y="53973"/>
                  </a:lnTo>
                  <a:lnTo>
                    <a:pt x="29368" y="53935"/>
                  </a:lnTo>
                  <a:lnTo>
                    <a:pt x="29330" y="53915"/>
                  </a:lnTo>
                  <a:lnTo>
                    <a:pt x="29291" y="53877"/>
                  </a:lnTo>
                  <a:lnTo>
                    <a:pt x="29080" y="53839"/>
                  </a:lnTo>
                  <a:lnTo>
                    <a:pt x="28850" y="53800"/>
                  </a:lnTo>
                  <a:lnTo>
                    <a:pt x="28408" y="53800"/>
                  </a:lnTo>
                  <a:lnTo>
                    <a:pt x="28177" y="53839"/>
                  </a:lnTo>
                  <a:lnTo>
                    <a:pt x="27947" y="53877"/>
                  </a:lnTo>
                  <a:lnTo>
                    <a:pt x="27716" y="53935"/>
                  </a:lnTo>
                  <a:lnTo>
                    <a:pt x="27486" y="54011"/>
                  </a:lnTo>
                  <a:lnTo>
                    <a:pt x="27486" y="54011"/>
                  </a:lnTo>
                  <a:lnTo>
                    <a:pt x="28984" y="52456"/>
                  </a:lnTo>
                  <a:lnTo>
                    <a:pt x="29426" y="52398"/>
                  </a:lnTo>
                  <a:lnTo>
                    <a:pt x="29868" y="52321"/>
                  </a:lnTo>
                  <a:lnTo>
                    <a:pt x="30290" y="52244"/>
                  </a:lnTo>
                  <a:lnTo>
                    <a:pt x="30732" y="52148"/>
                  </a:lnTo>
                  <a:lnTo>
                    <a:pt x="30501" y="52264"/>
                  </a:lnTo>
                  <a:lnTo>
                    <a:pt x="30482" y="52302"/>
                  </a:lnTo>
                  <a:lnTo>
                    <a:pt x="30482" y="52340"/>
                  </a:lnTo>
                  <a:lnTo>
                    <a:pt x="30501" y="52379"/>
                  </a:lnTo>
                  <a:lnTo>
                    <a:pt x="30540" y="52398"/>
                  </a:lnTo>
                  <a:lnTo>
                    <a:pt x="30674" y="52379"/>
                  </a:lnTo>
                  <a:lnTo>
                    <a:pt x="30789" y="52340"/>
                  </a:lnTo>
                  <a:lnTo>
                    <a:pt x="31039" y="52264"/>
                  </a:lnTo>
                  <a:lnTo>
                    <a:pt x="31270" y="52379"/>
                  </a:lnTo>
                  <a:lnTo>
                    <a:pt x="31500" y="52475"/>
                  </a:lnTo>
                  <a:lnTo>
                    <a:pt x="31769" y="52552"/>
                  </a:lnTo>
                  <a:lnTo>
                    <a:pt x="32038" y="52628"/>
                  </a:lnTo>
                  <a:lnTo>
                    <a:pt x="32307" y="52667"/>
                  </a:lnTo>
                  <a:lnTo>
                    <a:pt x="32595" y="52705"/>
                  </a:lnTo>
                  <a:lnTo>
                    <a:pt x="32883" y="52744"/>
                  </a:lnTo>
                  <a:lnTo>
                    <a:pt x="33747" y="52744"/>
                  </a:lnTo>
                  <a:lnTo>
                    <a:pt x="34304" y="52705"/>
                  </a:lnTo>
                  <a:lnTo>
                    <a:pt x="34804" y="52648"/>
                  </a:lnTo>
                  <a:lnTo>
                    <a:pt x="35246" y="52571"/>
                  </a:lnTo>
                  <a:lnTo>
                    <a:pt x="35284" y="52552"/>
                  </a:lnTo>
                  <a:lnTo>
                    <a:pt x="35322" y="52532"/>
                  </a:lnTo>
                  <a:lnTo>
                    <a:pt x="35342" y="52494"/>
                  </a:lnTo>
                  <a:lnTo>
                    <a:pt x="35342" y="52436"/>
                  </a:lnTo>
                  <a:lnTo>
                    <a:pt x="35342" y="52360"/>
                  </a:lnTo>
                  <a:lnTo>
                    <a:pt x="35303" y="52321"/>
                  </a:lnTo>
                  <a:lnTo>
                    <a:pt x="35284" y="52302"/>
                  </a:lnTo>
                  <a:lnTo>
                    <a:pt x="34996" y="52168"/>
                  </a:lnTo>
                  <a:lnTo>
                    <a:pt x="34708" y="52052"/>
                  </a:lnTo>
                  <a:lnTo>
                    <a:pt x="34400" y="51956"/>
                  </a:lnTo>
                  <a:lnTo>
                    <a:pt x="34093" y="51860"/>
                  </a:lnTo>
                  <a:lnTo>
                    <a:pt x="33459" y="51707"/>
                  </a:lnTo>
                  <a:lnTo>
                    <a:pt x="32806" y="51591"/>
                  </a:lnTo>
                  <a:lnTo>
                    <a:pt x="33286" y="51476"/>
                  </a:lnTo>
                  <a:lnTo>
                    <a:pt x="33767" y="51361"/>
                  </a:lnTo>
                  <a:lnTo>
                    <a:pt x="34247" y="51226"/>
                  </a:lnTo>
                  <a:lnTo>
                    <a:pt x="34708" y="51053"/>
                  </a:lnTo>
                  <a:lnTo>
                    <a:pt x="35150" y="50881"/>
                  </a:lnTo>
                  <a:lnTo>
                    <a:pt x="35591" y="50669"/>
                  </a:lnTo>
                  <a:lnTo>
                    <a:pt x="36033" y="50458"/>
                  </a:lnTo>
                  <a:lnTo>
                    <a:pt x="36436" y="50208"/>
                  </a:lnTo>
                  <a:lnTo>
                    <a:pt x="36494" y="50151"/>
                  </a:lnTo>
                  <a:lnTo>
                    <a:pt x="36513" y="50093"/>
                  </a:lnTo>
                  <a:lnTo>
                    <a:pt x="36494" y="50036"/>
                  </a:lnTo>
                  <a:lnTo>
                    <a:pt x="36436" y="49978"/>
                  </a:lnTo>
                  <a:lnTo>
                    <a:pt x="36244" y="49882"/>
                  </a:lnTo>
                  <a:lnTo>
                    <a:pt x="36052" y="49786"/>
                  </a:lnTo>
                  <a:lnTo>
                    <a:pt x="35860" y="49709"/>
                  </a:lnTo>
                  <a:lnTo>
                    <a:pt x="35668" y="49651"/>
                  </a:lnTo>
                  <a:lnTo>
                    <a:pt x="35457" y="49613"/>
                  </a:lnTo>
                  <a:lnTo>
                    <a:pt x="35265" y="49575"/>
                  </a:lnTo>
                  <a:lnTo>
                    <a:pt x="35073" y="49555"/>
                  </a:lnTo>
                  <a:lnTo>
                    <a:pt x="34881" y="49536"/>
                  </a:lnTo>
                  <a:lnTo>
                    <a:pt x="34477" y="49555"/>
                  </a:lnTo>
                  <a:lnTo>
                    <a:pt x="34093" y="49613"/>
                  </a:lnTo>
                  <a:lnTo>
                    <a:pt x="33709" y="49690"/>
                  </a:lnTo>
                  <a:lnTo>
                    <a:pt x="33325" y="49805"/>
                  </a:lnTo>
                  <a:lnTo>
                    <a:pt x="33613" y="49479"/>
                  </a:lnTo>
                  <a:lnTo>
                    <a:pt x="33882" y="49152"/>
                  </a:lnTo>
                  <a:lnTo>
                    <a:pt x="34112" y="48787"/>
                  </a:lnTo>
                  <a:lnTo>
                    <a:pt x="34324" y="48422"/>
                  </a:lnTo>
                  <a:lnTo>
                    <a:pt x="34477" y="48019"/>
                  </a:lnTo>
                  <a:lnTo>
                    <a:pt x="34535" y="47827"/>
                  </a:lnTo>
                  <a:lnTo>
                    <a:pt x="34592" y="47615"/>
                  </a:lnTo>
                  <a:lnTo>
                    <a:pt x="34631" y="47423"/>
                  </a:lnTo>
                  <a:lnTo>
                    <a:pt x="34669" y="47212"/>
                  </a:lnTo>
                  <a:lnTo>
                    <a:pt x="34689" y="47001"/>
                  </a:lnTo>
                  <a:lnTo>
                    <a:pt x="34689" y="46790"/>
                  </a:lnTo>
                  <a:lnTo>
                    <a:pt x="34669" y="46732"/>
                  </a:lnTo>
                  <a:lnTo>
                    <a:pt x="34631" y="46674"/>
                  </a:lnTo>
                  <a:lnTo>
                    <a:pt x="34573" y="46655"/>
                  </a:lnTo>
                  <a:lnTo>
                    <a:pt x="34496" y="46655"/>
                  </a:lnTo>
                  <a:lnTo>
                    <a:pt x="34151" y="46751"/>
                  </a:lnTo>
                  <a:lnTo>
                    <a:pt x="33805" y="46886"/>
                  </a:lnTo>
                  <a:lnTo>
                    <a:pt x="33478" y="47039"/>
                  </a:lnTo>
                  <a:lnTo>
                    <a:pt x="33152" y="47212"/>
                  </a:lnTo>
                  <a:lnTo>
                    <a:pt x="32845" y="47423"/>
                  </a:lnTo>
                  <a:lnTo>
                    <a:pt x="32537" y="47635"/>
                  </a:lnTo>
                  <a:lnTo>
                    <a:pt x="32249" y="47865"/>
                  </a:lnTo>
                  <a:lnTo>
                    <a:pt x="31980" y="48134"/>
                  </a:lnTo>
                  <a:lnTo>
                    <a:pt x="32057" y="47750"/>
                  </a:lnTo>
                  <a:lnTo>
                    <a:pt x="32096" y="47347"/>
                  </a:lnTo>
                  <a:lnTo>
                    <a:pt x="32096" y="46962"/>
                  </a:lnTo>
                  <a:lnTo>
                    <a:pt x="32057" y="46578"/>
                  </a:lnTo>
                  <a:lnTo>
                    <a:pt x="32019" y="46367"/>
                  </a:lnTo>
                  <a:lnTo>
                    <a:pt x="31923" y="46098"/>
                  </a:lnTo>
                  <a:lnTo>
                    <a:pt x="31807" y="45791"/>
                  </a:lnTo>
                  <a:lnTo>
                    <a:pt x="31635" y="45483"/>
                  </a:lnTo>
                  <a:lnTo>
                    <a:pt x="31558" y="45330"/>
                  </a:lnTo>
                  <a:lnTo>
                    <a:pt x="31443" y="45215"/>
                  </a:lnTo>
                  <a:lnTo>
                    <a:pt x="31346" y="45099"/>
                  </a:lnTo>
                  <a:lnTo>
                    <a:pt x="31231" y="45022"/>
                  </a:lnTo>
                  <a:lnTo>
                    <a:pt x="31116" y="44984"/>
                  </a:lnTo>
                  <a:lnTo>
                    <a:pt x="31001" y="44965"/>
                  </a:lnTo>
                  <a:lnTo>
                    <a:pt x="30886" y="44984"/>
                  </a:lnTo>
                  <a:lnTo>
                    <a:pt x="30751" y="45061"/>
                  </a:lnTo>
                  <a:lnTo>
                    <a:pt x="30597" y="45195"/>
                  </a:lnTo>
                  <a:lnTo>
                    <a:pt x="30444" y="45330"/>
                  </a:lnTo>
                  <a:lnTo>
                    <a:pt x="30309" y="45483"/>
                  </a:lnTo>
                  <a:lnTo>
                    <a:pt x="30194" y="45656"/>
                  </a:lnTo>
                  <a:lnTo>
                    <a:pt x="30098" y="45829"/>
                  </a:lnTo>
                  <a:lnTo>
                    <a:pt x="30002" y="46002"/>
                  </a:lnTo>
                  <a:lnTo>
                    <a:pt x="29829" y="46386"/>
                  </a:lnTo>
                  <a:lnTo>
                    <a:pt x="29714" y="46790"/>
                  </a:lnTo>
                  <a:lnTo>
                    <a:pt x="29618" y="47193"/>
                  </a:lnTo>
                  <a:lnTo>
                    <a:pt x="29541" y="47596"/>
                  </a:lnTo>
                  <a:lnTo>
                    <a:pt x="29464" y="48000"/>
                  </a:lnTo>
                  <a:lnTo>
                    <a:pt x="29349" y="47750"/>
                  </a:lnTo>
                  <a:lnTo>
                    <a:pt x="29195" y="47519"/>
                  </a:lnTo>
                  <a:lnTo>
                    <a:pt x="29042" y="47308"/>
                  </a:lnTo>
                  <a:lnTo>
                    <a:pt x="28869" y="47116"/>
                  </a:lnTo>
                  <a:lnTo>
                    <a:pt x="28677" y="46943"/>
                  </a:lnTo>
                  <a:lnTo>
                    <a:pt x="28465" y="46809"/>
                  </a:lnTo>
                  <a:lnTo>
                    <a:pt x="28254" y="46693"/>
                  </a:lnTo>
                  <a:lnTo>
                    <a:pt x="28024" y="46617"/>
                  </a:lnTo>
                  <a:lnTo>
                    <a:pt x="27966" y="46617"/>
                  </a:lnTo>
                  <a:lnTo>
                    <a:pt x="27928" y="46636"/>
                  </a:lnTo>
                  <a:lnTo>
                    <a:pt x="27870" y="46655"/>
                  </a:lnTo>
                  <a:lnTo>
                    <a:pt x="27851" y="46693"/>
                  </a:lnTo>
                  <a:lnTo>
                    <a:pt x="27716" y="46982"/>
                  </a:lnTo>
                  <a:lnTo>
                    <a:pt x="27620" y="47250"/>
                  </a:lnTo>
                  <a:lnTo>
                    <a:pt x="27543" y="47558"/>
                  </a:lnTo>
                  <a:lnTo>
                    <a:pt x="27505" y="47865"/>
                  </a:lnTo>
                  <a:lnTo>
                    <a:pt x="27505" y="48192"/>
                  </a:lnTo>
                  <a:lnTo>
                    <a:pt x="27524" y="48518"/>
                  </a:lnTo>
                  <a:lnTo>
                    <a:pt x="27563" y="48825"/>
                  </a:lnTo>
                  <a:lnTo>
                    <a:pt x="27640" y="49152"/>
                  </a:lnTo>
                  <a:lnTo>
                    <a:pt x="27736" y="49459"/>
                  </a:lnTo>
                  <a:lnTo>
                    <a:pt x="27851" y="49767"/>
                  </a:lnTo>
                  <a:lnTo>
                    <a:pt x="28004" y="50036"/>
                  </a:lnTo>
                  <a:lnTo>
                    <a:pt x="28158" y="50324"/>
                  </a:lnTo>
                  <a:lnTo>
                    <a:pt x="28350" y="50573"/>
                  </a:lnTo>
                  <a:lnTo>
                    <a:pt x="28581" y="50785"/>
                  </a:lnTo>
                  <a:lnTo>
                    <a:pt x="28811" y="50996"/>
                  </a:lnTo>
                  <a:lnTo>
                    <a:pt x="29061" y="51169"/>
                  </a:lnTo>
                  <a:lnTo>
                    <a:pt x="28984" y="51630"/>
                  </a:lnTo>
                  <a:lnTo>
                    <a:pt x="28907" y="52110"/>
                  </a:lnTo>
                  <a:lnTo>
                    <a:pt x="28907" y="52148"/>
                  </a:lnTo>
                  <a:lnTo>
                    <a:pt x="28926" y="52168"/>
                  </a:lnTo>
                  <a:lnTo>
                    <a:pt x="28907" y="52206"/>
                  </a:lnTo>
                  <a:lnTo>
                    <a:pt x="28869" y="52225"/>
                  </a:lnTo>
                  <a:lnTo>
                    <a:pt x="28850" y="52283"/>
                  </a:lnTo>
                  <a:lnTo>
                    <a:pt x="27774" y="53301"/>
                  </a:lnTo>
                  <a:lnTo>
                    <a:pt x="26718" y="54357"/>
                  </a:lnTo>
                  <a:lnTo>
                    <a:pt x="26698" y="54357"/>
                  </a:lnTo>
                  <a:lnTo>
                    <a:pt x="26679" y="54376"/>
                  </a:lnTo>
                  <a:lnTo>
                    <a:pt x="26660" y="54415"/>
                  </a:lnTo>
                  <a:lnTo>
                    <a:pt x="26391" y="54684"/>
                  </a:lnTo>
                  <a:lnTo>
                    <a:pt x="25930" y="54741"/>
                  </a:lnTo>
                  <a:lnTo>
                    <a:pt x="25892" y="54760"/>
                  </a:lnTo>
                  <a:lnTo>
                    <a:pt x="25872" y="54780"/>
                  </a:lnTo>
                  <a:lnTo>
                    <a:pt x="25853" y="54837"/>
                  </a:lnTo>
                  <a:lnTo>
                    <a:pt x="25872" y="54895"/>
                  </a:lnTo>
                  <a:lnTo>
                    <a:pt x="25892" y="54914"/>
                  </a:lnTo>
                  <a:lnTo>
                    <a:pt x="25930" y="54933"/>
                  </a:lnTo>
                  <a:lnTo>
                    <a:pt x="26122" y="54953"/>
                  </a:lnTo>
                  <a:lnTo>
                    <a:pt x="24874" y="56220"/>
                  </a:lnTo>
                  <a:lnTo>
                    <a:pt x="24874" y="56220"/>
                  </a:lnTo>
                  <a:lnTo>
                    <a:pt x="24970" y="55778"/>
                  </a:lnTo>
                  <a:lnTo>
                    <a:pt x="24989" y="55548"/>
                  </a:lnTo>
                  <a:lnTo>
                    <a:pt x="25008" y="55337"/>
                  </a:lnTo>
                  <a:lnTo>
                    <a:pt x="25008" y="55106"/>
                  </a:lnTo>
                  <a:lnTo>
                    <a:pt x="25008" y="54895"/>
                  </a:lnTo>
                  <a:lnTo>
                    <a:pt x="24989" y="54684"/>
                  </a:lnTo>
                  <a:lnTo>
                    <a:pt x="24951" y="54472"/>
                  </a:lnTo>
                  <a:lnTo>
                    <a:pt x="24912" y="54415"/>
                  </a:lnTo>
                  <a:lnTo>
                    <a:pt x="24854" y="54396"/>
                  </a:lnTo>
                  <a:lnTo>
                    <a:pt x="24797" y="54396"/>
                  </a:lnTo>
                  <a:lnTo>
                    <a:pt x="24739" y="54434"/>
                  </a:lnTo>
                  <a:lnTo>
                    <a:pt x="24624" y="54568"/>
                  </a:lnTo>
                  <a:lnTo>
                    <a:pt x="24528" y="54703"/>
                  </a:lnTo>
                  <a:lnTo>
                    <a:pt x="24374" y="55010"/>
                  </a:lnTo>
                  <a:lnTo>
                    <a:pt x="24240" y="55356"/>
                  </a:lnTo>
                  <a:lnTo>
                    <a:pt x="24125" y="55702"/>
                  </a:lnTo>
                  <a:lnTo>
                    <a:pt x="24048" y="56067"/>
                  </a:lnTo>
                  <a:lnTo>
                    <a:pt x="23990" y="56451"/>
                  </a:lnTo>
                  <a:lnTo>
                    <a:pt x="23952" y="56816"/>
                  </a:lnTo>
                  <a:lnTo>
                    <a:pt x="23933" y="57161"/>
                  </a:lnTo>
                  <a:lnTo>
                    <a:pt x="22799" y="58371"/>
                  </a:lnTo>
                  <a:lnTo>
                    <a:pt x="21685" y="59581"/>
                  </a:lnTo>
                  <a:lnTo>
                    <a:pt x="21801" y="59313"/>
                  </a:lnTo>
                  <a:lnTo>
                    <a:pt x="21916" y="59024"/>
                  </a:lnTo>
                  <a:lnTo>
                    <a:pt x="21993" y="58756"/>
                  </a:lnTo>
                  <a:lnTo>
                    <a:pt x="22069" y="58467"/>
                  </a:lnTo>
                  <a:lnTo>
                    <a:pt x="22127" y="58179"/>
                  </a:lnTo>
                  <a:lnTo>
                    <a:pt x="22146" y="57910"/>
                  </a:lnTo>
                  <a:lnTo>
                    <a:pt x="22165" y="57622"/>
                  </a:lnTo>
                  <a:lnTo>
                    <a:pt x="22127" y="57334"/>
                  </a:lnTo>
                  <a:lnTo>
                    <a:pt x="22108" y="57277"/>
                  </a:lnTo>
                  <a:lnTo>
                    <a:pt x="22069" y="57238"/>
                  </a:lnTo>
                  <a:lnTo>
                    <a:pt x="22012" y="57219"/>
                  </a:lnTo>
                  <a:lnTo>
                    <a:pt x="21973" y="57219"/>
                  </a:lnTo>
                  <a:lnTo>
                    <a:pt x="21935" y="57238"/>
                  </a:lnTo>
                  <a:lnTo>
                    <a:pt x="21801" y="57353"/>
                  </a:lnTo>
                  <a:lnTo>
                    <a:pt x="21666" y="57488"/>
                  </a:lnTo>
                  <a:lnTo>
                    <a:pt x="21551" y="57661"/>
                  </a:lnTo>
                  <a:lnTo>
                    <a:pt x="21436" y="57814"/>
                  </a:lnTo>
                  <a:lnTo>
                    <a:pt x="21340" y="58006"/>
                  </a:lnTo>
                  <a:lnTo>
                    <a:pt x="21244" y="58199"/>
                  </a:lnTo>
                  <a:lnTo>
                    <a:pt x="21186" y="58391"/>
                  </a:lnTo>
                  <a:lnTo>
                    <a:pt x="21128" y="58602"/>
                  </a:lnTo>
                  <a:lnTo>
                    <a:pt x="21071" y="58813"/>
                  </a:lnTo>
                  <a:lnTo>
                    <a:pt x="21032" y="59024"/>
                  </a:lnTo>
                  <a:lnTo>
                    <a:pt x="21013" y="59236"/>
                  </a:lnTo>
                  <a:lnTo>
                    <a:pt x="20994" y="59447"/>
                  </a:lnTo>
                  <a:lnTo>
                    <a:pt x="20994" y="59658"/>
                  </a:lnTo>
                  <a:lnTo>
                    <a:pt x="20994" y="59870"/>
                  </a:lnTo>
                  <a:lnTo>
                    <a:pt x="21032" y="60062"/>
                  </a:lnTo>
                  <a:lnTo>
                    <a:pt x="21051" y="60254"/>
                  </a:lnTo>
                  <a:lnTo>
                    <a:pt x="21032" y="60311"/>
                  </a:lnTo>
                  <a:lnTo>
                    <a:pt x="19649" y="61886"/>
                  </a:lnTo>
                  <a:lnTo>
                    <a:pt x="18958" y="62693"/>
                  </a:lnTo>
                  <a:lnTo>
                    <a:pt x="18286" y="63500"/>
                  </a:lnTo>
                  <a:lnTo>
                    <a:pt x="17633" y="64306"/>
                  </a:lnTo>
                  <a:lnTo>
                    <a:pt x="16980" y="65132"/>
                  </a:lnTo>
                  <a:lnTo>
                    <a:pt x="16346" y="65958"/>
                  </a:lnTo>
                  <a:lnTo>
                    <a:pt x="15712" y="66803"/>
                  </a:lnTo>
                  <a:lnTo>
                    <a:pt x="15040" y="67303"/>
                  </a:lnTo>
                  <a:lnTo>
                    <a:pt x="14694" y="67552"/>
                  </a:lnTo>
                  <a:lnTo>
                    <a:pt x="14348" y="67783"/>
                  </a:lnTo>
                  <a:lnTo>
                    <a:pt x="14310" y="67802"/>
                  </a:lnTo>
                  <a:lnTo>
                    <a:pt x="14291" y="67841"/>
                  </a:lnTo>
                  <a:lnTo>
                    <a:pt x="14291" y="67879"/>
                  </a:lnTo>
                  <a:lnTo>
                    <a:pt x="14310" y="67917"/>
                  </a:lnTo>
                  <a:lnTo>
                    <a:pt x="14329" y="67937"/>
                  </a:lnTo>
                  <a:lnTo>
                    <a:pt x="14367" y="67956"/>
                  </a:lnTo>
                  <a:lnTo>
                    <a:pt x="14406" y="67975"/>
                  </a:lnTo>
                  <a:lnTo>
                    <a:pt x="14444" y="67956"/>
                  </a:lnTo>
                  <a:lnTo>
                    <a:pt x="14732" y="67764"/>
                  </a:lnTo>
                  <a:lnTo>
                    <a:pt x="14752" y="67802"/>
                  </a:lnTo>
                  <a:lnTo>
                    <a:pt x="14771" y="67821"/>
                  </a:lnTo>
                  <a:lnTo>
                    <a:pt x="14809" y="67841"/>
                  </a:lnTo>
                  <a:lnTo>
                    <a:pt x="14867" y="67841"/>
                  </a:lnTo>
                  <a:lnTo>
                    <a:pt x="14963" y="67802"/>
                  </a:lnTo>
                  <a:lnTo>
                    <a:pt x="14118" y="69012"/>
                  </a:lnTo>
                  <a:lnTo>
                    <a:pt x="13292" y="70241"/>
                  </a:lnTo>
                  <a:lnTo>
                    <a:pt x="13791" y="69012"/>
                  </a:lnTo>
                  <a:lnTo>
                    <a:pt x="14271" y="67783"/>
                  </a:lnTo>
                  <a:lnTo>
                    <a:pt x="14752" y="66554"/>
                  </a:lnTo>
                  <a:lnTo>
                    <a:pt x="15193" y="65324"/>
                  </a:lnTo>
                  <a:lnTo>
                    <a:pt x="16096" y="62847"/>
                  </a:lnTo>
                  <a:lnTo>
                    <a:pt x="16960" y="60369"/>
                  </a:lnTo>
                  <a:lnTo>
                    <a:pt x="17018" y="60350"/>
                  </a:lnTo>
                  <a:lnTo>
                    <a:pt x="17441" y="60100"/>
                  </a:lnTo>
                  <a:lnTo>
                    <a:pt x="17652" y="59966"/>
                  </a:lnTo>
                  <a:lnTo>
                    <a:pt x="17844" y="59812"/>
                  </a:lnTo>
                  <a:lnTo>
                    <a:pt x="18055" y="59658"/>
                  </a:lnTo>
                  <a:lnTo>
                    <a:pt x="18247" y="59485"/>
                  </a:lnTo>
                  <a:lnTo>
                    <a:pt x="18439" y="59313"/>
                  </a:lnTo>
                  <a:lnTo>
                    <a:pt x="18612" y="59120"/>
                  </a:lnTo>
                  <a:lnTo>
                    <a:pt x="18766" y="58928"/>
                  </a:lnTo>
                  <a:lnTo>
                    <a:pt x="18919" y="58717"/>
                  </a:lnTo>
                  <a:lnTo>
                    <a:pt x="19054" y="58506"/>
                  </a:lnTo>
                  <a:lnTo>
                    <a:pt x="19188" y="58295"/>
                  </a:lnTo>
                  <a:lnTo>
                    <a:pt x="19284" y="58083"/>
                  </a:lnTo>
                  <a:lnTo>
                    <a:pt x="19361" y="57853"/>
                  </a:lnTo>
                  <a:lnTo>
                    <a:pt x="19419" y="57642"/>
                  </a:lnTo>
                  <a:lnTo>
                    <a:pt x="19457" y="57411"/>
                  </a:lnTo>
                  <a:lnTo>
                    <a:pt x="19457" y="57334"/>
                  </a:lnTo>
                  <a:lnTo>
                    <a:pt x="19419" y="57257"/>
                  </a:lnTo>
                  <a:lnTo>
                    <a:pt x="19380" y="57219"/>
                  </a:lnTo>
                  <a:lnTo>
                    <a:pt x="19342" y="57219"/>
                  </a:lnTo>
                  <a:lnTo>
                    <a:pt x="19304" y="57200"/>
                  </a:lnTo>
                  <a:lnTo>
                    <a:pt x="19265" y="57219"/>
                  </a:lnTo>
                  <a:lnTo>
                    <a:pt x="19035" y="57315"/>
                  </a:lnTo>
                  <a:lnTo>
                    <a:pt x="18823" y="57430"/>
                  </a:lnTo>
                  <a:lnTo>
                    <a:pt x="18612" y="57565"/>
                  </a:lnTo>
                  <a:lnTo>
                    <a:pt x="18401" y="57699"/>
                  </a:lnTo>
                  <a:lnTo>
                    <a:pt x="18190" y="57872"/>
                  </a:lnTo>
                  <a:lnTo>
                    <a:pt x="17998" y="58026"/>
                  </a:lnTo>
                  <a:lnTo>
                    <a:pt x="17805" y="58218"/>
                  </a:lnTo>
                  <a:lnTo>
                    <a:pt x="17633" y="58410"/>
                  </a:lnTo>
                  <a:lnTo>
                    <a:pt x="17633" y="58410"/>
                  </a:lnTo>
                  <a:lnTo>
                    <a:pt x="18862" y="54857"/>
                  </a:lnTo>
                  <a:lnTo>
                    <a:pt x="19496" y="53109"/>
                  </a:lnTo>
                  <a:lnTo>
                    <a:pt x="20130" y="51399"/>
                  </a:lnTo>
                  <a:lnTo>
                    <a:pt x="21532" y="47654"/>
                  </a:lnTo>
                  <a:lnTo>
                    <a:pt x="21877" y="47481"/>
                  </a:lnTo>
                  <a:lnTo>
                    <a:pt x="22204" y="47289"/>
                  </a:lnTo>
                  <a:lnTo>
                    <a:pt x="22530" y="47058"/>
                  </a:lnTo>
                  <a:lnTo>
                    <a:pt x="22819" y="46809"/>
                  </a:lnTo>
                  <a:lnTo>
                    <a:pt x="23087" y="46521"/>
                  </a:lnTo>
                  <a:lnTo>
                    <a:pt x="23337" y="46213"/>
                  </a:lnTo>
                  <a:lnTo>
                    <a:pt x="23548" y="45906"/>
                  </a:lnTo>
                  <a:lnTo>
                    <a:pt x="23721" y="45579"/>
                  </a:lnTo>
                  <a:lnTo>
                    <a:pt x="23721" y="45541"/>
                  </a:lnTo>
                  <a:lnTo>
                    <a:pt x="23721" y="45503"/>
                  </a:lnTo>
                  <a:lnTo>
                    <a:pt x="23702" y="45407"/>
                  </a:lnTo>
                  <a:lnTo>
                    <a:pt x="23664" y="45368"/>
                  </a:lnTo>
                  <a:lnTo>
                    <a:pt x="23625" y="45349"/>
                  </a:lnTo>
                  <a:lnTo>
                    <a:pt x="23587" y="45349"/>
                  </a:lnTo>
                  <a:lnTo>
                    <a:pt x="23529" y="45368"/>
                  </a:lnTo>
                  <a:lnTo>
                    <a:pt x="23145" y="45522"/>
                  </a:lnTo>
                  <a:lnTo>
                    <a:pt x="22761" y="45733"/>
                  </a:lnTo>
                  <a:lnTo>
                    <a:pt x="22569" y="45848"/>
                  </a:lnTo>
                  <a:lnTo>
                    <a:pt x="22396" y="45983"/>
                  </a:lnTo>
                  <a:lnTo>
                    <a:pt x="22223" y="46117"/>
                  </a:lnTo>
                  <a:lnTo>
                    <a:pt x="22050" y="46271"/>
                  </a:lnTo>
                  <a:lnTo>
                    <a:pt x="22953" y="43908"/>
                  </a:lnTo>
                  <a:lnTo>
                    <a:pt x="23875" y="41546"/>
                  </a:lnTo>
                  <a:lnTo>
                    <a:pt x="24682" y="41027"/>
                  </a:lnTo>
                  <a:lnTo>
                    <a:pt x="25527" y="40528"/>
                  </a:lnTo>
                  <a:lnTo>
                    <a:pt x="26391" y="40048"/>
                  </a:lnTo>
                  <a:lnTo>
                    <a:pt x="27255" y="39625"/>
                  </a:lnTo>
                  <a:lnTo>
                    <a:pt x="27294" y="39664"/>
                  </a:lnTo>
                  <a:lnTo>
                    <a:pt x="27351" y="39664"/>
                  </a:lnTo>
                  <a:lnTo>
                    <a:pt x="27524" y="39644"/>
                  </a:lnTo>
                  <a:lnTo>
                    <a:pt x="27716" y="39664"/>
                  </a:lnTo>
                  <a:lnTo>
                    <a:pt x="27889" y="39702"/>
                  </a:lnTo>
                  <a:lnTo>
                    <a:pt x="28081" y="39760"/>
                  </a:lnTo>
                  <a:lnTo>
                    <a:pt x="28273" y="39817"/>
                  </a:lnTo>
                  <a:lnTo>
                    <a:pt x="28465" y="39913"/>
                  </a:lnTo>
                  <a:lnTo>
                    <a:pt x="28619" y="39990"/>
                  </a:lnTo>
                  <a:lnTo>
                    <a:pt x="28792" y="40105"/>
                  </a:lnTo>
                  <a:lnTo>
                    <a:pt x="28600" y="40163"/>
                  </a:lnTo>
                  <a:lnTo>
                    <a:pt x="28408" y="40240"/>
                  </a:lnTo>
                  <a:lnTo>
                    <a:pt x="28216" y="40278"/>
                  </a:lnTo>
                  <a:lnTo>
                    <a:pt x="28004" y="40297"/>
                  </a:lnTo>
                  <a:lnTo>
                    <a:pt x="27851" y="40297"/>
                  </a:lnTo>
                  <a:lnTo>
                    <a:pt x="27716" y="40278"/>
                  </a:lnTo>
                  <a:lnTo>
                    <a:pt x="27582" y="40240"/>
                  </a:lnTo>
                  <a:lnTo>
                    <a:pt x="27447" y="40201"/>
                  </a:lnTo>
                  <a:lnTo>
                    <a:pt x="27198" y="40086"/>
                  </a:lnTo>
                  <a:lnTo>
                    <a:pt x="26929" y="39971"/>
                  </a:lnTo>
                  <a:lnTo>
                    <a:pt x="26852" y="39971"/>
                  </a:lnTo>
                  <a:lnTo>
                    <a:pt x="26794" y="39990"/>
                  </a:lnTo>
                  <a:lnTo>
                    <a:pt x="26775" y="40029"/>
                  </a:lnTo>
                  <a:lnTo>
                    <a:pt x="26756" y="40048"/>
                  </a:lnTo>
                  <a:lnTo>
                    <a:pt x="26756" y="40086"/>
                  </a:lnTo>
                  <a:lnTo>
                    <a:pt x="26775" y="40125"/>
                  </a:lnTo>
                  <a:lnTo>
                    <a:pt x="26890" y="40259"/>
                  </a:lnTo>
                  <a:lnTo>
                    <a:pt x="27006" y="40355"/>
                  </a:lnTo>
                  <a:lnTo>
                    <a:pt x="27140" y="40432"/>
                  </a:lnTo>
                  <a:lnTo>
                    <a:pt x="27275" y="40509"/>
                  </a:lnTo>
                  <a:lnTo>
                    <a:pt x="27428" y="40547"/>
                  </a:lnTo>
                  <a:lnTo>
                    <a:pt x="27582" y="40586"/>
                  </a:lnTo>
                  <a:lnTo>
                    <a:pt x="27736" y="40605"/>
                  </a:lnTo>
                  <a:lnTo>
                    <a:pt x="27908" y="40605"/>
                  </a:lnTo>
                  <a:lnTo>
                    <a:pt x="28081" y="40586"/>
                  </a:lnTo>
                  <a:lnTo>
                    <a:pt x="28235" y="40566"/>
                  </a:lnTo>
                  <a:lnTo>
                    <a:pt x="28561" y="40490"/>
                  </a:lnTo>
                  <a:lnTo>
                    <a:pt x="28869" y="40394"/>
                  </a:lnTo>
                  <a:lnTo>
                    <a:pt x="29138" y="40259"/>
                  </a:lnTo>
                  <a:lnTo>
                    <a:pt x="29176" y="40221"/>
                  </a:lnTo>
                  <a:lnTo>
                    <a:pt x="29215" y="40144"/>
                  </a:lnTo>
                  <a:lnTo>
                    <a:pt x="29195" y="40086"/>
                  </a:lnTo>
                  <a:lnTo>
                    <a:pt x="29157" y="40029"/>
                  </a:lnTo>
                  <a:lnTo>
                    <a:pt x="29022" y="39913"/>
                  </a:lnTo>
                  <a:lnTo>
                    <a:pt x="28850" y="39798"/>
                  </a:lnTo>
                  <a:lnTo>
                    <a:pt x="28657" y="39702"/>
                  </a:lnTo>
                  <a:lnTo>
                    <a:pt x="28465" y="39606"/>
                  </a:lnTo>
                  <a:lnTo>
                    <a:pt x="28273" y="39548"/>
                  </a:lnTo>
                  <a:lnTo>
                    <a:pt x="28062" y="39491"/>
                  </a:lnTo>
                  <a:lnTo>
                    <a:pt x="27851" y="39452"/>
                  </a:lnTo>
                  <a:lnTo>
                    <a:pt x="27659" y="39433"/>
                  </a:lnTo>
                  <a:lnTo>
                    <a:pt x="28312" y="39145"/>
                  </a:lnTo>
                  <a:lnTo>
                    <a:pt x="29003" y="38876"/>
                  </a:lnTo>
                  <a:lnTo>
                    <a:pt x="29695" y="38626"/>
                  </a:lnTo>
                  <a:lnTo>
                    <a:pt x="30386" y="38396"/>
                  </a:lnTo>
                  <a:lnTo>
                    <a:pt x="31193" y="38146"/>
                  </a:lnTo>
                  <a:lnTo>
                    <a:pt x="32019" y="37916"/>
                  </a:lnTo>
                  <a:lnTo>
                    <a:pt x="32384" y="37916"/>
                  </a:lnTo>
                  <a:lnTo>
                    <a:pt x="32768" y="37935"/>
                  </a:lnTo>
                  <a:lnTo>
                    <a:pt x="33536" y="38012"/>
                  </a:lnTo>
                  <a:lnTo>
                    <a:pt x="35034" y="38204"/>
                  </a:lnTo>
                  <a:lnTo>
                    <a:pt x="35918" y="38338"/>
                  </a:lnTo>
                  <a:lnTo>
                    <a:pt x="36763" y="38473"/>
                  </a:lnTo>
                  <a:lnTo>
                    <a:pt x="37589" y="38646"/>
                  </a:lnTo>
                  <a:lnTo>
                    <a:pt x="38415" y="38819"/>
                  </a:lnTo>
                  <a:lnTo>
                    <a:pt x="39241" y="39049"/>
                  </a:lnTo>
                  <a:lnTo>
                    <a:pt x="40047" y="39299"/>
                  </a:lnTo>
                  <a:lnTo>
                    <a:pt x="40854" y="39587"/>
                  </a:lnTo>
                  <a:lnTo>
                    <a:pt x="41680" y="39913"/>
                  </a:lnTo>
                  <a:lnTo>
                    <a:pt x="41757" y="39913"/>
                  </a:lnTo>
                  <a:lnTo>
                    <a:pt x="41795" y="39875"/>
                  </a:lnTo>
                  <a:lnTo>
                    <a:pt x="41795" y="39817"/>
                  </a:lnTo>
                  <a:lnTo>
                    <a:pt x="41795" y="39779"/>
                  </a:lnTo>
                  <a:lnTo>
                    <a:pt x="41757" y="39760"/>
                  </a:lnTo>
                  <a:lnTo>
                    <a:pt x="41353" y="39529"/>
                  </a:lnTo>
                  <a:lnTo>
                    <a:pt x="40931" y="39337"/>
                  </a:lnTo>
                  <a:lnTo>
                    <a:pt x="40489" y="39145"/>
                  </a:lnTo>
                  <a:lnTo>
                    <a:pt x="40067" y="38972"/>
                  </a:lnTo>
                  <a:lnTo>
                    <a:pt x="39625" y="38819"/>
                  </a:lnTo>
                  <a:lnTo>
                    <a:pt x="39183" y="38703"/>
                  </a:lnTo>
                  <a:lnTo>
                    <a:pt x="38741" y="38569"/>
                  </a:lnTo>
                  <a:lnTo>
                    <a:pt x="38299" y="38473"/>
                  </a:lnTo>
                  <a:lnTo>
                    <a:pt x="37397" y="38300"/>
                  </a:lnTo>
                  <a:lnTo>
                    <a:pt x="36475" y="38146"/>
                  </a:lnTo>
                  <a:lnTo>
                    <a:pt x="35553" y="38031"/>
                  </a:lnTo>
                  <a:lnTo>
                    <a:pt x="34612" y="37935"/>
                  </a:lnTo>
                  <a:lnTo>
                    <a:pt x="33709" y="37820"/>
                  </a:lnTo>
                  <a:lnTo>
                    <a:pt x="33229" y="37762"/>
                  </a:lnTo>
                  <a:lnTo>
                    <a:pt x="32768" y="37724"/>
                  </a:lnTo>
                  <a:lnTo>
                    <a:pt x="32787" y="37705"/>
                  </a:lnTo>
                  <a:lnTo>
                    <a:pt x="33325" y="37724"/>
                  </a:lnTo>
                  <a:lnTo>
                    <a:pt x="33843" y="37724"/>
                  </a:lnTo>
                  <a:lnTo>
                    <a:pt x="34919" y="37685"/>
                  </a:lnTo>
                  <a:lnTo>
                    <a:pt x="35975" y="37628"/>
                  </a:lnTo>
                  <a:lnTo>
                    <a:pt x="36494" y="37608"/>
                  </a:lnTo>
                  <a:lnTo>
                    <a:pt x="37339" y="37608"/>
                  </a:lnTo>
                  <a:lnTo>
                    <a:pt x="37666" y="37628"/>
                  </a:lnTo>
                  <a:lnTo>
                    <a:pt x="37973" y="37666"/>
                  </a:lnTo>
                  <a:lnTo>
                    <a:pt x="38280" y="37724"/>
                  </a:lnTo>
                  <a:lnTo>
                    <a:pt x="38568" y="37781"/>
                  </a:lnTo>
                  <a:lnTo>
                    <a:pt x="38876" y="37858"/>
                  </a:lnTo>
                  <a:lnTo>
                    <a:pt x="39471" y="38031"/>
                  </a:lnTo>
                  <a:lnTo>
                    <a:pt x="40047" y="38262"/>
                  </a:lnTo>
                  <a:lnTo>
                    <a:pt x="40624" y="38511"/>
                  </a:lnTo>
                  <a:lnTo>
                    <a:pt x="41181" y="38780"/>
                  </a:lnTo>
                  <a:lnTo>
                    <a:pt x="41718" y="39068"/>
                  </a:lnTo>
                  <a:lnTo>
                    <a:pt x="42698" y="39587"/>
                  </a:lnTo>
                  <a:lnTo>
                    <a:pt x="43332" y="39952"/>
                  </a:lnTo>
                  <a:lnTo>
                    <a:pt x="43639" y="40144"/>
                  </a:lnTo>
                  <a:lnTo>
                    <a:pt x="43927" y="40336"/>
                  </a:lnTo>
                  <a:lnTo>
                    <a:pt x="44177" y="40528"/>
                  </a:lnTo>
                  <a:lnTo>
                    <a:pt x="44388" y="40720"/>
                  </a:lnTo>
                  <a:lnTo>
                    <a:pt x="44542" y="40874"/>
                  </a:lnTo>
                  <a:lnTo>
                    <a:pt x="44580" y="40970"/>
                  </a:lnTo>
                  <a:lnTo>
                    <a:pt x="44599" y="41027"/>
                  </a:lnTo>
                  <a:lnTo>
                    <a:pt x="44599" y="41104"/>
                  </a:lnTo>
                  <a:lnTo>
                    <a:pt x="44580" y="41162"/>
                  </a:lnTo>
                  <a:lnTo>
                    <a:pt x="44542" y="41219"/>
                  </a:lnTo>
                  <a:lnTo>
                    <a:pt x="44465" y="41277"/>
                  </a:lnTo>
                  <a:lnTo>
                    <a:pt x="44369" y="41315"/>
                  </a:lnTo>
                  <a:lnTo>
                    <a:pt x="44234" y="41354"/>
                  </a:lnTo>
                  <a:lnTo>
                    <a:pt x="44081" y="41373"/>
                  </a:lnTo>
                  <a:lnTo>
                    <a:pt x="43889" y="41392"/>
                  </a:lnTo>
                  <a:lnTo>
                    <a:pt x="43351" y="41412"/>
                  </a:lnTo>
                  <a:lnTo>
                    <a:pt x="42832" y="41412"/>
                  </a:lnTo>
                  <a:lnTo>
                    <a:pt x="42333" y="41392"/>
                  </a:lnTo>
                  <a:lnTo>
                    <a:pt x="41834" y="41354"/>
                  </a:lnTo>
                  <a:lnTo>
                    <a:pt x="41353" y="41296"/>
                  </a:lnTo>
                  <a:lnTo>
                    <a:pt x="40892" y="41239"/>
                  </a:lnTo>
                  <a:lnTo>
                    <a:pt x="40431" y="41143"/>
                  </a:lnTo>
                  <a:lnTo>
                    <a:pt x="39970" y="41047"/>
                  </a:lnTo>
                  <a:lnTo>
                    <a:pt x="39529" y="40912"/>
                  </a:lnTo>
                  <a:lnTo>
                    <a:pt x="39068" y="40778"/>
                  </a:lnTo>
                  <a:lnTo>
                    <a:pt x="38626" y="40624"/>
                  </a:lnTo>
                  <a:lnTo>
                    <a:pt x="38184" y="40451"/>
                  </a:lnTo>
                  <a:lnTo>
                    <a:pt x="37723" y="40259"/>
                  </a:lnTo>
                  <a:lnTo>
                    <a:pt x="37262" y="40067"/>
                  </a:lnTo>
                  <a:lnTo>
                    <a:pt x="36340" y="39606"/>
                  </a:lnTo>
                  <a:lnTo>
                    <a:pt x="35707" y="39299"/>
                  </a:lnTo>
                  <a:lnTo>
                    <a:pt x="35092" y="39011"/>
                  </a:lnTo>
                  <a:lnTo>
                    <a:pt x="34458" y="38780"/>
                  </a:lnTo>
                  <a:lnTo>
                    <a:pt x="33824" y="38569"/>
                  </a:lnTo>
                  <a:lnTo>
                    <a:pt x="33517" y="38492"/>
                  </a:lnTo>
                  <a:lnTo>
                    <a:pt x="33190" y="38415"/>
                  </a:lnTo>
                  <a:lnTo>
                    <a:pt x="32864" y="38358"/>
                  </a:lnTo>
                  <a:lnTo>
                    <a:pt x="32537" y="38300"/>
                  </a:lnTo>
                  <a:lnTo>
                    <a:pt x="32192" y="38262"/>
                  </a:lnTo>
                  <a:lnTo>
                    <a:pt x="31846" y="38242"/>
                  </a:lnTo>
                  <a:lnTo>
                    <a:pt x="31519" y="38223"/>
                  </a:lnTo>
                  <a:lnTo>
                    <a:pt x="31154" y="38242"/>
                  </a:lnTo>
                  <a:lnTo>
                    <a:pt x="31135" y="38242"/>
                  </a:lnTo>
                  <a:lnTo>
                    <a:pt x="31116" y="38262"/>
                  </a:lnTo>
                  <a:lnTo>
                    <a:pt x="31097" y="38300"/>
                  </a:lnTo>
                  <a:lnTo>
                    <a:pt x="31097" y="38358"/>
                  </a:lnTo>
                  <a:lnTo>
                    <a:pt x="31116" y="38377"/>
                  </a:lnTo>
                  <a:lnTo>
                    <a:pt x="31154" y="38377"/>
                  </a:lnTo>
                  <a:lnTo>
                    <a:pt x="31692" y="38454"/>
                  </a:lnTo>
                  <a:lnTo>
                    <a:pt x="32211" y="38550"/>
                  </a:lnTo>
                  <a:lnTo>
                    <a:pt x="32729" y="38684"/>
                  </a:lnTo>
                  <a:lnTo>
                    <a:pt x="33248" y="38819"/>
                  </a:lnTo>
                  <a:lnTo>
                    <a:pt x="33728" y="38972"/>
                  </a:lnTo>
                  <a:lnTo>
                    <a:pt x="34228" y="39126"/>
                  </a:lnTo>
                  <a:lnTo>
                    <a:pt x="34708" y="39318"/>
                  </a:lnTo>
                  <a:lnTo>
                    <a:pt x="35188" y="39510"/>
                  </a:lnTo>
                  <a:lnTo>
                    <a:pt x="36129" y="39913"/>
                  </a:lnTo>
                  <a:lnTo>
                    <a:pt x="37089" y="40355"/>
                  </a:lnTo>
                  <a:lnTo>
                    <a:pt x="38050" y="40797"/>
                  </a:lnTo>
                  <a:lnTo>
                    <a:pt x="39029" y="41239"/>
                  </a:lnTo>
                  <a:lnTo>
                    <a:pt x="39394" y="41373"/>
                  </a:lnTo>
                  <a:lnTo>
                    <a:pt x="39778" y="41508"/>
                  </a:lnTo>
                  <a:lnTo>
                    <a:pt x="40182" y="41584"/>
                  </a:lnTo>
                  <a:lnTo>
                    <a:pt x="40566" y="41661"/>
                  </a:lnTo>
                  <a:lnTo>
                    <a:pt x="40969" y="41719"/>
                  </a:lnTo>
                  <a:lnTo>
                    <a:pt x="41392" y="41738"/>
                  </a:lnTo>
                  <a:lnTo>
                    <a:pt x="41795" y="41757"/>
                  </a:lnTo>
                  <a:lnTo>
                    <a:pt x="42218" y="41776"/>
                  </a:lnTo>
                  <a:lnTo>
                    <a:pt x="43044" y="41757"/>
                  </a:lnTo>
                  <a:lnTo>
                    <a:pt x="43870" y="41700"/>
                  </a:lnTo>
                  <a:lnTo>
                    <a:pt x="44676" y="41661"/>
                  </a:lnTo>
                  <a:lnTo>
                    <a:pt x="45464" y="41642"/>
                  </a:lnTo>
                  <a:lnTo>
                    <a:pt x="45521" y="41642"/>
                  </a:lnTo>
                  <a:lnTo>
                    <a:pt x="45560" y="41604"/>
                  </a:lnTo>
                  <a:lnTo>
                    <a:pt x="45598" y="41584"/>
                  </a:lnTo>
                  <a:lnTo>
                    <a:pt x="45617" y="41546"/>
                  </a:lnTo>
                  <a:lnTo>
                    <a:pt x="45617" y="41488"/>
                  </a:lnTo>
                  <a:lnTo>
                    <a:pt x="45617" y="41450"/>
                  </a:lnTo>
                  <a:lnTo>
                    <a:pt x="45617" y="41392"/>
                  </a:lnTo>
                  <a:lnTo>
                    <a:pt x="45579" y="41373"/>
                  </a:lnTo>
                  <a:lnTo>
                    <a:pt x="44849" y="40816"/>
                  </a:lnTo>
                  <a:lnTo>
                    <a:pt x="44119" y="40278"/>
                  </a:lnTo>
                  <a:lnTo>
                    <a:pt x="43389" y="39760"/>
                  </a:lnTo>
                  <a:lnTo>
                    <a:pt x="42640" y="39260"/>
                  </a:lnTo>
                  <a:lnTo>
                    <a:pt x="41872" y="38819"/>
                  </a:lnTo>
                  <a:lnTo>
                    <a:pt x="41469" y="38607"/>
                  </a:lnTo>
                  <a:lnTo>
                    <a:pt x="41084" y="38396"/>
                  </a:lnTo>
                  <a:lnTo>
                    <a:pt x="40662" y="38204"/>
                  </a:lnTo>
                  <a:lnTo>
                    <a:pt x="40259" y="38031"/>
                  </a:lnTo>
                  <a:lnTo>
                    <a:pt x="39836" y="37858"/>
                  </a:lnTo>
                  <a:lnTo>
                    <a:pt x="39394" y="37705"/>
                  </a:lnTo>
                  <a:lnTo>
                    <a:pt x="39068" y="37589"/>
                  </a:lnTo>
                  <a:lnTo>
                    <a:pt x="38722" y="37512"/>
                  </a:lnTo>
                  <a:lnTo>
                    <a:pt x="38376" y="37436"/>
                  </a:lnTo>
                  <a:lnTo>
                    <a:pt x="38011" y="37397"/>
                  </a:lnTo>
                  <a:lnTo>
                    <a:pt x="37666" y="37359"/>
                  </a:lnTo>
                  <a:lnTo>
                    <a:pt x="37320" y="37340"/>
                  </a:lnTo>
                  <a:lnTo>
                    <a:pt x="36590" y="37320"/>
                  </a:lnTo>
                  <a:lnTo>
                    <a:pt x="35879" y="37340"/>
                  </a:lnTo>
                  <a:lnTo>
                    <a:pt x="35169" y="37397"/>
                  </a:lnTo>
                  <a:lnTo>
                    <a:pt x="33728" y="37493"/>
                  </a:lnTo>
                  <a:lnTo>
                    <a:pt x="33728" y="37493"/>
                  </a:lnTo>
                  <a:lnTo>
                    <a:pt x="35764" y="36994"/>
                  </a:lnTo>
                  <a:lnTo>
                    <a:pt x="36782" y="36744"/>
                  </a:lnTo>
                  <a:lnTo>
                    <a:pt x="37781" y="36494"/>
                  </a:lnTo>
                  <a:lnTo>
                    <a:pt x="38780" y="36245"/>
                  </a:lnTo>
                  <a:lnTo>
                    <a:pt x="39759" y="35995"/>
                  </a:lnTo>
                  <a:lnTo>
                    <a:pt x="40739" y="35784"/>
                  </a:lnTo>
                  <a:lnTo>
                    <a:pt x="41718" y="35611"/>
                  </a:lnTo>
                  <a:lnTo>
                    <a:pt x="41968" y="35861"/>
                  </a:lnTo>
                  <a:lnTo>
                    <a:pt x="42218" y="36110"/>
                  </a:lnTo>
                  <a:lnTo>
                    <a:pt x="42352" y="36226"/>
                  </a:lnTo>
                  <a:lnTo>
                    <a:pt x="42487" y="36322"/>
                  </a:lnTo>
                  <a:lnTo>
                    <a:pt x="42640" y="36398"/>
                  </a:lnTo>
                  <a:lnTo>
                    <a:pt x="42813" y="36475"/>
                  </a:lnTo>
                  <a:lnTo>
                    <a:pt x="42909" y="36514"/>
                  </a:lnTo>
                  <a:lnTo>
                    <a:pt x="43024" y="36533"/>
                  </a:lnTo>
                  <a:lnTo>
                    <a:pt x="43159" y="36533"/>
                  </a:lnTo>
                  <a:lnTo>
                    <a:pt x="43293" y="36514"/>
                  </a:lnTo>
                  <a:lnTo>
                    <a:pt x="43409" y="36494"/>
                  </a:lnTo>
                  <a:lnTo>
                    <a:pt x="43524" y="36437"/>
                  </a:lnTo>
                  <a:lnTo>
                    <a:pt x="43620" y="36360"/>
                  </a:lnTo>
                  <a:lnTo>
                    <a:pt x="43677" y="36264"/>
                  </a:lnTo>
                  <a:lnTo>
                    <a:pt x="43697" y="36168"/>
                  </a:lnTo>
                  <a:lnTo>
                    <a:pt x="43677" y="36053"/>
                  </a:lnTo>
                  <a:lnTo>
                    <a:pt x="43639" y="35957"/>
                  </a:lnTo>
                  <a:lnTo>
                    <a:pt x="43601" y="35861"/>
                  </a:lnTo>
                  <a:lnTo>
                    <a:pt x="43447" y="35688"/>
                  </a:lnTo>
                  <a:lnTo>
                    <a:pt x="43313" y="35534"/>
                  </a:lnTo>
                  <a:lnTo>
                    <a:pt x="43159" y="35400"/>
                  </a:lnTo>
                  <a:lnTo>
                    <a:pt x="43735" y="35342"/>
                  </a:lnTo>
                  <a:lnTo>
                    <a:pt x="44292" y="35284"/>
                  </a:lnTo>
                  <a:lnTo>
                    <a:pt x="44868" y="35246"/>
                  </a:lnTo>
                  <a:lnTo>
                    <a:pt x="45425" y="35227"/>
                  </a:lnTo>
                  <a:lnTo>
                    <a:pt x="45464" y="35304"/>
                  </a:lnTo>
                  <a:lnTo>
                    <a:pt x="45521" y="35361"/>
                  </a:lnTo>
                  <a:lnTo>
                    <a:pt x="45656" y="35419"/>
                  </a:lnTo>
                  <a:lnTo>
                    <a:pt x="45733" y="35553"/>
                  </a:lnTo>
                  <a:lnTo>
                    <a:pt x="45809" y="35688"/>
                  </a:lnTo>
                  <a:lnTo>
                    <a:pt x="45905" y="35803"/>
                  </a:lnTo>
                  <a:lnTo>
                    <a:pt x="46002" y="35918"/>
                  </a:lnTo>
                  <a:lnTo>
                    <a:pt x="46040" y="35957"/>
                  </a:lnTo>
                  <a:lnTo>
                    <a:pt x="46136" y="35957"/>
                  </a:lnTo>
                  <a:lnTo>
                    <a:pt x="46194" y="35995"/>
                  </a:lnTo>
                  <a:lnTo>
                    <a:pt x="46270" y="36053"/>
                  </a:lnTo>
                  <a:lnTo>
                    <a:pt x="46290" y="36437"/>
                  </a:lnTo>
                  <a:lnTo>
                    <a:pt x="46309" y="36840"/>
                  </a:lnTo>
                  <a:lnTo>
                    <a:pt x="46347" y="37224"/>
                  </a:lnTo>
                  <a:lnTo>
                    <a:pt x="46424" y="37608"/>
                  </a:lnTo>
                  <a:lnTo>
                    <a:pt x="46501" y="38012"/>
                  </a:lnTo>
                  <a:lnTo>
                    <a:pt x="46597" y="38377"/>
                  </a:lnTo>
                  <a:lnTo>
                    <a:pt x="46712" y="38761"/>
                  </a:lnTo>
                  <a:lnTo>
                    <a:pt x="46847" y="39126"/>
                  </a:lnTo>
                  <a:lnTo>
                    <a:pt x="47000" y="39472"/>
                  </a:lnTo>
                  <a:lnTo>
                    <a:pt x="47173" y="39817"/>
                  </a:lnTo>
                  <a:lnTo>
                    <a:pt x="47384" y="40125"/>
                  </a:lnTo>
                  <a:lnTo>
                    <a:pt x="47615" y="40432"/>
                  </a:lnTo>
                  <a:lnTo>
                    <a:pt x="47884" y="40720"/>
                  </a:lnTo>
                  <a:lnTo>
                    <a:pt x="48172" y="40989"/>
                  </a:lnTo>
                  <a:lnTo>
                    <a:pt x="48479" y="41219"/>
                  </a:lnTo>
                  <a:lnTo>
                    <a:pt x="48825" y="41431"/>
                  </a:lnTo>
                  <a:lnTo>
                    <a:pt x="48863" y="41450"/>
                  </a:lnTo>
                  <a:lnTo>
                    <a:pt x="48902" y="41450"/>
                  </a:lnTo>
                  <a:lnTo>
                    <a:pt x="48979" y="41431"/>
                  </a:lnTo>
                  <a:lnTo>
                    <a:pt x="49017" y="41373"/>
                  </a:lnTo>
                  <a:lnTo>
                    <a:pt x="49036" y="41296"/>
                  </a:lnTo>
                  <a:lnTo>
                    <a:pt x="49075" y="40951"/>
                  </a:lnTo>
                  <a:lnTo>
                    <a:pt x="49094" y="40624"/>
                  </a:lnTo>
                  <a:lnTo>
                    <a:pt x="49094" y="40297"/>
                  </a:lnTo>
                  <a:lnTo>
                    <a:pt x="49075" y="39971"/>
                  </a:lnTo>
                  <a:lnTo>
                    <a:pt x="49036" y="39644"/>
                  </a:lnTo>
                  <a:lnTo>
                    <a:pt x="48979" y="39318"/>
                  </a:lnTo>
                  <a:lnTo>
                    <a:pt x="48883" y="39011"/>
                  </a:lnTo>
                  <a:lnTo>
                    <a:pt x="48787" y="38703"/>
                  </a:lnTo>
                  <a:lnTo>
                    <a:pt x="49113" y="38876"/>
                  </a:lnTo>
                  <a:lnTo>
                    <a:pt x="49459" y="39030"/>
                  </a:lnTo>
                  <a:lnTo>
                    <a:pt x="49805" y="39164"/>
                  </a:lnTo>
                  <a:lnTo>
                    <a:pt x="50150" y="39260"/>
                  </a:lnTo>
                  <a:lnTo>
                    <a:pt x="50477" y="39337"/>
                  </a:lnTo>
                  <a:lnTo>
                    <a:pt x="50803" y="39376"/>
                  </a:lnTo>
                  <a:lnTo>
                    <a:pt x="51130" y="39376"/>
                  </a:lnTo>
                  <a:lnTo>
                    <a:pt x="51437" y="39356"/>
                  </a:lnTo>
                  <a:lnTo>
                    <a:pt x="51476" y="39337"/>
                  </a:lnTo>
                  <a:lnTo>
                    <a:pt x="51514" y="39299"/>
                  </a:lnTo>
                  <a:lnTo>
                    <a:pt x="51533" y="39222"/>
                  </a:lnTo>
                  <a:lnTo>
                    <a:pt x="51533" y="38991"/>
                  </a:lnTo>
                  <a:lnTo>
                    <a:pt x="51514" y="38780"/>
                  </a:lnTo>
                  <a:lnTo>
                    <a:pt x="51456" y="38588"/>
                  </a:lnTo>
                  <a:lnTo>
                    <a:pt x="51399" y="38396"/>
                  </a:lnTo>
                  <a:lnTo>
                    <a:pt x="51303" y="38204"/>
                  </a:lnTo>
                  <a:lnTo>
                    <a:pt x="51187" y="38012"/>
                  </a:lnTo>
                  <a:lnTo>
                    <a:pt x="51072" y="37839"/>
                  </a:lnTo>
                  <a:lnTo>
                    <a:pt x="50919" y="37666"/>
                  </a:lnTo>
                  <a:lnTo>
                    <a:pt x="50765" y="37512"/>
                  </a:lnTo>
                  <a:lnTo>
                    <a:pt x="50592" y="37359"/>
                  </a:lnTo>
                  <a:lnTo>
                    <a:pt x="50400" y="37205"/>
                  </a:lnTo>
                  <a:lnTo>
                    <a:pt x="50208" y="37071"/>
                  </a:lnTo>
                  <a:lnTo>
                    <a:pt x="49805" y="36821"/>
                  </a:lnTo>
                  <a:lnTo>
                    <a:pt x="49363" y="36591"/>
                  </a:lnTo>
                  <a:lnTo>
                    <a:pt x="49363" y="36591"/>
                  </a:lnTo>
                  <a:lnTo>
                    <a:pt x="49881" y="36648"/>
                  </a:lnTo>
                  <a:lnTo>
                    <a:pt x="50554" y="36706"/>
                  </a:lnTo>
                  <a:lnTo>
                    <a:pt x="50957" y="36725"/>
                  </a:lnTo>
                  <a:lnTo>
                    <a:pt x="51341" y="36706"/>
                  </a:lnTo>
                  <a:lnTo>
                    <a:pt x="51533" y="36687"/>
                  </a:lnTo>
                  <a:lnTo>
                    <a:pt x="51725" y="36667"/>
                  </a:lnTo>
                  <a:lnTo>
                    <a:pt x="51917" y="36629"/>
                  </a:lnTo>
                  <a:lnTo>
                    <a:pt x="52090" y="36552"/>
                  </a:lnTo>
                  <a:lnTo>
                    <a:pt x="52244" y="36475"/>
                  </a:lnTo>
                  <a:lnTo>
                    <a:pt x="52378" y="36398"/>
                  </a:lnTo>
                  <a:lnTo>
                    <a:pt x="52494" y="36283"/>
                  </a:lnTo>
                  <a:lnTo>
                    <a:pt x="52609" y="36130"/>
                  </a:lnTo>
                  <a:lnTo>
                    <a:pt x="52686" y="35957"/>
                  </a:lnTo>
                  <a:lnTo>
                    <a:pt x="52724" y="35803"/>
                  </a:lnTo>
                  <a:lnTo>
                    <a:pt x="52705" y="35649"/>
                  </a:lnTo>
                  <a:lnTo>
                    <a:pt x="52666" y="35496"/>
                  </a:lnTo>
                  <a:lnTo>
                    <a:pt x="52570" y="35361"/>
                  </a:lnTo>
                  <a:lnTo>
                    <a:pt x="52455" y="35227"/>
                  </a:lnTo>
                  <a:lnTo>
                    <a:pt x="52321" y="35112"/>
                  </a:lnTo>
                  <a:lnTo>
                    <a:pt x="52167" y="35016"/>
                  </a:lnTo>
                  <a:lnTo>
                    <a:pt x="51994" y="34919"/>
                  </a:lnTo>
                  <a:lnTo>
                    <a:pt x="51802" y="34823"/>
                  </a:lnTo>
                  <a:lnTo>
                    <a:pt x="51456" y="34689"/>
                  </a:lnTo>
                  <a:lnTo>
                    <a:pt x="51111" y="34593"/>
                  </a:lnTo>
                  <a:lnTo>
                    <a:pt x="50861" y="34535"/>
                  </a:lnTo>
                  <a:lnTo>
                    <a:pt x="50458" y="34478"/>
                  </a:lnTo>
                  <a:lnTo>
                    <a:pt x="50016" y="34459"/>
                  </a:lnTo>
                  <a:lnTo>
                    <a:pt x="50342" y="34324"/>
                  </a:lnTo>
                  <a:lnTo>
                    <a:pt x="50669" y="34170"/>
                  </a:lnTo>
                  <a:lnTo>
                    <a:pt x="50995" y="33998"/>
                  </a:lnTo>
                  <a:lnTo>
                    <a:pt x="51303" y="33805"/>
                  </a:lnTo>
                  <a:lnTo>
                    <a:pt x="51591" y="33575"/>
                  </a:lnTo>
                  <a:lnTo>
                    <a:pt x="51879" y="33345"/>
                  </a:lnTo>
                  <a:lnTo>
                    <a:pt x="52167" y="33076"/>
                  </a:lnTo>
                  <a:lnTo>
                    <a:pt x="52436" y="32787"/>
                  </a:lnTo>
                  <a:lnTo>
                    <a:pt x="52455" y="32730"/>
                  </a:lnTo>
                  <a:lnTo>
                    <a:pt x="52455" y="32672"/>
                  </a:lnTo>
                  <a:lnTo>
                    <a:pt x="52436" y="32615"/>
                  </a:lnTo>
                  <a:lnTo>
                    <a:pt x="52397" y="32576"/>
                  </a:lnTo>
                  <a:lnTo>
                    <a:pt x="52186" y="32480"/>
                  </a:lnTo>
                  <a:lnTo>
                    <a:pt x="51975" y="32403"/>
                  </a:lnTo>
                  <a:lnTo>
                    <a:pt x="51783" y="32346"/>
                  </a:lnTo>
                  <a:lnTo>
                    <a:pt x="51572" y="32288"/>
                  </a:lnTo>
                  <a:lnTo>
                    <a:pt x="51360" y="32269"/>
                  </a:lnTo>
                  <a:lnTo>
                    <a:pt x="50957" y="32269"/>
                  </a:lnTo>
                  <a:lnTo>
                    <a:pt x="50765" y="32307"/>
                  </a:lnTo>
                  <a:lnTo>
                    <a:pt x="50573" y="32346"/>
                  </a:lnTo>
                  <a:lnTo>
                    <a:pt x="50362" y="32384"/>
                  </a:lnTo>
                  <a:lnTo>
                    <a:pt x="49977" y="32519"/>
                  </a:lnTo>
                  <a:lnTo>
                    <a:pt x="49593" y="32711"/>
                  </a:lnTo>
                  <a:lnTo>
                    <a:pt x="49228" y="32922"/>
                  </a:lnTo>
                  <a:lnTo>
                    <a:pt x="49382" y="32730"/>
                  </a:lnTo>
                  <a:lnTo>
                    <a:pt x="49497" y="32519"/>
                  </a:lnTo>
                  <a:lnTo>
                    <a:pt x="49612" y="32307"/>
                  </a:lnTo>
                  <a:lnTo>
                    <a:pt x="49708" y="32096"/>
                  </a:lnTo>
                  <a:lnTo>
                    <a:pt x="49805" y="31885"/>
                  </a:lnTo>
                  <a:lnTo>
                    <a:pt x="49881" y="31654"/>
                  </a:lnTo>
                  <a:lnTo>
                    <a:pt x="49939" y="31405"/>
                  </a:lnTo>
                  <a:lnTo>
                    <a:pt x="49997" y="31174"/>
                  </a:lnTo>
                  <a:lnTo>
                    <a:pt x="50035" y="30924"/>
                  </a:lnTo>
                  <a:lnTo>
                    <a:pt x="50073" y="30675"/>
                  </a:lnTo>
                  <a:lnTo>
                    <a:pt x="50073" y="30406"/>
                  </a:lnTo>
                  <a:lnTo>
                    <a:pt x="50093" y="30137"/>
                  </a:lnTo>
                  <a:lnTo>
                    <a:pt x="50054" y="29599"/>
                  </a:lnTo>
                  <a:lnTo>
                    <a:pt x="49997" y="29042"/>
                  </a:lnTo>
                  <a:lnTo>
                    <a:pt x="49977" y="28965"/>
                  </a:lnTo>
                  <a:lnTo>
                    <a:pt x="49920" y="28927"/>
                  </a:lnTo>
                  <a:lnTo>
                    <a:pt x="49862" y="28908"/>
                  </a:lnTo>
                  <a:lnTo>
                    <a:pt x="49824" y="28908"/>
                  </a:lnTo>
                  <a:lnTo>
                    <a:pt x="49785" y="28927"/>
                  </a:lnTo>
                  <a:lnTo>
                    <a:pt x="49478" y="29157"/>
                  </a:lnTo>
                  <a:lnTo>
                    <a:pt x="49190" y="29426"/>
                  </a:lnTo>
                  <a:lnTo>
                    <a:pt x="48921" y="29676"/>
                  </a:lnTo>
                  <a:lnTo>
                    <a:pt x="48671" y="29964"/>
                  </a:lnTo>
                  <a:lnTo>
                    <a:pt x="48441" y="30233"/>
                  </a:lnTo>
                  <a:lnTo>
                    <a:pt x="48210" y="30540"/>
                  </a:lnTo>
                  <a:lnTo>
                    <a:pt x="47980" y="30828"/>
                  </a:lnTo>
                  <a:lnTo>
                    <a:pt x="47788" y="31136"/>
                  </a:lnTo>
                  <a:lnTo>
                    <a:pt x="47788" y="30732"/>
                  </a:lnTo>
                  <a:lnTo>
                    <a:pt x="47788" y="30310"/>
                  </a:lnTo>
                  <a:lnTo>
                    <a:pt x="47788" y="30271"/>
                  </a:lnTo>
                  <a:lnTo>
                    <a:pt x="47769" y="30214"/>
                  </a:lnTo>
                  <a:lnTo>
                    <a:pt x="47692" y="30156"/>
                  </a:lnTo>
                  <a:lnTo>
                    <a:pt x="47673" y="30118"/>
                  </a:lnTo>
                  <a:lnTo>
                    <a:pt x="47634" y="30079"/>
                  </a:lnTo>
                  <a:lnTo>
                    <a:pt x="47557" y="30041"/>
                  </a:lnTo>
                  <a:lnTo>
                    <a:pt x="47423" y="30041"/>
                  </a:lnTo>
                  <a:lnTo>
                    <a:pt x="47384" y="30079"/>
                  </a:lnTo>
                  <a:lnTo>
                    <a:pt x="47154" y="30291"/>
                  </a:lnTo>
                  <a:lnTo>
                    <a:pt x="46943" y="30540"/>
                  </a:lnTo>
                  <a:lnTo>
                    <a:pt x="46731" y="30790"/>
                  </a:lnTo>
                  <a:lnTo>
                    <a:pt x="46520" y="31059"/>
                  </a:lnTo>
                  <a:lnTo>
                    <a:pt x="46309" y="31347"/>
                  </a:lnTo>
                  <a:lnTo>
                    <a:pt x="46136" y="31635"/>
                  </a:lnTo>
                  <a:lnTo>
                    <a:pt x="45963" y="31923"/>
                  </a:lnTo>
                  <a:lnTo>
                    <a:pt x="45809" y="32230"/>
                  </a:lnTo>
                  <a:lnTo>
                    <a:pt x="45694" y="32557"/>
                  </a:lnTo>
                  <a:lnTo>
                    <a:pt x="45579" y="32884"/>
                  </a:lnTo>
                  <a:lnTo>
                    <a:pt x="45502" y="33191"/>
                  </a:lnTo>
                  <a:lnTo>
                    <a:pt x="45464" y="33517"/>
                  </a:lnTo>
                  <a:lnTo>
                    <a:pt x="45445" y="33844"/>
                  </a:lnTo>
                  <a:lnTo>
                    <a:pt x="45464" y="34170"/>
                  </a:lnTo>
                  <a:lnTo>
                    <a:pt x="45502" y="34497"/>
                  </a:lnTo>
                  <a:lnTo>
                    <a:pt x="45598" y="34823"/>
                  </a:lnTo>
                  <a:lnTo>
                    <a:pt x="45560" y="34900"/>
                  </a:lnTo>
                  <a:lnTo>
                    <a:pt x="45541" y="34977"/>
                  </a:lnTo>
                  <a:lnTo>
                    <a:pt x="44830" y="34958"/>
                  </a:lnTo>
                  <a:lnTo>
                    <a:pt x="44100" y="34958"/>
                  </a:lnTo>
                  <a:lnTo>
                    <a:pt x="43389" y="34996"/>
                  </a:lnTo>
                  <a:lnTo>
                    <a:pt x="42659" y="35054"/>
                  </a:lnTo>
                  <a:lnTo>
                    <a:pt x="42525" y="35035"/>
                  </a:lnTo>
                  <a:lnTo>
                    <a:pt x="42410" y="35016"/>
                  </a:lnTo>
                  <a:lnTo>
                    <a:pt x="42352" y="35054"/>
                  </a:lnTo>
                  <a:lnTo>
                    <a:pt x="42333" y="35092"/>
                  </a:lnTo>
                  <a:lnTo>
                    <a:pt x="41738" y="35169"/>
                  </a:lnTo>
                  <a:lnTo>
                    <a:pt x="41123" y="35265"/>
                  </a:lnTo>
                  <a:lnTo>
                    <a:pt x="40527" y="35361"/>
                  </a:lnTo>
                  <a:lnTo>
                    <a:pt x="39932" y="35476"/>
                  </a:lnTo>
                  <a:lnTo>
                    <a:pt x="39932" y="35476"/>
                  </a:lnTo>
                  <a:lnTo>
                    <a:pt x="40163" y="35323"/>
                  </a:lnTo>
                  <a:lnTo>
                    <a:pt x="40393" y="35150"/>
                  </a:lnTo>
                  <a:lnTo>
                    <a:pt x="40585" y="34958"/>
                  </a:lnTo>
                  <a:lnTo>
                    <a:pt x="40758" y="34766"/>
                  </a:lnTo>
                  <a:lnTo>
                    <a:pt x="40912" y="34535"/>
                  </a:lnTo>
                  <a:lnTo>
                    <a:pt x="41027" y="34305"/>
                  </a:lnTo>
                  <a:lnTo>
                    <a:pt x="41065" y="34190"/>
                  </a:lnTo>
                  <a:lnTo>
                    <a:pt x="41104" y="34055"/>
                  </a:lnTo>
                  <a:lnTo>
                    <a:pt x="41123" y="33921"/>
                  </a:lnTo>
                  <a:lnTo>
                    <a:pt x="41123" y="33786"/>
                  </a:lnTo>
                  <a:lnTo>
                    <a:pt x="41104" y="33748"/>
                  </a:lnTo>
                  <a:lnTo>
                    <a:pt x="41065" y="33690"/>
                  </a:lnTo>
                  <a:lnTo>
                    <a:pt x="41027" y="33671"/>
                  </a:lnTo>
                  <a:lnTo>
                    <a:pt x="40969" y="33671"/>
                  </a:lnTo>
                  <a:lnTo>
                    <a:pt x="40681" y="33786"/>
                  </a:lnTo>
                  <a:lnTo>
                    <a:pt x="40412" y="33940"/>
                  </a:lnTo>
                  <a:lnTo>
                    <a:pt x="40163" y="34132"/>
                  </a:lnTo>
                  <a:lnTo>
                    <a:pt x="39932" y="34324"/>
                  </a:lnTo>
                  <a:lnTo>
                    <a:pt x="39721" y="34574"/>
                  </a:lnTo>
                  <a:lnTo>
                    <a:pt x="39567" y="34823"/>
                  </a:lnTo>
                  <a:lnTo>
                    <a:pt x="39433" y="35092"/>
                  </a:lnTo>
                  <a:lnTo>
                    <a:pt x="39375" y="35246"/>
                  </a:lnTo>
                  <a:lnTo>
                    <a:pt x="39337" y="35400"/>
                  </a:lnTo>
                  <a:lnTo>
                    <a:pt x="39202" y="35496"/>
                  </a:lnTo>
                  <a:lnTo>
                    <a:pt x="39068" y="35592"/>
                  </a:lnTo>
                  <a:lnTo>
                    <a:pt x="39049" y="35630"/>
                  </a:lnTo>
                  <a:lnTo>
                    <a:pt x="39049" y="35649"/>
                  </a:lnTo>
                  <a:lnTo>
                    <a:pt x="38165" y="35861"/>
                  </a:lnTo>
                  <a:lnTo>
                    <a:pt x="37281" y="36072"/>
                  </a:lnTo>
                  <a:lnTo>
                    <a:pt x="35534" y="36533"/>
                  </a:lnTo>
                  <a:lnTo>
                    <a:pt x="32153" y="37493"/>
                  </a:lnTo>
                  <a:lnTo>
                    <a:pt x="32000" y="37493"/>
                  </a:lnTo>
                  <a:lnTo>
                    <a:pt x="31980" y="37512"/>
                  </a:lnTo>
                  <a:lnTo>
                    <a:pt x="31961" y="37551"/>
                  </a:lnTo>
                  <a:lnTo>
                    <a:pt x="31135" y="37781"/>
                  </a:lnTo>
                  <a:lnTo>
                    <a:pt x="30905" y="37820"/>
                  </a:lnTo>
                  <a:lnTo>
                    <a:pt x="30655" y="37877"/>
                  </a:lnTo>
                  <a:lnTo>
                    <a:pt x="30425" y="37954"/>
                  </a:lnTo>
                  <a:lnTo>
                    <a:pt x="30194" y="38050"/>
                  </a:lnTo>
                  <a:lnTo>
                    <a:pt x="29541" y="38242"/>
                  </a:lnTo>
                  <a:lnTo>
                    <a:pt x="29541" y="38242"/>
                  </a:lnTo>
                  <a:lnTo>
                    <a:pt x="30079" y="37877"/>
                  </a:lnTo>
                  <a:lnTo>
                    <a:pt x="30597" y="37493"/>
                  </a:lnTo>
                  <a:lnTo>
                    <a:pt x="31097" y="37071"/>
                  </a:lnTo>
                  <a:lnTo>
                    <a:pt x="31596" y="36648"/>
                  </a:lnTo>
                  <a:lnTo>
                    <a:pt x="32076" y="36206"/>
                  </a:lnTo>
                  <a:lnTo>
                    <a:pt x="32537" y="35745"/>
                  </a:lnTo>
                  <a:lnTo>
                    <a:pt x="33440" y="34804"/>
                  </a:lnTo>
                  <a:lnTo>
                    <a:pt x="34439" y="33748"/>
                  </a:lnTo>
                  <a:lnTo>
                    <a:pt x="35457" y="32672"/>
                  </a:lnTo>
                  <a:lnTo>
                    <a:pt x="35610" y="32711"/>
                  </a:lnTo>
                  <a:lnTo>
                    <a:pt x="35764" y="32711"/>
                  </a:lnTo>
                  <a:lnTo>
                    <a:pt x="35918" y="32691"/>
                  </a:lnTo>
                  <a:lnTo>
                    <a:pt x="36071" y="32653"/>
                  </a:lnTo>
                  <a:lnTo>
                    <a:pt x="36398" y="32576"/>
                  </a:lnTo>
                  <a:lnTo>
                    <a:pt x="36686" y="32461"/>
                  </a:lnTo>
                  <a:lnTo>
                    <a:pt x="36821" y="32403"/>
                  </a:lnTo>
                  <a:lnTo>
                    <a:pt x="36955" y="32327"/>
                  </a:lnTo>
                  <a:lnTo>
                    <a:pt x="37089" y="32250"/>
                  </a:lnTo>
                  <a:lnTo>
                    <a:pt x="37205" y="32154"/>
                  </a:lnTo>
                  <a:lnTo>
                    <a:pt x="37320" y="32058"/>
                  </a:lnTo>
                  <a:lnTo>
                    <a:pt x="37416" y="31942"/>
                  </a:lnTo>
                  <a:lnTo>
                    <a:pt x="37512" y="31808"/>
                  </a:lnTo>
                  <a:lnTo>
                    <a:pt x="37589" y="31673"/>
                  </a:lnTo>
                  <a:lnTo>
                    <a:pt x="37589" y="31597"/>
                  </a:lnTo>
                  <a:lnTo>
                    <a:pt x="37570" y="31539"/>
                  </a:lnTo>
                  <a:lnTo>
                    <a:pt x="37531" y="31481"/>
                  </a:lnTo>
                  <a:lnTo>
                    <a:pt x="37454" y="31462"/>
                  </a:lnTo>
                  <a:lnTo>
                    <a:pt x="37301" y="31481"/>
                  </a:lnTo>
                  <a:lnTo>
                    <a:pt x="37147" y="31501"/>
                  </a:lnTo>
                  <a:lnTo>
                    <a:pt x="36821" y="31577"/>
                  </a:lnTo>
                  <a:lnTo>
                    <a:pt x="36513" y="31693"/>
                  </a:lnTo>
                  <a:lnTo>
                    <a:pt x="36225" y="31827"/>
                  </a:lnTo>
                  <a:lnTo>
                    <a:pt x="36897" y="31059"/>
                  </a:lnTo>
                  <a:lnTo>
                    <a:pt x="37531" y="30271"/>
                  </a:lnTo>
                  <a:lnTo>
                    <a:pt x="37838" y="29887"/>
                  </a:lnTo>
                  <a:lnTo>
                    <a:pt x="38127" y="29484"/>
                  </a:lnTo>
                  <a:lnTo>
                    <a:pt x="38415" y="29061"/>
                  </a:lnTo>
                  <a:lnTo>
                    <a:pt x="38684" y="28639"/>
                  </a:lnTo>
                  <a:lnTo>
                    <a:pt x="38722" y="28696"/>
                  </a:lnTo>
                  <a:lnTo>
                    <a:pt x="38780" y="28716"/>
                  </a:lnTo>
                  <a:lnTo>
                    <a:pt x="38856" y="28735"/>
                  </a:lnTo>
                  <a:lnTo>
                    <a:pt x="38914" y="28716"/>
                  </a:lnTo>
                  <a:lnTo>
                    <a:pt x="39241" y="28543"/>
                  </a:lnTo>
                  <a:lnTo>
                    <a:pt x="39625" y="28312"/>
                  </a:lnTo>
                  <a:lnTo>
                    <a:pt x="39970" y="28370"/>
                  </a:lnTo>
                  <a:lnTo>
                    <a:pt x="40355" y="28408"/>
                  </a:lnTo>
                  <a:lnTo>
                    <a:pt x="40720" y="28408"/>
                  </a:lnTo>
                  <a:lnTo>
                    <a:pt x="41104" y="28389"/>
                  </a:lnTo>
                  <a:lnTo>
                    <a:pt x="41488" y="28312"/>
                  </a:lnTo>
                  <a:lnTo>
                    <a:pt x="41872" y="28235"/>
                  </a:lnTo>
                  <a:lnTo>
                    <a:pt x="42237" y="28101"/>
                  </a:lnTo>
                  <a:lnTo>
                    <a:pt x="42602" y="27966"/>
                  </a:lnTo>
                  <a:lnTo>
                    <a:pt x="42948" y="27794"/>
                  </a:lnTo>
                  <a:lnTo>
                    <a:pt x="43255" y="27582"/>
                  </a:lnTo>
                  <a:lnTo>
                    <a:pt x="43543" y="27352"/>
                  </a:lnTo>
                  <a:lnTo>
                    <a:pt x="43793" y="27083"/>
                  </a:lnTo>
                  <a:lnTo>
                    <a:pt x="43908" y="26949"/>
                  </a:lnTo>
                  <a:lnTo>
                    <a:pt x="44023" y="26795"/>
                  </a:lnTo>
                  <a:lnTo>
                    <a:pt x="44100" y="26641"/>
                  </a:lnTo>
                  <a:lnTo>
                    <a:pt x="44196" y="26488"/>
                  </a:lnTo>
                  <a:lnTo>
                    <a:pt x="44254" y="26334"/>
                  </a:lnTo>
                  <a:lnTo>
                    <a:pt x="44311" y="26161"/>
                  </a:lnTo>
                  <a:lnTo>
                    <a:pt x="44369" y="25969"/>
                  </a:lnTo>
                  <a:lnTo>
                    <a:pt x="44407" y="25796"/>
                  </a:lnTo>
                  <a:lnTo>
                    <a:pt x="44388" y="25758"/>
                  </a:lnTo>
                  <a:lnTo>
                    <a:pt x="44388" y="25719"/>
                  </a:lnTo>
                  <a:lnTo>
                    <a:pt x="44350" y="25700"/>
                  </a:lnTo>
                  <a:lnTo>
                    <a:pt x="44311" y="25681"/>
                  </a:lnTo>
                  <a:lnTo>
                    <a:pt x="44254" y="25681"/>
                  </a:lnTo>
                  <a:lnTo>
                    <a:pt x="44234" y="25719"/>
                  </a:lnTo>
                  <a:lnTo>
                    <a:pt x="44215" y="25758"/>
                  </a:lnTo>
                  <a:lnTo>
                    <a:pt x="44177" y="25911"/>
                  </a:lnTo>
                  <a:lnTo>
                    <a:pt x="44138" y="26084"/>
                  </a:lnTo>
                  <a:lnTo>
                    <a:pt x="44081" y="26238"/>
                  </a:lnTo>
                  <a:lnTo>
                    <a:pt x="44023" y="26372"/>
                  </a:lnTo>
                  <a:lnTo>
                    <a:pt x="43870" y="26641"/>
                  </a:lnTo>
                  <a:lnTo>
                    <a:pt x="43677" y="26891"/>
                  </a:lnTo>
                  <a:lnTo>
                    <a:pt x="43447" y="27102"/>
                  </a:lnTo>
                  <a:lnTo>
                    <a:pt x="43216" y="27294"/>
                  </a:lnTo>
                  <a:lnTo>
                    <a:pt x="42948" y="27448"/>
                  </a:lnTo>
                  <a:lnTo>
                    <a:pt x="42659" y="27582"/>
                  </a:lnTo>
                  <a:lnTo>
                    <a:pt x="42352" y="27717"/>
                  </a:lnTo>
                  <a:lnTo>
                    <a:pt x="42045" y="27813"/>
                  </a:lnTo>
                  <a:lnTo>
                    <a:pt x="41718" y="27890"/>
                  </a:lnTo>
                  <a:lnTo>
                    <a:pt x="41392" y="27947"/>
                  </a:lnTo>
                  <a:lnTo>
                    <a:pt x="41046" y="27986"/>
                  </a:lnTo>
                  <a:lnTo>
                    <a:pt x="40720" y="28024"/>
                  </a:lnTo>
                  <a:lnTo>
                    <a:pt x="40047" y="28024"/>
                  </a:lnTo>
                  <a:lnTo>
                    <a:pt x="40585" y="27659"/>
                  </a:lnTo>
                  <a:lnTo>
                    <a:pt x="40662" y="27602"/>
                  </a:lnTo>
                  <a:lnTo>
                    <a:pt x="40758" y="27506"/>
                  </a:lnTo>
                  <a:lnTo>
                    <a:pt x="40777" y="27486"/>
                  </a:lnTo>
                  <a:lnTo>
                    <a:pt x="40796" y="27448"/>
                  </a:lnTo>
                  <a:lnTo>
                    <a:pt x="41084" y="27409"/>
                  </a:lnTo>
                  <a:lnTo>
                    <a:pt x="41392" y="27333"/>
                  </a:lnTo>
                  <a:lnTo>
                    <a:pt x="41699" y="27256"/>
                  </a:lnTo>
                  <a:lnTo>
                    <a:pt x="41987" y="27141"/>
                  </a:lnTo>
                  <a:lnTo>
                    <a:pt x="42275" y="27006"/>
                  </a:lnTo>
                  <a:lnTo>
                    <a:pt x="42544" y="26872"/>
                  </a:lnTo>
                  <a:lnTo>
                    <a:pt x="42813" y="26699"/>
                  </a:lnTo>
                  <a:lnTo>
                    <a:pt x="43082" y="26526"/>
                  </a:lnTo>
                  <a:lnTo>
                    <a:pt x="43313" y="26334"/>
                  </a:lnTo>
                  <a:lnTo>
                    <a:pt x="43562" y="26123"/>
                  </a:lnTo>
                  <a:lnTo>
                    <a:pt x="43773" y="25892"/>
                  </a:lnTo>
                  <a:lnTo>
                    <a:pt x="43966" y="25662"/>
                  </a:lnTo>
                  <a:lnTo>
                    <a:pt x="44158" y="25412"/>
                  </a:lnTo>
                  <a:lnTo>
                    <a:pt x="44330" y="25162"/>
                  </a:lnTo>
                  <a:lnTo>
                    <a:pt x="44465" y="24893"/>
                  </a:lnTo>
                  <a:lnTo>
                    <a:pt x="44599" y="24624"/>
                  </a:lnTo>
                  <a:lnTo>
                    <a:pt x="44599" y="24567"/>
                  </a:lnTo>
                  <a:lnTo>
                    <a:pt x="44599" y="24528"/>
                  </a:lnTo>
                  <a:lnTo>
                    <a:pt x="44561" y="24490"/>
                  </a:lnTo>
                  <a:lnTo>
                    <a:pt x="44523" y="24452"/>
                  </a:lnTo>
                  <a:lnTo>
                    <a:pt x="44311" y="24413"/>
                  </a:lnTo>
                  <a:lnTo>
                    <a:pt x="44100" y="24394"/>
                  </a:lnTo>
                  <a:lnTo>
                    <a:pt x="43908" y="24413"/>
                  </a:lnTo>
                  <a:lnTo>
                    <a:pt x="43716" y="24432"/>
                  </a:lnTo>
                  <a:lnTo>
                    <a:pt x="43524" y="24490"/>
                  </a:lnTo>
                  <a:lnTo>
                    <a:pt x="43351" y="24548"/>
                  </a:lnTo>
                  <a:lnTo>
                    <a:pt x="43159" y="24624"/>
                  </a:lnTo>
                  <a:lnTo>
                    <a:pt x="42986" y="24720"/>
                  </a:lnTo>
                  <a:lnTo>
                    <a:pt x="43216" y="24317"/>
                  </a:lnTo>
                  <a:lnTo>
                    <a:pt x="43428" y="23914"/>
                  </a:lnTo>
                  <a:lnTo>
                    <a:pt x="43793" y="23184"/>
                  </a:lnTo>
                  <a:lnTo>
                    <a:pt x="43812" y="23126"/>
                  </a:lnTo>
                  <a:lnTo>
                    <a:pt x="43812" y="23069"/>
                  </a:lnTo>
                  <a:lnTo>
                    <a:pt x="43773" y="23030"/>
                  </a:lnTo>
                  <a:lnTo>
                    <a:pt x="43716" y="23011"/>
                  </a:lnTo>
                  <a:lnTo>
                    <a:pt x="43389" y="22992"/>
                  </a:lnTo>
                  <a:lnTo>
                    <a:pt x="43063" y="23011"/>
                  </a:lnTo>
                  <a:lnTo>
                    <a:pt x="42756" y="23069"/>
                  </a:lnTo>
                  <a:lnTo>
                    <a:pt x="42467" y="23165"/>
                  </a:lnTo>
                  <a:lnTo>
                    <a:pt x="42179" y="23299"/>
                  </a:lnTo>
                  <a:lnTo>
                    <a:pt x="41910" y="23453"/>
                  </a:lnTo>
                  <a:lnTo>
                    <a:pt x="41642" y="23645"/>
                  </a:lnTo>
                  <a:lnTo>
                    <a:pt x="41411" y="23875"/>
                  </a:lnTo>
                  <a:lnTo>
                    <a:pt x="41411" y="23645"/>
                  </a:lnTo>
                  <a:lnTo>
                    <a:pt x="41373" y="23357"/>
                  </a:lnTo>
                  <a:lnTo>
                    <a:pt x="41315" y="23011"/>
                  </a:lnTo>
                  <a:lnTo>
                    <a:pt x="41219" y="22685"/>
                  </a:lnTo>
                  <a:lnTo>
                    <a:pt x="41161" y="22550"/>
                  </a:lnTo>
                  <a:lnTo>
                    <a:pt x="41104" y="22416"/>
                  </a:lnTo>
                  <a:lnTo>
                    <a:pt x="41027" y="22300"/>
                  </a:lnTo>
                  <a:lnTo>
                    <a:pt x="40950" y="22224"/>
                  </a:lnTo>
                  <a:lnTo>
                    <a:pt x="40854" y="22166"/>
                  </a:lnTo>
                  <a:lnTo>
                    <a:pt x="40758" y="22166"/>
                  </a:lnTo>
                  <a:lnTo>
                    <a:pt x="40643" y="22185"/>
                  </a:lnTo>
                  <a:lnTo>
                    <a:pt x="40527" y="22281"/>
                  </a:lnTo>
                  <a:lnTo>
                    <a:pt x="40585" y="22051"/>
                  </a:lnTo>
                  <a:lnTo>
                    <a:pt x="40643" y="21859"/>
                  </a:lnTo>
                  <a:lnTo>
                    <a:pt x="40662" y="21782"/>
                  </a:lnTo>
                  <a:lnTo>
                    <a:pt x="40643" y="21705"/>
                  </a:lnTo>
                  <a:lnTo>
                    <a:pt x="40566" y="21667"/>
                  </a:lnTo>
                  <a:lnTo>
                    <a:pt x="40527" y="21647"/>
                  </a:lnTo>
                  <a:lnTo>
                    <a:pt x="40489" y="21667"/>
                  </a:lnTo>
                  <a:lnTo>
                    <a:pt x="40355" y="21705"/>
                  </a:lnTo>
                  <a:lnTo>
                    <a:pt x="40201" y="21743"/>
                  </a:lnTo>
                  <a:lnTo>
                    <a:pt x="40067" y="21820"/>
                  </a:lnTo>
                  <a:lnTo>
                    <a:pt x="39932" y="21897"/>
                  </a:lnTo>
                  <a:lnTo>
                    <a:pt x="39663" y="22089"/>
                  </a:lnTo>
                  <a:lnTo>
                    <a:pt x="39394" y="22320"/>
                  </a:lnTo>
                  <a:lnTo>
                    <a:pt x="39145" y="22608"/>
                  </a:lnTo>
                  <a:lnTo>
                    <a:pt x="38914" y="22915"/>
                  </a:lnTo>
                  <a:lnTo>
                    <a:pt x="38722" y="23242"/>
                  </a:lnTo>
                  <a:lnTo>
                    <a:pt x="38530" y="23587"/>
                  </a:lnTo>
                  <a:lnTo>
                    <a:pt x="38376" y="23952"/>
                  </a:lnTo>
                  <a:lnTo>
                    <a:pt x="38242" y="24336"/>
                  </a:lnTo>
                  <a:lnTo>
                    <a:pt x="38146" y="24701"/>
                  </a:lnTo>
                  <a:lnTo>
                    <a:pt x="38088" y="25085"/>
                  </a:lnTo>
                  <a:lnTo>
                    <a:pt x="38069" y="25450"/>
                  </a:lnTo>
                  <a:lnTo>
                    <a:pt x="38069" y="25623"/>
                  </a:lnTo>
                  <a:lnTo>
                    <a:pt x="38088" y="25796"/>
                  </a:lnTo>
                  <a:lnTo>
                    <a:pt x="38127" y="25969"/>
                  </a:lnTo>
                  <a:lnTo>
                    <a:pt x="38165" y="26123"/>
                  </a:lnTo>
                  <a:lnTo>
                    <a:pt x="38223" y="26276"/>
                  </a:lnTo>
                  <a:lnTo>
                    <a:pt x="38280" y="26430"/>
                  </a:lnTo>
                  <a:lnTo>
                    <a:pt x="38107" y="26257"/>
                  </a:lnTo>
                  <a:lnTo>
                    <a:pt x="37954" y="26084"/>
                  </a:lnTo>
                  <a:lnTo>
                    <a:pt x="37819" y="25892"/>
                  </a:lnTo>
                  <a:lnTo>
                    <a:pt x="37685" y="25681"/>
                  </a:lnTo>
                  <a:lnTo>
                    <a:pt x="37570" y="25489"/>
                  </a:lnTo>
                  <a:lnTo>
                    <a:pt x="37454" y="25258"/>
                  </a:lnTo>
                  <a:lnTo>
                    <a:pt x="37358" y="25047"/>
                  </a:lnTo>
                  <a:lnTo>
                    <a:pt x="37281" y="24817"/>
                  </a:lnTo>
                  <a:lnTo>
                    <a:pt x="37243" y="24644"/>
                  </a:lnTo>
                  <a:lnTo>
                    <a:pt x="37224" y="24490"/>
                  </a:lnTo>
                  <a:lnTo>
                    <a:pt x="37205" y="24336"/>
                  </a:lnTo>
                  <a:lnTo>
                    <a:pt x="37205" y="24163"/>
                  </a:lnTo>
                  <a:lnTo>
                    <a:pt x="37224" y="24010"/>
                  </a:lnTo>
                  <a:lnTo>
                    <a:pt x="37243" y="23837"/>
                  </a:lnTo>
                  <a:lnTo>
                    <a:pt x="37301" y="23683"/>
                  </a:lnTo>
                  <a:lnTo>
                    <a:pt x="37339" y="23530"/>
                  </a:lnTo>
                  <a:lnTo>
                    <a:pt x="37435" y="23357"/>
                  </a:lnTo>
                  <a:lnTo>
                    <a:pt x="37531" y="23203"/>
                  </a:lnTo>
                  <a:lnTo>
                    <a:pt x="37666" y="23069"/>
                  </a:lnTo>
                  <a:lnTo>
                    <a:pt x="37800" y="22953"/>
                  </a:lnTo>
                  <a:lnTo>
                    <a:pt x="38107" y="22742"/>
                  </a:lnTo>
                  <a:lnTo>
                    <a:pt x="38434" y="22550"/>
                  </a:lnTo>
                  <a:lnTo>
                    <a:pt x="38453" y="22512"/>
                  </a:lnTo>
                  <a:lnTo>
                    <a:pt x="38453" y="22473"/>
                  </a:lnTo>
                  <a:lnTo>
                    <a:pt x="38434" y="22435"/>
                  </a:lnTo>
                  <a:lnTo>
                    <a:pt x="38396" y="22416"/>
                  </a:lnTo>
                  <a:lnTo>
                    <a:pt x="38223" y="22454"/>
                  </a:lnTo>
                  <a:lnTo>
                    <a:pt x="38050" y="22492"/>
                  </a:lnTo>
                  <a:lnTo>
                    <a:pt x="37896" y="22550"/>
                  </a:lnTo>
                  <a:lnTo>
                    <a:pt x="37762" y="22627"/>
                  </a:lnTo>
                  <a:lnTo>
                    <a:pt x="37627" y="22723"/>
                  </a:lnTo>
                  <a:lnTo>
                    <a:pt x="37512" y="22838"/>
                  </a:lnTo>
                  <a:lnTo>
                    <a:pt x="37397" y="22953"/>
                  </a:lnTo>
                  <a:lnTo>
                    <a:pt x="37301" y="23069"/>
                  </a:lnTo>
                  <a:lnTo>
                    <a:pt x="37205" y="23203"/>
                  </a:lnTo>
                  <a:lnTo>
                    <a:pt x="37128" y="23357"/>
                  </a:lnTo>
                  <a:lnTo>
                    <a:pt x="37070" y="23510"/>
                  </a:lnTo>
                  <a:lnTo>
                    <a:pt x="37013" y="23664"/>
                  </a:lnTo>
                  <a:lnTo>
                    <a:pt x="36974" y="23818"/>
                  </a:lnTo>
                  <a:lnTo>
                    <a:pt x="36955" y="23991"/>
                  </a:lnTo>
                  <a:lnTo>
                    <a:pt x="36936" y="24144"/>
                  </a:lnTo>
                  <a:lnTo>
                    <a:pt x="36917" y="24317"/>
                  </a:lnTo>
                  <a:lnTo>
                    <a:pt x="36936" y="24509"/>
                  </a:lnTo>
                  <a:lnTo>
                    <a:pt x="36955" y="24682"/>
                  </a:lnTo>
                  <a:lnTo>
                    <a:pt x="36993" y="24874"/>
                  </a:lnTo>
                  <a:lnTo>
                    <a:pt x="37051" y="25047"/>
                  </a:lnTo>
                  <a:lnTo>
                    <a:pt x="37109" y="25220"/>
                  </a:lnTo>
                  <a:lnTo>
                    <a:pt x="37185" y="25393"/>
                  </a:lnTo>
                  <a:lnTo>
                    <a:pt x="37262" y="25546"/>
                  </a:lnTo>
                  <a:lnTo>
                    <a:pt x="37358" y="25719"/>
                  </a:lnTo>
                  <a:lnTo>
                    <a:pt x="37589" y="26007"/>
                  </a:lnTo>
                  <a:lnTo>
                    <a:pt x="37838" y="26295"/>
                  </a:lnTo>
                  <a:lnTo>
                    <a:pt x="38107" y="26526"/>
                  </a:lnTo>
                  <a:lnTo>
                    <a:pt x="38415" y="26737"/>
                  </a:lnTo>
                  <a:lnTo>
                    <a:pt x="38453" y="26756"/>
                  </a:lnTo>
                  <a:lnTo>
                    <a:pt x="38492" y="26737"/>
                  </a:lnTo>
                  <a:lnTo>
                    <a:pt x="38568" y="26833"/>
                  </a:lnTo>
                  <a:lnTo>
                    <a:pt x="38664" y="26929"/>
                  </a:lnTo>
                  <a:lnTo>
                    <a:pt x="38588" y="27179"/>
                  </a:lnTo>
                  <a:lnTo>
                    <a:pt x="38511" y="27429"/>
                  </a:lnTo>
                  <a:lnTo>
                    <a:pt x="38338" y="27928"/>
                  </a:lnTo>
                  <a:lnTo>
                    <a:pt x="38338" y="27986"/>
                  </a:lnTo>
                  <a:lnTo>
                    <a:pt x="38338" y="28043"/>
                  </a:lnTo>
                  <a:lnTo>
                    <a:pt x="38357" y="28082"/>
                  </a:lnTo>
                  <a:lnTo>
                    <a:pt x="38396" y="28120"/>
                  </a:lnTo>
                  <a:lnTo>
                    <a:pt x="38434" y="28139"/>
                  </a:lnTo>
                  <a:lnTo>
                    <a:pt x="38492" y="28159"/>
                  </a:lnTo>
                  <a:lnTo>
                    <a:pt x="38530" y="28139"/>
                  </a:lnTo>
                  <a:lnTo>
                    <a:pt x="38588" y="28101"/>
                  </a:lnTo>
                  <a:lnTo>
                    <a:pt x="38607" y="28082"/>
                  </a:lnTo>
                  <a:lnTo>
                    <a:pt x="38645" y="28101"/>
                  </a:lnTo>
                  <a:lnTo>
                    <a:pt x="38703" y="28101"/>
                  </a:lnTo>
                  <a:lnTo>
                    <a:pt x="38165" y="28869"/>
                  </a:lnTo>
                  <a:lnTo>
                    <a:pt x="37608" y="29657"/>
                  </a:lnTo>
                  <a:lnTo>
                    <a:pt x="37032" y="30444"/>
                  </a:lnTo>
                  <a:lnTo>
                    <a:pt x="36417" y="31213"/>
                  </a:lnTo>
                  <a:lnTo>
                    <a:pt x="35783" y="31981"/>
                  </a:lnTo>
                  <a:lnTo>
                    <a:pt x="35130" y="32730"/>
                  </a:lnTo>
                  <a:lnTo>
                    <a:pt x="34458" y="33479"/>
                  </a:lnTo>
                  <a:lnTo>
                    <a:pt x="33767" y="34190"/>
                  </a:lnTo>
                  <a:lnTo>
                    <a:pt x="33978" y="33902"/>
                  </a:lnTo>
                  <a:lnTo>
                    <a:pt x="34170" y="33613"/>
                  </a:lnTo>
                  <a:lnTo>
                    <a:pt x="34343" y="33287"/>
                  </a:lnTo>
                  <a:lnTo>
                    <a:pt x="34516" y="32980"/>
                  </a:lnTo>
                  <a:lnTo>
                    <a:pt x="34689" y="32653"/>
                  </a:lnTo>
                  <a:lnTo>
                    <a:pt x="34842" y="32327"/>
                  </a:lnTo>
                  <a:lnTo>
                    <a:pt x="34977" y="31981"/>
                  </a:lnTo>
                  <a:lnTo>
                    <a:pt x="35111" y="31635"/>
                  </a:lnTo>
                  <a:lnTo>
                    <a:pt x="35226" y="31232"/>
                  </a:lnTo>
                  <a:lnTo>
                    <a:pt x="35303" y="30848"/>
                  </a:lnTo>
                  <a:lnTo>
                    <a:pt x="35342" y="30483"/>
                  </a:lnTo>
                  <a:lnTo>
                    <a:pt x="35361" y="30098"/>
                  </a:lnTo>
                  <a:lnTo>
                    <a:pt x="35322" y="29734"/>
                  </a:lnTo>
                  <a:lnTo>
                    <a:pt x="35284" y="29369"/>
                  </a:lnTo>
                  <a:lnTo>
                    <a:pt x="35226" y="29004"/>
                  </a:lnTo>
                  <a:lnTo>
                    <a:pt x="35150" y="28639"/>
                  </a:lnTo>
                  <a:lnTo>
                    <a:pt x="34977" y="27928"/>
                  </a:lnTo>
                  <a:lnTo>
                    <a:pt x="34804" y="27198"/>
                  </a:lnTo>
                  <a:lnTo>
                    <a:pt x="34746" y="26833"/>
                  </a:lnTo>
                  <a:lnTo>
                    <a:pt x="34689" y="26449"/>
                  </a:lnTo>
                  <a:lnTo>
                    <a:pt x="34650" y="26065"/>
                  </a:lnTo>
                  <a:lnTo>
                    <a:pt x="34650" y="25681"/>
                  </a:lnTo>
                  <a:lnTo>
                    <a:pt x="34631" y="25642"/>
                  </a:lnTo>
                  <a:lnTo>
                    <a:pt x="34612" y="25623"/>
                  </a:lnTo>
                  <a:lnTo>
                    <a:pt x="34592" y="25604"/>
                  </a:lnTo>
                  <a:lnTo>
                    <a:pt x="34554" y="25585"/>
                  </a:lnTo>
                  <a:lnTo>
                    <a:pt x="34516" y="25585"/>
                  </a:lnTo>
                  <a:lnTo>
                    <a:pt x="34477" y="25604"/>
                  </a:lnTo>
                  <a:lnTo>
                    <a:pt x="34458" y="25623"/>
                  </a:lnTo>
                  <a:lnTo>
                    <a:pt x="34439" y="25662"/>
                  </a:lnTo>
                  <a:lnTo>
                    <a:pt x="34324" y="26065"/>
                  </a:lnTo>
                  <a:lnTo>
                    <a:pt x="34208" y="26449"/>
                  </a:lnTo>
                  <a:lnTo>
                    <a:pt x="34074" y="26814"/>
                  </a:lnTo>
                  <a:lnTo>
                    <a:pt x="33920" y="27198"/>
                  </a:lnTo>
                  <a:lnTo>
                    <a:pt x="33594" y="27928"/>
                  </a:lnTo>
                  <a:lnTo>
                    <a:pt x="33248" y="28658"/>
                  </a:lnTo>
                  <a:lnTo>
                    <a:pt x="32518" y="30098"/>
                  </a:lnTo>
                  <a:lnTo>
                    <a:pt x="32172" y="30828"/>
                  </a:lnTo>
                  <a:lnTo>
                    <a:pt x="31865" y="31577"/>
                  </a:lnTo>
                  <a:lnTo>
                    <a:pt x="31711" y="31981"/>
                  </a:lnTo>
                  <a:lnTo>
                    <a:pt x="31596" y="32384"/>
                  </a:lnTo>
                  <a:lnTo>
                    <a:pt x="31481" y="32768"/>
                  </a:lnTo>
                  <a:lnTo>
                    <a:pt x="31385" y="33172"/>
                  </a:lnTo>
                  <a:lnTo>
                    <a:pt x="31193" y="33959"/>
                  </a:lnTo>
                  <a:lnTo>
                    <a:pt x="31020" y="34747"/>
                  </a:lnTo>
                  <a:lnTo>
                    <a:pt x="30905" y="35131"/>
                  </a:lnTo>
                  <a:lnTo>
                    <a:pt x="30789" y="35515"/>
                  </a:lnTo>
                  <a:lnTo>
                    <a:pt x="30674" y="35880"/>
                  </a:lnTo>
                  <a:lnTo>
                    <a:pt x="30521" y="36264"/>
                  </a:lnTo>
                  <a:lnTo>
                    <a:pt x="30348" y="36648"/>
                  </a:lnTo>
                  <a:lnTo>
                    <a:pt x="30156" y="37013"/>
                  </a:lnTo>
                  <a:lnTo>
                    <a:pt x="29925" y="37378"/>
                  </a:lnTo>
                  <a:lnTo>
                    <a:pt x="29675" y="37724"/>
                  </a:lnTo>
                  <a:lnTo>
                    <a:pt x="28907" y="38262"/>
                  </a:lnTo>
                  <a:lnTo>
                    <a:pt x="28158" y="38742"/>
                  </a:lnTo>
                  <a:lnTo>
                    <a:pt x="27640" y="38972"/>
                  </a:lnTo>
                  <a:lnTo>
                    <a:pt x="27121" y="39203"/>
                  </a:lnTo>
                  <a:lnTo>
                    <a:pt x="26602" y="39433"/>
                  </a:lnTo>
                  <a:lnTo>
                    <a:pt x="26103" y="39683"/>
                  </a:lnTo>
                  <a:lnTo>
                    <a:pt x="25604" y="39952"/>
                  </a:lnTo>
                  <a:lnTo>
                    <a:pt x="25123" y="40221"/>
                  </a:lnTo>
                  <a:lnTo>
                    <a:pt x="24643" y="40509"/>
                  </a:lnTo>
                  <a:lnTo>
                    <a:pt x="24163" y="40797"/>
                  </a:lnTo>
                  <a:lnTo>
                    <a:pt x="25104" y="38473"/>
                  </a:lnTo>
                  <a:lnTo>
                    <a:pt x="26065" y="36130"/>
                  </a:lnTo>
                  <a:lnTo>
                    <a:pt x="26353" y="35976"/>
                  </a:lnTo>
                  <a:lnTo>
                    <a:pt x="26641" y="35803"/>
                  </a:lnTo>
                  <a:lnTo>
                    <a:pt x="26890" y="35573"/>
                  </a:lnTo>
                  <a:lnTo>
                    <a:pt x="27121" y="35342"/>
                  </a:lnTo>
                  <a:lnTo>
                    <a:pt x="27332" y="35073"/>
                  </a:lnTo>
                  <a:lnTo>
                    <a:pt x="27524" y="34804"/>
                  </a:lnTo>
                  <a:lnTo>
                    <a:pt x="27659" y="34516"/>
                  </a:lnTo>
                  <a:lnTo>
                    <a:pt x="27774" y="34228"/>
                  </a:lnTo>
                  <a:lnTo>
                    <a:pt x="27774" y="34190"/>
                  </a:lnTo>
                  <a:lnTo>
                    <a:pt x="27774" y="34151"/>
                  </a:lnTo>
                  <a:lnTo>
                    <a:pt x="27736" y="34094"/>
                  </a:lnTo>
                  <a:lnTo>
                    <a:pt x="27678" y="34055"/>
                  </a:lnTo>
                  <a:lnTo>
                    <a:pt x="27601" y="34055"/>
                  </a:lnTo>
                  <a:lnTo>
                    <a:pt x="27409" y="34113"/>
                  </a:lnTo>
                  <a:lnTo>
                    <a:pt x="27217" y="34190"/>
                  </a:lnTo>
                  <a:lnTo>
                    <a:pt x="27006" y="34286"/>
                  </a:lnTo>
                  <a:lnTo>
                    <a:pt x="26814" y="34420"/>
                  </a:lnTo>
                  <a:lnTo>
                    <a:pt x="27409" y="33018"/>
                  </a:lnTo>
                  <a:lnTo>
                    <a:pt x="28043" y="31635"/>
                  </a:lnTo>
                  <a:lnTo>
                    <a:pt x="28677" y="30252"/>
                  </a:lnTo>
                  <a:lnTo>
                    <a:pt x="29330" y="28888"/>
                  </a:lnTo>
                  <a:lnTo>
                    <a:pt x="30021" y="27563"/>
                  </a:lnTo>
                  <a:lnTo>
                    <a:pt x="30194" y="27506"/>
                  </a:lnTo>
                  <a:lnTo>
                    <a:pt x="30367" y="27448"/>
                  </a:lnTo>
                  <a:lnTo>
                    <a:pt x="30521" y="27371"/>
                  </a:lnTo>
                  <a:lnTo>
                    <a:pt x="30693" y="27275"/>
                  </a:lnTo>
                  <a:lnTo>
                    <a:pt x="31020" y="27064"/>
                  </a:lnTo>
                  <a:lnTo>
                    <a:pt x="31308" y="26814"/>
                  </a:lnTo>
                  <a:lnTo>
                    <a:pt x="31596" y="26545"/>
                  </a:lnTo>
                  <a:lnTo>
                    <a:pt x="31827" y="26257"/>
                  </a:lnTo>
                  <a:lnTo>
                    <a:pt x="32038" y="25950"/>
                  </a:lnTo>
                  <a:lnTo>
                    <a:pt x="32211" y="25642"/>
                  </a:lnTo>
                  <a:lnTo>
                    <a:pt x="32230" y="25604"/>
                  </a:lnTo>
                  <a:lnTo>
                    <a:pt x="32230" y="25566"/>
                  </a:lnTo>
                  <a:lnTo>
                    <a:pt x="32192" y="25489"/>
                  </a:lnTo>
                  <a:lnTo>
                    <a:pt x="32134" y="25450"/>
                  </a:lnTo>
                  <a:lnTo>
                    <a:pt x="32057" y="25450"/>
                  </a:lnTo>
                  <a:lnTo>
                    <a:pt x="31884" y="25508"/>
                  </a:lnTo>
                  <a:lnTo>
                    <a:pt x="31692" y="25585"/>
                  </a:lnTo>
                  <a:lnTo>
                    <a:pt x="31519" y="25662"/>
                  </a:lnTo>
                  <a:lnTo>
                    <a:pt x="31346" y="25738"/>
                  </a:lnTo>
                  <a:lnTo>
                    <a:pt x="31039" y="25950"/>
                  </a:lnTo>
                  <a:lnTo>
                    <a:pt x="30751" y="26199"/>
                  </a:lnTo>
                  <a:lnTo>
                    <a:pt x="31231" y="25335"/>
                  </a:lnTo>
                  <a:lnTo>
                    <a:pt x="31731" y="24490"/>
                  </a:lnTo>
                  <a:lnTo>
                    <a:pt x="31769" y="24471"/>
                  </a:lnTo>
                  <a:lnTo>
                    <a:pt x="32153" y="23856"/>
                  </a:lnTo>
                  <a:lnTo>
                    <a:pt x="32576" y="23280"/>
                  </a:lnTo>
                  <a:lnTo>
                    <a:pt x="33018" y="22723"/>
                  </a:lnTo>
                  <a:lnTo>
                    <a:pt x="33498" y="22204"/>
                  </a:lnTo>
                  <a:lnTo>
                    <a:pt x="33997" y="21686"/>
                  </a:lnTo>
                  <a:lnTo>
                    <a:pt x="34516" y="21186"/>
                  </a:lnTo>
                  <a:lnTo>
                    <a:pt x="35053" y="20725"/>
                  </a:lnTo>
                  <a:lnTo>
                    <a:pt x="35630" y="20264"/>
                  </a:lnTo>
                  <a:lnTo>
                    <a:pt x="36187" y="19842"/>
                  </a:lnTo>
                  <a:lnTo>
                    <a:pt x="36782" y="19419"/>
                  </a:lnTo>
                  <a:lnTo>
                    <a:pt x="37378" y="19016"/>
                  </a:lnTo>
                  <a:lnTo>
                    <a:pt x="37992" y="18632"/>
                  </a:lnTo>
                  <a:lnTo>
                    <a:pt x="38607" y="18248"/>
                  </a:lnTo>
                  <a:lnTo>
                    <a:pt x="39241" y="17883"/>
                  </a:lnTo>
                  <a:lnTo>
                    <a:pt x="40489" y="17191"/>
                  </a:lnTo>
                  <a:lnTo>
                    <a:pt x="40969" y="16961"/>
                  </a:lnTo>
                  <a:lnTo>
                    <a:pt x="41449" y="16730"/>
                  </a:lnTo>
                  <a:lnTo>
                    <a:pt x="42410" y="16289"/>
                  </a:lnTo>
                  <a:lnTo>
                    <a:pt x="43409" y="15866"/>
                  </a:lnTo>
                  <a:lnTo>
                    <a:pt x="44388" y="15443"/>
                  </a:lnTo>
                  <a:lnTo>
                    <a:pt x="45348" y="15002"/>
                  </a:lnTo>
                  <a:lnTo>
                    <a:pt x="45809" y="14771"/>
                  </a:lnTo>
                  <a:lnTo>
                    <a:pt x="46290" y="14521"/>
                  </a:lnTo>
                  <a:lnTo>
                    <a:pt x="46731" y="14253"/>
                  </a:lnTo>
                  <a:lnTo>
                    <a:pt x="47192" y="13964"/>
                  </a:lnTo>
                  <a:lnTo>
                    <a:pt x="47615" y="13657"/>
                  </a:lnTo>
                  <a:lnTo>
                    <a:pt x="48037" y="13311"/>
                  </a:lnTo>
                  <a:lnTo>
                    <a:pt x="47903" y="13619"/>
                  </a:lnTo>
                  <a:lnTo>
                    <a:pt x="47749" y="13888"/>
                  </a:lnTo>
                  <a:lnTo>
                    <a:pt x="47538" y="14118"/>
                  </a:lnTo>
                  <a:lnTo>
                    <a:pt x="47308" y="14349"/>
                  </a:lnTo>
                  <a:lnTo>
                    <a:pt x="46770" y="14906"/>
                  </a:lnTo>
                  <a:lnTo>
                    <a:pt x="46194" y="15443"/>
                  </a:lnTo>
                  <a:lnTo>
                    <a:pt x="45752" y="15828"/>
                  </a:lnTo>
                  <a:lnTo>
                    <a:pt x="45310" y="16212"/>
                  </a:lnTo>
                  <a:lnTo>
                    <a:pt x="44849" y="16557"/>
                  </a:lnTo>
                  <a:lnTo>
                    <a:pt x="44388" y="16903"/>
                  </a:lnTo>
                  <a:lnTo>
                    <a:pt x="43908" y="17230"/>
                  </a:lnTo>
                  <a:lnTo>
                    <a:pt x="43428" y="17537"/>
                  </a:lnTo>
                  <a:lnTo>
                    <a:pt x="42928" y="17844"/>
                  </a:lnTo>
                  <a:lnTo>
                    <a:pt x="42429" y="18132"/>
                  </a:lnTo>
                  <a:lnTo>
                    <a:pt x="42006" y="18363"/>
                  </a:lnTo>
                  <a:lnTo>
                    <a:pt x="41584" y="18574"/>
                  </a:lnTo>
                  <a:lnTo>
                    <a:pt x="41142" y="18766"/>
                  </a:lnTo>
                  <a:lnTo>
                    <a:pt x="40700" y="18958"/>
                  </a:lnTo>
                  <a:lnTo>
                    <a:pt x="39798" y="19304"/>
                  </a:lnTo>
                  <a:lnTo>
                    <a:pt x="38876" y="19611"/>
                  </a:lnTo>
                  <a:lnTo>
                    <a:pt x="37973" y="19919"/>
                  </a:lnTo>
                  <a:lnTo>
                    <a:pt x="37051" y="20226"/>
                  </a:lnTo>
                  <a:lnTo>
                    <a:pt x="36148" y="20572"/>
                  </a:lnTo>
                  <a:lnTo>
                    <a:pt x="35707" y="20745"/>
                  </a:lnTo>
                  <a:lnTo>
                    <a:pt x="35265" y="20937"/>
                  </a:lnTo>
                  <a:lnTo>
                    <a:pt x="35226" y="20956"/>
                  </a:lnTo>
                  <a:lnTo>
                    <a:pt x="35226" y="20975"/>
                  </a:lnTo>
                  <a:lnTo>
                    <a:pt x="35226" y="21033"/>
                  </a:lnTo>
                  <a:lnTo>
                    <a:pt x="35265" y="21090"/>
                  </a:lnTo>
                  <a:lnTo>
                    <a:pt x="35322" y="21090"/>
                  </a:lnTo>
                  <a:lnTo>
                    <a:pt x="36302" y="20802"/>
                  </a:lnTo>
                  <a:lnTo>
                    <a:pt x="37281" y="20514"/>
                  </a:lnTo>
                  <a:lnTo>
                    <a:pt x="38261" y="20188"/>
                  </a:lnTo>
                  <a:lnTo>
                    <a:pt x="39221" y="19842"/>
                  </a:lnTo>
                  <a:lnTo>
                    <a:pt x="40182" y="19458"/>
                  </a:lnTo>
                  <a:lnTo>
                    <a:pt x="41123" y="19054"/>
                  </a:lnTo>
                  <a:lnTo>
                    <a:pt x="42045" y="18613"/>
                  </a:lnTo>
                  <a:lnTo>
                    <a:pt x="42948" y="18132"/>
                  </a:lnTo>
                  <a:lnTo>
                    <a:pt x="43389" y="17883"/>
                  </a:lnTo>
                  <a:lnTo>
                    <a:pt x="43812" y="17633"/>
                  </a:lnTo>
                  <a:lnTo>
                    <a:pt x="44234" y="17345"/>
                  </a:lnTo>
                  <a:lnTo>
                    <a:pt x="44657" y="17076"/>
                  </a:lnTo>
                  <a:lnTo>
                    <a:pt x="45060" y="16769"/>
                  </a:lnTo>
                  <a:lnTo>
                    <a:pt x="45464" y="16461"/>
                  </a:lnTo>
                  <a:lnTo>
                    <a:pt x="45867" y="16154"/>
                  </a:lnTo>
                  <a:lnTo>
                    <a:pt x="46251" y="15828"/>
                  </a:lnTo>
                  <a:lnTo>
                    <a:pt x="46616" y="15482"/>
                  </a:lnTo>
                  <a:lnTo>
                    <a:pt x="46981" y="15117"/>
                  </a:lnTo>
                  <a:lnTo>
                    <a:pt x="47327" y="14752"/>
                  </a:lnTo>
                  <a:lnTo>
                    <a:pt x="47673" y="14368"/>
                  </a:lnTo>
                  <a:lnTo>
                    <a:pt x="47999" y="13984"/>
                  </a:lnTo>
                  <a:lnTo>
                    <a:pt x="48326" y="13561"/>
                  </a:lnTo>
                  <a:lnTo>
                    <a:pt x="48614" y="13139"/>
                  </a:lnTo>
                  <a:lnTo>
                    <a:pt x="48921" y="12697"/>
                  </a:lnTo>
                  <a:lnTo>
                    <a:pt x="48921" y="12658"/>
                  </a:lnTo>
                  <a:lnTo>
                    <a:pt x="48921" y="12620"/>
                  </a:lnTo>
                  <a:lnTo>
                    <a:pt x="48902" y="12562"/>
                  </a:lnTo>
                  <a:lnTo>
                    <a:pt x="48825" y="12505"/>
                  </a:lnTo>
                  <a:lnTo>
                    <a:pt x="48748" y="12505"/>
                  </a:lnTo>
                  <a:lnTo>
                    <a:pt x="48268" y="12697"/>
                  </a:lnTo>
                  <a:lnTo>
                    <a:pt x="47769" y="12870"/>
                  </a:lnTo>
                  <a:lnTo>
                    <a:pt x="46770" y="13196"/>
                  </a:lnTo>
                  <a:lnTo>
                    <a:pt x="45771" y="13484"/>
                  </a:lnTo>
                  <a:lnTo>
                    <a:pt x="44753" y="13772"/>
                  </a:lnTo>
                  <a:lnTo>
                    <a:pt x="43754" y="14061"/>
                  </a:lnTo>
                  <a:lnTo>
                    <a:pt x="42736" y="14368"/>
                  </a:lnTo>
                  <a:lnTo>
                    <a:pt x="42256" y="14541"/>
                  </a:lnTo>
                  <a:lnTo>
                    <a:pt x="41757" y="14714"/>
                  </a:lnTo>
                  <a:lnTo>
                    <a:pt x="41257" y="14906"/>
                  </a:lnTo>
                  <a:lnTo>
                    <a:pt x="40777" y="15117"/>
                  </a:lnTo>
                  <a:lnTo>
                    <a:pt x="40316" y="15347"/>
                  </a:lnTo>
                  <a:lnTo>
                    <a:pt x="39855" y="15578"/>
                  </a:lnTo>
                  <a:lnTo>
                    <a:pt x="39394" y="15847"/>
                  </a:lnTo>
                  <a:lnTo>
                    <a:pt x="38953" y="16135"/>
                  </a:lnTo>
                  <a:lnTo>
                    <a:pt x="38530" y="16442"/>
                  </a:lnTo>
                  <a:lnTo>
                    <a:pt x="38107" y="16750"/>
                  </a:lnTo>
                  <a:lnTo>
                    <a:pt x="37704" y="17095"/>
                  </a:lnTo>
                  <a:lnTo>
                    <a:pt x="37301" y="17441"/>
                  </a:lnTo>
                  <a:lnTo>
                    <a:pt x="36917" y="17806"/>
                  </a:lnTo>
                  <a:lnTo>
                    <a:pt x="36552" y="18190"/>
                  </a:lnTo>
                  <a:lnTo>
                    <a:pt x="36187" y="18574"/>
                  </a:lnTo>
                  <a:lnTo>
                    <a:pt x="35841" y="18958"/>
                  </a:lnTo>
                  <a:lnTo>
                    <a:pt x="35495" y="19362"/>
                  </a:lnTo>
                  <a:lnTo>
                    <a:pt x="35169" y="19784"/>
                  </a:lnTo>
                  <a:lnTo>
                    <a:pt x="34861" y="20188"/>
                  </a:lnTo>
                  <a:lnTo>
                    <a:pt x="34573" y="20610"/>
                  </a:lnTo>
                  <a:lnTo>
                    <a:pt x="34554" y="20649"/>
                  </a:lnTo>
                  <a:lnTo>
                    <a:pt x="34554" y="20668"/>
                  </a:lnTo>
                  <a:lnTo>
                    <a:pt x="34592" y="20725"/>
                  </a:lnTo>
                  <a:lnTo>
                    <a:pt x="34266" y="21014"/>
                  </a:lnTo>
                  <a:lnTo>
                    <a:pt x="33939" y="21321"/>
                  </a:lnTo>
                  <a:lnTo>
                    <a:pt x="33632" y="21628"/>
                  </a:lnTo>
                  <a:lnTo>
                    <a:pt x="33325" y="21955"/>
                  </a:lnTo>
                  <a:lnTo>
                    <a:pt x="34035" y="20879"/>
                  </a:lnTo>
                  <a:lnTo>
                    <a:pt x="34746" y="19823"/>
                  </a:lnTo>
                  <a:lnTo>
                    <a:pt x="36206" y="17691"/>
                  </a:lnTo>
                  <a:lnTo>
                    <a:pt x="39183" y="13484"/>
                  </a:lnTo>
                  <a:lnTo>
                    <a:pt x="39471" y="13388"/>
                  </a:lnTo>
                  <a:lnTo>
                    <a:pt x="39759" y="13254"/>
                  </a:lnTo>
                  <a:lnTo>
                    <a:pt x="40028" y="13100"/>
                  </a:lnTo>
                  <a:lnTo>
                    <a:pt x="40297" y="12927"/>
                  </a:lnTo>
                  <a:lnTo>
                    <a:pt x="40566" y="12735"/>
                  </a:lnTo>
                  <a:lnTo>
                    <a:pt x="40796" y="12524"/>
                  </a:lnTo>
                  <a:lnTo>
                    <a:pt x="41008" y="12293"/>
                  </a:lnTo>
                  <a:lnTo>
                    <a:pt x="41200" y="12063"/>
                  </a:lnTo>
                  <a:lnTo>
                    <a:pt x="41219" y="12025"/>
                  </a:lnTo>
                  <a:lnTo>
                    <a:pt x="41219" y="12005"/>
                  </a:lnTo>
                  <a:lnTo>
                    <a:pt x="41200" y="11929"/>
                  </a:lnTo>
                  <a:lnTo>
                    <a:pt x="41142" y="11890"/>
                  </a:lnTo>
                  <a:lnTo>
                    <a:pt x="41084" y="11871"/>
                  </a:lnTo>
                  <a:lnTo>
                    <a:pt x="40835" y="11890"/>
                  </a:lnTo>
                  <a:lnTo>
                    <a:pt x="40585" y="11948"/>
                  </a:lnTo>
                  <a:lnTo>
                    <a:pt x="40355" y="12025"/>
                  </a:lnTo>
                  <a:lnTo>
                    <a:pt x="40124" y="12140"/>
                  </a:lnTo>
                  <a:lnTo>
                    <a:pt x="40854" y="11064"/>
                  </a:lnTo>
                  <a:lnTo>
                    <a:pt x="41584" y="9969"/>
                  </a:lnTo>
                  <a:lnTo>
                    <a:pt x="41661" y="9950"/>
                  </a:lnTo>
                  <a:lnTo>
                    <a:pt x="41680" y="9931"/>
                  </a:lnTo>
                  <a:lnTo>
                    <a:pt x="41699" y="9893"/>
                  </a:lnTo>
                  <a:lnTo>
                    <a:pt x="41738" y="9758"/>
                  </a:lnTo>
                  <a:lnTo>
                    <a:pt x="41872" y="9547"/>
                  </a:lnTo>
                  <a:lnTo>
                    <a:pt x="42160" y="9585"/>
                  </a:lnTo>
                  <a:lnTo>
                    <a:pt x="42448" y="9566"/>
                  </a:lnTo>
                  <a:lnTo>
                    <a:pt x="42756" y="9528"/>
                  </a:lnTo>
                  <a:lnTo>
                    <a:pt x="43044" y="9451"/>
                  </a:lnTo>
                  <a:lnTo>
                    <a:pt x="43313" y="9336"/>
                  </a:lnTo>
                  <a:lnTo>
                    <a:pt x="43562" y="9201"/>
                  </a:lnTo>
                  <a:lnTo>
                    <a:pt x="43793" y="9009"/>
                  </a:lnTo>
                  <a:lnTo>
                    <a:pt x="44004" y="8817"/>
                  </a:lnTo>
                  <a:lnTo>
                    <a:pt x="44158" y="8836"/>
                  </a:lnTo>
                  <a:lnTo>
                    <a:pt x="44234" y="9009"/>
                  </a:lnTo>
                  <a:lnTo>
                    <a:pt x="44330" y="9182"/>
                  </a:lnTo>
                  <a:lnTo>
                    <a:pt x="44446" y="9316"/>
                  </a:lnTo>
                  <a:lnTo>
                    <a:pt x="44561" y="9470"/>
                  </a:lnTo>
                  <a:lnTo>
                    <a:pt x="44676" y="9604"/>
                  </a:lnTo>
                  <a:lnTo>
                    <a:pt x="44811" y="9720"/>
                  </a:lnTo>
                  <a:lnTo>
                    <a:pt x="45118" y="9931"/>
                  </a:lnTo>
                  <a:lnTo>
                    <a:pt x="45425" y="10104"/>
                  </a:lnTo>
                  <a:lnTo>
                    <a:pt x="45771" y="10277"/>
                  </a:lnTo>
                  <a:lnTo>
                    <a:pt x="46136" y="10411"/>
                  </a:lnTo>
                  <a:lnTo>
                    <a:pt x="46501" y="10526"/>
                  </a:lnTo>
                  <a:lnTo>
                    <a:pt x="47269" y="10738"/>
                  </a:lnTo>
                  <a:lnTo>
                    <a:pt x="48018" y="10968"/>
                  </a:lnTo>
                  <a:lnTo>
                    <a:pt x="48383" y="11083"/>
                  </a:lnTo>
                  <a:lnTo>
                    <a:pt x="48748" y="11218"/>
                  </a:lnTo>
                  <a:lnTo>
                    <a:pt x="49075" y="11372"/>
                  </a:lnTo>
                  <a:lnTo>
                    <a:pt x="49382" y="11564"/>
                  </a:lnTo>
                  <a:lnTo>
                    <a:pt x="49420" y="11583"/>
                  </a:lnTo>
                  <a:lnTo>
                    <a:pt x="49440" y="11583"/>
                  </a:lnTo>
                  <a:lnTo>
                    <a:pt x="49516" y="11564"/>
                  </a:lnTo>
                  <a:lnTo>
                    <a:pt x="49574" y="11525"/>
                  </a:lnTo>
                  <a:lnTo>
                    <a:pt x="49612" y="11448"/>
                  </a:lnTo>
                  <a:lnTo>
                    <a:pt x="49651" y="11256"/>
                  </a:lnTo>
                  <a:lnTo>
                    <a:pt x="49689" y="11045"/>
                  </a:lnTo>
                  <a:lnTo>
                    <a:pt x="49670" y="10853"/>
                  </a:lnTo>
                  <a:lnTo>
                    <a:pt x="49651" y="10661"/>
                  </a:lnTo>
                  <a:lnTo>
                    <a:pt x="49593" y="10488"/>
                  </a:lnTo>
                  <a:lnTo>
                    <a:pt x="49516" y="10315"/>
                  </a:lnTo>
                  <a:lnTo>
                    <a:pt x="49420" y="10161"/>
                  </a:lnTo>
                  <a:lnTo>
                    <a:pt x="49324" y="9989"/>
                  </a:lnTo>
                  <a:lnTo>
                    <a:pt x="49190" y="9854"/>
                  </a:lnTo>
                  <a:lnTo>
                    <a:pt x="49055" y="9720"/>
                  </a:lnTo>
                  <a:lnTo>
                    <a:pt x="48902" y="9585"/>
                  </a:lnTo>
                  <a:lnTo>
                    <a:pt x="48748" y="9451"/>
                  </a:lnTo>
                  <a:lnTo>
                    <a:pt x="48402" y="9240"/>
                  </a:lnTo>
                  <a:lnTo>
                    <a:pt x="48057" y="9067"/>
                  </a:lnTo>
                  <a:lnTo>
                    <a:pt x="48287" y="9028"/>
                  </a:lnTo>
                  <a:lnTo>
                    <a:pt x="48498" y="8971"/>
                  </a:lnTo>
                  <a:lnTo>
                    <a:pt x="48921" y="8836"/>
                  </a:lnTo>
                  <a:lnTo>
                    <a:pt x="49324" y="8683"/>
                  </a:lnTo>
                  <a:lnTo>
                    <a:pt x="49708" y="8471"/>
                  </a:lnTo>
                  <a:lnTo>
                    <a:pt x="50093" y="8260"/>
                  </a:lnTo>
                  <a:lnTo>
                    <a:pt x="50458" y="8029"/>
                  </a:lnTo>
                  <a:lnTo>
                    <a:pt x="51226" y="7549"/>
                  </a:lnTo>
                  <a:lnTo>
                    <a:pt x="51245" y="7530"/>
                  </a:lnTo>
                  <a:lnTo>
                    <a:pt x="51283" y="7492"/>
                  </a:lnTo>
                  <a:lnTo>
                    <a:pt x="51283" y="7415"/>
                  </a:lnTo>
                  <a:lnTo>
                    <a:pt x="51264" y="7357"/>
                  </a:lnTo>
                  <a:lnTo>
                    <a:pt x="51207" y="7300"/>
                  </a:lnTo>
                  <a:lnTo>
                    <a:pt x="50880" y="7088"/>
                  </a:lnTo>
                  <a:lnTo>
                    <a:pt x="50554" y="6896"/>
                  </a:lnTo>
                  <a:lnTo>
                    <a:pt x="50208" y="6723"/>
                  </a:lnTo>
                  <a:lnTo>
                    <a:pt x="49862" y="6570"/>
                  </a:lnTo>
                  <a:lnTo>
                    <a:pt x="49497" y="6454"/>
                  </a:lnTo>
                  <a:lnTo>
                    <a:pt x="49324" y="6416"/>
                  </a:lnTo>
                  <a:lnTo>
                    <a:pt x="49151" y="6397"/>
                  </a:lnTo>
                  <a:lnTo>
                    <a:pt x="48959" y="6378"/>
                  </a:lnTo>
                  <a:lnTo>
                    <a:pt x="48787" y="6378"/>
                  </a:lnTo>
                  <a:lnTo>
                    <a:pt x="48594" y="6397"/>
                  </a:lnTo>
                  <a:lnTo>
                    <a:pt x="48402" y="6416"/>
                  </a:lnTo>
                  <a:lnTo>
                    <a:pt x="48402" y="6416"/>
                  </a:lnTo>
                  <a:lnTo>
                    <a:pt x="48594" y="6224"/>
                  </a:lnTo>
                  <a:lnTo>
                    <a:pt x="48767" y="6013"/>
                  </a:lnTo>
                  <a:lnTo>
                    <a:pt x="48921" y="5801"/>
                  </a:lnTo>
                  <a:lnTo>
                    <a:pt x="49075" y="5590"/>
                  </a:lnTo>
                  <a:lnTo>
                    <a:pt x="49209" y="5360"/>
                  </a:lnTo>
                  <a:lnTo>
                    <a:pt x="49324" y="5129"/>
                  </a:lnTo>
                  <a:lnTo>
                    <a:pt x="49420" y="4899"/>
                  </a:lnTo>
                  <a:lnTo>
                    <a:pt x="49497" y="4668"/>
                  </a:lnTo>
                  <a:lnTo>
                    <a:pt x="49497" y="4611"/>
                  </a:lnTo>
                  <a:lnTo>
                    <a:pt x="49478" y="4572"/>
                  </a:lnTo>
                  <a:lnTo>
                    <a:pt x="49440" y="4553"/>
                  </a:lnTo>
                  <a:lnTo>
                    <a:pt x="49401" y="4534"/>
                  </a:lnTo>
                  <a:lnTo>
                    <a:pt x="49209" y="4572"/>
                  </a:lnTo>
                  <a:lnTo>
                    <a:pt x="49228" y="4553"/>
                  </a:lnTo>
                  <a:lnTo>
                    <a:pt x="49324" y="4457"/>
                  </a:lnTo>
                  <a:lnTo>
                    <a:pt x="49401" y="4380"/>
                  </a:lnTo>
                  <a:lnTo>
                    <a:pt x="49555" y="4284"/>
                  </a:lnTo>
                  <a:lnTo>
                    <a:pt x="49708" y="4169"/>
                  </a:lnTo>
                  <a:lnTo>
                    <a:pt x="49766" y="4111"/>
                  </a:lnTo>
                  <a:lnTo>
                    <a:pt x="49805" y="4015"/>
                  </a:lnTo>
                  <a:lnTo>
                    <a:pt x="49824" y="3977"/>
                  </a:lnTo>
                  <a:lnTo>
                    <a:pt x="49824" y="3938"/>
                  </a:lnTo>
                  <a:lnTo>
                    <a:pt x="49805" y="3881"/>
                  </a:lnTo>
                  <a:lnTo>
                    <a:pt x="49785" y="3842"/>
                  </a:lnTo>
                  <a:lnTo>
                    <a:pt x="49612" y="3708"/>
                  </a:lnTo>
                  <a:lnTo>
                    <a:pt x="49420" y="3593"/>
                  </a:lnTo>
                  <a:lnTo>
                    <a:pt x="49248" y="3497"/>
                  </a:lnTo>
                  <a:lnTo>
                    <a:pt x="49075" y="3439"/>
                  </a:lnTo>
                  <a:lnTo>
                    <a:pt x="48883" y="3381"/>
                  </a:lnTo>
                  <a:lnTo>
                    <a:pt x="48710" y="3362"/>
                  </a:lnTo>
                  <a:lnTo>
                    <a:pt x="48518" y="3362"/>
                  </a:lnTo>
                  <a:lnTo>
                    <a:pt x="48326" y="3381"/>
                  </a:lnTo>
                  <a:lnTo>
                    <a:pt x="48153" y="3401"/>
                  </a:lnTo>
                  <a:lnTo>
                    <a:pt x="47961" y="3458"/>
                  </a:lnTo>
                  <a:lnTo>
                    <a:pt x="47769" y="3516"/>
                  </a:lnTo>
                  <a:lnTo>
                    <a:pt x="47596" y="3593"/>
                  </a:lnTo>
                  <a:lnTo>
                    <a:pt x="47231" y="3765"/>
                  </a:lnTo>
                  <a:lnTo>
                    <a:pt x="46885" y="3996"/>
                  </a:lnTo>
                  <a:lnTo>
                    <a:pt x="47058" y="3458"/>
                  </a:lnTo>
                  <a:lnTo>
                    <a:pt x="47212" y="2920"/>
                  </a:lnTo>
                  <a:lnTo>
                    <a:pt x="47384" y="2383"/>
                  </a:lnTo>
                  <a:lnTo>
                    <a:pt x="47557" y="1845"/>
                  </a:lnTo>
                  <a:lnTo>
                    <a:pt x="47557" y="1787"/>
                  </a:lnTo>
                  <a:lnTo>
                    <a:pt x="47538" y="1730"/>
                  </a:lnTo>
                  <a:lnTo>
                    <a:pt x="47500" y="1691"/>
                  </a:lnTo>
                  <a:lnTo>
                    <a:pt x="47442" y="1672"/>
                  </a:lnTo>
                  <a:lnTo>
                    <a:pt x="47192" y="1614"/>
                  </a:lnTo>
                  <a:lnTo>
                    <a:pt x="46731" y="1614"/>
                  </a:lnTo>
                  <a:lnTo>
                    <a:pt x="46520" y="1653"/>
                  </a:lnTo>
                  <a:lnTo>
                    <a:pt x="46309" y="1710"/>
                  </a:lnTo>
                  <a:lnTo>
                    <a:pt x="46117" y="1806"/>
                  </a:lnTo>
                  <a:lnTo>
                    <a:pt x="45925" y="1902"/>
                  </a:lnTo>
                  <a:lnTo>
                    <a:pt x="45752" y="2018"/>
                  </a:lnTo>
                  <a:lnTo>
                    <a:pt x="45579" y="2152"/>
                  </a:lnTo>
                  <a:lnTo>
                    <a:pt x="45425" y="2306"/>
                  </a:lnTo>
                  <a:lnTo>
                    <a:pt x="45272" y="2459"/>
                  </a:lnTo>
                  <a:lnTo>
                    <a:pt x="45118" y="2632"/>
                  </a:lnTo>
                  <a:lnTo>
                    <a:pt x="44849" y="3016"/>
                  </a:lnTo>
                  <a:lnTo>
                    <a:pt x="44599" y="3401"/>
                  </a:lnTo>
                  <a:lnTo>
                    <a:pt x="44638" y="2997"/>
                  </a:lnTo>
                  <a:lnTo>
                    <a:pt x="44638" y="2575"/>
                  </a:lnTo>
                  <a:lnTo>
                    <a:pt x="44619" y="2152"/>
                  </a:lnTo>
                  <a:lnTo>
                    <a:pt x="44599" y="1730"/>
                  </a:lnTo>
                  <a:lnTo>
                    <a:pt x="44542" y="1326"/>
                  </a:lnTo>
                  <a:lnTo>
                    <a:pt x="44465" y="904"/>
                  </a:lnTo>
                  <a:lnTo>
                    <a:pt x="44388" y="500"/>
                  </a:lnTo>
                  <a:lnTo>
                    <a:pt x="44273" y="97"/>
                  </a:lnTo>
                  <a:lnTo>
                    <a:pt x="44234" y="39"/>
                  </a:lnTo>
                  <a:lnTo>
                    <a:pt x="4417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-418800" y="1787025"/>
              <a:ext cx="76350" cy="40350"/>
            </a:xfrm>
            <a:custGeom>
              <a:avLst/>
              <a:gdLst/>
              <a:ahLst/>
              <a:cxnLst/>
              <a:rect l="l" t="t" r="r" b="b"/>
              <a:pathLst>
                <a:path w="3054" h="1614" extrusionOk="0">
                  <a:moveTo>
                    <a:pt x="2958" y="0"/>
                  </a:moveTo>
                  <a:lnTo>
                    <a:pt x="2574" y="135"/>
                  </a:lnTo>
                  <a:lnTo>
                    <a:pt x="2190" y="288"/>
                  </a:lnTo>
                  <a:lnTo>
                    <a:pt x="1806" y="461"/>
                  </a:lnTo>
                  <a:lnTo>
                    <a:pt x="1441" y="653"/>
                  </a:lnTo>
                  <a:lnTo>
                    <a:pt x="1076" y="845"/>
                  </a:lnTo>
                  <a:lnTo>
                    <a:pt x="730" y="1057"/>
                  </a:lnTo>
                  <a:lnTo>
                    <a:pt x="19" y="1498"/>
                  </a:lnTo>
                  <a:lnTo>
                    <a:pt x="0" y="1518"/>
                  </a:lnTo>
                  <a:lnTo>
                    <a:pt x="0" y="1537"/>
                  </a:lnTo>
                  <a:lnTo>
                    <a:pt x="0" y="1575"/>
                  </a:lnTo>
                  <a:lnTo>
                    <a:pt x="38" y="1614"/>
                  </a:lnTo>
                  <a:lnTo>
                    <a:pt x="96" y="1614"/>
                  </a:lnTo>
                  <a:lnTo>
                    <a:pt x="461" y="1422"/>
                  </a:lnTo>
                  <a:lnTo>
                    <a:pt x="826" y="1230"/>
                  </a:lnTo>
                  <a:lnTo>
                    <a:pt x="1575" y="903"/>
                  </a:lnTo>
                  <a:lnTo>
                    <a:pt x="1940" y="730"/>
                  </a:lnTo>
                  <a:lnTo>
                    <a:pt x="2324" y="538"/>
                  </a:lnTo>
                  <a:lnTo>
                    <a:pt x="2670" y="346"/>
                  </a:lnTo>
                  <a:lnTo>
                    <a:pt x="3016" y="135"/>
                  </a:lnTo>
                  <a:lnTo>
                    <a:pt x="3054" y="96"/>
                  </a:lnTo>
                  <a:lnTo>
                    <a:pt x="3054" y="39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-785175" y="1666025"/>
              <a:ext cx="20650" cy="51875"/>
            </a:xfrm>
            <a:custGeom>
              <a:avLst/>
              <a:gdLst/>
              <a:ahLst/>
              <a:cxnLst/>
              <a:rect l="l" t="t" r="r" b="b"/>
              <a:pathLst>
                <a:path w="826" h="2075" extrusionOk="0">
                  <a:moveTo>
                    <a:pt x="38" y="0"/>
                  </a:moveTo>
                  <a:lnTo>
                    <a:pt x="0" y="38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192" y="576"/>
                  </a:lnTo>
                  <a:lnTo>
                    <a:pt x="346" y="1076"/>
                  </a:lnTo>
                  <a:lnTo>
                    <a:pt x="519" y="1556"/>
                  </a:lnTo>
                  <a:lnTo>
                    <a:pt x="711" y="2036"/>
                  </a:lnTo>
                  <a:lnTo>
                    <a:pt x="749" y="2074"/>
                  </a:lnTo>
                  <a:lnTo>
                    <a:pt x="788" y="2074"/>
                  </a:lnTo>
                  <a:lnTo>
                    <a:pt x="826" y="2055"/>
                  </a:lnTo>
                  <a:lnTo>
                    <a:pt x="826" y="1998"/>
                  </a:lnTo>
                  <a:lnTo>
                    <a:pt x="768" y="1748"/>
                  </a:lnTo>
                  <a:lnTo>
                    <a:pt x="711" y="1498"/>
                  </a:lnTo>
                  <a:lnTo>
                    <a:pt x="538" y="1018"/>
                  </a:lnTo>
                  <a:lnTo>
                    <a:pt x="134" y="58"/>
                  </a:lnTo>
                  <a:lnTo>
                    <a:pt x="115" y="19"/>
                  </a:lnTo>
                  <a:lnTo>
                    <a:pt x="9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-508125" y="1456175"/>
              <a:ext cx="21150" cy="86450"/>
            </a:xfrm>
            <a:custGeom>
              <a:avLst/>
              <a:gdLst/>
              <a:ahLst/>
              <a:cxnLst/>
              <a:rect l="l" t="t" r="r" b="b"/>
              <a:pathLst>
                <a:path w="846" h="3458" extrusionOk="0">
                  <a:moveTo>
                    <a:pt x="481" y="654"/>
                  </a:moveTo>
                  <a:lnTo>
                    <a:pt x="519" y="980"/>
                  </a:lnTo>
                  <a:lnTo>
                    <a:pt x="519" y="1307"/>
                  </a:lnTo>
                  <a:lnTo>
                    <a:pt x="519" y="1614"/>
                  </a:lnTo>
                  <a:lnTo>
                    <a:pt x="481" y="1940"/>
                  </a:lnTo>
                  <a:lnTo>
                    <a:pt x="423" y="2305"/>
                  </a:lnTo>
                  <a:lnTo>
                    <a:pt x="385" y="2670"/>
                  </a:lnTo>
                  <a:lnTo>
                    <a:pt x="327" y="2421"/>
                  </a:lnTo>
                  <a:lnTo>
                    <a:pt x="289" y="2171"/>
                  </a:lnTo>
                  <a:lnTo>
                    <a:pt x="289" y="1921"/>
                  </a:lnTo>
                  <a:lnTo>
                    <a:pt x="289" y="1672"/>
                  </a:lnTo>
                  <a:lnTo>
                    <a:pt x="327" y="1403"/>
                  </a:lnTo>
                  <a:lnTo>
                    <a:pt x="365" y="1153"/>
                  </a:lnTo>
                  <a:lnTo>
                    <a:pt x="423" y="903"/>
                  </a:lnTo>
                  <a:lnTo>
                    <a:pt x="481" y="654"/>
                  </a:lnTo>
                  <a:close/>
                  <a:moveTo>
                    <a:pt x="442" y="1"/>
                  </a:moveTo>
                  <a:lnTo>
                    <a:pt x="404" y="20"/>
                  </a:lnTo>
                  <a:lnTo>
                    <a:pt x="385" y="77"/>
                  </a:lnTo>
                  <a:lnTo>
                    <a:pt x="250" y="442"/>
                  </a:lnTo>
                  <a:lnTo>
                    <a:pt x="135" y="846"/>
                  </a:lnTo>
                  <a:lnTo>
                    <a:pt x="39" y="1268"/>
                  </a:lnTo>
                  <a:lnTo>
                    <a:pt x="1" y="1710"/>
                  </a:lnTo>
                  <a:lnTo>
                    <a:pt x="1" y="1921"/>
                  </a:lnTo>
                  <a:lnTo>
                    <a:pt x="1" y="2133"/>
                  </a:lnTo>
                  <a:lnTo>
                    <a:pt x="39" y="2344"/>
                  </a:lnTo>
                  <a:lnTo>
                    <a:pt x="77" y="2555"/>
                  </a:lnTo>
                  <a:lnTo>
                    <a:pt x="135" y="2747"/>
                  </a:lnTo>
                  <a:lnTo>
                    <a:pt x="212" y="2939"/>
                  </a:lnTo>
                  <a:lnTo>
                    <a:pt x="308" y="3112"/>
                  </a:lnTo>
                  <a:lnTo>
                    <a:pt x="423" y="3285"/>
                  </a:lnTo>
                  <a:lnTo>
                    <a:pt x="442" y="3400"/>
                  </a:lnTo>
                  <a:lnTo>
                    <a:pt x="481" y="3439"/>
                  </a:lnTo>
                  <a:lnTo>
                    <a:pt x="519" y="3458"/>
                  </a:lnTo>
                  <a:lnTo>
                    <a:pt x="558" y="3458"/>
                  </a:lnTo>
                  <a:lnTo>
                    <a:pt x="596" y="3419"/>
                  </a:lnTo>
                  <a:lnTo>
                    <a:pt x="596" y="3400"/>
                  </a:lnTo>
                  <a:lnTo>
                    <a:pt x="634" y="3381"/>
                  </a:lnTo>
                  <a:lnTo>
                    <a:pt x="654" y="3343"/>
                  </a:lnTo>
                  <a:lnTo>
                    <a:pt x="654" y="3304"/>
                  </a:lnTo>
                  <a:lnTo>
                    <a:pt x="634" y="3266"/>
                  </a:lnTo>
                  <a:lnTo>
                    <a:pt x="692" y="3093"/>
                  </a:lnTo>
                  <a:lnTo>
                    <a:pt x="711" y="2901"/>
                  </a:lnTo>
                  <a:lnTo>
                    <a:pt x="769" y="2536"/>
                  </a:lnTo>
                  <a:lnTo>
                    <a:pt x="826" y="1825"/>
                  </a:lnTo>
                  <a:lnTo>
                    <a:pt x="846" y="1383"/>
                  </a:lnTo>
                  <a:lnTo>
                    <a:pt x="846" y="942"/>
                  </a:lnTo>
                  <a:lnTo>
                    <a:pt x="807" y="730"/>
                  </a:lnTo>
                  <a:lnTo>
                    <a:pt x="769" y="519"/>
                  </a:lnTo>
                  <a:lnTo>
                    <a:pt x="730" y="308"/>
                  </a:lnTo>
                  <a:lnTo>
                    <a:pt x="654" y="97"/>
                  </a:lnTo>
                  <a:lnTo>
                    <a:pt x="634" y="58"/>
                  </a:lnTo>
                  <a:lnTo>
                    <a:pt x="596" y="3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-478350" y="692700"/>
              <a:ext cx="35550" cy="55225"/>
            </a:xfrm>
            <a:custGeom>
              <a:avLst/>
              <a:gdLst/>
              <a:ahLst/>
              <a:cxnLst/>
              <a:rect l="l" t="t" r="r" b="b"/>
              <a:pathLst>
                <a:path w="1422" h="2209" extrusionOk="0">
                  <a:moveTo>
                    <a:pt x="58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0" y="135"/>
                  </a:lnTo>
                  <a:lnTo>
                    <a:pt x="327" y="653"/>
                  </a:lnTo>
                  <a:lnTo>
                    <a:pt x="653" y="1172"/>
                  </a:lnTo>
                  <a:lnTo>
                    <a:pt x="980" y="1671"/>
                  </a:lnTo>
                  <a:lnTo>
                    <a:pt x="1326" y="2190"/>
                  </a:lnTo>
                  <a:lnTo>
                    <a:pt x="1345" y="2209"/>
                  </a:lnTo>
                  <a:lnTo>
                    <a:pt x="1383" y="2209"/>
                  </a:lnTo>
                  <a:lnTo>
                    <a:pt x="1422" y="2190"/>
                  </a:lnTo>
                  <a:lnTo>
                    <a:pt x="1422" y="2151"/>
                  </a:lnTo>
                  <a:lnTo>
                    <a:pt x="1306" y="1863"/>
                  </a:lnTo>
                  <a:lnTo>
                    <a:pt x="1153" y="1594"/>
                  </a:lnTo>
                  <a:lnTo>
                    <a:pt x="999" y="1325"/>
                  </a:lnTo>
                  <a:lnTo>
                    <a:pt x="845" y="1076"/>
                  </a:lnTo>
                  <a:lnTo>
                    <a:pt x="481" y="557"/>
                  </a:lnTo>
                  <a:lnTo>
                    <a:pt x="308" y="307"/>
                  </a:lnTo>
                  <a:lnTo>
                    <a:pt x="154" y="39"/>
                  </a:lnTo>
                  <a:lnTo>
                    <a:pt x="135" y="1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62325" y="502050"/>
              <a:ext cx="44675" cy="11550"/>
            </a:xfrm>
            <a:custGeom>
              <a:avLst/>
              <a:gdLst/>
              <a:ahLst/>
              <a:cxnLst/>
              <a:rect l="l" t="t" r="r" b="b"/>
              <a:pathLst>
                <a:path w="1787" h="462" extrusionOk="0">
                  <a:moveTo>
                    <a:pt x="1422" y="1"/>
                  </a:moveTo>
                  <a:lnTo>
                    <a:pt x="1095" y="78"/>
                  </a:lnTo>
                  <a:lnTo>
                    <a:pt x="865" y="97"/>
                  </a:lnTo>
                  <a:lnTo>
                    <a:pt x="634" y="116"/>
                  </a:lnTo>
                  <a:lnTo>
                    <a:pt x="404" y="97"/>
                  </a:lnTo>
                  <a:lnTo>
                    <a:pt x="289" y="59"/>
                  </a:lnTo>
                  <a:lnTo>
                    <a:pt x="173" y="20"/>
                  </a:lnTo>
                  <a:lnTo>
                    <a:pt x="77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8" y="251"/>
                  </a:lnTo>
                  <a:lnTo>
                    <a:pt x="269" y="366"/>
                  </a:lnTo>
                  <a:lnTo>
                    <a:pt x="481" y="423"/>
                  </a:lnTo>
                  <a:lnTo>
                    <a:pt x="711" y="462"/>
                  </a:lnTo>
                  <a:lnTo>
                    <a:pt x="942" y="462"/>
                  </a:lnTo>
                  <a:lnTo>
                    <a:pt x="1153" y="443"/>
                  </a:lnTo>
                  <a:lnTo>
                    <a:pt x="1383" y="423"/>
                  </a:lnTo>
                  <a:lnTo>
                    <a:pt x="1499" y="385"/>
                  </a:lnTo>
                  <a:lnTo>
                    <a:pt x="1595" y="347"/>
                  </a:lnTo>
                  <a:lnTo>
                    <a:pt x="1691" y="289"/>
                  </a:lnTo>
                  <a:lnTo>
                    <a:pt x="1768" y="231"/>
                  </a:lnTo>
                  <a:lnTo>
                    <a:pt x="1787" y="174"/>
                  </a:lnTo>
                  <a:lnTo>
                    <a:pt x="1787" y="135"/>
                  </a:lnTo>
                  <a:lnTo>
                    <a:pt x="1768" y="97"/>
                  </a:lnTo>
                  <a:lnTo>
                    <a:pt x="1729" y="59"/>
                  </a:lnTo>
                  <a:lnTo>
                    <a:pt x="1652" y="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-371750" y="588000"/>
              <a:ext cx="26425" cy="26450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96" y="1"/>
                  </a:moveTo>
                  <a:lnTo>
                    <a:pt x="77" y="20"/>
                  </a:lnTo>
                  <a:lnTo>
                    <a:pt x="39" y="20"/>
                  </a:lnTo>
                  <a:lnTo>
                    <a:pt x="20" y="59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58" y="289"/>
                  </a:lnTo>
                  <a:lnTo>
                    <a:pt x="135" y="462"/>
                  </a:lnTo>
                  <a:lnTo>
                    <a:pt x="212" y="635"/>
                  </a:lnTo>
                  <a:lnTo>
                    <a:pt x="327" y="788"/>
                  </a:lnTo>
                  <a:lnTo>
                    <a:pt x="461" y="923"/>
                  </a:lnTo>
                  <a:lnTo>
                    <a:pt x="538" y="981"/>
                  </a:lnTo>
                  <a:lnTo>
                    <a:pt x="615" y="1019"/>
                  </a:lnTo>
                  <a:lnTo>
                    <a:pt x="711" y="1038"/>
                  </a:lnTo>
                  <a:lnTo>
                    <a:pt x="788" y="1057"/>
                  </a:lnTo>
                  <a:lnTo>
                    <a:pt x="884" y="1057"/>
                  </a:lnTo>
                  <a:lnTo>
                    <a:pt x="980" y="1019"/>
                  </a:lnTo>
                  <a:lnTo>
                    <a:pt x="1038" y="1000"/>
                  </a:lnTo>
                  <a:lnTo>
                    <a:pt x="1057" y="942"/>
                  </a:lnTo>
                  <a:lnTo>
                    <a:pt x="1038" y="885"/>
                  </a:lnTo>
                  <a:lnTo>
                    <a:pt x="999" y="846"/>
                  </a:lnTo>
                  <a:lnTo>
                    <a:pt x="884" y="769"/>
                  </a:lnTo>
                  <a:lnTo>
                    <a:pt x="769" y="712"/>
                  </a:lnTo>
                  <a:lnTo>
                    <a:pt x="653" y="654"/>
                  </a:lnTo>
                  <a:lnTo>
                    <a:pt x="538" y="577"/>
                  </a:lnTo>
                  <a:lnTo>
                    <a:pt x="423" y="481"/>
                  </a:lnTo>
                  <a:lnTo>
                    <a:pt x="327" y="347"/>
                  </a:lnTo>
                  <a:lnTo>
                    <a:pt x="250" y="212"/>
                  </a:lnTo>
                  <a:lnTo>
                    <a:pt x="192" y="78"/>
                  </a:lnTo>
                  <a:lnTo>
                    <a:pt x="173" y="39"/>
                  </a:lnTo>
                  <a:lnTo>
                    <a:pt x="135" y="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149725" y="1147425"/>
              <a:ext cx="17775" cy="34125"/>
            </a:xfrm>
            <a:custGeom>
              <a:avLst/>
              <a:gdLst/>
              <a:ahLst/>
              <a:cxnLst/>
              <a:rect l="l" t="t" r="r" b="b"/>
              <a:pathLst>
                <a:path w="711" h="1365" extrusionOk="0">
                  <a:moveTo>
                    <a:pt x="58" y="0"/>
                  </a:moveTo>
                  <a:lnTo>
                    <a:pt x="39" y="39"/>
                  </a:lnTo>
                  <a:lnTo>
                    <a:pt x="19" y="77"/>
                  </a:lnTo>
                  <a:lnTo>
                    <a:pt x="0" y="269"/>
                  </a:lnTo>
                  <a:lnTo>
                    <a:pt x="19" y="442"/>
                  </a:lnTo>
                  <a:lnTo>
                    <a:pt x="39" y="634"/>
                  </a:lnTo>
                  <a:lnTo>
                    <a:pt x="96" y="807"/>
                  </a:lnTo>
                  <a:lnTo>
                    <a:pt x="173" y="980"/>
                  </a:lnTo>
                  <a:lnTo>
                    <a:pt x="269" y="1153"/>
                  </a:lnTo>
                  <a:lnTo>
                    <a:pt x="346" y="1230"/>
                  </a:lnTo>
                  <a:lnTo>
                    <a:pt x="423" y="1287"/>
                  </a:lnTo>
                  <a:lnTo>
                    <a:pt x="500" y="1345"/>
                  </a:lnTo>
                  <a:lnTo>
                    <a:pt x="576" y="1364"/>
                  </a:lnTo>
                  <a:lnTo>
                    <a:pt x="634" y="1364"/>
                  </a:lnTo>
                  <a:lnTo>
                    <a:pt x="673" y="1345"/>
                  </a:lnTo>
                  <a:lnTo>
                    <a:pt x="692" y="1326"/>
                  </a:lnTo>
                  <a:lnTo>
                    <a:pt x="711" y="1268"/>
                  </a:lnTo>
                  <a:lnTo>
                    <a:pt x="692" y="1191"/>
                  </a:lnTo>
                  <a:lnTo>
                    <a:pt x="673" y="1134"/>
                  </a:lnTo>
                  <a:lnTo>
                    <a:pt x="576" y="999"/>
                  </a:lnTo>
                  <a:lnTo>
                    <a:pt x="500" y="865"/>
                  </a:lnTo>
                  <a:lnTo>
                    <a:pt x="404" y="749"/>
                  </a:lnTo>
                  <a:lnTo>
                    <a:pt x="327" y="596"/>
                  </a:lnTo>
                  <a:lnTo>
                    <a:pt x="269" y="423"/>
                  </a:lnTo>
                  <a:lnTo>
                    <a:pt x="250" y="269"/>
                  </a:lnTo>
                  <a:lnTo>
                    <a:pt x="231" y="96"/>
                  </a:lnTo>
                  <a:lnTo>
                    <a:pt x="231" y="58"/>
                  </a:lnTo>
                  <a:lnTo>
                    <a:pt x="212" y="2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-343900" y="640350"/>
              <a:ext cx="37000" cy="51875"/>
            </a:xfrm>
            <a:custGeom>
              <a:avLst/>
              <a:gdLst/>
              <a:ahLst/>
              <a:cxnLst/>
              <a:rect l="l" t="t" r="r" b="b"/>
              <a:pathLst>
                <a:path w="1480" h="2075" extrusionOk="0">
                  <a:moveTo>
                    <a:pt x="1326" y="1"/>
                  </a:moveTo>
                  <a:lnTo>
                    <a:pt x="1095" y="97"/>
                  </a:lnTo>
                  <a:lnTo>
                    <a:pt x="884" y="212"/>
                  </a:lnTo>
                  <a:lnTo>
                    <a:pt x="673" y="385"/>
                  </a:lnTo>
                  <a:lnTo>
                    <a:pt x="481" y="577"/>
                  </a:lnTo>
                  <a:lnTo>
                    <a:pt x="308" y="788"/>
                  </a:lnTo>
                  <a:lnTo>
                    <a:pt x="192" y="1019"/>
                  </a:lnTo>
                  <a:lnTo>
                    <a:pt x="96" y="1268"/>
                  </a:lnTo>
                  <a:lnTo>
                    <a:pt x="58" y="1383"/>
                  </a:lnTo>
                  <a:lnTo>
                    <a:pt x="58" y="1518"/>
                  </a:lnTo>
                  <a:lnTo>
                    <a:pt x="58" y="1556"/>
                  </a:lnTo>
                  <a:lnTo>
                    <a:pt x="77" y="1576"/>
                  </a:lnTo>
                  <a:lnTo>
                    <a:pt x="116" y="1595"/>
                  </a:lnTo>
                  <a:lnTo>
                    <a:pt x="135" y="1614"/>
                  </a:lnTo>
                  <a:lnTo>
                    <a:pt x="173" y="1595"/>
                  </a:lnTo>
                  <a:lnTo>
                    <a:pt x="212" y="1595"/>
                  </a:lnTo>
                  <a:lnTo>
                    <a:pt x="231" y="1576"/>
                  </a:lnTo>
                  <a:lnTo>
                    <a:pt x="250" y="1537"/>
                  </a:lnTo>
                  <a:lnTo>
                    <a:pt x="288" y="1364"/>
                  </a:lnTo>
                  <a:lnTo>
                    <a:pt x="365" y="1172"/>
                  </a:lnTo>
                  <a:lnTo>
                    <a:pt x="442" y="1019"/>
                  </a:lnTo>
                  <a:lnTo>
                    <a:pt x="557" y="846"/>
                  </a:lnTo>
                  <a:lnTo>
                    <a:pt x="692" y="692"/>
                  </a:lnTo>
                  <a:lnTo>
                    <a:pt x="826" y="558"/>
                  </a:lnTo>
                  <a:lnTo>
                    <a:pt x="980" y="442"/>
                  </a:lnTo>
                  <a:lnTo>
                    <a:pt x="1153" y="346"/>
                  </a:lnTo>
                  <a:lnTo>
                    <a:pt x="1038" y="558"/>
                  </a:lnTo>
                  <a:lnTo>
                    <a:pt x="903" y="788"/>
                  </a:lnTo>
                  <a:lnTo>
                    <a:pt x="615" y="1191"/>
                  </a:lnTo>
                  <a:lnTo>
                    <a:pt x="308" y="1576"/>
                  </a:lnTo>
                  <a:lnTo>
                    <a:pt x="0" y="1979"/>
                  </a:lnTo>
                  <a:lnTo>
                    <a:pt x="0" y="2017"/>
                  </a:lnTo>
                  <a:lnTo>
                    <a:pt x="20" y="2056"/>
                  </a:lnTo>
                  <a:lnTo>
                    <a:pt x="58" y="2075"/>
                  </a:lnTo>
                  <a:lnTo>
                    <a:pt x="96" y="2075"/>
                  </a:lnTo>
                  <a:lnTo>
                    <a:pt x="346" y="1902"/>
                  </a:lnTo>
                  <a:lnTo>
                    <a:pt x="577" y="1710"/>
                  </a:lnTo>
                  <a:lnTo>
                    <a:pt x="769" y="1480"/>
                  </a:lnTo>
                  <a:lnTo>
                    <a:pt x="961" y="1230"/>
                  </a:lnTo>
                  <a:lnTo>
                    <a:pt x="1134" y="980"/>
                  </a:lnTo>
                  <a:lnTo>
                    <a:pt x="1268" y="711"/>
                  </a:lnTo>
                  <a:lnTo>
                    <a:pt x="1383" y="442"/>
                  </a:lnTo>
                  <a:lnTo>
                    <a:pt x="1479" y="154"/>
                  </a:lnTo>
                  <a:lnTo>
                    <a:pt x="1479" y="77"/>
                  </a:lnTo>
                  <a:lnTo>
                    <a:pt x="1441" y="3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2775" y="500150"/>
              <a:ext cx="23075" cy="64350"/>
            </a:xfrm>
            <a:custGeom>
              <a:avLst/>
              <a:gdLst/>
              <a:ahLst/>
              <a:cxnLst/>
              <a:rect l="l" t="t" r="r" b="b"/>
              <a:pathLst>
                <a:path w="923" h="2574" extrusionOk="0">
                  <a:moveTo>
                    <a:pt x="481" y="269"/>
                  </a:moveTo>
                  <a:lnTo>
                    <a:pt x="539" y="327"/>
                  </a:lnTo>
                  <a:lnTo>
                    <a:pt x="596" y="384"/>
                  </a:lnTo>
                  <a:lnTo>
                    <a:pt x="616" y="442"/>
                  </a:lnTo>
                  <a:lnTo>
                    <a:pt x="654" y="519"/>
                  </a:lnTo>
                  <a:lnTo>
                    <a:pt x="673" y="672"/>
                  </a:lnTo>
                  <a:lnTo>
                    <a:pt x="654" y="845"/>
                  </a:lnTo>
                  <a:lnTo>
                    <a:pt x="616" y="1037"/>
                  </a:lnTo>
                  <a:lnTo>
                    <a:pt x="558" y="1249"/>
                  </a:lnTo>
                  <a:lnTo>
                    <a:pt x="404" y="1652"/>
                  </a:lnTo>
                  <a:lnTo>
                    <a:pt x="347" y="1306"/>
                  </a:lnTo>
                  <a:lnTo>
                    <a:pt x="347" y="960"/>
                  </a:lnTo>
                  <a:lnTo>
                    <a:pt x="347" y="788"/>
                  </a:lnTo>
                  <a:lnTo>
                    <a:pt x="385" y="615"/>
                  </a:lnTo>
                  <a:lnTo>
                    <a:pt x="423" y="442"/>
                  </a:lnTo>
                  <a:lnTo>
                    <a:pt x="481" y="269"/>
                  </a:lnTo>
                  <a:close/>
                  <a:moveTo>
                    <a:pt x="443" y="0"/>
                  </a:moveTo>
                  <a:lnTo>
                    <a:pt x="404" y="19"/>
                  </a:lnTo>
                  <a:lnTo>
                    <a:pt x="366" y="19"/>
                  </a:lnTo>
                  <a:lnTo>
                    <a:pt x="327" y="58"/>
                  </a:lnTo>
                  <a:lnTo>
                    <a:pt x="251" y="288"/>
                  </a:lnTo>
                  <a:lnTo>
                    <a:pt x="174" y="519"/>
                  </a:lnTo>
                  <a:lnTo>
                    <a:pt x="155" y="749"/>
                  </a:lnTo>
                  <a:lnTo>
                    <a:pt x="135" y="980"/>
                  </a:lnTo>
                  <a:lnTo>
                    <a:pt x="155" y="1210"/>
                  </a:lnTo>
                  <a:lnTo>
                    <a:pt x="174" y="1441"/>
                  </a:lnTo>
                  <a:lnTo>
                    <a:pt x="231" y="1671"/>
                  </a:lnTo>
                  <a:lnTo>
                    <a:pt x="270" y="1902"/>
                  </a:lnTo>
                  <a:lnTo>
                    <a:pt x="116" y="2228"/>
                  </a:lnTo>
                  <a:lnTo>
                    <a:pt x="1" y="2478"/>
                  </a:lnTo>
                  <a:lnTo>
                    <a:pt x="1" y="2535"/>
                  </a:lnTo>
                  <a:lnTo>
                    <a:pt x="39" y="2574"/>
                  </a:lnTo>
                  <a:lnTo>
                    <a:pt x="78" y="2574"/>
                  </a:lnTo>
                  <a:lnTo>
                    <a:pt x="116" y="2535"/>
                  </a:lnTo>
                  <a:lnTo>
                    <a:pt x="404" y="2113"/>
                  </a:lnTo>
                  <a:lnTo>
                    <a:pt x="443" y="2113"/>
                  </a:lnTo>
                  <a:lnTo>
                    <a:pt x="462" y="2094"/>
                  </a:lnTo>
                  <a:lnTo>
                    <a:pt x="481" y="2055"/>
                  </a:lnTo>
                  <a:lnTo>
                    <a:pt x="481" y="2017"/>
                  </a:lnTo>
                  <a:lnTo>
                    <a:pt x="481" y="1998"/>
                  </a:lnTo>
                  <a:lnTo>
                    <a:pt x="616" y="1729"/>
                  </a:lnTo>
                  <a:lnTo>
                    <a:pt x="750" y="1441"/>
                  </a:lnTo>
                  <a:lnTo>
                    <a:pt x="846" y="1133"/>
                  </a:lnTo>
                  <a:lnTo>
                    <a:pt x="884" y="999"/>
                  </a:lnTo>
                  <a:lnTo>
                    <a:pt x="923" y="864"/>
                  </a:lnTo>
                  <a:lnTo>
                    <a:pt x="923" y="730"/>
                  </a:lnTo>
                  <a:lnTo>
                    <a:pt x="923" y="596"/>
                  </a:lnTo>
                  <a:lnTo>
                    <a:pt x="904" y="461"/>
                  </a:lnTo>
                  <a:lnTo>
                    <a:pt x="865" y="346"/>
                  </a:lnTo>
                  <a:lnTo>
                    <a:pt x="808" y="250"/>
                  </a:lnTo>
                  <a:lnTo>
                    <a:pt x="712" y="154"/>
                  </a:lnTo>
                  <a:lnTo>
                    <a:pt x="616" y="77"/>
                  </a:lnTo>
                  <a:lnTo>
                    <a:pt x="481" y="1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"/>
          <p:cNvSpPr/>
          <p:nvPr/>
        </p:nvSpPr>
        <p:spPr>
          <a:xfrm>
            <a:off x="3546019" y="3932328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868350" y="9692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8" name="Google Shape;4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850" y="368152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439" name="Google Shape;4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621" y="2857125"/>
            <a:ext cx="756175" cy="785950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grpSp>
        <p:nvGrpSpPr>
          <p:cNvPr id="440" name="Google Shape;440;p31"/>
          <p:cNvGrpSpPr/>
          <p:nvPr/>
        </p:nvGrpSpPr>
        <p:grpSpPr>
          <a:xfrm flipH="1">
            <a:off x="2954897" y="1109378"/>
            <a:ext cx="3234206" cy="2924744"/>
            <a:chOff x="713225" y="1246125"/>
            <a:chExt cx="4036199" cy="2752700"/>
          </a:xfrm>
        </p:grpSpPr>
        <p:sp>
          <p:nvSpPr>
            <p:cNvPr id="441" name="Google Shape;441;p31"/>
            <p:cNvSpPr/>
            <p:nvPr/>
          </p:nvSpPr>
          <p:spPr>
            <a:xfrm>
              <a:off x="713225" y="1246125"/>
              <a:ext cx="4036199" cy="2682617"/>
            </a:xfrm>
            <a:custGeom>
              <a:avLst/>
              <a:gdLst/>
              <a:ahLst/>
              <a:cxnLst/>
              <a:rect l="l" t="t" r="r" b="b"/>
              <a:pathLst>
                <a:path w="41928" h="27867" extrusionOk="0">
                  <a:moveTo>
                    <a:pt x="0" y="1"/>
                  </a:moveTo>
                  <a:lnTo>
                    <a:pt x="0" y="27524"/>
                  </a:lnTo>
                  <a:lnTo>
                    <a:pt x="43" y="27503"/>
                  </a:lnTo>
                  <a:lnTo>
                    <a:pt x="128" y="27481"/>
                  </a:lnTo>
                  <a:lnTo>
                    <a:pt x="278" y="27460"/>
                  </a:lnTo>
                  <a:lnTo>
                    <a:pt x="514" y="27460"/>
                  </a:lnTo>
                  <a:lnTo>
                    <a:pt x="535" y="27481"/>
                  </a:lnTo>
                  <a:lnTo>
                    <a:pt x="535" y="27503"/>
                  </a:lnTo>
                  <a:lnTo>
                    <a:pt x="578" y="27524"/>
                  </a:lnTo>
                  <a:lnTo>
                    <a:pt x="642" y="27524"/>
                  </a:lnTo>
                  <a:lnTo>
                    <a:pt x="728" y="27546"/>
                  </a:lnTo>
                  <a:lnTo>
                    <a:pt x="792" y="27546"/>
                  </a:lnTo>
                  <a:lnTo>
                    <a:pt x="878" y="27567"/>
                  </a:lnTo>
                  <a:lnTo>
                    <a:pt x="1027" y="27610"/>
                  </a:lnTo>
                  <a:lnTo>
                    <a:pt x="1049" y="27631"/>
                  </a:lnTo>
                  <a:lnTo>
                    <a:pt x="1049" y="27653"/>
                  </a:lnTo>
                  <a:lnTo>
                    <a:pt x="1027" y="27674"/>
                  </a:lnTo>
                  <a:lnTo>
                    <a:pt x="1070" y="27696"/>
                  </a:lnTo>
                  <a:lnTo>
                    <a:pt x="1413" y="27696"/>
                  </a:lnTo>
                  <a:lnTo>
                    <a:pt x="1691" y="27717"/>
                  </a:lnTo>
                  <a:lnTo>
                    <a:pt x="1755" y="27738"/>
                  </a:lnTo>
                  <a:lnTo>
                    <a:pt x="1776" y="27760"/>
                  </a:lnTo>
                  <a:lnTo>
                    <a:pt x="1798" y="27781"/>
                  </a:lnTo>
                  <a:lnTo>
                    <a:pt x="1862" y="27803"/>
                  </a:lnTo>
                  <a:lnTo>
                    <a:pt x="1969" y="27803"/>
                  </a:lnTo>
                  <a:lnTo>
                    <a:pt x="2055" y="27781"/>
                  </a:lnTo>
                  <a:lnTo>
                    <a:pt x="2226" y="27781"/>
                  </a:lnTo>
                  <a:lnTo>
                    <a:pt x="2311" y="27803"/>
                  </a:lnTo>
                  <a:lnTo>
                    <a:pt x="2333" y="27824"/>
                  </a:lnTo>
                  <a:lnTo>
                    <a:pt x="2376" y="27845"/>
                  </a:lnTo>
                  <a:lnTo>
                    <a:pt x="2461" y="27867"/>
                  </a:lnTo>
                  <a:lnTo>
                    <a:pt x="2547" y="27845"/>
                  </a:lnTo>
                  <a:lnTo>
                    <a:pt x="2611" y="27845"/>
                  </a:lnTo>
                  <a:lnTo>
                    <a:pt x="2675" y="27824"/>
                  </a:lnTo>
                  <a:lnTo>
                    <a:pt x="3146" y="27824"/>
                  </a:lnTo>
                  <a:lnTo>
                    <a:pt x="3210" y="27803"/>
                  </a:lnTo>
                  <a:lnTo>
                    <a:pt x="3253" y="27781"/>
                  </a:lnTo>
                  <a:lnTo>
                    <a:pt x="3339" y="27781"/>
                  </a:lnTo>
                  <a:lnTo>
                    <a:pt x="3617" y="27760"/>
                  </a:lnTo>
                  <a:lnTo>
                    <a:pt x="3917" y="27781"/>
                  </a:lnTo>
                  <a:lnTo>
                    <a:pt x="4216" y="27760"/>
                  </a:lnTo>
                  <a:lnTo>
                    <a:pt x="4302" y="27760"/>
                  </a:lnTo>
                  <a:lnTo>
                    <a:pt x="4366" y="27781"/>
                  </a:lnTo>
                  <a:lnTo>
                    <a:pt x="4602" y="27781"/>
                  </a:lnTo>
                  <a:lnTo>
                    <a:pt x="4666" y="27760"/>
                  </a:lnTo>
                  <a:lnTo>
                    <a:pt x="4709" y="27760"/>
                  </a:lnTo>
                  <a:lnTo>
                    <a:pt x="4794" y="27738"/>
                  </a:lnTo>
                  <a:lnTo>
                    <a:pt x="4944" y="27760"/>
                  </a:lnTo>
                  <a:lnTo>
                    <a:pt x="5115" y="27781"/>
                  </a:lnTo>
                  <a:lnTo>
                    <a:pt x="5393" y="27760"/>
                  </a:lnTo>
                  <a:lnTo>
                    <a:pt x="5971" y="27760"/>
                  </a:lnTo>
                  <a:lnTo>
                    <a:pt x="6057" y="27738"/>
                  </a:lnTo>
                  <a:lnTo>
                    <a:pt x="6121" y="27738"/>
                  </a:lnTo>
                  <a:lnTo>
                    <a:pt x="6185" y="27717"/>
                  </a:lnTo>
                  <a:lnTo>
                    <a:pt x="6827" y="27717"/>
                  </a:lnTo>
                  <a:lnTo>
                    <a:pt x="6892" y="27696"/>
                  </a:lnTo>
                  <a:lnTo>
                    <a:pt x="6913" y="27674"/>
                  </a:lnTo>
                  <a:lnTo>
                    <a:pt x="6956" y="27653"/>
                  </a:lnTo>
                  <a:lnTo>
                    <a:pt x="7255" y="27653"/>
                  </a:lnTo>
                  <a:lnTo>
                    <a:pt x="7341" y="27631"/>
                  </a:lnTo>
                  <a:lnTo>
                    <a:pt x="7384" y="27610"/>
                  </a:lnTo>
                  <a:lnTo>
                    <a:pt x="7405" y="27588"/>
                  </a:lnTo>
                  <a:lnTo>
                    <a:pt x="7448" y="27567"/>
                  </a:lnTo>
                  <a:lnTo>
                    <a:pt x="7662" y="27524"/>
                  </a:lnTo>
                  <a:lnTo>
                    <a:pt x="7726" y="27481"/>
                  </a:lnTo>
                  <a:lnTo>
                    <a:pt x="7812" y="27460"/>
                  </a:lnTo>
                  <a:lnTo>
                    <a:pt x="8026" y="27417"/>
                  </a:lnTo>
                  <a:lnTo>
                    <a:pt x="8090" y="27396"/>
                  </a:lnTo>
                  <a:lnTo>
                    <a:pt x="8090" y="27374"/>
                  </a:lnTo>
                  <a:lnTo>
                    <a:pt x="8112" y="27353"/>
                  </a:lnTo>
                  <a:lnTo>
                    <a:pt x="8197" y="27332"/>
                  </a:lnTo>
                  <a:lnTo>
                    <a:pt x="8347" y="27332"/>
                  </a:lnTo>
                  <a:lnTo>
                    <a:pt x="8518" y="27353"/>
                  </a:lnTo>
                  <a:lnTo>
                    <a:pt x="9203" y="27353"/>
                  </a:lnTo>
                  <a:lnTo>
                    <a:pt x="9246" y="27332"/>
                  </a:lnTo>
                  <a:lnTo>
                    <a:pt x="9310" y="27332"/>
                  </a:lnTo>
                  <a:lnTo>
                    <a:pt x="9396" y="27310"/>
                  </a:lnTo>
                  <a:lnTo>
                    <a:pt x="9545" y="27332"/>
                  </a:lnTo>
                  <a:lnTo>
                    <a:pt x="9674" y="27353"/>
                  </a:lnTo>
                  <a:lnTo>
                    <a:pt x="9802" y="27374"/>
                  </a:lnTo>
                  <a:lnTo>
                    <a:pt x="9909" y="27396"/>
                  </a:lnTo>
                  <a:lnTo>
                    <a:pt x="10166" y="27417"/>
                  </a:lnTo>
                  <a:lnTo>
                    <a:pt x="10509" y="27417"/>
                  </a:lnTo>
                  <a:lnTo>
                    <a:pt x="10744" y="27460"/>
                  </a:lnTo>
                  <a:lnTo>
                    <a:pt x="11001" y="27503"/>
                  </a:lnTo>
                  <a:lnTo>
                    <a:pt x="11065" y="27503"/>
                  </a:lnTo>
                  <a:lnTo>
                    <a:pt x="11108" y="27524"/>
                  </a:lnTo>
                  <a:lnTo>
                    <a:pt x="11129" y="27546"/>
                  </a:lnTo>
                  <a:lnTo>
                    <a:pt x="11343" y="27546"/>
                  </a:lnTo>
                  <a:lnTo>
                    <a:pt x="11493" y="27524"/>
                  </a:lnTo>
                  <a:lnTo>
                    <a:pt x="11771" y="27481"/>
                  </a:lnTo>
                  <a:lnTo>
                    <a:pt x="12050" y="27481"/>
                  </a:lnTo>
                  <a:lnTo>
                    <a:pt x="12349" y="27460"/>
                  </a:lnTo>
                  <a:lnTo>
                    <a:pt x="12756" y="27460"/>
                  </a:lnTo>
                  <a:lnTo>
                    <a:pt x="12799" y="27439"/>
                  </a:lnTo>
                  <a:lnTo>
                    <a:pt x="12820" y="27417"/>
                  </a:lnTo>
                  <a:lnTo>
                    <a:pt x="12884" y="27396"/>
                  </a:lnTo>
                  <a:lnTo>
                    <a:pt x="13205" y="27374"/>
                  </a:lnTo>
                  <a:lnTo>
                    <a:pt x="13548" y="27374"/>
                  </a:lnTo>
                  <a:lnTo>
                    <a:pt x="13612" y="27353"/>
                  </a:lnTo>
                  <a:lnTo>
                    <a:pt x="13655" y="27332"/>
                  </a:lnTo>
                  <a:lnTo>
                    <a:pt x="13676" y="27310"/>
                  </a:lnTo>
                  <a:lnTo>
                    <a:pt x="13762" y="27310"/>
                  </a:lnTo>
                  <a:lnTo>
                    <a:pt x="14083" y="27289"/>
                  </a:lnTo>
                  <a:lnTo>
                    <a:pt x="14382" y="27267"/>
                  </a:lnTo>
                  <a:lnTo>
                    <a:pt x="14682" y="27267"/>
                  </a:lnTo>
                  <a:lnTo>
                    <a:pt x="14832" y="27289"/>
                  </a:lnTo>
                  <a:lnTo>
                    <a:pt x="15089" y="27289"/>
                  </a:lnTo>
                  <a:lnTo>
                    <a:pt x="15131" y="27267"/>
                  </a:lnTo>
                  <a:lnTo>
                    <a:pt x="15196" y="27246"/>
                  </a:lnTo>
                  <a:lnTo>
                    <a:pt x="15431" y="27246"/>
                  </a:lnTo>
                  <a:lnTo>
                    <a:pt x="15581" y="27267"/>
                  </a:lnTo>
                  <a:lnTo>
                    <a:pt x="15666" y="27267"/>
                  </a:lnTo>
                  <a:lnTo>
                    <a:pt x="15731" y="27246"/>
                  </a:lnTo>
                  <a:lnTo>
                    <a:pt x="15774" y="27225"/>
                  </a:lnTo>
                  <a:lnTo>
                    <a:pt x="15966" y="27225"/>
                  </a:lnTo>
                  <a:lnTo>
                    <a:pt x="16009" y="27246"/>
                  </a:lnTo>
                  <a:lnTo>
                    <a:pt x="16073" y="27267"/>
                  </a:lnTo>
                  <a:lnTo>
                    <a:pt x="16309" y="27267"/>
                  </a:lnTo>
                  <a:lnTo>
                    <a:pt x="16458" y="27246"/>
                  </a:lnTo>
                  <a:lnTo>
                    <a:pt x="16758" y="27267"/>
                  </a:lnTo>
                  <a:lnTo>
                    <a:pt x="17357" y="27267"/>
                  </a:lnTo>
                  <a:lnTo>
                    <a:pt x="17636" y="27246"/>
                  </a:lnTo>
                  <a:lnTo>
                    <a:pt x="17785" y="27246"/>
                  </a:lnTo>
                  <a:lnTo>
                    <a:pt x="17935" y="27225"/>
                  </a:lnTo>
                  <a:lnTo>
                    <a:pt x="18085" y="27225"/>
                  </a:lnTo>
                  <a:lnTo>
                    <a:pt x="18235" y="27246"/>
                  </a:lnTo>
                  <a:lnTo>
                    <a:pt x="18513" y="27246"/>
                  </a:lnTo>
                  <a:lnTo>
                    <a:pt x="18620" y="27225"/>
                  </a:lnTo>
                  <a:lnTo>
                    <a:pt x="18684" y="27225"/>
                  </a:lnTo>
                  <a:lnTo>
                    <a:pt x="18748" y="27203"/>
                  </a:lnTo>
                  <a:lnTo>
                    <a:pt x="18834" y="27203"/>
                  </a:lnTo>
                  <a:lnTo>
                    <a:pt x="18984" y="27225"/>
                  </a:lnTo>
                  <a:lnTo>
                    <a:pt x="19412" y="27225"/>
                  </a:lnTo>
                  <a:lnTo>
                    <a:pt x="19562" y="27246"/>
                  </a:lnTo>
                  <a:lnTo>
                    <a:pt x="19690" y="27267"/>
                  </a:lnTo>
                  <a:lnTo>
                    <a:pt x="20161" y="27267"/>
                  </a:lnTo>
                  <a:lnTo>
                    <a:pt x="20311" y="27289"/>
                  </a:lnTo>
                  <a:lnTo>
                    <a:pt x="20503" y="27332"/>
                  </a:lnTo>
                  <a:lnTo>
                    <a:pt x="20760" y="27374"/>
                  </a:lnTo>
                  <a:lnTo>
                    <a:pt x="20803" y="27374"/>
                  </a:lnTo>
                  <a:lnTo>
                    <a:pt x="20803" y="27417"/>
                  </a:lnTo>
                  <a:lnTo>
                    <a:pt x="20803" y="27439"/>
                  </a:lnTo>
                  <a:lnTo>
                    <a:pt x="20846" y="27439"/>
                  </a:lnTo>
                  <a:lnTo>
                    <a:pt x="20931" y="27460"/>
                  </a:lnTo>
                  <a:lnTo>
                    <a:pt x="21017" y="27460"/>
                  </a:lnTo>
                  <a:lnTo>
                    <a:pt x="21124" y="27439"/>
                  </a:lnTo>
                  <a:lnTo>
                    <a:pt x="21210" y="27460"/>
                  </a:lnTo>
                  <a:lnTo>
                    <a:pt x="21252" y="27460"/>
                  </a:lnTo>
                  <a:lnTo>
                    <a:pt x="21252" y="27481"/>
                  </a:lnTo>
                  <a:lnTo>
                    <a:pt x="21252" y="27503"/>
                  </a:lnTo>
                  <a:lnTo>
                    <a:pt x="21295" y="27524"/>
                  </a:lnTo>
                  <a:lnTo>
                    <a:pt x="21424" y="27546"/>
                  </a:lnTo>
                  <a:lnTo>
                    <a:pt x="21595" y="27567"/>
                  </a:lnTo>
                  <a:lnTo>
                    <a:pt x="21659" y="27567"/>
                  </a:lnTo>
                  <a:lnTo>
                    <a:pt x="21681" y="27546"/>
                  </a:lnTo>
                  <a:lnTo>
                    <a:pt x="21702" y="27524"/>
                  </a:lnTo>
                  <a:lnTo>
                    <a:pt x="21745" y="27503"/>
                  </a:lnTo>
                  <a:lnTo>
                    <a:pt x="21830" y="27481"/>
                  </a:lnTo>
                  <a:lnTo>
                    <a:pt x="22109" y="27481"/>
                  </a:lnTo>
                  <a:lnTo>
                    <a:pt x="22344" y="27439"/>
                  </a:lnTo>
                  <a:lnTo>
                    <a:pt x="22365" y="27417"/>
                  </a:lnTo>
                  <a:lnTo>
                    <a:pt x="22365" y="27396"/>
                  </a:lnTo>
                  <a:lnTo>
                    <a:pt x="22344" y="27353"/>
                  </a:lnTo>
                  <a:lnTo>
                    <a:pt x="22387" y="27353"/>
                  </a:lnTo>
                  <a:lnTo>
                    <a:pt x="22537" y="27332"/>
                  </a:lnTo>
                  <a:lnTo>
                    <a:pt x="22708" y="27310"/>
                  </a:lnTo>
                  <a:lnTo>
                    <a:pt x="22836" y="27289"/>
                  </a:lnTo>
                  <a:lnTo>
                    <a:pt x="22986" y="27289"/>
                  </a:lnTo>
                  <a:lnTo>
                    <a:pt x="23029" y="27267"/>
                  </a:lnTo>
                  <a:lnTo>
                    <a:pt x="23050" y="27225"/>
                  </a:lnTo>
                  <a:lnTo>
                    <a:pt x="23050" y="27203"/>
                  </a:lnTo>
                  <a:lnTo>
                    <a:pt x="23136" y="27182"/>
                  </a:lnTo>
                  <a:lnTo>
                    <a:pt x="23221" y="27203"/>
                  </a:lnTo>
                  <a:lnTo>
                    <a:pt x="23286" y="27203"/>
                  </a:lnTo>
                  <a:lnTo>
                    <a:pt x="23350" y="27225"/>
                  </a:lnTo>
                  <a:lnTo>
                    <a:pt x="23436" y="27246"/>
                  </a:lnTo>
                  <a:lnTo>
                    <a:pt x="23735" y="27289"/>
                  </a:lnTo>
                  <a:lnTo>
                    <a:pt x="24078" y="27289"/>
                  </a:lnTo>
                  <a:lnTo>
                    <a:pt x="24163" y="27310"/>
                  </a:lnTo>
                  <a:lnTo>
                    <a:pt x="24206" y="27332"/>
                  </a:lnTo>
                  <a:lnTo>
                    <a:pt x="24249" y="27332"/>
                  </a:lnTo>
                  <a:lnTo>
                    <a:pt x="24334" y="27353"/>
                  </a:lnTo>
                  <a:lnTo>
                    <a:pt x="24613" y="27374"/>
                  </a:lnTo>
                  <a:lnTo>
                    <a:pt x="24891" y="27417"/>
                  </a:lnTo>
                  <a:lnTo>
                    <a:pt x="25169" y="27439"/>
                  </a:lnTo>
                  <a:lnTo>
                    <a:pt x="25233" y="27460"/>
                  </a:lnTo>
                  <a:lnTo>
                    <a:pt x="25276" y="27481"/>
                  </a:lnTo>
                  <a:lnTo>
                    <a:pt x="25298" y="27481"/>
                  </a:lnTo>
                  <a:lnTo>
                    <a:pt x="25362" y="27503"/>
                  </a:lnTo>
                  <a:lnTo>
                    <a:pt x="25533" y="27524"/>
                  </a:lnTo>
                  <a:lnTo>
                    <a:pt x="25683" y="27524"/>
                  </a:lnTo>
                  <a:lnTo>
                    <a:pt x="25918" y="27567"/>
                  </a:lnTo>
                  <a:lnTo>
                    <a:pt x="25982" y="27588"/>
                  </a:lnTo>
                  <a:lnTo>
                    <a:pt x="26025" y="27610"/>
                  </a:lnTo>
                  <a:lnTo>
                    <a:pt x="26068" y="27653"/>
                  </a:lnTo>
                  <a:lnTo>
                    <a:pt x="26239" y="27653"/>
                  </a:lnTo>
                  <a:lnTo>
                    <a:pt x="26303" y="27631"/>
                  </a:lnTo>
                  <a:lnTo>
                    <a:pt x="26432" y="27588"/>
                  </a:lnTo>
                  <a:lnTo>
                    <a:pt x="26496" y="27567"/>
                  </a:lnTo>
                  <a:lnTo>
                    <a:pt x="26517" y="27567"/>
                  </a:lnTo>
                  <a:lnTo>
                    <a:pt x="26539" y="27546"/>
                  </a:lnTo>
                  <a:lnTo>
                    <a:pt x="26603" y="27524"/>
                  </a:lnTo>
                  <a:lnTo>
                    <a:pt x="26838" y="27481"/>
                  </a:lnTo>
                  <a:lnTo>
                    <a:pt x="26988" y="27460"/>
                  </a:lnTo>
                  <a:lnTo>
                    <a:pt x="27160" y="27460"/>
                  </a:lnTo>
                  <a:lnTo>
                    <a:pt x="27309" y="27439"/>
                  </a:lnTo>
                  <a:lnTo>
                    <a:pt x="27459" y="27417"/>
                  </a:lnTo>
                  <a:lnTo>
                    <a:pt x="27523" y="27396"/>
                  </a:lnTo>
                  <a:lnTo>
                    <a:pt x="27523" y="27374"/>
                  </a:lnTo>
                  <a:lnTo>
                    <a:pt x="27523" y="27353"/>
                  </a:lnTo>
                  <a:lnTo>
                    <a:pt x="27609" y="27332"/>
                  </a:lnTo>
                  <a:lnTo>
                    <a:pt x="27951" y="27332"/>
                  </a:lnTo>
                  <a:lnTo>
                    <a:pt x="28230" y="27353"/>
                  </a:lnTo>
                  <a:lnTo>
                    <a:pt x="28379" y="27374"/>
                  </a:lnTo>
                  <a:lnTo>
                    <a:pt x="28529" y="27396"/>
                  </a:lnTo>
                  <a:lnTo>
                    <a:pt x="29000" y="27396"/>
                  </a:lnTo>
                  <a:lnTo>
                    <a:pt x="29150" y="27374"/>
                  </a:lnTo>
                  <a:lnTo>
                    <a:pt x="29236" y="27396"/>
                  </a:lnTo>
                  <a:lnTo>
                    <a:pt x="29278" y="27417"/>
                  </a:lnTo>
                  <a:lnTo>
                    <a:pt x="29300" y="27439"/>
                  </a:lnTo>
                  <a:lnTo>
                    <a:pt x="29385" y="27460"/>
                  </a:lnTo>
                  <a:lnTo>
                    <a:pt x="29578" y="27460"/>
                  </a:lnTo>
                  <a:lnTo>
                    <a:pt x="29664" y="27439"/>
                  </a:lnTo>
                  <a:lnTo>
                    <a:pt x="29771" y="27439"/>
                  </a:lnTo>
                  <a:lnTo>
                    <a:pt x="29835" y="27460"/>
                  </a:lnTo>
                  <a:lnTo>
                    <a:pt x="29878" y="27481"/>
                  </a:lnTo>
                  <a:lnTo>
                    <a:pt x="29920" y="27503"/>
                  </a:lnTo>
                  <a:lnTo>
                    <a:pt x="30006" y="27503"/>
                  </a:lnTo>
                  <a:lnTo>
                    <a:pt x="30327" y="27524"/>
                  </a:lnTo>
                  <a:lnTo>
                    <a:pt x="30413" y="27546"/>
                  </a:lnTo>
                  <a:lnTo>
                    <a:pt x="30455" y="27567"/>
                  </a:lnTo>
                  <a:lnTo>
                    <a:pt x="30520" y="27588"/>
                  </a:lnTo>
                  <a:lnTo>
                    <a:pt x="30691" y="27588"/>
                  </a:lnTo>
                  <a:lnTo>
                    <a:pt x="30755" y="27567"/>
                  </a:lnTo>
                  <a:lnTo>
                    <a:pt x="30819" y="27546"/>
                  </a:lnTo>
                  <a:lnTo>
                    <a:pt x="30905" y="27524"/>
                  </a:lnTo>
                  <a:lnTo>
                    <a:pt x="31076" y="27546"/>
                  </a:lnTo>
                  <a:lnTo>
                    <a:pt x="31247" y="27546"/>
                  </a:lnTo>
                  <a:lnTo>
                    <a:pt x="31333" y="27524"/>
                  </a:lnTo>
                  <a:lnTo>
                    <a:pt x="31354" y="27503"/>
                  </a:lnTo>
                  <a:lnTo>
                    <a:pt x="31397" y="27481"/>
                  </a:lnTo>
                  <a:lnTo>
                    <a:pt x="31483" y="27460"/>
                  </a:lnTo>
                  <a:lnTo>
                    <a:pt x="31654" y="27481"/>
                  </a:lnTo>
                  <a:lnTo>
                    <a:pt x="31825" y="27481"/>
                  </a:lnTo>
                  <a:lnTo>
                    <a:pt x="31954" y="27439"/>
                  </a:lnTo>
                  <a:lnTo>
                    <a:pt x="32103" y="27417"/>
                  </a:lnTo>
                  <a:lnTo>
                    <a:pt x="32724" y="27417"/>
                  </a:lnTo>
                  <a:lnTo>
                    <a:pt x="33002" y="27439"/>
                  </a:lnTo>
                  <a:lnTo>
                    <a:pt x="33409" y="27439"/>
                  </a:lnTo>
                  <a:lnTo>
                    <a:pt x="33452" y="27460"/>
                  </a:lnTo>
                  <a:lnTo>
                    <a:pt x="33516" y="27481"/>
                  </a:lnTo>
                  <a:lnTo>
                    <a:pt x="33687" y="27481"/>
                  </a:lnTo>
                  <a:lnTo>
                    <a:pt x="33730" y="27460"/>
                  </a:lnTo>
                  <a:lnTo>
                    <a:pt x="33773" y="27439"/>
                  </a:lnTo>
                  <a:lnTo>
                    <a:pt x="33858" y="27417"/>
                  </a:lnTo>
                  <a:lnTo>
                    <a:pt x="34222" y="27417"/>
                  </a:lnTo>
                  <a:lnTo>
                    <a:pt x="34351" y="27396"/>
                  </a:lnTo>
                  <a:lnTo>
                    <a:pt x="34500" y="27374"/>
                  </a:lnTo>
                  <a:lnTo>
                    <a:pt x="34822" y="27353"/>
                  </a:lnTo>
                  <a:lnTo>
                    <a:pt x="34907" y="27332"/>
                  </a:lnTo>
                  <a:lnTo>
                    <a:pt x="34950" y="27310"/>
                  </a:lnTo>
                  <a:lnTo>
                    <a:pt x="35014" y="27289"/>
                  </a:lnTo>
                  <a:lnTo>
                    <a:pt x="35185" y="27289"/>
                  </a:lnTo>
                  <a:lnTo>
                    <a:pt x="35250" y="27310"/>
                  </a:lnTo>
                  <a:lnTo>
                    <a:pt x="35292" y="27332"/>
                  </a:lnTo>
                  <a:lnTo>
                    <a:pt x="35378" y="27353"/>
                  </a:lnTo>
                  <a:lnTo>
                    <a:pt x="35656" y="27396"/>
                  </a:lnTo>
                  <a:lnTo>
                    <a:pt x="35956" y="27417"/>
                  </a:lnTo>
                  <a:lnTo>
                    <a:pt x="36277" y="27439"/>
                  </a:lnTo>
                  <a:lnTo>
                    <a:pt x="36555" y="27460"/>
                  </a:lnTo>
                  <a:lnTo>
                    <a:pt x="36855" y="27503"/>
                  </a:lnTo>
                  <a:lnTo>
                    <a:pt x="37133" y="27546"/>
                  </a:lnTo>
                  <a:lnTo>
                    <a:pt x="37261" y="27567"/>
                  </a:lnTo>
                  <a:lnTo>
                    <a:pt x="37368" y="27588"/>
                  </a:lnTo>
                  <a:lnTo>
                    <a:pt x="37647" y="27631"/>
                  </a:lnTo>
                  <a:lnTo>
                    <a:pt x="37818" y="27653"/>
                  </a:lnTo>
                  <a:lnTo>
                    <a:pt x="38010" y="27631"/>
                  </a:lnTo>
                  <a:lnTo>
                    <a:pt x="38139" y="27631"/>
                  </a:lnTo>
                  <a:lnTo>
                    <a:pt x="38289" y="27610"/>
                  </a:lnTo>
                  <a:lnTo>
                    <a:pt x="38439" y="27631"/>
                  </a:lnTo>
                  <a:lnTo>
                    <a:pt x="38610" y="27631"/>
                  </a:lnTo>
                  <a:lnTo>
                    <a:pt x="38738" y="27610"/>
                  </a:lnTo>
                  <a:lnTo>
                    <a:pt x="38888" y="27610"/>
                  </a:lnTo>
                  <a:lnTo>
                    <a:pt x="39016" y="27588"/>
                  </a:lnTo>
                  <a:lnTo>
                    <a:pt x="39145" y="27567"/>
                  </a:lnTo>
                  <a:lnTo>
                    <a:pt x="39466" y="27567"/>
                  </a:lnTo>
                  <a:lnTo>
                    <a:pt x="39594" y="27546"/>
                  </a:lnTo>
                  <a:lnTo>
                    <a:pt x="39723" y="27524"/>
                  </a:lnTo>
                  <a:lnTo>
                    <a:pt x="40044" y="27481"/>
                  </a:lnTo>
                  <a:lnTo>
                    <a:pt x="40343" y="27460"/>
                  </a:lnTo>
                  <a:lnTo>
                    <a:pt x="40515" y="27439"/>
                  </a:lnTo>
                  <a:lnTo>
                    <a:pt x="40707" y="27439"/>
                  </a:lnTo>
                  <a:lnTo>
                    <a:pt x="40814" y="27417"/>
                  </a:lnTo>
                  <a:lnTo>
                    <a:pt x="40943" y="27417"/>
                  </a:lnTo>
                  <a:lnTo>
                    <a:pt x="41114" y="27396"/>
                  </a:lnTo>
                  <a:lnTo>
                    <a:pt x="41264" y="27396"/>
                  </a:lnTo>
                  <a:lnTo>
                    <a:pt x="41585" y="27417"/>
                  </a:lnTo>
                  <a:lnTo>
                    <a:pt x="41713" y="27439"/>
                  </a:lnTo>
                  <a:lnTo>
                    <a:pt x="41820" y="27481"/>
                  </a:lnTo>
                  <a:lnTo>
                    <a:pt x="41906" y="27481"/>
                  </a:lnTo>
                  <a:lnTo>
                    <a:pt x="41927" y="27503"/>
                  </a:lnTo>
                  <a:lnTo>
                    <a:pt x="41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28575" dir="528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713225" y="3854524"/>
              <a:ext cx="4036199" cy="144301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1"/>
          <p:cNvGrpSpPr/>
          <p:nvPr/>
        </p:nvGrpSpPr>
        <p:grpSpPr>
          <a:xfrm>
            <a:off x="937600" y="2351775"/>
            <a:ext cx="1320975" cy="2478700"/>
            <a:chOff x="-4350975" y="145300"/>
            <a:chExt cx="1320975" cy="2478700"/>
          </a:xfrm>
        </p:grpSpPr>
        <p:sp>
          <p:nvSpPr>
            <p:cNvPr id="444" name="Google Shape;444;p31"/>
            <p:cNvSpPr/>
            <p:nvPr/>
          </p:nvSpPr>
          <p:spPr>
            <a:xfrm>
              <a:off x="-4350975" y="145300"/>
              <a:ext cx="1270075" cy="2478700"/>
            </a:xfrm>
            <a:custGeom>
              <a:avLst/>
              <a:gdLst/>
              <a:ahLst/>
              <a:cxnLst/>
              <a:rect l="l" t="t" r="r" b="b"/>
              <a:pathLst>
                <a:path w="50803" h="99148" extrusionOk="0">
                  <a:moveTo>
                    <a:pt x="11179" y="10487"/>
                  </a:moveTo>
                  <a:lnTo>
                    <a:pt x="11294" y="10526"/>
                  </a:lnTo>
                  <a:lnTo>
                    <a:pt x="11390" y="10583"/>
                  </a:lnTo>
                  <a:lnTo>
                    <a:pt x="11428" y="10622"/>
                  </a:lnTo>
                  <a:lnTo>
                    <a:pt x="11467" y="10679"/>
                  </a:lnTo>
                  <a:lnTo>
                    <a:pt x="11505" y="10833"/>
                  </a:lnTo>
                  <a:lnTo>
                    <a:pt x="11524" y="11025"/>
                  </a:lnTo>
                  <a:lnTo>
                    <a:pt x="11524" y="11198"/>
                  </a:lnTo>
                  <a:lnTo>
                    <a:pt x="11467" y="11543"/>
                  </a:lnTo>
                  <a:lnTo>
                    <a:pt x="11428" y="11716"/>
                  </a:lnTo>
                  <a:lnTo>
                    <a:pt x="11371" y="11870"/>
                  </a:lnTo>
                  <a:lnTo>
                    <a:pt x="11332" y="11947"/>
                  </a:lnTo>
                  <a:lnTo>
                    <a:pt x="11313" y="11870"/>
                  </a:lnTo>
                  <a:lnTo>
                    <a:pt x="11294" y="11832"/>
                  </a:lnTo>
                  <a:lnTo>
                    <a:pt x="11255" y="11812"/>
                  </a:lnTo>
                  <a:lnTo>
                    <a:pt x="11179" y="11812"/>
                  </a:lnTo>
                  <a:lnTo>
                    <a:pt x="11140" y="11832"/>
                  </a:lnTo>
                  <a:lnTo>
                    <a:pt x="11121" y="11851"/>
                  </a:lnTo>
                  <a:lnTo>
                    <a:pt x="11102" y="11889"/>
                  </a:lnTo>
                  <a:lnTo>
                    <a:pt x="11102" y="11947"/>
                  </a:lnTo>
                  <a:lnTo>
                    <a:pt x="11159" y="12062"/>
                  </a:lnTo>
                  <a:lnTo>
                    <a:pt x="11063" y="12024"/>
                  </a:lnTo>
                  <a:lnTo>
                    <a:pt x="10967" y="11966"/>
                  </a:lnTo>
                  <a:lnTo>
                    <a:pt x="10794" y="11812"/>
                  </a:lnTo>
                  <a:lnTo>
                    <a:pt x="10641" y="11640"/>
                  </a:lnTo>
                  <a:lnTo>
                    <a:pt x="10526" y="11467"/>
                  </a:lnTo>
                  <a:lnTo>
                    <a:pt x="10391" y="11294"/>
                  </a:lnTo>
                  <a:lnTo>
                    <a:pt x="10257" y="11102"/>
                  </a:lnTo>
                  <a:lnTo>
                    <a:pt x="10276" y="11006"/>
                  </a:lnTo>
                  <a:lnTo>
                    <a:pt x="10314" y="10929"/>
                  </a:lnTo>
                  <a:lnTo>
                    <a:pt x="10353" y="10852"/>
                  </a:lnTo>
                  <a:lnTo>
                    <a:pt x="10410" y="10775"/>
                  </a:lnTo>
                  <a:lnTo>
                    <a:pt x="10526" y="10679"/>
                  </a:lnTo>
                  <a:lnTo>
                    <a:pt x="10641" y="10602"/>
                  </a:lnTo>
                  <a:lnTo>
                    <a:pt x="10794" y="10545"/>
                  </a:lnTo>
                  <a:lnTo>
                    <a:pt x="10948" y="10487"/>
                  </a:lnTo>
                  <a:close/>
                  <a:moveTo>
                    <a:pt x="12581" y="21531"/>
                  </a:moveTo>
                  <a:lnTo>
                    <a:pt x="12715" y="21570"/>
                  </a:lnTo>
                  <a:lnTo>
                    <a:pt x="12850" y="21627"/>
                  </a:lnTo>
                  <a:lnTo>
                    <a:pt x="12984" y="21723"/>
                  </a:lnTo>
                  <a:lnTo>
                    <a:pt x="13080" y="21819"/>
                  </a:lnTo>
                  <a:lnTo>
                    <a:pt x="13176" y="21915"/>
                  </a:lnTo>
                  <a:lnTo>
                    <a:pt x="13234" y="22031"/>
                  </a:lnTo>
                  <a:lnTo>
                    <a:pt x="13272" y="22146"/>
                  </a:lnTo>
                  <a:lnTo>
                    <a:pt x="13272" y="22261"/>
                  </a:lnTo>
                  <a:lnTo>
                    <a:pt x="13253" y="22319"/>
                  </a:lnTo>
                  <a:lnTo>
                    <a:pt x="13214" y="22376"/>
                  </a:lnTo>
                  <a:lnTo>
                    <a:pt x="13176" y="22434"/>
                  </a:lnTo>
                  <a:lnTo>
                    <a:pt x="13118" y="22472"/>
                  </a:lnTo>
                  <a:lnTo>
                    <a:pt x="12946" y="22549"/>
                  </a:lnTo>
                  <a:lnTo>
                    <a:pt x="12715" y="22415"/>
                  </a:lnTo>
                  <a:lnTo>
                    <a:pt x="12677" y="22396"/>
                  </a:lnTo>
                  <a:lnTo>
                    <a:pt x="12561" y="22396"/>
                  </a:lnTo>
                  <a:lnTo>
                    <a:pt x="12504" y="22415"/>
                  </a:lnTo>
                  <a:lnTo>
                    <a:pt x="12465" y="22453"/>
                  </a:lnTo>
                  <a:lnTo>
                    <a:pt x="12427" y="22492"/>
                  </a:lnTo>
                  <a:lnTo>
                    <a:pt x="12389" y="22549"/>
                  </a:lnTo>
                  <a:lnTo>
                    <a:pt x="12369" y="22607"/>
                  </a:lnTo>
                  <a:lnTo>
                    <a:pt x="12273" y="22549"/>
                  </a:lnTo>
                  <a:lnTo>
                    <a:pt x="12197" y="22472"/>
                  </a:lnTo>
                  <a:lnTo>
                    <a:pt x="12139" y="22415"/>
                  </a:lnTo>
                  <a:lnTo>
                    <a:pt x="12100" y="22319"/>
                  </a:lnTo>
                  <a:lnTo>
                    <a:pt x="12081" y="22223"/>
                  </a:lnTo>
                  <a:lnTo>
                    <a:pt x="12081" y="22127"/>
                  </a:lnTo>
                  <a:lnTo>
                    <a:pt x="12081" y="22011"/>
                  </a:lnTo>
                  <a:lnTo>
                    <a:pt x="12120" y="21896"/>
                  </a:lnTo>
                  <a:lnTo>
                    <a:pt x="12139" y="21800"/>
                  </a:lnTo>
                  <a:lnTo>
                    <a:pt x="12158" y="21742"/>
                  </a:lnTo>
                  <a:lnTo>
                    <a:pt x="12197" y="21685"/>
                  </a:lnTo>
                  <a:lnTo>
                    <a:pt x="12235" y="21627"/>
                  </a:lnTo>
                  <a:lnTo>
                    <a:pt x="12293" y="21589"/>
                  </a:lnTo>
                  <a:lnTo>
                    <a:pt x="12350" y="21570"/>
                  </a:lnTo>
                  <a:lnTo>
                    <a:pt x="12465" y="21531"/>
                  </a:lnTo>
                  <a:close/>
                  <a:moveTo>
                    <a:pt x="23106" y="2017"/>
                  </a:moveTo>
                  <a:lnTo>
                    <a:pt x="23452" y="2228"/>
                  </a:lnTo>
                  <a:lnTo>
                    <a:pt x="23778" y="2459"/>
                  </a:lnTo>
                  <a:lnTo>
                    <a:pt x="24086" y="2708"/>
                  </a:lnTo>
                  <a:lnTo>
                    <a:pt x="24393" y="2977"/>
                  </a:lnTo>
                  <a:lnTo>
                    <a:pt x="24700" y="3265"/>
                  </a:lnTo>
                  <a:lnTo>
                    <a:pt x="24988" y="3553"/>
                  </a:lnTo>
                  <a:lnTo>
                    <a:pt x="25277" y="3861"/>
                  </a:lnTo>
                  <a:lnTo>
                    <a:pt x="25545" y="4187"/>
                  </a:lnTo>
                  <a:lnTo>
                    <a:pt x="25814" y="4514"/>
                  </a:lnTo>
                  <a:lnTo>
                    <a:pt x="26064" y="4859"/>
                  </a:lnTo>
                  <a:lnTo>
                    <a:pt x="26314" y="5205"/>
                  </a:lnTo>
                  <a:lnTo>
                    <a:pt x="26544" y="5570"/>
                  </a:lnTo>
                  <a:lnTo>
                    <a:pt x="27005" y="6338"/>
                  </a:lnTo>
                  <a:lnTo>
                    <a:pt x="27428" y="7107"/>
                  </a:lnTo>
                  <a:lnTo>
                    <a:pt x="27812" y="7913"/>
                  </a:lnTo>
                  <a:lnTo>
                    <a:pt x="28158" y="8720"/>
                  </a:lnTo>
                  <a:lnTo>
                    <a:pt x="28484" y="9527"/>
                  </a:lnTo>
                  <a:lnTo>
                    <a:pt x="28753" y="10333"/>
                  </a:lnTo>
                  <a:lnTo>
                    <a:pt x="29003" y="11140"/>
                  </a:lnTo>
                  <a:lnTo>
                    <a:pt x="29214" y="11928"/>
                  </a:lnTo>
                  <a:lnTo>
                    <a:pt x="29387" y="12696"/>
                  </a:lnTo>
                  <a:lnTo>
                    <a:pt x="29541" y="13426"/>
                  </a:lnTo>
                  <a:lnTo>
                    <a:pt x="29617" y="14079"/>
                  </a:lnTo>
                  <a:lnTo>
                    <a:pt x="29675" y="14713"/>
                  </a:lnTo>
                  <a:lnTo>
                    <a:pt x="29694" y="15347"/>
                  </a:lnTo>
                  <a:lnTo>
                    <a:pt x="29675" y="15980"/>
                  </a:lnTo>
                  <a:lnTo>
                    <a:pt x="29617" y="16614"/>
                  </a:lnTo>
                  <a:lnTo>
                    <a:pt x="29541" y="17248"/>
                  </a:lnTo>
                  <a:lnTo>
                    <a:pt x="29445" y="17882"/>
                  </a:lnTo>
                  <a:lnTo>
                    <a:pt x="29329" y="18516"/>
                  </a:lnTo>
                  <a:lnTo>
                    <a:pt x="29195" y="19130"/>
                  </a:lnTo>
                  <a:lnTo>
                    <a:pt x="29041" y="19764"/>
                  </a:lnTo>
                  <a:lnTo>
                    <a:pt x="28734" y="21013"/>
                  </a:lnTo>
                  <a:lnTo>
                    <a:pt x="28388" y="22261"/>
                  </a:lnTo>
                  <a:lnTo>
                    <a:pt x="28062" y="23510"/>
                  </a:lnTo>
                  <a:lnTo>
                    <a:pt x="28062" y="21915"/>
                  </a:lnTo>
                  <a:lnTo>
                    <a:pt x="28004" y="20340"/>
                  </a:lnTo>
                  <a:lnTo>
                    <a:pt x="27927" y="18746"/>
                  </a:lnTo>
                  <a:lnTo>
                    <a:pt x="27812" y="17152"/>
                  </a:lnTo>
                  <a:lnTo>
                    <a:pt x="27658" y="15577"/>
                  </a:lnTo>
                  <a:lnTo>
                    <a:pt x="27485" y="14021"/>
                  </a:lnTo>
                  <a:lnTo>
                    <a:pt x="27274" y="12485"/>
                  </a:lnTo>
                  <a:lnTo>
                    <a:pt x="27024" y="10948"/>
                  </a:lnTo>
                  <a:lnTo>
                    <a:pt x="26928" y="10372"/>
                  </a:lnTo>
                  <a:lnTo>
                    <a:pt x="26794" y="9776"/>
                  </a:lnTo>
                  <a:lnTo>
                    <a:pt x="26679" y="9162"/>
                  </a:lnTo>
                  <a:lnTo>
                    <a:pt x="26525" y="8566"/>
                  </a:lnTo>
                  <a:lnTo>
                    <a:pt x="26352" y="7952"/>
                  </a:lnTo>
                  <a:lnTo>
                    <a:pt x="26179" y="7356"/>
                  </a:lnTo>
                  <a:lnTo>
                    <a:pt x="25968" y="6742"/>
                  </a:lnTo>
                  <a:lnTo>
                    <a:pt x="25757" y="6165"/>
                  </a:lnTo>
                  <a:lnTo>
                    <a:pt x="25507" y="5570"/>
                  </a:lnTo>
                  <a:lnTo>
                    <a:pt x="25238" y="5013"/>
                  </a:lnTo>
                  <a:lnTo>
                    <a:pt x="24950" y="4456"/>
                  </a:lnTo>
                  <a:lnTo>
                    <a:pt x="24643" y="3918"/>
                  </a:lnTo>
                  <a:lnTo>
                    <a:pt x="24297" y="3419"/>
                  </a:lnTo>
                  <a:lnTo>
                    <a:pt x="23932" y="2919"/>
                  </a:lnTo>
                  <a:lnTo>
                    <a:pt x="23529" y="2459"/>
                  </a:lnTo>
                  <a:lnTo>
                    <a:pt x="23106" y="2017"/>
                  </a:lnTo>
                  <a:close/>
                  <a:moveTo>
                    <a:pt x="44829" y="23529"/>
                  </a:moveTo>
                  <a:lnTo>
                    <a:pt x="44906" y="23567"/>
                  </a:lnTo>
                  <a:lnTo>
                    <a:pt x="44983" y="23625"/>
                  </a:lnTo>
                  <a:lnTo>
                    <a:pt x="45194" y="23778"/>
                  </a:lnTo>
                  <a:lnTo>
                    <a:pt x="45290" y="24220"/>
                  </a:lnTo>
                  <a:lnTo>
                    <a:pt x="45367" y="24662"/>
                  </a:lnTo>
                  <a:lnTo>
                    <a:pt x="45233" y="24374"/>
                  </a:lnTo>
                  <a:lnTo>
                    <a:pt x="45079" y="24105"/>
                  </a:lnTo>
                  <a:lnTo>
                    <a:pt x="44906" y="23836"/>
                  </a:lnTo>
                  <a:lnTo>
                    <a:pt x="44733" y="23567"/>
                  </a:lnTo>
                  <a:lnTo>
                    <a:pt x="44772" y="23548"/>
                  </a:lnTo>
                  <a:lnTo>
                    <a:pt x="44829" y="23529"/>
                  </a:lnTo>
                  <a:close/>
                  <a:moveTo>
                    <a:pt x="22856" y="2459"/>
                  </a:moveTo>
                  <a:lnTo>
                    <a:pt x="23106" y="2708"/>
                  </a:lnTo>
                  <a:lnTo>
                    <a:pt x="23356" y="2958"/>
                  </a:lnTo>
                  <a:lnTo>
                    <a:pt x="23586" y="3208"/>
                  </a:lnTo>
                  <a:lnTo>
                    <a:pt x="23817" y="3476"/>
                  </a:lnTo>
                  <a:lnTo>
                    <a:pt x="24239" y="4034"/>
                  </a:lnTo>
                  <a:lnTo>
                    <a:pt x="24624" y="4610"/>
                  </a:lnTo>
                  <a:lnTo>
                    <a:pt x="24988" y="5205"/>
                  </a:lnTo>
                  <a:lnTo>
                    <a:pt x="25296" y="5839"/>
                  </a:lnTo>
                  <a:lnTo>
                    <a:pt x="25584" y="6473"/>
                  </a:lnTo>
                  <a:lnTo>
                    <a:pt x="25853" y="7126"/>
                  </a:lnTo>
                  <a:lnTo>
                    <a:pt x="26083" y="7817"/>
                  </a:lnTo>
                  <a:lnTo>
                    <a:pt x="26275" y="8509"/>
                  </a:lnTo>
                  <a:lnTo>
                    <a:pt x="26448" y="9219"/>
                  </a:lnTo>
                  <a:lnTo>
                    <a:pt x="26602" y="9930"/>
                  </a:lnTo>
                  <a:lnTo>
                    <a:pt x="26736" y="10660"/>
                  </a:lnTo>
                  <a:lnTo>
                    <a:pt x="26852" y="11409"/>
                  </a:lnTo>
                  <a:lnTo>
                    <a:pt x="26948" y="12177"/>
                  </a:lnTo>
                  <a:lnTo>
                    <a:pt x="27024" y="12926"/>
                  </a:lnTo>
                  <a:lnTo>
                    <a:pt x="27082" y="13695"/>
                  </a:lnTo>
                  <a:lnTo>
                    <a:pt x="27140" y="14463"/>
                  </a:lnTo>
                  <a:lnTo>
                    <a:pt x="27197" y="16038"/>
                  </a:lnTo>
                  <a:lnTo>
                    <a:pt x="27236" y="17594"/>
                  </a:lnTo>
                  <a:lnTo>
                    <a:pt x="27255" y="19150"/>
                  </a:lnTo>
                  <a:lnTo>
                    <a:pt x="27255" y="20686"/>
                  </a:lnTo>
                  <a:lnTo>
                    <a:pt x="27274" y="22203"/>
                  </a:lnTo>
                  <a:lnTo>
                    <a:pt x="27313" y="23682"/>
                  </a:lnTo>
                  <a:lnTo>
                    <a:pt x="27389" y="25104"/>
                  </a:lnTo>
                  <a:lnTo>
                    <a:pt x="26852" y="23471"/>
                  </a:lnTo>
                  <a:lnTo>
                    <a:pt x="26352" y="21839"/>
                  </a:lnTo>
                  <a:lnTo>
                    <a:pt x="25891" y="20187"/>
                  </a:lnTo>
                  <a:lnTo>
                    <a:pt x="25661" y="19380"/>
                  </a:lnTo>
                  <a:lnTo>
                    <a:pt x="25449" y="18535"/>
                  </a:lnTo>
                  <a:lnTo>
                    <a:pt x="25257" y="17709"/>
                  </a:lnTo>
                  <a:lnTo>
                    <a:pt x="25065" y="16864"/>
                  </a:lnTo>
                  <a:lnTo>
                    <a:pt x="24892" y="16019"/>
                  </a:lnTo>
                  <a:lnTo>
                    <a:pt x="24739" y="15174"/>
                  </a:lnTo>
                  <a:lnTo>
                    <a:pt x="24604" y="14309"/>
                  </a:lnTo>
                  <a:lnTo>
                    <a:pt x="24489" y="13445"/>
                  </a:lnTo>
                  <a:lnTo>
                    <a:pt x="24374" y="12581"/>
                  </a:lnTo>
                  <a:lnTo>
                    <a:pt x="24297" y="11697"/>
                  </a:lnTo>
                  <a:lnTo>
                    <a:pt x="24143" y="9527"/>
                  </a:lnTo>
                  <a:lnTo>
                    <a:pt x="24047" y="8355"/>
                  </a:lnTo>
                  <a:lnTo>
                    <a:pt x="23913" y="7145"/>
                  </a:lnTo>
                  <a:lnTo>
                    <a:pt x="23836" y="6530"/>
                  </a:lnTo>
                  <a:lnTo>
                    <a:pt x="23740" y="5935"/>
                  </a:lnTo>
                  <a:lnTo>
                    <a:pt x="23644" y="5320"/>
                  </a:lnTo>
                  <a:lnTo>
                    <a:pt x="23529" y="4725"/>
                  </a:lnTo>
                  <a:lnTo>
                    <a:pt x="23394" y="4149"/>
                  </a:lnTo>
                  <a:lnTo>
                    <a:pt x="23221" y="3573"/>
                  </a:lnTo>
                  <a:lnTo>
                    <a:pt x="23049" y="2996"/>
                  </a:lnTo>
                  <a:lnTo>
                    <a:pt x="22856" y="2459"/>
                  </a:lnTo>
                  <a:close/>
                  <a:moveTo>
                    <a:pt x="21781" y="10199"/>
                  </a:moveTo>
                  <a:lnTo>
                    <a:pt x="22031" y="12273"/>
                  </a:lnTo>
                  <a:lnTo>
                    <a:pt x="22184" y="13311"/>
                  </a:lnTo>
                  <a:lnTo>
                    <a:pt x="22338" y="14348"/>
                  </a:lnTo>
                  <a:lnTo>
                    <a:pt x="22511" y="15366"/>
                  </a:lnTo>
                  <a:lnTo>
                    <a:pt x="22703" y="16384"/>
                  </a:lnTo>
                  <a:lnTo>
                    <a:pt x="22933" y="17402"/>
                  </a:lnTo>
                  <a:lnTo>
                    <a:pt x="23164" y="18400"/>
                  </a:lnTo>
                  <a:lnTo>
                    <a:pt x="23433" y="19399"/>
                  </a:lnTo>
                  <a:lnTo>
                    <a:pt x="23740" y="20379"/>
                  </a:lnTo>
                  <a:lnTo>
                    <a:pt x="24067" y="21339"/>
                  </a:lnTo>
                  <a:lnTo>
                    <a:pt x="24431" y="22300"/>
                  </a:lnTo>
                  <a:lnTo>
                    <a:pt x="24835" y="23221"/>
                  </a:lnTo>
                  <a:lnTo>
                    <a:pt x="25277" y="24143"/>
                  </a:lnTo>
                  <a:lnTo>
                    <a:pt x="25507" y="24604"/>
                  </a:lnTo>
                  <a:lnTo>
                    <a:pt x="25757" y="25046"/>
                  </a:lnTo>
                  <a:lnTo>
                    <a:pt x="26006" y="25488"/>
                  </a:lnTo>
                  <a:lnTo>
                    <a:pt x="26275" y="25930"/>
                  </a:lnTo>
                  <a:lnTo>
                    <a:pt x="25968" y="25622"/>
                  </a:lnTo>
                  <a:lnTo>
                    <a:pt x="25680" y="25296"/>
                  </a:lnTo>
                  <a:lnTo>
                    <a:pt x="25392" y="24969"/>
                  </a:lnTo>
                  <a:lnTo>
                    <a:pt x="25123" y="24624"/>
                  </a:lnTo>
                  <a:lnTo>
                    <a:pt x="24873" y="24278"/>
                  </a:lnTo>
                  <a:lnTo>
                    <a:pt x="24624" y="23932"/>
                  </a:lnTo>
                  <a:lnTo>
                    <a:pt x="24393" y="23586"/>
                  </a:lnTo>
                  <a:lnTo>
                    <a:pt x="24182" y="23221"/>
                  </a:lnTo>
                  <a:lnTo>
                    <a:pt x="23990" y="22837"/>
                  </a:lnTo>
                  <a:lnTo>
                    <a:pt x="23798" y="22472"/>
                  </a:lnTo>
                  <a:lnTo>
                    <a:pt x="23606" y="22088"/>
                  </a:lnTo>
                  <a:lnTo>
                    <a:pt x="23452" y="21704"/>
                  </a:lnTo>
                  <a:lnTo>
                    <a:pt x="23298" y="21301"/>
                  </a:lnTo>
                  <a:lnTo>
                    <a:pt x="23145" y="20897"/>
                  </a:lnTo>
                  <a:lnTo>
                    <a:pt x="22876" y="20091"/>
                  </a:lnTo>
                  <a:lnTo>
                    <a:pt x="22664" y="19265"/>
                  </a:lnTo>
                  <a:lnTo>
                    <a:pt x="22472" y="18420"/>
                  </a:lnTo>
                  <a:lnTo>
                    <a:pt x="22319" y="17555"/>
                  </a:lnTo>
                  <a:lnTo>
                    <a:pt x="22184" y="16672"/>
                  </a:lnTo>
                  <a:lnTo>
                    <a:pt x="22069" y="15788"/>
                  </a:lnTo>
                  <a:lnTo>
                    <a:pt x="21992" y="14886"/>
                  </a:lnTo>
                  <a:lnTo>
                    <a:pt x="21915" y="13983"/>
                  </a:lnTo>
                  <a:lnTo>
                    <a:pt x="21877" y="13080"/>
                  </a:lnTo>
                  <a:lnTo>
                    <a:pt x="21819" y="11640"/>
                  </a:lnTo>
                  <a:lnTo>
                    <a:pt x="21781" y="10199"/>
                  </a:lnTo>
                  <a:close/>
                  <a:moveTo>
                    <a:pt x="21358" y="1306"/>
                  </a:moveTo>
                  <a:lnTo>
                    <a:pt x="21800" y="1594"/>
                  </a:lnTo>
                  <a:lnTo>
                    <a:pt x="22088" y="2324"/>
                  </a:lnTo>
                  <a:lnTo>
                    <a:pt x="22357" y="3092"/>
                  </a:lnTo>
                  <a:lnTo>
                    <a:pt x="22588" y="3841"/>
                  </a:lnTo>
                  <a:lnTo>
                    <a:pt x="22799" y="4610"/>
                  </a:lnTo>
                  <a:lnTo>
                    <a:pt x="22991" y="5378"/>
                  </a:lnTo>
                  <a:lnTo>
                    <a:pt x="23145" y="6165"/>
                  </a:lnTo>
                  <a:lnTo>
                    <a:pt x="23279" y="6953"/>
                  </a:lnTo>
                  <a:lnTo>
                    <a:pt x="23413" y="7740"/>
                  </a:lnTo>
                  <a:lnTo>
                    <a:pt x="23529" y="8528"/>
                  </a:lnTo>
                  <a:lnTo>
                    <a:pt x="23606" y="9335"/>
                  </a:lnTo>
                  <a:lnTo>
                    <a:pt x="23778" y="10929"/>
                  </a:lnTo>
                  <a:lnTo>
                    <a:pt x="23913" y="12523"/>
                  </a:lnTo>
                  <a:lnTo>
                    <a:pt x="24028" y="14117"/>
                  </a:lnTo>
                  <a:lnTo>
                    <a:pt x="24105" y="14943"/>
                  </a:lnTo>
                  <a:lnTo>
                    <a:pt x="24201" y="15750"/>
                  </a:lnTo>
                  <a:lnTo>
                    <a:pt x="24335" y="16557"/>
                  </a:lnTo>
                  <a:lnTo>
                    <a:pt x="24470" y="17363"/>
                  </a:lnTo>
                  <a:lnTo>
                    <a:pt x="24643" y="18170"/>
                  </a:lnTo>
                  <a:lnTo>
                    <a:pt x="24835" y="18977"/>
                  </a:lnTo>
                  <a:lnTo>
                    <a:pt x="25027" y="19764"/>
                  </a:lnTo>
                  <a:lnTo>
                    <a:pt x="25257" y="20571"/>
                  </a:lnTo>
                  <a:lnTo>
                    <a:pt x="25488" y="21358"/>
                  </a:lnTo>
                  <a:lnTo>
                    <a:pt x="25738" y="22165"/>
                  </a:lnTo>
                  <a:lnTo>
                    <a:pt x="26256" y="23740"/>
                  </a:lnTo>
                  <a:lnTo>
                    <a:pt x="26794" y="25315"/>
                  </a:lnTo>
                  <a:lnTo>
                    <a:pt x="27370" y="26871"/>
                  </a:lnTo>
                  <a:lnTo>
                    <a:pt x="27370" y="26871"/>
                  </a:lnTo>
                  <a:lnTo>
                    <a:pt x="27120" y="26660"/>
                  </a:lnTo>
                  <a:lnTo>
                    <a:pt x="26871" y="26467"/>
                  </a:lnTo>
                  <a:lnTo>
                    <a:pt x="26871" y="26410"/>
                  </a:lnTo>
                  <a:lnTo>
                    <a:pt x="26852" y="26352"/>
                  </a:lnTo>
                  <a:lnTo>
                    <a:pt x="26487" y="25603"/>
                  </a:lnTo>
                  <a:lnTo>
                    <a:pt x="26141" y="24854"/>
                  </a:lnTo>
                  <a:lnTo>
                    <a:pt x="25814" y="24105"/>
                  </a:lnTo>
                  <a:lnTo>
                    <a:pt x="25507" y="23356"/>
                  </a:lnTo>
                  <a:lnTo>
                    <a:pt x="25238" y="22588"/>
                  </a:lnTo>
                  <a:lnTo>
                    <a:pt x="24969" y="21839"/>
                  </a:lnTo>
                  <a:lnTo>
                    <a:pt x="24720" y="21070"/>
                  </a:lnTo>
                  <a:lnTo>
                    <a:pt x="24489" y="20302"/>
                  </a:lnTo>
                  <a:lnTo>
                    <a:pt x="24278" y="19534"/>
                  </a:lnTo>
                  <a:lnTo>
                    <a:pt x="24067" y="18765"/>
                  </a:lnTo>
                  <a:lnTo>
                    <a:pt x="23874" y="17997"/>
                  </a:lnTo>
                  <a:lnTo>
                    <a:pt x="23702" y="17229"/>
                  </a:lnTo>
                  <a:lnTo>
                    <a:pt x="23375" y="15692"/>
                  </a:lnTo>
                  <a:lnTo>
                    <a:pt x="23087" y="14136"/>
                  </a:lnTo>
                  <a:lnTo>
                    <a:pt x="22837" y="12581"/>
                  </a:lnTo>
                  <a:lnTo>
                    <a:pt x="22607" y="11006"/>
                  </a:lnTo>
                  <a:lnTo>
                    <a:pt x="22146" y="7875"/>
                  </a:lnTo>
                  <a:lnTo>
                    <a:pt x="21915" y="6281"/>
                  </a:lnTo>
                  <a:lnTo>
                    <a:pt x="21666" y="4706"/>
                  </a:lnTo>
                  <a:lnTo>
                    <a:pt x="21397" y="3112"/>
                  </a:lnTo>
                  <a:lnTo>
                    <a:pt x="21109" y="1517"/>
                  </a:lnTo>
                  <a:lnTo>
                    <a:pt x="21128" y="1421"/>
                  </a:lnTo>
                  <a:lnTo>
                    <a:pt x="21185" y="1364"/>
                  </a:lnTo>
                  <a:lnTo>
                    <a:pt x="21243" y="1325"/>
                  </a:lnTo>
                  <a:lnTo>
                    <a:pt x="21358" y="1306"/>
                  </a:lnTo>
                  <a:close/>
                  <a:moveTo>
                    <a:pt x="17805" y="35015"/>
                  </a:moveTo>
                  <a:lnTo>
                    <a:pt x="17901" y="35034"/>
                  </a:lnTo>
                  <a:lnTo>
                    <a:pt x="18112" y="35091"/>
                  </a:lnTo>
                  <a:lnTo>
                    <a:pt x="18362" y="35187"/>
                  </a:lnTo>
                  <a:lnTo>
                    <a:pt x="18477" y="35245"/>
                  </a:lnTo>
                  <a:lnTo>
                    <a:pt x="18573" y="35322"/>
                  </a:lnTo>
                  <a:lnTo>
                    <a:pt x="18669" y="35399"/>
                  </a:lnTo>
                  <a:lnTo>
                    <a:pt x="18746" y="35476"/>
                  </a:lnTo>
                  <a:lnTo>
                    <a:pt x="18804" y="35572"/>
                  </a:lnTo>
                  <a:lnTo>
                    <a:pt x="18861" y="35668"/>
                  </a:lnTo>
                  <a:lnTo>
                    <a:pt x="18900" y="35783"/>
                  </a:lnTo>
                  <a:lnTo>
                    <a:pt x="18919" y="35879"/>
                  </a:lnTo>
                  <a:lnTo>
                    <a:pt x="18919" y="35975"/>
                  </a:lnTo>
                  <a:lnTo>
                    <a:pt x="18900" y="36071"/>
                  </a:lnTo>
                  <a:lnTo>
                    <a:pt x="18881" y="36148"/>
                  </a:lnTo>
                  <a:lnTo>
                    <a:pt x="18823" y="36225"/>
                  </a:lnTo>
                  <a:lnTo>
                    <a:pt x="18765" y="36302"/>
                  </a:lnTo>
                  <a:lnTo>
                    <a:pt x="18669" y="36340"/>
                  </a:lnTo>
                  <a:lnTo>
                    <a:pt x="18573" y="36378"/>
                  </a:lnTo>
                  <a:lnTo>
                    <a:pt x="18439" y="36417"/>
                  </a:lnTo>
                  <a:lnTo>
                    <a:pt x="18189" y="36417"/>
                  </a:lnTo>
                  <a:lnTo>
                    <a:pt x="18132" y="36436"/>
                  </a:lnTo>
                  <a:lnTo>
                    <a:pt x="18055" y="36474"/>
                  </a:lnTo>
                  <a:lnTo>
                    <a:pt x="18016" y="36513"/>
                  </a:lnTo>
                  <a:lnTo>
                    <a:pt x="17997" y="36494"/>
                  </a:lnTo>
                  <a:lnTo>
                    <a:pt x="17863" y="36455"/>
                  </a:lnTo>
                  <a:lnTo>
                    <a:pt x="17747" y="36398"/>
                  </a:lnTo>
                  <a:lnTo>
                    <a:pt x="17632" y="36321"/>
                  </a:lnTo>
                  <a:lnTo>
                    <a:pt x="17517" y="36244"/>
                  </a:lnTo>
                  <a:lnTo>
                    <a:pt x="17421" y="36167"/>
                  </a:lnTo>
                  <a:lnTo>
                    <a:pt x="17344" y="36052"/>
                  </a:lnTo>
                  <a:lnTo>
                    <a:pt x="17248" y="35937"/>
                  </a:lnTo>
                  <a:lnTo>
                    <a:pt x="17190" y="35821"/>
                  </a:lnTo>
                  <a:lnTo>
                    <a:pt x="17229" y="35552"/>
                  </a:lnTo>
                  <a:lnTo>
                    <a:pt x="17306" y="35341"/>
                  </a:lnTo>
                  <a:lnTo>
                    <a:pt x="17363" y="35264"/>
                  </a:lnTo>
                  <a:lnTo>
                    <a:pt x="17421" y="35187"/>
                  </a:lnTo>
                  <a:lnTo>
                    <a:pt x="17478" y="35130"/>
                  </a:lnTo>
                  <a:lnTo>
                    <a:pt x="17555" y="35091"/>
                  </a:lnTo>
                  <a:lnTo>
                    <a:pt x="17632" y="35053"/>
                  </a:lnTo>
                  <a:lnTo>
                    <a:pt x="17709" y="35034"/>
                  </a:lnTo>
                  <a:lnTo>
                    <a:pt x="17805" y="35015"/>
                  </a:lnTo>
                  <a:close/>
                  <a:moveTo>
                    <a:pt x="44561" y="24720"/>
                  </a:moveTo>
                  <a:lnTo>
                    <a:pt x="44618" y="25200"/>
                  </a:lnTo>
                  <a:lnTo>
                    <a:pt x="44637" y="25680"/>
                  </a:lnTo>
                  <a:lnTo>
                    <a:pt x="44637" y="26141"/>
                  </a:lnTo>
                  <a:lnTo>
                    <a:pt x="44618" y="26602"/>
                  </a:lnTo>
                  <a:lnTo>
                    <a:pt x="44580" y="27044"/>
                  </a:lnTo>
                  <a:lnTo>
                    <a:pt x="44522" y="27505"/>
                  </a:lnTo>
                  <a:lnTo>
                    <a:pt x="44445" y="27927"/>
                  </a:lnTo>
                  <a:lnTo>
                    <a:pt x="44368" y="28369"/>
                  </a:lnTo>
                  <a:lnTo>
                    <a:pt x="44253" y="28792"/>
                  </a:lnTo>
                  <a:lnTo>
                    <a:pt x="44138" y="29214"/>
                  </a:lnTo>
                  <a:lnTo>
                    <a:pt x="44003" y="29637"/>
                  </a:lnTo>
                  <a:lnTo>
                    <a:pt x="43850" y="30059"/>
                  </a:lnTo>
                  <a:lnTo>
                    <a:pt x="43677" y="30463"/>
                  </a:lnTo>
                  <a:lnTo>
                    <a:pt x="43504" y="30866"/>
                  </a:lnTo>
                  <a:lnTo>
                    <a:pt x="43312" y="31269"/>
                  </a:lnTo>
                  <a:lnTo>
                    <a:pt x="43120" y="31673"/>
                  </a:lnTo>
                  <a:lnTo>
                    <a:pt x="42697" y="32460"/>
                  </a:lnTo>
                  <a:lnTo>
                    <a:pt x="42236" y="33228"/>
                  </a:lnTo>
                  <a:lnTo>
                    <a:pt x="41756" y="33997"/>
                  </a:lnTo>
                  <a:lnTo>
                    <a:pt x="41238" y="34746"/>
                  </a:lnTo>
                  <a:lnTo>
                    <a:pt x="40719" y="35495"/>
                  </a:lnTo>
                  <a:lnTo>
                    <a:pt x="40181" y="36244"/>
                  </a:lnTo>
                  <a:lnTo>
                    <a:pt x="39086" y="37742"/>
                  </a:lnTo>
                  <a:lnTo>
                    <a:pt x="38587" y="38472"/>
                  </a:lnTo>
                  <a:lnTo>
                    <a:pt x="38107" y="39221"/>
                  </a:lnTo>
                  <a:lnTo>
                    <a:pt x="37896" y="39586"/>
                  </a:lnTo>
                  <a:lnTo>
                    <a:pt x="37684" y="39970"/>
                  </a:lnTo>
                  <a:lnTo>
                    <a:pt x="37492" y="40373"/>
                  </a:lnTo>
                  <a:lnTo>
                    <a:pt x="37319" y="40758"/>
                  </a:lnTo>
                  <a:lnTo>
                    <a:pt x="37166" y="41161"/>
                  </a:lnTo>
                  <a:lnTo>
                    <a:pt x="37012" y="41564"/>
                  </a:lnTo>
                  <a:lnTo>
                    <a:pt x="36897" y="41968"/>
                  </a:lnTo>
                  <a:lnTo>
                    <a:pt x="36782" y="42390"/>
                  </a:lnTo>
                  <a:lnTo>
                    <a:pt x="36686" y="42794"/>
                  </a:lnTo>
                  <a:lnTo>
                    <a:pt x="36609" y="43216"/>
                  </a:lnTo>
                  <a:lnTo>
                    <a:pt x="36570" y="43658"/>
                  </a:lnTo>
                  <a:lnTo>
                    <a:pt x="36551" y="44080"/>
                  </a:lnTo>
                  <a:lnTo>
                    <a:pt x="36436" y="43735"/>
                  </a:lnTo>
                  <a:lnTo>
                    <a:pt x="36359" y="43370"/>
                  </a:lnTo>
                  <a:lnTo>
                    <a:pt x="36301" y="43005"/>
                  </a:lnTo>
                  <a:lnTo>
                    <a:pt x="36263" y="42640"/>
                  </a:lnTo>
                  <a:lnTo>
                    <a:pt x="36263" y="42256"/>
                  </a:lnTo>
                  <a:lnTo>
                    <a:pt x="36263" y="41891"/>
                  </a:lnTo>
                  <a:lnTo>
                    <a:pt x="36301" y="41507"/>
                  </a:lnTo>
                  <a:lnTo>
                    <a:pt x="36359" y="41123"/>
                  </a:lnTo>
                  <a:lnTo>
                    <a:pt x="36436" y="40738"/>
                  </a:lnTo>
                  <a:lnTo>
                    <a:pt x="36532" y="40354"/>
                  </a:lnTo>
                  <a:lnTo>
                    <a:pt x="36628" y="39970"/>
                  </a:lnTo>
                  <a:lnTo>
                    <a:pt x="36762" y="39586"/>
                  </a:lnTo>
                  <a:lnTo>
                    <a:pt x="36897" y="39202"/>
                  </a:lnTo>
                  <a:lnTo>
                    <a:pt x="37051" y="38818"/>
                  </a:lnTo>
                  <a:lnTo>
                    <a:pt x="37377" y="38049"/>
                  </a:lnTo>
                  <a:lnTo>
                    <a:pt x="37742" y="37300"/>
                  </a:lnTo>
                  <a:lnTo>
                    <a:pt x="38145" y="36551"/>
                  </a:lnTo>
                  <a:lnTo>
                    <a:pt x="38568" y="35841"/>
                  </a:lnTo>
                  <a:lnTo>
                    <a:pt x="38990" y="35130"/>
                  </a:lnTo>
                  <a:lnTo>
                    <a:pt x="39836" y="33805"/>
                  </a:lnTo>
                  <a:lnTo>
                    <a:pt x="40585" y="32595"/>
                  </a:lnTo>
                  <a:lnTo>
                    <a:pt x="41391" y="31269"/>
                  </a:lnTo>
                  <a:lnTo>
                    <a:pt x="42198" y="29925"/>
                  </a:lnTo>
                  <a:lnTo>
                    <a:pt x="42582" y="29252"/>
                  </a:lnTo>
                  <a:lnTo>
                    <a:pt x="42947" y="28580"/>
                  </a:lnTo>
                  <a:lnTo>
                    <a:pt x="43312" y="27889"/>
                  </a:lnTo>
                  <a:lnTo>
                    <a:pt x="43658" y="27197"/>
                  </a:lnTo>
                  <a:lnTo>
                    <a:pt x="43907" y="26640"/>
                  </a:lnTo>
                  <a:lnTo>
                    <a:pt x="44138" y="26064"/>
                  </a:lnTo>
                  <a:lnTo>
                    <a:pt x="44349" y="25507"/>
                  </a:lnTo>
                  <a:lnTo>
                    <a:pt x="44522" y="24931"/>
                  </a:lnTo>
                  <a:lnTo>
                    <a:pt x="44561" y="24720"/>
                  </a:lnTo>
                  <a:close/>
                  <a:moveTo>
                    <a:pt x="1594" y="31673"/>
                  </a:moveTo>
                  <a:lnTo>
                    <a:pt x="2266" y="31845"/>
                  </a:lnTo>
                  <a:lnTo>
                    <a:pt x="2900" y="32057"/>
                  </a:lnTo>
                  <a:lnTo>
                    <a:pt x="3534" y="32287"/>
                  </a:lnTo>
                  <a:lnTo>
                    <a:pt x="4130" y="32537"/>
                  </a:lnTo>
                  <a:lnTo>
                    <a:pt x="4706" y="32806"/>
                  </a:lnTo>
                  <a:lnTo>
                    <a:pt x="5263" y="33094"/>
                  </a:lnTo>
                  <a:lnTo>
                    <a:pt x="5820" y="33401"/>
                  </a:lnTo>
                  <a:lnTo>
                    <a:pt x="6338" y="33728"/>
                  </a:lnTo>
                  <a:lnTo>
                    <a:pt x="6838" y="34073"/>
                  </a:lnTo>
                  <a:lnTo>
                    <a:pt x="7318" y="34438"/>
                  </a:lnTo>
                  <a:lnTo>
                    <a:pt x="7798" y="34823"/>
                  </a:lnTo>
                  <a:lnTo>
                    <a:pt x="8259" y="35207"/>
                  </a:lnTo>
                  <a:lnTo>
                    <a:pt x="8701" y="35610"/>
                  </a:lnTo>
                  <a:lnTo>
                    <a:pt x="9123" y="36033"/>
                  </a:lnTo>
                  <a:lnTo>
                    <a:pt x="9546" y="36455"/>
                  </a:lnTo>
                  <a:lnTo>
                    <a:pt x="9949" y="36916"/>
                  </a:lnTo>
                  <a:lnTo>
                    <a:pt x="10353" y="37358"/>
                  </a:lnTo>
                  <a:lnTo>
                    <a:pt x="10737" y="37819"/>
                  </a:lnTo>
                  <a:lnTo>
                    <a:pt x="11505" y="38779"/>
                  </a:lnTo>
                  <a:lnTo>
                    <a:pt x="12235" y="39740"/>
                  </a:lnTo>
                  <a:lnTo>
                    <a:pt x="12965" y="40738"/>
                  </a:lnTo>
                  <a:lnTo>
                    <a:pt x="14386" y="42774"/>
                  </a:lnTo>
                  <a:lnTo>
                    <a:pt x="15116" y="43792"/>
                  </a:lnTo>
                  <a:lnTo>
                    <a:pt x="15846" y="44791"/>
                  </a:lnTo>
                  <a:lnTo>
                    <a:pt x="14693" y="43677"/>
                  </a:lnTo>
                  <a:lnTo>
                    <a:pt x="13560" y="42525"/>
                  </a:lnTo>
                  <a:lnTo>
                    <a:pt x="12446" y="41372"/>
                  </a:lnTo>
                  <a:lnTo>
                    <a:pt x="11332" y="40181"/>
                  </a:lnTo>
                  <a:lnTo>
                    <a:pt x="10295" y="39087"/>
                  </a:lnTo>
                  <a:lnTo>
                    <a:pt x="9239" y="37992"/>
                  </a:lnTo>
                  <a:lnTo>
                    <a:pt x="8163" y="36897"/>
                  </a:lnTo>
                  <a:lnTo>
                    <a:pt x="7625" y="36359"/>
                  </a:lnTo>
                  <a:lnTo>
                    <a:pt x="7049" y="35821"/>
                  </a:lnTo>
                  <a:lnTo>
                    <a:pt x="6492" y="35322"/>
                  </a:lnTo>
                  <a:lnTo>
                    <a:pt x="5897" y="34823"/>
                  </a:lnTo>
                  <a:lnTo>
                    <a:pt x="5320" y="34323"/>
                  </a:lnTo>
                  <a:lnTo>
                    <a:pt x="4706" y="33862"/>
                  </a:lnTo>
                  <a:lnTo>
                    <a:pt x="4091" y="33420"/>
                  </a:lnTo>
                  <a:lnTo>
                    <a:pt x="3457" y="33017"/>
                  </a:lnTo>
                  <a:lnTo>
                    <a:pt x="2804" y="32614"/>
                  </a:lnTo>
                  <a:lnTo>
                    <a:pt x="2132" y="32249"/>
                  </a:lnTo>
                  <a:lnTo>
                    <a:pt x="1594" y="31673"/>
                  </a:lnTo>
                  <a:close/>
                  <a:moveTo>
                    <a:pt x="44925" y="24681"/>
                  </a:moveTo>
                  <a:lnTo>
                    <a:pt x="45194" y="25277"/>
                  </a:lnTo>
                  <a:lnTo>
                    <a:pt x="45329" y="25584"/>
                  </a:lnTo>
                  <a:lnTo>
                    <a:pt x="45444" y="25891"/>
                  </a:lnTo>
                  <a:lnTo>
                    <a:pt x="45425" y="26295"/>
                  </a:lnTo>
                  <a:lnTo>
                    <a:pt x="45406" y="26698"/>
                  </a:lnTo>
                  <a:lnTo>
                    <a:pt x="45348" y="27101"/>
                  </a:lnTo>
                  <a:lnTo>
                    <a:pt x="45290" y="27505"/>
                  </a:lnTo>
                  <a:lnTo>
                    <a:pt x="45194" y="27908"/>
                  </a:lnTo>
                  <a:lnTo>
                    <a:pt x="45098" y="28311"/>
                  </a:lnTo>
                  <a:lnTo>
                    <a:pt x="44983" y="28715"/>
                  </a:lnTo>
                  <a:lnTo>
                    <a:pt x="44868" y="29118"/>
                  </a:lnTo>
                  <a:lnTo>
                    <a:pt x="44580" y="29944"/>
                  </a:lnTo>
                  <a:lnTo>
                    <a:pt x="44253" y="30731"/>
                  </a:lnTo>
                  <a:lnTo>
                    <a:pt x="43907" y="31538"/>
                  </a:lnTo>
                  <a:lnTo>
                    <a:pt x="43523" y="32345"/>
                  </a:lnTo>
                  <a:lnTo>
                    <a:pt x="43120" y="33113"/>
                  </a:lnTo>
                  <a:lnTo>
                    <a:pt x="42697" y="33901"/>
                  </a:lnTo>
                  <a:lnTo>
                    <a:pt x="41852" y="35418"/>
                  </a:lnTo>
                  <a:lnTo>
                    <a:pt x="41046" y="36878"/>
                  </a:lnTo>
                  <a:lnTo>
                    <a:pt x="40681" y="37569"/>
                  </a:lnTo>
                  <a:lnTo>
                    <a:pt x="40335" y="38261"/>
                  </a:lnTo>
                  <a:lnTo>
                    <a:pt x="39932" y="39067"/>
                  </a:lnTo>
                  <a:lnTo>
                    <a:pt x="39509" y="39874"/>
                  </a:lnTo>
                  <a:lnTo>
                    <a:pt x="38645" y="41545"/>
                  </a:lnTo>
                  <a:lnTo>
                    <a:pt x="38203" y="42390"/>
                  </a:lnTo>
                  <a:lnTo>
                    <a:pt x="37761" y="43255"/>
                  </a:lnTo>
                  <a:lnTo>
                    <a:pt x="37358" y="44119"/>
                  </a:lnTo>
                  <a:lnTo>
                    <a:pt x="36954" y="45002"/>
                  </a:lnTo>
                  <a:lnTo>
                    <a:pt x="36878" y="44849"/>
                  </a:lnTo>
                  <a:lnTo>
                    <a:pt x="36858" y="44445"/>
                  </a:lnTo>
                  <a:lnTo>
                    <a:pt x="36878" y="44042"/>
                  </a:lnTo>
                  <a:lnTo>
                    <a:pt x="36897" y="43658"/>
                  </a:lnTo>
                  <a:lnTo>
                    <a:pt x="36954" y="43274"/>
                  </a:lnTo>
                  <a:lnTo>
                    <a:pt x="37012" y="42890"/>
                  </a:lnTo>
                  <a:lnTo>
                    <a:pt x="37089" y="42525"/>
                  </a:lnTo>
                  <a:lnTo>
                    <a:pt x="37185" y="42160"/>
                  </a:lnTo>
                  <a:lnTo>
                    <a:pt x="37300" y="41814"/>
                  </a:lnTo>
                  <a:lnTo>
                    <a:pt x="37435" y="41468"/>
                  </a:lnTo>
                  <a:lnTo>
                    <a:pt x="37569" y="41123"/>
                  </a:lnTo>
                  <a:lnTo>
                    <a:pt x="37723" y="40777"/>
                  </a:lnTo>
                  <a:lnTo>
                    <a:pt x="37876" y="40450"/>
                  </a:lnTo>
                  <a:lnTo>
                    <a:pt x="38241" y="39797"/>
                  </a:lnTo>
                  <a:lnTo>
                    <a:pt x="38626" y="39144"/>
                  </a:lnTo>
                  <a:lnTo>
                    <a:pt x="39048" y="38510"/>
                  </a:lnTo>
                  <a:lnTo>
                    <a:pt x="39490" y="37896"/>
                  </a:lnTo>
                  <a:lnTo>
                    <a:pt x="40412" y="36666"/>
                  </a:lnTo>
                  <a:lnTo>
                    <a:pt x="41334" y="35418"/>
                  </a:lnTo>
                  <a:lnTo>
                    <a:pt x="41775" y="34803"/>
                  </a:lnTo>
                  <a:lnTo>
                    <a:pt x="42198" y="34170"/>
                  </a:lnTo>
                  <a:lnTo>
                    <a:pt x="42544" y="33632"/>
                  </a:lnTo>
                  <a:lnTo>
                    <a:pt x="42851" y="33094"/>
                  </a:lnTo>
                  <a:lnTo>
                    <a:pt x="43158" y="32537"/>
                  </a:lnTo>
                  <a:lnTo>
                    <a:pt x="43466" y="31980"/>
                  </a:lnTo>
                  <a:lnTo>
                    <a:pt x="43735" y="31404"/>
                  </a:lnTo>
                  <a:lnTo>
                    <a:pt x="43984" y="30827"/>
                  </a:lnTo>
                  <a:lnTo>
                    <a:pt x="44215" y="30232"/>
                  </a:lnTo>
                  <a:lnTo>
                    <a:pt x="44426" y="29637"/>
                  </a:lnTo>
                  <a:lnTo>
                    <a:pt x="44618" y="29022"/>
                  </a:lnTo>
                  <a:lnTo>
                    <a:pt x="44753" y="28427"/>
                  </a:lnTo>
                  <a:lnTo>
                    <a:pt x="44887" y="27812"/>
                  </a:lnTo>
                  <a:lnTo>
                    <a:pt x="44964" y="27178"/>
                  </a:lnTo>
                  <a:lnTo>
                    <a:pt x="45002" y="26563"/>
                  </a:lnTo>
                  <a:lnTo>
                    <a:pt x="45021" y="25930"/>
                  </a:lnTo>
                  <a:lnTo>
                    <a:pt x="44983" y="25315"/>
                  </a:lnTo>
                  <a:lnTo>
                    <a:pt x="44925" y="24681"/>
                  </a:lnTo>
                  <a:close/>
                  <a:moveTo>
                    <a:pt x="45751" y="24297"/>
                  </a:moveTo>
                  <a:lnTo>
                    <a:pt x="45982" y="24508"/>
                  </a:lnTo>
                  <a:lnTo>
                    <a:pt x="46174" y="24739"/>
                  </a:lnTo>
                  <a:lnTo>
                    <a:pt x="46366" y="24969"/>
                  </a:lnTo>
                  <a:lnTo>
                    <a:pt x="46558" y="25200"/>
                  </a:lnTo>
                  <a:lnTo>
                    <a:pt x="46904" y="25699"/>
                  </a:lnTo>
                  <a:lnTo>
                    <a:pt x="47211" y="26218"/>
                  </a:lnTo>
                  <a:lnTo>
                    <a:pt x="47480" y="26756"/>
                  </a:lnTo>
                  <a:lnTo>
                    <a:pt x="47710" y="27293"/>
                  </a:lnTo>
                  <a:lnTo>
                    <a:pt x="47903" y="27870"/>
                  </a:lnTo>
                  <a:lnTo>
                    <a:pt x="48056" y="28446"/>
                  </a:lnTo>
                  <a:lnTo>
                    <a:pt x="48171" y="29041"/>
                  </a:lnTo>
                  <a:lnTo>
                    <a:pt x="48267" y="29656"/>
                  </a:lnTo>
                  <a:lnTo>
                    <a:pt x="48325" y="30270"/>
                  </a:lnTo>
                  <a:lnTo>
                    <a:pt x="48364" y="30885"/>
                  </a:lnTo>
                  <a:lnTo>
                    <a:pt x="48364" y="31519"/>
                  </a:lnTo>
                  <a:lnTo>
                    <a:pt x="48325" y="32134"/>
                  </a:lnTo>
                  <a:lnTo>
                    <a:pt x="48267" y="32767"/>
                  </a:lnTo>
                  <a:lnTo>
                    <a:pt x="48171" y="33401"/>
                  </a:lnTo>
                  <a:lnTo>
                    <a:pt x="48056" y="34016"/>
                  </a:lnTo>
                  <a:lnTo>
                    <a:pt x="47903" y="34630"/>
                  </a:lnTo>
                  <a:lnTo>
                    <a:pt x="47730" y="35245"/>
                  </a:lnTo>
                  <a:lnTo>
                    <a:pt x="47538" y="35860"/>
                  </a:lnTo>
                  <a:lnTo>
                    <a:pt x="47326" y="36455"/>
                  </a:lnTo>
                  <a:lnTo>
                    <a:pt x="47077" y="37031"/>
                  </a:lnTo>
                  <a:lnTo>
                    <a:pt x="46808" y="37608"/>
                  </a:lnTo>
                  <a:lnTo>
                    <a:pt x="46520" y="38145"/>
                  </a:lnTo>
                  <a:lnTo>
                    <a:pt x="46212" y="38683"/>
                  </a:lnTo>
                  <a:lnTo>
                    <a:pt x="45867" y="39202"/>
                  </a:lnTo>
                  <a:lnTo>
                    <a:pt x="45521" y="39701"/>
                  </a:lnTo>
                  <a:lnTo>
                    <a:pt x="45156" y="40162"/>
                  </a:lnTo>
                  <a:lnTo>
                    <a:pt x="44753" y="40604"/>
                  </a:lnTo>
                  <a:lnTo>
                    <a:pt x="44349" y="41026"/>
                  </a:lnTo>
                  <a:lnTo>
                    <a:pt x="43927" y="41411"/>
                  </a:lnTo>
                  <a:lnTo>
                    <a:pt x="43485" y="41756"/>
                  </a:lnTo>
                  <a:lnTo>
                    <a:pt x="42909" y="42179"/>
                  </a:lnTo>
                  <a:lnTo>
                    <a:pt x="42294" y="42582"/>
                  </a:lnTo>
                  <a:lnTo>
                    <a:pt x="41641" y="42966"/>
                  </a:lnTo>
                  <a:lnTo>
                    <a:pt x="40950" y="43370"/>
                  </a:lnTo>
                  <a:lnTo>
                    <a:pt x="40277" y="43773"/>
                  </a:lnTo>
                  <a:lnTo>
                    <a:pt x="39605" y="44196"/>
                  </a:lnTo>
                  <a:lnTo>
                    <a:pt x="38952" y="44637"/>
                  </a:lnTo>
                  <a:lnTo>
                    <a:pt x="38626" y="44868"/>
                  </a:lnTo>
                  <a:lnTo>
                    <a:pt x="38318" y="45098"/>
                  </a:lnTo>
                  <a:lnTo>
                    <a:pt x="38318" y="45098"/>
                  </a:lnTo>
                  <a:lnTo>
                    <a:pt x="38837" y="44541"/>
                  </a:lnTo>
                  <a:lnTo>
                    <a:pt x="39355" y="44004"/>
                  </a:lnTo>
                  <a:lnTo>
                    <a:pt x="40412" y="42909"/>
                  </a:lnTo>
                  <a:lnTo>
                    <a:pt x="41449" y="41795"/>
                  </a:lnTo>
                  <a:lnTo>
                    <a:pt x="41968" y="41238"/>
                  </a:lnTo>
                  <a:lnTo>
                    <a:pt x="42486" y="40681"/>
                  </a:lnTo>
                  <a:lnTo>
                    <a:pt x="42966" y="40105"/>
                  </a:lnTo>
                  <a:lnTo>
                    <a:pt x="43446" y="39509"/>
                  </a:lnTo>
                  <a:lnTo>
                    <a:pt x="43888" y="38914"/>
                  </a:lnTo>
                  <a:lnTo>
                    <a:pt x="44292" y="38299"/>
                  </a:lnTo>
                  <a:lnTo>
                    <a:pt x="44676" y="37646"/>
                  </a:lnTo>
                  <a:lnTo>
                    <a:pt x="45021" y="36993"/>
                  </a:lnTo>
                  <a:lnTo>
                    <a:pt x="45175" y="36647"/>
                  </a:lnTo>
                  <a:lnTo>
                    <a:pt x="45329" y="36302"/>
                  </a:lnTo>
                  <a:lnTo>
                    <a:pt x="45463" y="35956"/>
                  </a:lnTo>
                  <a:lnTo>
                    <a:pt x="45578" y="35591"/>
                  </a:lnTo>
                  <a:lnTo>
                    <a:pt x="45751" y="35053"/>
                  </a:lnTo>
                  <a:lnTo>
                    <a:pt x="45905" y="34477"/>
                  </a:lnTo>
                  <a:lnTo>
                    <a:pt x="46039" y="33901"/>
                  </a:lnTo>
                  <a:lnTo>
                    <a:pt x="46155" y="33305"/>
                  </a:lnTo>
                  <a:lnTo>
                    <a:pt x="46270" y="32691"/>
                  </a:lnTo>
                  <a:lnTo>
                    <a:pt x="46347" y="32076"/>
                  </a:lnTo>
                  <a:lnTo>
                    <a:pt x="46404" y="31442"/>
                  </a:lnTo>
                  <a:lnTo>
                    <a:pt x="46462" y="30808"/>
                  </a:lnTo>
                  <a:lnTo>
                    <a:pt x="46481" y="30174"/>
                  </a:lnTo>
                  <a:lnTo>
                    <a:pt x="46462" y="29541"/>
                  </a:lnTo>
                  <a:lnTo>
                    <a:pt x="46443" y="28926"/>
                  </a:lnTo>
                  <a:lnTo>
                    <a:pt x="46385" y="28292"/>
                  </a:lnTo>
                  <a:lnTo>
                    <a:pt x="46308" y="27678"/>
                  </a:lnTo>
                  <a:lnTo>
                    <a:pt x="46193" y="27063"/>
                  </a:lnTo>
                  <a:lnTo>
                    <a:pt x="46039" y="26467"/>
                  </a:lnTo>
                  <a:lnTo>
                    <a:pt x="45867" y="25872"/>
                  </a:lnTo>
                  <a:lnTo>
                    <a:pt x="45867" y="25526"/>
                  </a:lnTo>
                  <a:lnTo>
                    <a:pt x="45867" y="25181"/>
                  </a:lnTo>
                  <a:lnTo>
                    <a:pt x="46001" y="25565"/>
                  </a:lnTo>
                  <a:lnTo>
                    <a:pt x="46135" y="25949"/>
                  </a:lnTo>
                  <a:lnTo>
                    <a:pt x="46270" y="26333"/>
                  </a:lnTo>
                  <a:lnTo>
                    <a:pt x="46366" y="26717"/>
                  </a:lnTo>
                  <a:lnTo>
                    <a:pt x="46462" y="27101"/>
                  </a:lnTo>
                  <a:lnTo>
                    <a:pt x="46558" y="27485"/>
                  </a:lnTo>
                  <a:lnTo>
                    <a:pt x="46616" y="27870"/>
                  </a:lnTo>
                  <a:lnTo>
                    <a:pt x="46673" y="28254"/>
                  </a:lnTo>
                  <a:lnTo>
                    <a:pt x="46731" y="28638"/>
                  </a:lnTo>
                  <a:lnTo>
                    <a:pt x="46769" y="29041"/>
                  </a:lnTo>
                  <a:lnTo>
                    <a:pt x="46789" y="29809"/>
                  </a:lnTo>
                  <a:lnTo>
                    <a:pt x="46789" y="30578"/>
                  </a:lnTo>
                  <a:lnTo>
                    <a:pt x="46731" y="31365"/>
                  </a:lnTo>
                  <a:lnTo>
                    <a:pt x="46654" y="32134"/>
                  </a:lnTo>
                  <a:lnTo>
                    <a:pt x="46520" y="32921"/>
                  </a:lnTo>
                  <a:lnTo>
                    <a:pt x="46366" y="33689"/>
                  </a:lnTo>
                  <a:lnTo>
                    <a:pt x="46174" y="34477"/>
                  </a:lnTo>
                  <a:lnTo>
                    <a:pt x="45963" y="35245"/>
                  </a:lnTo>
                  <a:lnTo>
                    <a:pt x="45713" y="36013"/>
                  </a:lnTo>
                  <a:lnTo>
                    <a:pt x="45444" y="36782"/>
                  </a:lnTo>
                  <a:lnTo>
                    <a:pt x="45137" y="37569"/>
                  </a:lnTo>
                  <a:lnTo>
                    <a:pt x="45137" y="37608"/>
                  </a:lnTo>
                  <a:lnTo>
                    <a:pt x="45137" y="37646"/>
                  </a:lnTo>
                  <a:lnTo>
                    <a:pt x="45156" y="37684"/>
                  </a:lnTo>
                  <a:lnTo>
                    <a:pt x="45194" y="37704"/>
                  </a:lnTo>
                  <a:lnTo>
                    <a:pt x="45233" y="37723"/>
                  </a:lnTo>
                  <a:lnTo>
                    <a:pt x="45271" y="37704"/>
                  </a:lnTo>
                  <a:lnTo>
                    <a:pt x="45310" y="37704"/>
                  </a:lnTo>
                  <a:lnTo>
                    <a:pt x="45329" y="37665"/>
                  </a:lnTo>
                  <a:lnTo>
                    <a:pt x="45559" y="37281"/>
                  </a:lnTo>
                  <a:lnTo>
                    <a:pt x="45751" y="36897"/>
                  </a:lnTo>
                  <a:lnTo>
                    <a:pt x="45963" y="36494"/>
                  </a:lnTo>
                  <a:lnTo>
                    <a:pt x="46135" y="36109"/>
                  </a:lnTo>
                  <a:lnTo>
                    <a:pt x="46308" y="35706"/>
                  </a:lnTo>
                  <a:lnTo>
                    <a:pt x="46462" y="35303"/>
                  </a:lnTo>
                  <a:lnTo>
                    <a:pt x="46596" y="34880"/>
                  </a:lnTo>
                  <a:lnTo>
                    <a:pt x="46712" y="34477"/>
                  </a:lnTo>
                  <a:lnTo>
                    <a:pt x="46827" y="34054"/>
                  </a:lnTo>
                  <a:lnTo>
                    <a:pt x="46942" y="33632"/>
                  </a:lnTo>
                  <a:lnTo>
                    <a:pt x="47019" y="33209"/>
                  </a:lnTo>
                  <a:lnTo>
                    <a:pt x="47096" y="32767"/>
                  </a:lnTo>
                  <a:lnTo>
                    <a:pt x="47153" y="32345"/>
                  </a:lnTo>
                  <a:lnTo>
                    <a:pt x="47192" y="31922"/>
                  </a:lnTo>
                  <a:lnTo>
                    <a:pt x="47230" y="31481"/>
                  </a:lnTo>
                  <a:lnTo>
                    <a:pt x="47249" y="31058"/>
                  </a:lnTo>
                  <a:lnTo>
                    <a:pt x="47269" y="30616"/>
                  </a:lnTo>
                  <a:lnTo>
                    <a:pt x="47249" y="30194"/>
                  </a:lnTo>
                  <a:lnTo>
                    <a:pt x="47230" y="29752"/>
                  </a:lnTo>
                  <a:lnTo>
                    <a:pt x="47192" y="29310"/>
                  </a:lnTo>
                  <a:lnTo>
                    <a:pt x="47153" y="28888"/>
                  </a:lnTo>
                  <a:lnTo>
                    <a:pt x="47096" y="28465"/>
                  </a:lnTo>
                  <a:lnTo>
                    <a:pt x="47019" y="28042"/>
                  </a:lnTo>
                  <a:lnTo>
                    <a:pt x="46942" y="27601"/>
                  </a:lnTo>
                  <a:lnTo>
                    <a:pt x="46827" y="27178"/>
                  </a:lnTo>
                  <a:lnTo>
                    <a:pt x="46731" y="26775"/>
                  </a:lnTo>
                  <a:lnTo>
                    <a:pt x="46596" y="26352"/>
                  </a:lnTo>
                  <a:lnTo>
                    <a:pt x="46462" y="25949"/>
                  </a:lnTo>
                  <a:lnTo>
                    <a:pt x="46308" y="25546"/>
                  </a:lnTo>
                  <a:lnTo>
                    <a:pt x="46135" y="25142"/>
                  </a:lnTo>
                  <a:lnTo>
                    <a:pt x="45963" y="24739"/>
                  </a:lnTo>
                  <a:lnTo>
                    <a:pt x="45771" y="24355"/>
                  </a:lnTo>
                  <a:lnTo>
                    <a:pt x="45751" y="24297"/>
                  </a:lnTo>
                  <a:close/>
                  <a:moveTo>
                    <a:pt x="32018" y="39740"/>
                  </a:moveTo>
                  <a:lnTo>
                    <a:pt x="32287" y="40469"/>
                  </a:lnTo>
                  <a:lnTo>
                    <a:pt x="32575" y="41219"/>
                  </a:lnTo>
                  <a:lnTo>
                    <a:pt x="32825" y="41968"/>
                  </a:lnTo>
                  <a:lnTo>
                    <a:pt x="33075" y="42755"/>
                  </a:lnTo>
                  <a:lnTo>
                    <a:pt x="33171" y="43139"/>
                  </a:lnTo>
                  <a:lnTo>
                    <a:pt x="33248" y="43523"/>
                  </a:lnTo>
                  <a:lnTo>
                    <a:pt x="33324" y="43908"/>
                  </a:lnTo>
                  <a:lnTo>
                    <a:pt x="33401" y="44311"/>
                  </a:lnTo>
                  <a:lnTo>
                    <a:pt x="33440" y="44695"/>
                  </a:lnTo>
                  <a:lnTo>
                    <a:pt x="33459" y="45079"/>
                  </a:lnTo>
                  <a:lnTo>
                    <a:pt x="33459" y="45463"/>
                  </a:lnTo>
                  <a:lnTo>
                    <a:pt x="33440" y="45847"/>
                  </a:lnTo>
                  <a:lnTo>
                    <a:pt x="32940" y="44810"/>
                  </a:lnTo>
                  <a:lnTo>
                    <a:pt x="32422" y="43792"/>
                  </a:lnTo>
                  <a:lnTo>
                    <a:pt x="31884" y="42774"/>
                  </a:lnTo>
                  <a:lnTo>
                    <a:pt x="31327" y="41776"/>
                  </a:lnTo>
                  <a:lnTo>
                    <a:pt x="31673" y="40758"/>
                  </a:lnTo>
                  <a:lnTo>
                    <a:pt x="32018" y="39740"/>
                  </a:lnTo>
                  <a:close/>
                  <a:moveTo>
                    <a:pt x="45771" y="27005"/>
                  </a:moveTo>
                  <a:lnTo>
                    <a:pt x="45905" y="27639"/>
                  </a:lnTo>
                  <a:lnTo>
                    <a:pt x="46001" y="28273"/>
                  </a:lnTo>
                  <a:lnTo>
                    <a:pt x="46059" y="28926"/>
                  </a:lnTo>
                  <a:lnTo>
                    <a:pt x="46097" y="29598"/>
                  </a:lnTo>
                  <a:lnTo>
                    <a:pt x="46097" y="30251"/>
                  </a:lnTo>
                  <a:lnTo>
                    <a:pt x="46078" y="30924"/>
                  </a:lnTo>
                  <a:lnTo>
                    <a:pt x="46020" y="31596"/>
                  </a:lnTo>
                  <a:lnTo>
                    <a:pt x="45943" y="32249"/>
                  </a:lnTo>
                  <a:lnTo>
                    <a:pt x="45828" y="32921"/>
                  </a:lnTo>
                  <a:lnTo>
                    <a:pt x="45694" y="33555"/>
                  </a:lnTo>
                  <a:lnTo>
                    <a:pt x="45540" y="34208"/>
                  </a:lnTo>
                  <a:lnTo>
                    <a:pt x="45367" y="34823"/>
                  </a:lnTo>
                  <a:lnTo>
                    <a:pt x="45175" y="35437"/>
                  </a:lnTo>
                  <a:lnTo>
                    <a:pt x="44964" y="36013"/>
                  </a:lnTo>
                  <a:lnTo>
                    <a:pt x="44733" y="36590"/>
                  </a:lnTo>
                  <a:lnTo>
                    <a:pt x="44484" y="37127"/>
                  </a:lnTo>
                  <a:lnTo>
                    <a:pt x="44311" y="37473"/>
                  </a:lnTo>
                  <a:lnTo>
                    <a:pt x="44119" y="37800"/>
                  </a:lnTo>
                  <a:lnTo>
                    <a:pt x="43735" y="38434"/>
                  </a:lnTo>
                  <a:lnTo>
                    <a:pt x="43312" y="39048"/>
                  </a:lnTo>
                  <a:lnTo>
                    <a:pt x="42870" y="39663"/>
                  </a:lnTo>
                  <a:lnTo>
                    <a:pt x="42390" y="40239"/>
                  </a:lnTo>
                  <a:lnTo>
                    <a:pt x="41891" y="40815"/>
                  </a:lnTo>
                  <a:lnTo>
                    <a:pt x="41372" y="41391"/>
                  </a:lnTo>
                  <a:lnTo>
                    <a:pt x="40854" y="41948"/>
                  </a:lnTo>
                  <a:lnTo>
                    <a:pt x="39797" y="43043"/>
                  </a:lnTo>
                  <a:lnTo>
                    <a:pt x="38760" y="44157"/>
                  </a:lnTo>
                  <a:lnTo>
                    <a:pt x="38261" y="44733"/>
                  </a:lnTo>
                  <a:lnTo>
                    <a:pt x="37761" y="45310"/>
                  </a:lnTo>
                  <a:lnTo>
                    <a:pt x="37300" y="45886"/>
                  </a:lnTo>
                  <a:lnTo>
                    <a:pt x="36858" y="46501"/>
                  </a:lnTo>
                  <a:lnTo>
                    <a:pt x="36839" y="46539"/>
                  </a:lnTo>
                  <a:lnTo>
                    <a:pt x="36839" y="46577"/>
                  </a:lnTo>
                  <a:lnTo>
                    <a:pt x="36839" y="46635"/>
                  </a:lnTo>
                  <a:lnTo>
                    <a:pt x="36878" y="46673"/>
                  </a:lnTo>
                  <a:lnTo>
                    <a:pt x="36647" y="47038"/>
                  </a:lnTo>
                  <a:lnTo>
                    <a:pt x="36551" y="47230"/>
                  </a:lnTo>
                  <a:lnTo>
                    <a:pt x="36455" y="47422"/>
                  </a:lnTo>
                  <a:lnTo>
                    <a:pt x="36666" y="46673"/>
                  </a:lnTo>
                  <a:lnTo>
                    <a:pt x="36916" y="45924"/>
                  </a:lnTo>
                  <a:lnTo>
                    <a:pt x="37204" y="45194"/>
                  </a:lnTo>
                  <a:lnTo>
                    <a:pt x="37511" y="44445"/>
                  </a:lnTo>
                  <a:lnTo>
                    <a:pt x="37838" y="43715"/>
                  </a:lnTo>
                  <a:lnTo>
                    <a:pt x="38184" y="42986"/>
                  </a:lnTo>
                  <a:lnTo>
                    <a:pt x="38529" y="42256"/>
                  </a:lnTo>
                  <a:lnTo>
                    <a:pt x="38914" y="41526"/>
                  </a:lnTo>
                  <a:lnTo>
                    <a:pt x="39682" y="40124"/>
                  </a:lnTo>
                  <a:lnTo>
                    <a:pt x="40450" y="38760"/>
                  </a:lnTo>
                  <a:lnTo>
                    <a:pt x="41199" y="37435"/>
                  </a:lnTo>
                  <a:lnTo>
                    <a:pt x="41891" y="36167"/>
                  </a:lnTo>
                  <a:lnTo>
                    <a:pt x="43043" y="34093"/>
                  </a:lnTo>
                  <a:lnTo>
                    <a:pt x="43619" y="32979"/>
                  </a:lnTo>
                  <a:lnTo>
                    <a:pt x="43907" y="32402"/>
                  </a:lnTo>
                  <a:lnTo>
                    <a:pt x="44196" y="31826"/>
                  </a:lnTo>
                  <a:lnTo>
                    <a:pt x="44464" y="31231"/>
                  </a:lnTo>
                  <a:lnTo>
                    <a:pt x="44714" y="30635"/>
                  </a:lnTo>
                  <a:lnTo>
                    <a:pt x="44945" y="30040"/>
                  </a:lnTo>
                  <a:lnTo>
                    <a:pt x="45175" y="29425"/>
                  </a:lnTo>
                  <a:lnTo>
                    <a:pt x="45367" y="28830"/>
                  </a:lnTo>
                  <a:lnTo>
                    <a:pt x="45521" y="28215"/>
                  </a:lnTo>
                  <a:lnTo>
                    <a:pt x="45675" y="27601"/>
                  </a:lnTo>
                  <a:lnTo>
                    <a:pt x="45771" y="27005"/>
                  </a:lnTo>
                  <a:close/>
                  <a:moveTo>
                    <a:pt x="48056" y="46059"/>
                  </a:moveTo>
                  <a:lnTo>
                    <a:pt x="48210" y="46097"/>
                  </a:lnTo>
                  <a:lnTo>
                    <a:pt x="48364" y="46155"/>
                  </a:lnTo>
                  <a:lnTo>
                    <a:pt x="48498" y="46212"/>
                  </a:lnTo>
                  <a:lnTo>
                    <a:pt x="48632" y="46289"/>
                  </a:lnTo>
                  <a:lnTo>
                    <a:pt x="48748" y="46385"/>
                  </a:lnTo>
                  <a:lnTo>
                    <a:pt x="48844" y="46481"/>
                  </a:lnTo>
                  <a:lnTo>
                    <a:pt x="48921" y="46597"/>
                  </a:lnTo>
                  <a:lnTo>
                    <a:pt x="48959" y="46712"/>
                  </a:lnTo>
                  <a:lnTo>
                    <a:pt x="48959" y="46846"/>
                  </a:lnTo>
                  <a:lnTo>
                    <a:pt x="48959" y="46981"/>
                  </a:lnTo>
                  <a:lnTo>
                    <a:pt x="48901" y="47115"/>
                  </a:lnTo>
                  <a:lnTo>
                    <a:pt x="48844" y="47269"/>
                  </a:lnTo>
                  <a:lnTo>
                    <a:pt x="48728" y="47442"/>
                  </a:lnTo>
                  <a:lnTo>
                    <a:pt x="48594" y="47557"/>
                  </a:lnTo>
                  <a:lnTo>
                    <a:pt x="48460" y="47615"/>
                  </a:lnTo>
                  <a:lnTo>
                    <a:pt x="48325" y="47653"/>
                  </a:lnTo>
                  <a:lnTo>
                    <a:pt x="48191" y="47634"/>
                  </a:lnTo>
                  <a:lnTo>
                    <a:pt x="48037" y="47576"/>
                  </a:lnTo>
                  <a:lnTo>
                    <a:pt x="47903" y="47499"/>
                  </a:lnTo>
                  <a:lnTo>
                    <a:pt x="47768" y="47403"/>
                  </a:lnTo>
                  <a:lnTo>
                    <a:pt x="47787" y="47365"/>
                  </a:lnTo>
                  <a:lnTo>
                    <a:pt x="47826" y="47288"/>
                  </a:lnTo>
                  <a:lnTo>
                    <a:pt x="47826" y="47230"/>
                  </a:lnTo>
                  <a:lnTo>
                    <a:pt x="47787" y="47173"/>
                  </a:lnTo>
                  <a:lnTo>
                    <a:pt x="47749" y="47115"/>
                  </a:lnTo>
                  <a:lnTo>
                    <a:pt x="47691" y="47077"/>
                  </a:lnTo>
                  <a:lnTo>
                    <a:pt x="47634" y="47058"/>
                  </a:lnTo>
                  <a:lnTo>
                    <a:pt x="47557" y="47058"/>
                  </a:lnTo>
                  <a:lnTo>
                    <a:pt x="47480" y="47096"/>
                  </a:lnTo>
                  <a:lnTo>
                    <a:pt x="47384" y="46923"/>
                  </a:lnTo>
                  <a:lnTo>
                    <a:pt x="47307" y="46769"/>
                  </a:lnTo>
                  <a:lnTo>
                    <a:pt x="47288" y="46597"/>
                  </a:lnTo>
                  <a:lnTo>
                    <a:pt x="47288" y="46424"/>
                  </a:lnTo>
                  <a:lnTo>
                    <a:pt x="47326" y="46308"/>
                  </a:lnTo>
                  <a:lnTo>
                    <a:pt x="47365" y="46232"/>
                  </a:lnTo>
                  <a:lnTo>
                    <a:pt x="47442" y="46155"/>
                  </a:lnTo>
                  <a:lnTo>
                    <a:pt x="47499" y="46116"/>
                  </a:lnTo>
                  <a:lnTo>
                    <a:pt x="47634" y="46078"/>
                  </a:lnTo>
                  <a:lnTo>
                    <a:pt x="47768" y="46059"/>
                  </a:lnTo>
                  <a:close/>
                  <a:moveTo>
                    <a:pt x="1671" y="31500"/>
                  </a:moveTo>
                  <a:lnTo>
                    <a:pt x="2132" y="31557"/>
                  </a:lnTo>
                  <a:lnTo>
                    <a:pt x="2574" y="31653"/>
                  </a:lnTo>
                  <a:lnTo>
                    <a:pt x="3016" y="31730"/>
                  </a:lnTo>
                  <a:lnTo>
                    <a:pt x="3476" y="31845"/>
                  </a:lnTo>
                  <a:lnTo>
                    <a:pt x="3918" y="31961"/>
                  </a:lnTo>
                  <a:lnTo>
                    <a:pt x="4341" y="32076"/>
                  </a:lnTo>
                  <a:lnTo>
                    <a:pt x="5224" y="32364"/>
                  </a:lnTo>
                  <a:lnTo>
                    <a:pt x="6069" y="32691"/>
                  </a:lnTo>
                  <a:lnTo>
                    <a:pt x="6915" y="33056"/>
                  </a:lnTo>
                  <a:lnTo>
                    <a:pt x="7721" y="33459"/>
                  </a:lnTo>
                  <a:lnTo>
                    <a:pt x="8528" y="33901"/>
                  </a:lnTo>
                  <a:lnTo>
                    <a:pt x="9315" y="34362"/>
                  </a:lnTo>
                  <a:lnTo>
                    <a:pt x="10084" y="34880"/>
                  </a:lnTo>
                  <a:lnTo>
                    <a:pt x="10833" y="35399"/>
                  </a:lnTo>
                  <a:lnTo>
                    <a:pt x="11563" y="35956"/>
                  </a:lnTo>
                  <a:lnTo>
                    <a:pt x="12273" y="36532"/>
                  </a:lnTo>
                  <a:lnTo>
                    <a:pt x="12965" y="37147"/>
                  </a:lnTo>
                  <a:lnTo>
                    <a:pt x="13618" y="37761"/>
                  </a:lnTo>
                  <a:lnTo>
                    <a:pt x="14252" y="38414"/>
                  </a:lnTo>
                  <a:lnTo>
                    <a:pt x="14501" y="38683"/>
                  </a:lnTo>
                  <a:lnTo>
                    <a:pt x="14732" y="38952"/>
                  </a:lnTo>
                  <a:lnTo>
                    <a:pt x="14943" y="39221"/>
                  </a:lnTo>
                  <a:lnTo>
                    <a:pt x="15154" y="39509"/>
                  </a:lnTo>
                  <a:lnTo>
                    <a:pt x="15539" y="40085"/>
                  </a:lnTo>
                  <a:lnTo>
                    <a:pt x="15903" y="40681"/>
                  </a:lnTo>
                  <a:lnTo>
                    <a:pt x="16230" y="41295"/>
                  </a:lnTo>
                  <a:lnTo>
                    <a:pt x="16537" y="41929"/>
                  </a:lnTo>
                  <a:lnTo>
                    <a:pt x="16825" y="42582"/>
                  </a:lnTo>
                  <a:lnTo>
                    <a:pt x="17114" y="43216"/>
                  </a:lnTo>
                  <a:lnTo>
                    <a:pt x="17671" y="44522"/>
                  </a:lnTo>
                  <a:lnTo>
                    <a:pt x="17939" y="45156"/>
                  </a:lnTo>
                  <a:lnTo>
                    <a:pt x="18228" y="45809"/>
                  </a:lnTo>
                  <a:lnTo>
                    <a:pt x="18535" y="46424"/>
                  </a:lnTo>
                  <a:lnTo>
                    <a:pt x="18861" y="47038"/>
                  </a:lnTo>
                  <a:lnTo>
                    <a:pt x="19226" y="47634"/>
                  </a:lnTo>
                  <a:lnTo>
                    <a:pt x="19610" y="48210"/>
                  </a:lnTo>
                  <a:lnTo>
                    <a:pt x="19073" y="47749"/>
                  </a:lnTo>
                  <a:lnTo>
                    <a:pt x="18535" y="47269"/>
                  </a:lnTo>
                  <a:lnTo>
                    <a:pt x="18074" y="46693"/>
                  </a:lnTo>
                  <a:lnTo>
                    <a:pt x="17613" y="46097"/>
                  </a:lnTo>
                  <a:lnTo>
                    <a:pt x="16729" y="44906"/>
                  </a:lnTo>
                  <a:lnTo>
                    <a:pt x="15846" y="43677"/>
                  </a:lnTo>
                  <a:lnTo>
                    <a:pt x="14982" y="42467"/>
                  </a:lnTo>
                  <a:lnTo>
                    <a:pt x="14098" y="41257"/>
                  </a:lnTo>
                  <a:lnTo>
                    <a:pt x="13214" y="40047"/>
                  </a:lnTo>
                  <a:lnTo>
                    <a:pt x="12312" y="38875"/>
                  </a:lnTo>
                  <a:lnTo>
                    <a:pt x="11851" y="38299"/>
                  </a:lnTo>
                  <a:lnTo>
                    <a:pt x="11371" y="37742"/>
                  </a:lnTo>
                  <a:lnTo>
                    <a:pt x="10890" y="37204"/>
                  </a:lnTo>
                  <a:lnTo>
                    <a:pt x="10391" y="36666"/>
                  </a:lnTo>
                  <a:lnTo>
                    <a:pt x="9892" y="36148"/>
                  </a:lnTo>
                  <a:lnTo>
                    <a:pt x="9373" y="35648"/>
                  </a:lnTo>
                  <a:lnTo>
                    <a:pt x="8835" y="35168"/>
                  </a:lnTo>
                  <a:lnTo>
                    <a:pt x="8278" y="34707"/>
                  </a:lnTo>
                  <a:lnTo>
                    <a:pt x="7721" y="34266"/>
                  </a:lnTo>
                  <a:lnTo>
                    <a:pt x="7126" y="33843"/>
                  </a:lnTo>
                  <a:lnTo>
                    <a:pt x="6530" y="33459"/>
                  </a:lnTo>
                  <a:lnTo>
                    <a:pt x="5897" y="33094"/>
                  </a:lnTo>
                  <a:lnTo>
                    <a:pt x="5263" y="32748"/>
                  </a:lnTo>
                  <a:lnTo>
                    <a:pt x="4591" y="32441"/>
                  </a:lnTo>
                  <a:lnTo>
                    <a:pt x="3899" y="32153"/>
                  </a:lnTo>
                  <a:lnTo>
                    <a:pt x="3188" y="31903"/>
                  </a:lnTo>
                  <a:lnTo>
                    <a:pt x="2439" y="31673"/>
                  </a:lnTo>
                  <a:lnTo>
                    <a:pt x="1671" y="31500"/>
                  </a:lnTo>
                  <a:close/>
                  <a:moveTo>
                    <a:pt x="2708" y="32883"/>
                  </a:moveTo>
                  <a:lnTo>
                    <a:pt x="3265" y="33228"/>
                  </a:lnTo>
                  <a:lnTo>
                    <a:pt x="3803" y="33593"/>
                  </a:lnTo>
                  <a:lnTo>
                    <a:pt x="4341" y="33977"/>
                  </a:lnTo>
                  <a:lnTo>
                    <a:pt x="4859" y="34362"/>
                  </a:lnTo>
                  <a:lnTo>
                    <a:pt x="5378" y="34765"/>
                  </a:lnTo>
                  <a:lnTo>
                    <a:pt x="5897" y="35168"/>
                  </a:lnTo>
                  <a:lnTo>
                    <a:pt x="6396" y="35591"/>
                  </a:lnTo>
                  <a:lnTo>
                    <a:pt x="6895" y="36033"/>
                  </a:lnTo>
                  <a:lnTo>
                    <a:pt x="7875" y="36916"/>
                  </a:lnTo>
                  <a:lnTo>
                    <a:pt x="8854" y="37838"/>
                  </a:lnTo>
                  <a:lnTo>
                    <a:pt x="9796" y="38779"/>
                  </a:lnTo>
                  <a:lnTo>
                    <a:pt x="10718" y="39740"/>
                  </a:lnTo>
                  <a:lnTo>
                    <a:pt x="11640" y="40719"/>
                  </a:lnTo>
                  <a:lnTo>
                    <a:pt x="12561" y="41718"/>
                  </a:lnTo>
                  <a:lnTo>
                    <a:pt x="14386" y="43696"/>
                  </a:lnTo>
                  <a:lnTo>
                    <a:pt x="15289" y="44676"/>
                  </a:lnTo>
                  <a:lnTo>
                    <a:pt x="16211" y="45655"/>
                  </a:lnTo>
                  <a:lnTo>
                    <a:pt x="17152" y="46616"/>
                  </a:lnTo>
                  <a:lnTo>
                    <a:pt x="18093" y="47538"/>
                  </a:lnTo>
                  <a:lnTo>
                    <a:pt x="18708" y="48210"/>
                  </a:lnTo>
                  <a:lnTo>
                    <a:pt x="19361" y="48844"/>
                  </a:lnTo>
                  <a:lnTo>
                    <a:pt x="19361" y="48844"/>
                  </a:lnTo>
                  <a:lnTo>
                    <a:pt x="18689" y="48517"/>
                  </a:lnTo>
                  <a:lnTo>
                    <a:pt x="18016" y="48229"/>
                  </a:lnTo>
                  <a:lnTo>
                    <a:pt x="17344" y="47941"/>
                  </a:lnTo>
                  <a:lnTo>
                    <a:pt x="16653" y="47672"/>
                  </a:lnTo>
                  <a:lnTo>
                    <a:pt x="15270" y="47154"/>
                  </a:lnTo>
                  <a:lnTo>
                    <a:pt x="13906" y="46616"/>
                  </a:lnTo>
                  <a:lnTo>
                    <a:pt x="13214" y="46347"/>
                  </a:lnTo>
                  <a:lnTo>
                    <a:pt x="12561" y="46040"/>
                  </a:lnTo>
                  <a:lnTo>
                    <a:pt x="11889" y="45713"/>
                  </a:lnTo>
                  <a:lnTo>
                    <a:pt x="11255" y="45367"/>
                  </a:lnTo>
                  <a:lnTo>
                    <a:pt x="10622" y="44983"/>
                  </a:lnTo>
                  <a:lnTo>
                    <a:pt x="10007" y="44561"/>
                  </a:lnTo>
                  <a:lnTo>
                    <a:pt x="9719" y="44330"/>
                  </a:lnTo>
                  <a:lnTo>
                    <a:pt x="9431" y="44100"/>
                  </a:lnTo>
                  <a:lnTo>
                    <a:pt x="9143" y="43850"/>
                  </a:lnTo>
                  <a:lnTo>
                    <a:pt x="8854" y="43581"/>
                  </a:lnTo>
                  <a:lnTo>
                    <a:pt x="8490" y="43197"/>
                  </a:lnTo>
                  <a:lnTo>
                    <a:pt x="8125" y="42794"/>
                  </a:lnTo>
                  <a:lnTo>
                    <a:pt x="7779" y="42371"/>
                  </a:lnTo>
                  <a:lnTo>
                    <a:pt x="7452" y="41948"/>
                  </a:lnTo>
                  <a:lnTo>
                    <a:pt x="7145" y="41487"/>
                  </a:lnTo>
                  <a:lnTo>
                    <a:pt x="6838" y="41046"/>
                  </a:lnTo>
                  <a:lnTo>
                    <a:pt x="6550" y="40566"/>
                  </a:lnTo>
                  <a:lnTo>
                    <a:pt x="6281" y="40105"/>
                  </a:lnTo>
                  <a:lnTo>
                    <a:pt x="5743" y="39125"/>
                  </a:lnTo>
                  <a:lnTo>
                    <a:pt x="5244" y="38165"/>
                  </a:lnTo>
                  <a:lnTo>
                    <a:pt x="4264" y="36244"/>
                  </a:lnTo>
                  <a:lnTo>
                    <a:pt x="3745" y="35187"/>
                  </a:lnTo>
                  <a:lnTo>
                    <a:pt x="3342" y="34419"/>
                  </a:lnTo>
                  <a:lnTo>
                    <a:pt x="2900" y="33613"/>
                  </a:lnTo>
                  <a:lnTo>
                    <a:pt x="4629" y="35629"/>
                  </a:lnTo>
                  <a:lnTo>
                    <a:pt x="5493" y="36628"/>
                  </a:lnTo>
                  <a:lnTo>
                    <a:pt x="6377" y="37646"/>
                  </a:lnTo>
                  <a:lnTo>
                    <a:pt x="7279" y="38645"/>
                  </a:lnTo>
                  <a:lnTo>
                    <a:pt x="8201" y="39624"/>
                  </a:lnTo>
                  <a:lnTo>
                    <a:pt x="9123" y="40604"/>
                  </a:lnTo>
                  <a:lnTo>
                    <a:pt x="10065" y="41564"/>
                  </a:lnTo>
                  <a:lnTo>
                    <a:pt x="11025" y="42486"/>
                  </a:lnTo>
                  <a:lnTo>
                    <a:pt x="12004" y="43408"/>
                  </a:lnTo>
                  <a:lnTo>
                    <a:pt x="13003" y="44292"/>
                  </a:lnTo>
                  <a:lnTo>
                    <a:pt x="14021" y="45137"/>
                  </a:lnTo>
                  <a:lnTo>
                    <a:pt x="15039" y="45944"/>
                  </a:lnTo>
                  <a:lnTo>
                    <a:pt x="16096" y="46712"/>
                  </a:lnTo>
                  <a:lnTo>
                    <a:pt x="16633" y="47096"/>
                  </a:lnTo>
                  <a:lnTo>
                    <a:pt x="17171" y="47461"/>
                  </a:lnTo>
                  <a:lnTo>
                    <a:pt x="17728" y="47807"/>
                  </a:lnTo>
                  <a:lnTo>
                    <a:pt x="18266" y="48133"/>
                  </a:lnTo>
                  <a:lnTo>
                    <a:pt x="18304" y="48152"/>
                  </a:lnTo>
                  <a:lnTo>
                    <a:pt x="18343" y="48152"/>
                  </a:lnTo>
                  <a:lnTo>
                    <a:pt x="18381" y="48133"/>
                  </a:lnTo>
                  <a:lnTo>
                    <a:pt x="18400" y="48095"/>
                  </a:lnTo>
                  <a:lnTo>
                    <a:pt x="18420" y="48056"/>
                  </a:lnTo>
                  <a:lnTo>
                    <a:pt x="18439" y="48018"/>
                  </a:lnTo>
                  <a:lnTo>
                    <a:pt x="18420" y="47999"/>
                  </a:lnTo>
                  <a:lnTo>
                    <a:pt x="18400" y="47960"/>
                  </a:lnTo>
                  <a:lnTo>
                    <a:pt x="17229" y="46961"/>
                  </a:lnTo>
                  <a:lnTo>
                    <a:pt x="16076" y="45982"/>
                  </a:lnTo>
                  <a:lnTo>
                    <a:pt x="13733" y="44023"/>
                  </a:lnTo>
                  <a:lnTo>
                    <a:pt x="12600" y="43024"/>
                  </a:lnTo>
                  <a:lnTo>
                    <a:pt x="11447" y="42025"/>
                  </a:lnTo>
                  <a:lnTo>
                    <a:pt x="10333" y="40988"/>
                  </a:lnTo>
                  <a:lnTo>
                    <a:pt x="9239" y="39912"/>
                  </a:lnTo>
                  <a:lnTo>
                    <a:pt x="8394" y="39048"/>
                  </a:lnTo>
                  <a:lnTo>
                    <a:pt x="7568" y="38184"/>
                  </a:lnTo>
                  <a:lnTo>
                    <a:pt x="5935" y="36436"/>
                  </a:lnTo>
                  <a:lnTo>
                    <a:pt x="2708" y="32883"/>
                  </a:lnTo>
                  <a:close/>
                  <a:moveTo>
                    <a:pt x="32959" y="28465"/>
                  </a:moveTo>
                  <a:lnTo>
                    <a:pt x="32537" y="28945"/>
                  </a:lnTo>
                  <a:lnTo>
                    <a:pt x="32114" y="29445"/>
                  </a:lnTo>
                  <a:lnTo>
                    <a:pt x="31692" y="29963"/>
                  </a:lnTo>
                  <a:lnTo>
                    <a:pt x="31250" y="30501"/>
                  </a:lnTo>
                  <a:lnTo>
                    <a:pt x="30827" y="31058"/>
                  </a:lnTo>
                  <a:lnTo>
                    <a:pt x="30405" y="31634"/>
                  </a:lnTo>
                  <a:lnTo>
                    <a:pt x="30002" y="32230"/>
                  </a:lnTo>
                  <a:lnTo>
                    <a:pt x="29579" y="32844"/>
                  </a:lnTo>
                  <a:lnTo>
                    <a:pt x="29176" y="33478"/>
                  </a:lnTo>
                  <a:lnTo>
                    <a:pt x="28791" y="34112"/>
                  </a:lnTo>
                  <a:lnTo>
                    <a:pt x="28407" y="34765"/>
                  </a:lnTo>
                  <a:lnTo>
                    <a:pt x="28042" y="35437"/>
                  </a:lnTo>
                  <a:lnTo>
                    <a:pt x="27697" y="36109"/>
                  </a:lnTo>
                  <a:lnTo>
                    <a:pt x="27370" y="36782"/>
                  </a:lnTo>
                  <a:lnTo>
                    <a:pt x="27063" y="37473"/>
                  </a:lnTo>
                  <a:lnTo>
                    <a:pt x="26775" y="38165"/>
                  </a:lnTo>
                  <a:lnTo>
                    <a:pt x="26506" y="38875"/>
                  </a:lnTo>
                  <a:lnTo>
                    <a:pt x="26275" y="39586"/>
                  </a:lnTo>
                  <a:lnTo>
                    <a:pt x="26064" y="40277"/>
                  </a:lnTo>
                  <a:lnTo>
                    <a:pt x="25872" y="40988"/>
                  </a:lnTo>
                  <a:lnTo>
                    <a:pt x="25718" y="41699"/>
                  </a:lnTo>
                  <a:lnTo>
                    <a:pt x="25603" y="42409"/>
                  </a:lnTo>
                  <a:lnTo>
                    <a:pt x="25526" y="43101"/>
                  </a:lnTo>
                  <a:lnTo>
                    <a:pt x="25469" y="43812"/>
                  </a:lnTo>
                  <a:lnTo>
                    <a:pt x="25449" y="44503"/>
                  </a:lnTo>
                  <a:lnTo>
                    <a:pt x="25488" y="45194"/>
                  </a:lnTo>
                  <a:lnTo>
                    <a:pt x="25565" y="45867"/>
                  </a:lnTo>
                  <a:lnTo>
                    <a:pt x="25680" y="46539"/>
                  </a:lnTo>
                  <a:lnTo>
                    <a:pt x="25738" y="46865"/>
                  </a:lnTo>
                  <a:lnTo>
                    <a:pt x="25834" y="47211"/>
                  </a:lnTo>
                  <a:lnTo>
                    <a:pt x="25930" y="47538"/>
                  </a:lnTo>
                  <a:lnTo>
                    <a:pt x="26045" y="47864"/>
                  </a:lnTo>
                  <a:lnTo>
                    <a:pt x="26160" y="48172"/>
                  </a:lnTo>
                  <a:lnTo>
                    <a:pt x="26295" y="48498"/>
                  </a:lnTo>
                  <a:lnTo>
                    <a:pt x="26448" y="48805"/>
                  </a:lnTo>
                  <a:lnTo>
                    <a:pt x="26602" y="49113"/>
                  </a:lnTo>
                  <a:lnTo>
                    <a:pt x="26621" y="49420"/>
                  </a:lnTo>
                  <a:lnTo>
                    <a:pt x="26410" y="49036"/>
                  </a:lnTo>
                  <a:lnTo>
                    <a:pt x="26218" y="48671"/>
                  </a:lnTo>
                  <a:lnTo>
                    <a:pt x="26045" y="48287"/>
                  </a:lnTo>
                  <a:lnTo>
                    <a:pt x="25891" y="47903"/>
                  </a:lnTo>
                  <a:lnTo>
                    <a:pt x="25738" y="47518"/>
                  </a:lnTo>
                  <a:lnTo>
                    <a:pt x="25603" y="47134"/>
                  </a:lnTo>
                  <a:lnTo>
                    <a:pt x="25488" y="46750"/>
                  </a:lnTo>
                  <a:lnTo>
                    <a:pt x="25373" y="46347"/>
                  </a:lnTo>
                  <a:lnTo>
                    <a:pt x="25277" y="45963"/>
                  </a:lnTo>
                  <a:lnTo>
                    <a:pt x="25200" y="45579"/>
                  </a:lnTo>
                  <a:lnTo>
                    <a:pt x="25123" y="45175"/>
                  </a:lnTo>
                  <a:lnTo>
                    <a:pt x="25065" y="44772"/>
                  </a:lnTo>
                  <a:lnTo>
                    <a:pt x="25027" y="44388"/>
                  </a:lnTo>
                  <a:lnTo>
                    <a:pt x="24988" y="43984"/>
                  </a:lnTo>
                  <a:lnTo>
                    <a:pt x="24969" y="43581"/>
                  </a:lnTo>
                  <a:lnTo>
                    <a:pt x="24969" y="43178"/>
                  </a:lnTo>
                  <a:lnTo>
                    <a:pt x="24969" y="42774"/>
                  </a:lnTo>
                  <a:lnTo>
                    <a:pt x="24969" y="42371"/>
                  </a:lnTo>
                  <a:lnTo>
                    <a:pt x="25046" y="41564"/>
                  </a:lnTo>
                  <a:lnTo>
                    <a:pt x="25142" y="40758"/>
                  </a:lnTo>
                  <a:lnTo>
                    <a:pt x="25296" y="39951"/>
                  </a:lnTo>
                  <a:lnTo>
                    <a:pt x="25488" y="39144"/>
                  </a:lnTo>
                  <a:lnTo>
                    <a:pt x="25718" y="38337"/>
                  </a:lnTo>
                  <a:lnTo>
                    <a:pt x="25987" y="37531"/>
                  </a:lnTo>
                  <a:lnTo>
                    <a:pt x="26295" y="36724"/>
                  </a:lnTo>
                  <a:lnTo>
                    <a:pt x="26602" y="36013"/>
                  </a:lnTo>
                  <a:lnTo>
                    <a:pt x="26948" y="35341"/>
                  </a:lnTo>
                  <a:lnTo>
                    <a:pt x="27332" y="34650"/>
                  </a:lnTo>
                  <a:lnTo>
                    <a:pt x="27735" y="33997"/>
                  </a:lnTo>
                  <a:lnTo>
                    <a:pt x="28158" y="33363"/>
                  </a:lnTo>
                  <a:lnTo>
                    <a:pt x="28619" y="32729"/>
                  </a:lnTo>
                  <a:lnTo>
                    <a:pt x="29080" y="32114"/>
                  </a:lnTo>
                  <a:lnTo>
                    <a:pt x="29560" y="31519"/>
                  </a:lnTo>
                  <a:lnTo>
                    <a:pt x="29733" y="31327"/>
                  </a:lnTo>
                  <a:lnTo>
                    <a:pt x="30021" y="31020"/>
                  </a:lnTo>
                  <a:lnTo>
                    <a:pt x="30405" y="30635"/>
                  </a:lnTo>
                  <a:lnTo>
                    <a:pt x="30866" y="30213"/>
                  </a:lnTo>
                  <a:lnTo>
                    <a:pt x="31365" y="29752"/>
                  </a:lnTo>
                  <a:lnTo>
                    <a:pt x="31884" y="29291"/>
                  </a:lnTo>
                  <a:lnTo>
                    <a:pt x="32422" y="28849"/>
                  </a:lnTo>
                  <a:lnTo>
                    <a:pt x="32959" y="28465"/>
                  </a:lnTo>
                  <a:close/>
                  <a:moveTo>
                    <a:pt x="33708" y="28004"/>
                  </a:moveTo>
                  <a:lnTo>
                    <a:pt x="33612" y="28868"/>
                  </a:lnTo>
                  <a:lnTo>
                    <a:pt x="33478" y="29713"/>
                  </a:lnTo>
                  <a:lnTo>
                    <a:pt x="33324" y="30539"/>
                  </a:lnTo>
                  <a:lnTo>
                    <a:pt x="33132" y="31346"/>
                  </a:lnTo>
                  <a:lnTo>
                    <a:pt x="32921" y="32134"/>
                  </a:lnTo>
                  <a:lnTo>
                    <a:pt x="32671" y="32921"/>
                  </a:lnTo>
                  <a:lnTo>
                    <a:pt x="32402" y="33689"/>
                  </a:lnTo>
                  <a:lnTo>
                    <a:pt x="32114" y="34458"/>
                  </a:lnTo>
                  <a:lnTo>
                    <a:pt x="31807" y="35207"/>
                  </a:lnTo>
                  <a:lnTo>
                    <a:pt x="31480" y="35956"/>
                  </a:lnTo>
                  <a:lnTo>
                    <a:pt x="31135" y="36724"/>
                  </a:lnTo>
                  <a:lnTo>
                    <a:pt x="30789" y="37473"/>
                  </a:lnTo>
                  <a:lnTo>
                    <a:pt x="30040" y="38991"/>
                  </a:lnTo>
                  <a:lnTo>
                    <a:pt x="29272" y="40546"/>
                  </a:lnTo>
                  <a:lnTo>
                    <a:pt x="28772" y="41622"/>
                  </a:lnTo>
                  <a:lnTo>
                    <a:pt x="28523" y="42160"/>
                  </a:lnTo>
                  <a:lnTo>
                    <a:pt x="28292" y="42697"/>
                  </a:lnTo>
                  <a:lnTo>
                    <a:pt x="28081" y="43255"/>
                  </a:lnTo>
                  <a:lnTo>
                    <a:pt x="27889" y="43812"/>
                  </a:lnTo>
                  <a:lnTo>
                    <a:pt x="27697" y="44369"/>
                  </a:lnTo>
                  <a:lnTo>
                    <a:pt x="27543" y="44926"/>
                  </a:lnTo>
                  <a:lnTo>
                    <a:pt x="27409" y="45483"/>
                  </a:lnTo>
                  <a:lnTo>
                    <a:pt x="27274" y="46059"/>
                  </a:lnTo>
                  <a:lnTo>
                    <a:pt x="27178" y="46635"/>
                  </a:lnTo>
                  <a:lnTo>
                    <a:pt x="27120" y="47211"/>
                  </a:lnTo>
                  <a:lnTo>
                    <a:pt x="27063" y="47787"/>
                  </a:lnTo>
                  <a:lnTo>
                    <a:pt x="27063" y="48383"/>
                  </a:lnTo>
                  <a:lnTo>
                    <a:pt x="27063" y="48959"/>
                  </a:lnTo>
                  <a:lnTo>
                    <a:pt x="27120" y="49554"/>
                  </a:lnTo>
                  <a:lnTo>
                    <a:pt x="27120" y="49554"/>
                  </a:lnTo>
                  <a:lnTo>
                    <a:pt x="27024" y="49362"/>
                  </a:lnTo>
                  <a:lnTo>
                    <a:pt x="26986" y="48709"/>
                  </a:lnTo>
                  <a:lnTo>
                    <a:pt x="26948" y="48056"/>
                  </a:lnTo>
                  <a:lnTo>
                    <a:pt x="26948" y="47384"/>
                  </a:lnTo>
                  <a:lnTo>
                    <a:pt x="26948" y="46731"/>
                  </a:lnTo>
                  <a:lnTo>
                    <a:pt x="26967" y="46078"/>
                  </a:lnTo>
                  <a:lnTo>
                    <a:pt x="27024" y="45406"/>
                  </a:lnTo>
                  <a:lnTo>
                    <a:pt x="27082" y="44733"/>
                  </a:lnTo>
                  <a:lnTo>
                    <a:pt x="27159" y="44061"/>
                  </a:lnTo>
                  <a:lnTo>
                    <a:pt x="27293" y="43216"/>
                  </a:lnTo>
                  <a:lnTo>
                    <a:pt x="27447" y="42390"/>
                  </a:lnTo>
                  <a:lnTo>
                    <a:pt x="27658" y="41603"/>
                  </a:lnTo>
                  <a:lnTo>
                    <a:pt x="27889" y="40815"/>
                  </a:lnTo>
                  <a:lnTo>
                    <a:pt x="28158" y="40047"/>
                  </a:lnTo>
                  <a:lnTo>
                    <a:pt x="28446" y="39279"/>
                  </a:lnTo>
                  <a:lnTo>
                    <a:pt x="28772" y="38549"/>
                  </a:lnTo>
                  <a:lnTo>
                    <a:pt x="29118" y="37819"/>
                  </a:lnTo>
                  <a:lnTo>
                    <a:pt x="29502" y="37089"/>
                  </a:lnTo>
                  <a:lnTo>
                    <a:pt x="29886" y="36378"/>
                  </a:lnTo>
                  <a:lnTo>
                    <a:pt x="30309" y="35687"/>
                  </a:lnTo>
                  <a:lnTo>
                    <a:pt x="30731" y="34995"/>
                  </a:lnTo>
                  <a:lnTo>
                    <a:pt x="31192" y="34304"/>
                  </a:lnTo>
                  <a:lnTo>
                    <a:pt x="31653" y="33613"/>
                  </a:lnTo>
                  <a:lnTo>
                    <a:pt x="32614" y="32249"/>
                  </a:lnTo>
                  <a:lnTo>
                    <a:pt x="32633" y="32210"/>
                  </a:lnTo>
                  <a:lnTo>
                    <a:pt x="32633" y="32153"/>
                  </a:lnTo>
                  <a:lnTo>
                    <a:pt x="32633" y="32114"/>
                  </a:lnTo>
                  <a:lnTo>
                    <a:pt x="32594" y="32076"/>
                  </a:lnTo>
                  <a:lnTo>
                    <a:pt x="32556" y="32038"/>
                  </a:lnTo>
                  <a:lnTo>
                    <a:pt x="32460" y="32038"/>
                  </a:lnTo>
                  <a:lnTo>
                    <a:pt x="32422" y="32076"/>
                  </a:lnTo>
                  <a:lnTo>
                    <a:pt x="32018" y="32479"/>
                  </a:lnTo>
                  <a:lnTo>
                    <a:pt x="31653" y="32863"/>
                  </a:lnTo>
                  <a:lnTo>
                    <a:pt x="31288" y="33286"/>
                  </a:lnTo>
                  <a:lnTo>
                    <a:pt x="30943" y="33709"/>
                  </a:lnTo>
                  <a:lnTo>
                    <a:pt x="30597" y="34150"/>
                  </a:lnTo>
                  <a:lnTo>
                    <a:pt x="30270" y="34592"/>
                  </a:lnTo>
                  <a:lnTo>
                    <a:pt x="29963" y="35034"/>
                  </a:lnTo>
                  <a:lnTo>
                    <a:pt x="29675" y="35495"/>
                  </a:lnTo>
                  <a:lnTo>
                    <a:pt x="29406" y="35975"/>
                  </a:lnTo>
                  <a:lnTo>
                    <a:pt x="29137" y="36455"/>
                  </a:lnTo>
                  <a:lnTo>
                    <a:pt x="28888" y="36935"/>
                  </a:lnTo>
                  <a:lnTo>
                    <a:pt x="28638" y="37416"/>
                  </a:lnTo>
                  <a:lnTo>
                    <a:pt x="28427" y="37915"/>
                  </a:lnTo>
                  <a:lnTo>
                    <a:pt x="28215" y="38434"/>
                  </a:lnTo>
                  <a:lnTo>
                    <a:pt x="28004" y="38933"/>
                  </a:lnTo>
                  <a:lnTo>
                    <a:pt x="27831" y="39451"/>
                  </a:lnTo>
                  <a:lnTo>
                    <a:pt x="27658" y="39970"/>
                  </a:lnTo>
                  <a:lnTo>
                    <a:pt x="27485" y="40508"/>
                  </a:lnTo>
                  <a:lnTo>
                    <a:pt x="27351" y="41046"/>
                  </a:lnTo>
                  <a:lnTo>
                    <a:pt x="27216" y="41583"/>
                  </a:lnTo>
                  <a:lnTo>
                    <a:pt x="27101" y="42121"/>
                  </a:lnTo>
                  <a:lnTo>
                    <a:pt x="26986" y="42659"/>
                  </a:lnTo>
                  <a:lnTo>
                    <a:pt x="26890" y="43197"/>
                  </a:lnTo>
                  <a:lnTo>
                    <a:pt x="26813" y="43754"/>
                  </a:lnTo>
                  <a:lnTo>
                    <a:pt x="26736" y="44311"/>
                  </a:lnTo>
                  <a:lnTo>
                    <a:pt x="26679" y="44849"/>
                  </a:lnTo>
                  <a:lnTo>
                    <a:pt x="26621" y="45406"/>
                  </a:lnTo>
                  <a:lnTo>
                    <a:pt x="26583" y="45963"/>
                  </a:lnTo>
                  <a:lnTo>
                    <a:pt x="26563" y="46520"/>
                  </a:lnTo>
                  <a:lnTo>
                    <a:pt x="26544" y="47077"/>
                  </a:lnTo>
                  <a:lnTo>
                    <a:pt x="26563" y="48191"/>
                  </a:lnTo>
                  <a:lnTo>
                    <a:pt x="26352" y="47538"/>
                  </a:lnTo>
                  <a:lnTo>
                    <a:pt x="26199" y="46885"/>
                  </a:lnTo>
                  <a:lnTo>
                    <a:pt x="26083" y="46232"/>
                  </a:lnTo>
                  <a:lnTo>
                    <a:pt x="26006" y="45559"/>
                  </a:lnTo>
                  <a:lnTo>
                    <a:pt x="25968" y="44906"/>
                  </a:lnTo>
                  <a:lnTo>
                    <a:pt x="25949" y="44234"/>
                  </a:lnTo>
                  <a:lnTo>
                    <a:pt x="25987" y="43581"/>
                  </a:lnTo>
                  <a:lnTo>
                    <a:pt x="26045" y="42909"/>
                  </a:lnTo>
                  <a:lnTo>
                    <a:pt x="26141" y="42256"/>
                  </a:lnTo>
                  <a:lnTo>
                    <a:pt x="26256" y="41583"/>
                  </a:lnTo>
                  <a:lnTo>
                    <a:pt x="26410" y="40930"/>
                  </a:lnTo>
                  <a:lnTo>
                    <a:pt x="26583" y="40277"/>
                  </a:lnTo>
                  <a:lnTo>
                    <a:pt x="26794" y="39624"/>
                  </a:lnTo>
                  <a:lnTo>
                    <a:pt x="27024" y="38971"/>
                  </a:lnTo>
                  <a:lnTo>
                    <a:pt x="27274" y="38318"/>
                  </a:lnTo>
                  <a:lnTo>
                    <a:pt x="27543" y="37684"/>
                  </a:lnTo>
                  <a:lnTo>
                    <a:pt x="27831" y="37051"/>
                  </a:lnTo>
                  <a:lnTo>
                    <a:pt x="28138" y="36417"/>
                  </a:lnTo>
                  <a:lnTo>
                    <a:pt x="28465" y="35783"/>
                  </a:lnTo>
                  <a:lnTo>
                    <a:pt x="28791" y="35168"/>
                  </a:lnTo>
                  <a:lnTo>
                    <a:pt x="29137" y="34554"/>
                  </a:lnTo>
                  <a:lnTo>
                    <a:pt x="29502" y="33958"/>
                  </a:lnTo>
                  <a:lnTo>
                    <a:pt x="29886" y="33363"/>
                  </a:lnTo>
                  <a:lnTo>
                    <a:pt x="30270" y="32767"/>
                  </a:lnTo>
                  <a:lnTo>
                    <a:pt x="31058" y="31615"/>
                  </a:lnTo>
                  <a:lnTo>
                    <a:pt x="31865" y="30520"/>
                  </a:lnTo>
                  <a:lnTo>
                    <a:pt x="32671" y="29445"/>
                  </a:lnTo>
                  <a:lnTo>
                    <a:pt x="33478" y="28446"/>
                  </a:lnTo>
                  <a:lnTo>
                    <a:pt x="33516" y="28369"/>
                  </a:lnTo>
                  <a:lnTo>
                    <a:pt x="33516" y="28273"/>
                  </a:lnTo>
                  <a:lnTo>
                    <a:pt x="33478" y="28215"/>
                  </a:lnTo>
                  <a:lnTo>
                    <a:pt x="33420" y="28158"/>
                  </a:lnTo>
                  <a:lnTo>
                    <a:pt x="33708" y="28004"/>
                  </a:lnTo>
                  <a:close/>
                  <a:moveTo>
                    <a:pt x="34381" y="27831"/>
                  </a:moveTo>
                  <a:lnTo>
                    <a:pt x="34458" y="27870"/>
                  </a:lnTo>
                  <a:lnTo>
                    <a:pt x="34534" y="27908"/>
                  </a:lnTo>
                  <a:lnTo>
                    <a:pt x="34573" y="27985"/>
                  </a:lnTo>
                  <a:lnTo>
                    <a:pt x="34611" y="28062"/>
                  </a:lnTo>
                  <a:lnTo>
                    <a:pt x="34650" y="28177"/>
                  </a:lnTo>
                  <a:lnTo>
                    <a:pt x="34669" y="28542"/>
                  </a:lnTo>
                  <a:lnTo>
                    <a:pt x="34688" y="28907"/>
                  </a:lnTo>
                  <a:lnTo>
                    <a:pt x="34688" y="29272"/>
                  </a:lnTo>
                  <a:lnTo>
                    <a:pt x="34688" y="29637"/>
                  </a:lnTo>
                  <a:lnTo>
                    <a:pt x="34650" y="30021"/>
                  </a:lnTo>
                  <a:lnTo>
                    <a:pt x="34611" y="30386"/>
                  </a:lnTo>
                  <a:lnTo>
                    <a:pt x="34573" y="30770"/>
                  </a:lnTo>
                  <a:lnTo>
                    <a:pt x="34496" y="31135"/>
                  </a:lnTo>
                  <a:lnTo>
                    <a:pt x="34342" y="31903"/>
                  </a:lnTo>
                  <a:lnTo>
                    <a:pt x="34131" y="32652"/>
                  </a:lnTo>
                  <a:lnTo>
                    <a:pt x="33901" y="33401"/>
                  </a:lnTo>
                  <a:lnTo>
                    <a:pt x="33632" y="34150"/>
                  </a:lnTo>
                  <a:lnTo>
                    <a:pt x="33344" y="34899"/>
                  </a:lnTo>
                  <a:lnTo>
                    <a:pt x="33055" y="35648"/>
                  </a:lnTo>
                  <a:lnTo>
                    <a:pt x="32441" y="37108"/>
                  </a:lnTo>
                  <a:lnTo>
                    <a:pt x="31845" y="38530"/>
                  </a:lnTo>
                  <a:lnTo>
                    <a:pt x="31557" y="39202"/>
                  </a:lnTo>
                  <a:lnTo>
                    <a:pt x="31308" y="39874"/>
                  </a:lnTo>
                  <a:lnTo>
                    <a:pt x="31039" y="40585"/>
                  </a:lnTo>
                  <a:lnTo>
                    <a:pt x="30789" y="41315"/>
                  </a:lnTo>
                  <a:lnTo>
                    <a:pt x="30789" y="41334"/>
                  </a:lnTo>
                  <a:lnTo>
                    <a:pt x="30405" y="42448"/>
                  </a:lnTo>
                  <a:lnTo>
                    <a:pt x="30040" y="43581"/>
                  </a:lnTo>
                  <a:lnTo>
                    <a:pt x="29675" y="44695"/>
                  </a:lnTo>
                  <a:lnTo>
                    <a:pt x="29291" y="45809"/>
                  </a:lnTo>
                  <a:lnTo>
                    <a:pt x="28888" y="46923"/>
                  </a:lnTo>
                  <a:lnTo>
                    <a:pt x="28676" y="47461"/>
                  </a:lnTo>
                  <a:lnTo>
                    <a:pt x="28446" y="47999"/>
                  </a:lnTo>
                  <a:lnTo>
                    <a:pt x="28215" y="48536"/>
                  </a:lnTo>
                  <a:lnTo>
                    <a:pt x="27966" y="49074"/>
                  </a:lnTo>
                  <a:lnTo>
                    <a:pt x="27697" y="49593"/>
                  </a:lnTo>
                  <a:lnTo>
                    <a:pt x="27409" y="50131"/>
                  </a:lnTo>
                  <a:lnTo>
                    <a:pt x="27389" y="49747"/>
                  </a:lnTo>
                  <a:lnTo>
                    <a:pt x="27370" y="49362"/>
                  </a:lnTo>
                  <a:lnTo>
                    <a:pt x="27351" y="48997"/>
                  </a:lnTo>
                  <a:lnTo>
                    <a:pt x="27370" y="48613"/>
                  </a:lnTo>
                  <a:lnTo>
                    <a:pt x="27389" y="48248"/>
                  </a:lnTo>
                  <a:lnTo>
                    <a:pt x="27409" y="47883"/>
                  </a:lnTo>
                  <a:lnTo>
                    <a:pt x="27505" y="47154"/>
                  </a:lnTo>
                  <a:lnTo>
                    <a:pt x="27639" y="46443"/>
                  </a:lnTo>
                  <a:lnTo>
                    <a:pt x="27812" y="45732"/>
                  </a:lnTo>
                  <a:lnTo>
                    <a:pt x="28004" y="45022"/>
                  </a:lnTo>
                  <a:lnTo>
                    <a:pt x="28254" y="44330"/>
                  </a:lnTo>
                  <a:lnTo>
                    <a:pt x="28503" y="43639"/>
                  </a:lnTo>
                  <a:lnTo>
                    <a:pt x="28791" y="42947"/>
                  </a:lnTo>
                  <a:lnTo>
                    <a:pt x="29099" y="42275"/>
                  </a:lnTo>
                  <a:lnTo>
                    <a:pt x="29406" y="41603"/>
                  </a:lnTo>
                  <a:lnTo>
                    <a:pt x="30078" y="40239"/>
                  </a:lnTo>
                  <a:lnTo>
                    <a:pt x="30789" y="38914"/>
                  </a:lnTo>
                  <a:lnTo>
                    <a:pt x="31480" y="37569"/>
                  </a:lnTo>
                  <a:lnTo>
                    <a:pt x="32153" y="36244"/>
                  </a:lnTo>
                  <a:lnTo>
                    <a:pt x="32479" y="35572"/>
                  </a:lnTo>
                  <a:lnTo>
                    <a:pt x="32767" y="34899"/>
                  </a:lnTo>
                  <a:lnTo>
                    <a:pt x="33055" y="34208"/>
                  </a:lnTo>
                  <a:lnTo>
                    <a:pt x="33305" y="33536"/>
                  </a:lnTo>
                  <a:lnTo>
                    <a:pt x="33536" y="32844"/>
                  </a:lnTo>
                  <a:lnTo>
                    <a:pt x="33728" y="32153"/>
                  </a:lnTo>
                  <a:lnTo>
                    <a:pt x="33881" y="31461"/>
                  </a:lnTo>
                  <a:lnTo>
                    <a:pt x="34016" y="30751"/>
                  </a:lnTo>
                  <a:lnTo>
                    <a:pt x="34093" y="30040"/>
                  </a:lnTo>
                  <a:lnTo>
                    <a:pt x="34112" y="29694"/>
                  </a:lnTo>
                  <a:lnTo>
                    <a:pt x="34131" y="29329"/>
                  </a:lnTo>
                  <a:lnTo>
                    <a:pt x="34131" y="28964"/>
                  </a:lnTo>
                  <a:lnTo>
                    <a:pt x="34112" y="28599"/>
                  </a:lnTo>
                  <a:lnTo>
                    <a:pt x="34093" y="28235"/>
                  </a:lnTo>
                  <a:lnTo>
                    <a:pt x="34054" y="27870"/>
                  </a:lnTo>
                  <a:lnTo>
                    <a:pt x="34169" y="27831"/>
                  </a:lnTo>
                  <a:close/>
                  <a:moveTo>
                    <a:pt x="49631" y="50496"/>
                  </a:moveTo>
                  <a:lnTo>
                    <a:pt x="49766" y="50515"/>
                  </a:lnTo>
                  <a:lnTo>
                    <a:pt x="49862" y="50572"/>
                  </a:lnTo>
                  <a:lnTo>
                    <a:pt x="49938" y="50649"/>
                  </a:lnTo>
                  <a:lnTo>
                    <a:pt x="49977" y="50745"/>
                  </a:lnTo>
                  <a:lnTo>
                    <a:pt x="49977" y="50880"/>
                  </a:lnTo>
                  <a:lnTo>
                    <a:pt x="49958" y="51014"/>
                  </a:lnTo>
                  <a:lnTo>
                    <a:pt x="49900" y="51149"/>
                  </a:lnTo>
                  <a:lnTo>
                    <a:pt x="49842" y="51283"/>
                  </a:lnTo>
                  <a:lnTo>
                    <a:pt x="49746" y="51418"/>
                  </a:lnTo>
                  <a:lnTo>
                    <a:pt x="49631" y="51533"/>
                  </a:lnTo>
                  <a:lnTo>
                    <a:pt x="49478" y="51610"/>
                  </a:lnTo>
                  <a:lnTo>
                    <a:pt x="49324" y="51648"/>
                  </a:lnTo>
                  <a:lnTo>
                    <a:pt x="49305" y="51590"/>
                  </a:lnTo>
                  <a:lnTo>
                    <a:pt x="49285" y="51533"/>
                  </a:lnTo>
                  <a:lnTo>
                    <a:pt x="49247" y="51494"/>
                  </a:lnTo>
                  <a:lnTo>
                    <a:pt x="49132" y="51418"/>
                  </a:lnTo>
                  <a:lnTo>
                    <a:pt x="49170" y="51264"/>
                  </a:lnTo>
                  <a:lnTo>
                    <a:pt x="49189" y="51129"/>
                  </a:lnTo>
                  <a:lnTo>
                    <a:pt x="49228" y="50822"/>
                  </a:lnTo>
                  <a:lnTo>
                    <a:pt x="49266" y="50726"/>
                  </a:lnTo>
                  <a:lnTo>
                    <a:pt x="49305" y="50649"/>
                  </a:lnTo>
                  <a:lnTo>
                    <a:pt x="49343" y="50592"/>
                  </a:lnTo>
                  <a:lnTo>
                    <a:pt x="49381" y="50553"/>
                  </a:lnTo>
                  <a:lnTo>
                    <a:pt x="49439" y="50515"/>
                  </a:lnTo>
                  <a:lnTo>
                    <a:pt x="49497" y="50496"/>
                  </a:lnTo>
                  <a:close/>
                  <a:moveTo>
                    <a:pt x="41218" y="50150"/>
                  </a:moveTo>
                  <a:lnTo>
                    <a:pt x="41334" y="50188"/>
                  </a:lnTo>
                  <a:lnTo>
                    <a:pt x="41430" y="50227"/>
                  </a:lnTo>
                  <a:lnTo>
                    <a:pt x="41507" y="50284"/>
                  </a:lnTo>
                  <a:lnTo>
                    <a:pt x="41564" y="50361"/>
                  </a:lnTo>
                  <a:lnTo>
                    <a:pt x="41603" y="50438"/>
                  </a:lnTo>
                  <a:lnTo>
                    <a:pt x="41641" y="50534"/>
                  </a:lnTo>
                  <a:lnTo>
                    <a:pt x="41660" y="50630"/>
                  </a:lnTo>
                  <a:lnTo>
                    <a:pt x="41660" y="50726"/>
                  </a:lnTo>
                  <a:lnTo>
                    <a:pt x="41641" y="50957"/>
                  </a:lnTo>
                  <a:lnTo>
                    <a:pt x="41603" y="51187"/>
                  </a:lnTo>
                  <a:lnTo>
                    <a:pt x="41545" y="51379"/>
                  </a:lnTo>
                  <a:lnTo>
                    <a:pt x="41468" y="51571"/>
                  </a:lnTo>
                  <a:lnTo>
                    <a:pt x="41391" y="51706"/>
                  </a:lnTo>
                  <a:lnTo>
                    <a:pt x="41315" y="51782"/>
                  </a:lnTo>
                  <a:lnTo>
                    <a:pt x="41238" y="51859"/>
                  </a:lnTo>
                  <a:lnTo>
                    <a:pt x="41142" y="51898"/>
                  </a:lnTo>
                  <a:lnTo>
                    <a:pt x="41046" y="51936"/>
                  </a:lnTo>
                  <a:lnTo>
                    <a:pt x="40834" y="51936"/>
                  </a:lnTo>
                  <a:lnTo>
                    <a:pt x="40719" y="51917"/>
                  </a:lnTo>
                  <a:lnTo>
                    <a:pt x="40604" y="51879"/>
                  </a:lnTo>
                  <a:lnTo>
                    <a:pt x="40489" y="51821"/>
                  </a:lnTo>
                  <a:lnTo>
                    <a:pt x="40373" y="51725"/>
                  </a:lnTo>
                  <a:lnTo>
                    <a:pt x="40277" y="51629"/>
                  </a:lnTo>
                  <a:lnTo>
                    <a:pt x="40200" y="51533"/>
                  </a:lnTo>
                  <a:lnTo>
                    <a:pt x="40124" y="51418"/>
                  </a:lnTo>
                  <a:lnTo>
                    <a:pt x="40066" y="51283"/>
                  </a:lnTo>
                  <a:lnTo>
                    <a:pt x="39989" y="51033"/>
                  </a:lnTo>
                  <a:lnTo>
                    <a:pt x="39989" y="51033"/>
                  </a:lnTo>
                  <a:lnTo>
                    <a:pt x="40124" y="51129"/>
                  </a:lnTo>
                  <a:lnTo>
                    <a:pt x="40200" y="51168"/>
                  </a:lnTo>
                  <a:lnTo>
                    <a:pt x="40297" y="51206"/>
                  </a:lnTo>
                  <a:lnTo>
                    <a:pt x="40354" y="51206"/>
                  </a:lnTo>
                  <a:lnTo>
                    <a:pt x="40393" y="51187"/>
                  </a:lnTo>
                  <a:lnTo>
                    <a:pt x="40431" y="51168"/>
                  </a:lnTo>
                  <a:lnTo>
                    <a:pt x="40469" y="51149"/>
                  </a:lnTo>
                  <a:lnTo>
                    <a:pt x="40508" y="51110"/>
                  </a:lnTo>
                  <a:lnTo>
                    <a:pt x="40527" y="51053"/>
                  </a:lnTo>
                  <a:lnTo>
                    <a:pt x="40527" y="51014"/>
                  </a:lnTo>
                  <a:lnTo>
                    <a:pt x="40508" y="50957"/>
                  </a:lnTo>
                  <a:lnTo>
                    <a:pt x="40431" y="50764"/>
                  </a:lnTo>
                  <a:lnTo>
                    <a:pt x="40412" y="50688"/>
                  </a:lnTo>
                  <a:lnTo>
                    <a:pt x="40393" y="50611"/>
                  </a:lnTo>
                  <a:lnTo>
                    <a:pt x="40412" y="50534"/>
                  </a:lnTo>
                  <a:lnTo>
                    <a:pt x="40431" y="50457"/>
                  </a:lnTo>
                  <a:lnTo>
                    <a:pt x="40489" y="50380"/>
                  </a:lnTo>
                  <a:lnTo>
                    <a:pt x="40585" y="50304"/>
                  </a:lnTo>
                  <a:lnTo>
                    <a:pt x="40681" y="50246"/>
                  </a:lnTo>
                  <a:lnTo>
                    <a:pt x="40777" y="50207"/>
                  </a:lnTo>
                  <a:lnTo>
                    <a:pt x="40892" y="50169"/>
                  </a:lnTo>
                  <a:lnTo>
                    <a:pt x="41007" y="50150"/>
                  </a:lnTo>
                  <a:close/>
                  <a:moveTo>
                    <a:pt x="15961" y="54260"/>
                  </a:moveTo>
                  <a:lnTo>
                    <a:pt x="16537" y="54471"/>
                  </a:lnTo>
                  <a:lnTo>
                    <a:pt x="17094" y="54702"/>
                  </a:lnTo>
                  <a:lnTo>
                    <a:pt x="17671" y="54971"/>
                  </a:lnTo>
                  <a:lnTo>
                    <a:pt x="18228" y="55278"/>
                  </a:lnTo>
                  <a:lnTo>
                    <a:pt x="18785" y="55605"/>
                  </a:lnTo>
                  <a:lnTo>
                    <a:pt x="19342" y="55989"/>
                  </a:lnTo>
                  <a:lnTo>
                    <a:pt x="19918" y="56392"/>
                  </a:lnTo>
                  <a:lnTo>
                    <a:pt x="20494" y="56853"/>
                  </a:lnTo>
                  <a:lnTo>
                    <a:pt x="21243" y="57487"/>
                  </a:lnTo>
                  <a:lnTo>
                    <a:pt x="21992" y="58140"/>
                  </a:lnTo>
                  <a:lnTo>
                    <a:pt x="22760" y="58793"/>
                  </a:lnTo>
                  <a:lnTo>
                    <a:pt x="23548" y="59446"/>
                  </a:lnTo>
                  <a:lnTo>
                    <a:pt x="22914" y="59062"/>
                  </a:lnTo>
                  <a:lnTo>
                    <a:pt x="22280" y="58697"/>
                  </a:lnTo>
                  <a:lnTo>
                    <a:pt x="21646" y="58294"/>
                  </a:lnTo>
                  <a:lnTo>
                    <a:pt x="21051" y="57871"/>
                  </a:lnTo>
                  <a:lnTo>
                    <a:pt x="19822" y="56968"/>
                  </a:lnTo>
                  <a:lnTo>
                    <a:pt x="18573" y="56027"/>
                  </a:lnTo>
                  <a:lnTo>
                    <a:pt x="17939" y="55566"/>
                  </a:lnTo>
                  <a:lnTo>
                    <a:pt x="17286" y="55105"/>
                  </a:lnTo>
                  <a:lnTo>
                    <a:pt x="16633" y="54664"/>
                  </a:lnTo>
                  <a:lnTo>
                    <a:pt x="15961" y="54260"/>
                  </a:lnTo>
                  <a:close/>
                  <a:moveTo>
                    <a:pt x="12754" y="52378"/>
                  </a:moveTo>
                  <a:lnTo>
                    <a:pt x="13407" y="52416"/>
                  </a:lnTo>
                  <a:lnTo>
                    <a:pt x="14060" y="52493"/>
                  </a:lnTo>
                  <a:lnTo>
                    <a:pt x="14674" y="52589"/>
                  </a:lnTo>
                  <a:lnTo>
                    <a:pt x="15308" y="52724"/>
                  </a:lnTo>
                  <a:lnTo>
                    <a:pt x="15923" y="52877"/>
                  </a:lnTo>
                  <a:lnTo>
                    <a:pt x="16518" y="53069"/>
                  </a:lnTo>
                  <a:lnTo>
                    <a:pt x="17133" y="53281"/>
                  </a:lnTo>
                  <a:lnTo>
                    <a:pt x="17728" y="53511"/>
                  </a:lnTo>
                  <a:lnTo>
                    <a:pt x="18324" y="53780"/>
                  </a:lnTo>
                  <a:lnTo>
                    <a:pt x="18919" y="54068"/>
                  </a:lnTo>
                  <a:lnTo>
                    <a:pt x="19514" y="54395"/>
                  </a:lnTo>
                  <a:lnTo>
                    <a:pt x="20110" y="54721"/>
                  </a:lnTo>
                  <a:lnTo>
                    <a:pt x="20705" y="55086"/>
                  </a:lnTo>
                  <a:lnTo>
                    <a:pt x="21166" y="55413"/>
                  </a:lnTo>
                  <a:lnTo>
                    <a:pt x="21627" y="55758"/>
                  </a:lnTo>
                  <a:lnTo>
                    <a:pt x="22069" y="56123"/>
                  </a:lnTo>
                  <a:lnTo>
                    <a:pt x="22511" y="56488"/>
                  </a:lnTo>
                  <a:lnTo>
                    <a:pt x="22914" y="56892"/>
                  </a:lnTo>
                  <a:lnTo>
                    <a:pt x="23317" y="57276"/>
                  </a:lnTo>
                  <a:lnTo>
                    <a:pt x="24105" y="58102"/>
                  </a:lnTo>
                  <a:lnTo>
                    <a:pt x="24892" y="58947"/>
                  </a:lnTo>
                  <a:lnTo>
                    <a:pt x="25661" y="59773"/>
                  </a:lnTo>
                  <a:lnTo>
                    <a:pt x="26064" y="60195"/>
                  </a:lnTo>
                  <a:lnTo>
                    <a:pt x="26467" y="60579"/>
                  </a:lnTo>
                  <a:lnTo>
                    <a:pt x="26871" y="60983"/>
                  </a:lnTo>
                  <a:lnTo>
                    <a:pt x="27313" y="61348"/>
                  </a:lnTo>
                  <a:lnTo>
                    <a:pt x="26736" y="61002"/>
                  </a:lnTo>
                  <a:lnTo>
                    <a:pt x="26160" y="60637"/>
                  </a:lnTo>
                  <a:lnTo>
                    <a:pt x="25622" y="60253"/>
                  </a:lnTo>
                  <a:lnTo>
                    <a:pt x="25084" y="59869"/>
                  </a:lnTo>
                  <a:lnTo>
                    <a:pt x="24028" y="59062"/>
                  </a:lnTo>
                  <a:lnTo>
                    <a:pt x="22991" y="58236"/>
                  </a:lnTo>
                  <a:lnTo>
                    <a:pt x="21954" y="57410"/>
                  </a:lnTo>
                  <a:lnTo>
                    <a:pt x="20917" y="56584"/>
                  </a:lnTo>
                  <a:lnTo>
                    <a:pt x="19860" y="55797"/>
                  </a:lnTo>
                  <a:lnTo>
                    <a:pt x="19322" y="55413"/>
                  </a:lnTo>
                  <a:lnTo>
                    <a:pt x="18765" y="55028"/>
                  </a:lnTo>
                  <a:lnTo>
                    <a:pt x="18170" y="54664"/>
                  </a:lnTo>
                  <a:lnTo>
                    <a:pt x="17555" y="54356"/>
                  </a:lnTo>
                  <a:lnTo>
                    <a:pt x="16960" y="54068"/>
                  </a:lnTo>
                  <a:lnTo>
                    <a:pt x="16345" y="53838"/>
                  </a:lnTo>
                  <a:lnTo>
                    <a:pt x="15731" y="53626"/>
                  </a:lnTo>
                  <a:lnTo>
                    <a:pt x="15097" y="53453"/>
                  </a:lnTo>
                  <a:lnTo>
                    <a:pt x="14463" y="53319"/>
                  </a:lnTo>
                  <a:lnTo>
                    <a:pt x="13829" y="53204"/>
                  </a:lnTo>
                  <a:lnTo>
                    <a:pt x="13426" y="53050"/>
                  </a:lnTo>
                  <a:lnTo>
                    <a:pt x="13003" y="52916"/>
                  </a:lnTo>
                  <a:lnTo>
                    <a:pt x="12600" y="52800"/>
                  </a:lnTo>
                  <a:lnTo>
                    <a:pt x="12177" y="52704"/>
                  </a:lnTo>
                  <a:lnTo>
                    <a:pt x="11755" y="52628"/>
                  </a:lnTo>
                  <a:lnTo>
                    <a:pt x="11313" y="52589"/>
                  </a:lnTo>
                  <a:lnTo>
                    <a:pt x="10871" y="52570"/>
                  </a:lnTo>
                  <a:lnTo>
                    <a:pt x="10449" y="52570"/>
                  </a:lnTo>
                  <a:lnTo>
                    <a:pt x="10718" y="52436"/>
                  </a:lnTo>
                  <a:lnTo>
                    <a:pt x="11409" y="52397"/>
                  </a:lnTo>
                  <a:lnTo>
                    <a:pt x="12100" y="52378"/>
                  </a:lnTo>
                  <a:close/>
                  <a:moveTo>
                    <a:pt x="9508" y="53069"/>
                  </a:moveTo>
                  <a:lnTo>
                    <a:pt x="9546" y="53127"/>
                  </a:lnTo>
                  <a:lnTo>
                    <a:pt x="9584" y="53146"/>
                  </a:lnTo>
                  <a:lnTo>
                    <a:pt x="9623" y="53165"/>
                  </a:lnTo>
                  <a:lnTo>
                    <a:pt x="10814" y="53261"/>
                  </a:lnTo>
                  <a:lnTo>
                    <a:pt x="11947" y="53396"/>
                  </a:lnTo>
                  <a:lnTo>
                    <a:pt x="13042" y="53530"/>
                  </a:lnTo>
                  <a:lnTo>
                    <a:pt x="13560" y="53626"/>
                  </a:lnTo>
                  <a:lnTo>
                    <a:pt x="14079" y="53722"/>
                  </a:lnTo>
                  <a:lnTo>
                    <a:pt x="14559" y="53953"/>
                  </a:lnTo>
                  <a:lnTo>
                    <a:pt x="15058" y="54203"/>
                  </a:lnTo>
                  <a:lnTo>
                    <a:pt x="15539" y="54471"/>
                  </a:lnTo>
                  <a:lnTo>
                    <a:pt x="16000" y="54740"/>
                  </a:lnTo>
                  <a:lnTo>
                    <a:pt x="16480" y="55048"/>
                  </a:lnTo>
                  <a:lnTo>
                    <a:pt x="16941" y="55355"/>
                  </a:lnTo>
                  <a:lnTo>
                    <a:pt x="17863" y="56008"/>
                  </a:lnTo>
                  <a:lnTo>
                    <a:pt x="18746" y="56661"/>
                  </a:lnTo>
                  <a:lnTo>
                    <a:pt x="19649" y="57333"/>
                  </a:lnTo>
                  <a:lnTo>
                    <a:pt x="20513" y="57986"/>
                  </a:lnTo>
                  <a:lnTo>
                    <a:pt x="21378" y="58601"/>
                  </a:lnTo>
                  <a:lnTo>
                    <a:pt x="22088" y="59062"/>
                  </a:lnTo>
                  <a:lnTo>
                    <a:pt x="22799" y="59504"/>
                  </a:lnTo>
                  <a:lnTo>
                    <a:pt x="23529" y="59926"/>
                  </a:lnTo>
                  <a:lnTo>
                    <a:pt x="24278" y="60330"/>
                  </a:lnTo>
                  <a:lnTo>
                    <a:pt x="25776" y="61136"/>
                  </a:lnTo>
                  <a:lnTo>
                    <a:pt x="27274" y="61905"/>
                  </a:lnTo>
                  <a:lnTo>
                    <a:pt x="26563" y="61789"/>
                  </a:lnTo>
                  <a:lnTo>
                    <a:pt x="25872" y="61655"/>
                  </a:lnTo>
                  <a:lnTo>
                    <a:pt x="25200" y="61501"/>
                  </a:lnTo>
                  <a:lnTo>
                    <a:pt x="24547" y="61328"/>
                  </a:lnTo>
                  <a:lnTo>
                    <a:pt x="23894" y="61117"/>
                  </a:lnTo>
                  <a:lnTo>
                    <a:pt x="23279" y="60906"/>
                  </a:lnTo>
                  <a:lnTo>
                    <a:pt x="22664" y="60656"/>
                  </a:lnTo>
                  <a:lnTo>
                    <a:pt x="22050" y="60387"/>
                  </a:lnTo>
                  <a:lnTo>
                    <a:pt x="21454" y="60099"/>
                  </a:lnTo>
                  <a:lnTo>
                    <a:pt x="20859" y="59792"/>
                  </a:lnTo>
                  <a:lnTo>
                    <a:pt x="20264" y="59465"/>
                  </a:lnTo>
                  <a:lnTo>
                    <a:pt x="19668" y="59120"/>
                  </a:lnTo>
                  <a:lnTo>
                    <a:pt x="19092" y="58774"/>
                  </a:lnTo>
                  <a:lnTo>
                    <a:pt x="18496" y="58390"/>
                  </a:lnTo>
                  <a:lnTo>
                    <a:pt x="17306" y="57583"/>
                  </a:lnTo>
                  <a:lnTo>
                    <a:pt x="15443" y="56277"/>
                  </a:lnTo>
                  <a:lnTo>
                    <a:pt x="14501" y="55643"/>
                  </a:lnTo>
                  <a:lnTo>
                    <a:pt x="13541" y="55048"/>
                  </a:lnTo>
                  <a:lnTo>
                    <a:pt x="13042" y="54760"/>
                  </a:lnTo>
                  <a:lnTo>
                    <a:pt x="12542" y="54471"/>
                  </a:lnTo>
                  <a:lnTo>
                    <a:pt x="12043" y="54222"/>
                  </a:lnTo>
                  <a:lnTo>
                    <a:pt x="11543" y="53972"/>
                  </a:lnTo>
                  <a:lnTo>
                    <a:pt x="11025" y="53742"/>
                  </a:lnTo>
                  <a:lnTo>
                    <a:pt x="10487" y="53530"/>
                  </a:lnTo>
                  <a:lnTo>
                    <a:pt x="9949" y="53357"/>
                  </a:lnTo>
                  <a:lnTo>
                    <a:pt x="9411" y="53185"/>
                  </a:lnTo>
                  <a:lnTo>
                    <a:pt x="9373" y="53204"/>
                  </a:lnTo>
                  <a:lnTo>
                    <a:pt x="9335" y="53165"/>
                  </a:lnTo>
                  <a:lnTo>
                    <a:pt x="9508" y="53069"/>
                  </a:lnTo>
                  <a:close/>
                  <a:moveTo>
                    <a:pt x="14021" y="51763"/>
                  </a:moveTo>
                  <a:lnTo>
                    <a:pt x="14578" y="51782"/>
                  </a:lnTo>
                  <a:lnTo>
                    <a:pt x="15154" y="51840"/>
                  </a:lnTo>
                  <a:lnTo>
                    <a:pt x="15711" y="51936"/>
                  </a:lnTo>
                  <a:lnTo>
                    <a:pt x="16268" y="52071"/>
                  </a:lnTo>
                  <a:lnTo>
                    <a:pt x="16825" y="52243"/>
                  </a:lnTo>
                  <a:lnTo>
                    <a:pt x="17363" y="52436"/>
                  </a:lnTo>
                  <a:lnTo>
                    <a:pt x="17920" y="52666"/>
                  </a:lnTo>
                  <a:lnTo>
                    <a:pt x="18458" y="52916"/>
                  </a:lnTo>
                  <a:lnTo>
                    <a:pt x="18977" y="53204"/>
                  </a:lnTo>
                  <a:lnTo>
                    <a:pt x="19514" y="53511"/>
                  </a:lnTo>
                  <a:lnTo>
                    <a:pt x="20033" y="53838"/>
                  </a:lnTo>
                  <a:lnTo>
                    <a:pt x="20552" y="54183"/>
                  </a:lnTo>
                  <a:lnTo>
                    <a:pt x="21051" y="54548"/>
                  </a:lnTo>
                  <a:lnTo>
                    <a:pt x="21550" y="54932"/>
                  </a:lnTo>
                  <a:lnTo>
                    <a:pt x="22050" y="55317"/>
                  </a:lnTo>
                  <a:lnTo>
                    <a:pt x="22549" y="55739"/>
                  </a:lnTo>
                  <a:lnTo>
                    <a:pt x="23029" y="56162"/>
                  </a:lnTo>
                  <a:lnTo>
                    <a:pt x="23510" y="56584"/>
                  </a:lnTo>
                  <a:lnTo>
                    <a:pt x="24431" y="57468"/>
                  </a:lnTo>
                  <a:lnTo>
                    <a:pt x="25315" y="58371"/>
                  </a:lnTo>
                  <a:lnTo>
                    <a:pt x="26179" y="59273"/>
                  </a:lnTo>
                  <a:lnTo>
                    <a:pt x="27812" y="61021"/>
                  </a:lnTo>
                  <a:lnTo>
                    <a:pt x="29003" y="62327"/>
                  </a:lnTo>
                  <a:lnTo>
                    <a:pt x="29003" y="62327"/>
                  </a:lnTo>
                  <a:lnTo>
                    <a:pt x="28638" y="62116"/>
                  </a:lnTo>
                  <a:lnTo>
                    <a:pt x="27677" y="61252"/>
                  </a:lnTo>
                  <a:lnTo>
                    <a:pt x="26736" y="60349"/>
                  </a:lnTo>
                  <a:lnTo>
                    <a:pt x="24854" y="58543"/>
                  </a:lnTo>
                  <a:lnTo>
                    <a:pt x="23913" y="57641"/>
                  </a:lnTo>
                  <a:lnTo>
                    <a:pt x="22953" y="56776"/>
                  </a:lnTo>
                  <a:lnTo>
                    <a:pt x="22472" y="56354"/>
                  </a:lnTo>
                  <a:lnTo>
                    <a:pt x="21973" y="55950"/>
                  </a:lnTo>
                  <a:lnTo>
                    <a:pt x="21493" y="55547"/>
                  </a:lnTo>
                  <a:lnTo>
                    <a:pt x="20993" y="55163"/>
                  </a:lnTo>
                  <a:lnTo>
                    <a:pt x="20494" y="54798"/>
                  </a:lnTo>
                  <a:lnTo>
                    <a:pt x="19975" y="54433"/>
                  </a:lnTo>
                  <a:lnTo>
                    <a:pt x="19457" y="54107"/>
                  </a:lnTo>
                  <a:lnTo>
                    <a:pt x="18938" y="53799"/>
                  </a:lnTo>
                  <a:lnTo>
                    <a:pt x="18400" y="53492"/>
                  </a:lnTo>
                  <a:lnTo>
                    <a:pt x="17843" y="53223"/>
                  </a:lnTo>
                  <a:lnTo>
                    <a:pt x="17286" y="52973"/>
                  </a:lnTo>
                  <a:lnTo>
                    <a:pt x="16729" y="52762"/>
                  </a:lnTo>
                  <a:lnTo>
                    <a:pt x="16153" y="52570"/>
                  </a:lnTo>
                  <a:lnTo>
                    <a:pt x="15558" y="52397"/>
                  </a:lnTo>
                  <a:lnTo>
                    <a:pt x="14943" y="52263"/>
                  </a:lnTo>
                  <a:lnTo>
                    <a:pt x="14329" y="52167"/>
                  </a:lnTo>
                  <a:lnTo>
                    <a:pt x="13695" y="52090"/>
                  </a:lnTo>
                  <a:lnTo>
                    <a:pt x="13042" y="52051"/>
                  </a:lnTo>
                  <a:lnTo>
                    <a:pt x="12389" y="52051"/>
                  </a:lnTo>
                  <a:lnTo>
                    <a:pt x="11697" y="52090"/>
                  </a:lnTo>
                  <a:lnTo>
                    <a:pt x="11697" y="52090"/>
                  </a:lnTo>
                  <a:lnTo>
                    <a:pt x="12293" y="51936"/>
                  </a:lnTo>
                  <a:lnTo>
                    <a:pt x="12869" y="51840"/>
                  </a:lnTo>
                  <a:lnTo>
                    <a:pt x="13445" y="51782"/>
                  </a:lnTo>
                  <a:lnTo>
                    <a:pt x="14021" y="51763"/>
                  </a:lnTo>
                  <a:close/>
                  <a:moveTo>
                    <a:pt x="9853" y="53646"/>
                  </a:moveTo>
                  <a:lnTo>
                    <a:pt x="10468" y="53934"/>
                  </a:lnTo>
                  <a:lnTo>
                    <a:pt x="11063" y="54222"/>
                  </a:lnTo>
                  <a:lnTo>
                    <a:pt x="11659" y="54529"/>
                  </a:lnTo>
                  <a:lnTo>
                    <a:pt x="12235" y="54856"/>
                  </a:lnTo>
                  <a:lnTo>
                    <a:pt x="12811" y="55182"/>
                  </a:lnTo>
                  <a:lnTo>
                    <a:pt x="13387" y="55509"/>
                  </a:lnTo>
                  <a:lnTo>
                    <a:pt x="14521" y="56219"/>
                  </a:lnTo>
                  <a:lnTo>
                    <a:pt x="15635" y="56930"/>
                  </a:lnTo>
                  <a:lnTo>
                    <a:pt x="16729" y="57679"/>
                  </a:lnTo>
                  <a:lnTo>
                    <a:pt x="18957" y="59196"/>
                  </a:lnTo>
                  <a:lnTo>
                    <a:pt x="19937" y="59830"/>
                  </a:lnTo>
                  <a:lnTo>
                    <a:pt x="20456" y="60138"/>
                  </a:lnTo>
                  <a:lnTo>
                    <a:pt x="20974" y="60445"/>
                  </a:lnTo>
                  <a:lnTo>
                    <a:pt x="21512" y="60733"/>
                  </a:lnTo>
                  <a:lnTo>
                    <a:pt x="22050" y="61021"/>
                  </a:lnTo>
                  <a:lnTo>
                    <a:pt x="22607" y="61271"/>
                  </a:lnTo>
                  <a:lnTo>
                    <a:pt x="23164" y="61501"/>
                  </a:lnTo>
                  <a:lnTo>
                    <a:pt x="23740" y="61713"/>
                  </a:lnTo>
                  <a:lnTo>
                    <a:pt x="24316" y="61885"/>
                  </a:lnTo>
                  <a:lnTo>
                    <a:pt x="24892" y="62039"/>
                  </a:lnTo>
                  <a:lnTo>
                    <a:pt x="25488" y="62154"/>
                  </a:lnTo>
                  <a:lnTo>
                    <a:pt x="26064" y="62250"/>
                  </a:lnTo>
                  <a:lnTo>
                    <a:pt x="26659" y="62289"/>
                  </a:lnTo>
                  <a:lnTo>
                    <a:pt x="27255" y="62270"/>
                  </a:lnTo>
                  <a:lnTo>
                    <a:pt x="27562" y="62250"/>
                  </a:lnTo>
                  <a:lnTo>
                    <a:pt x="27870" y="62231"/>
                  </a:lnTo>
                  <a:lnTo>
                    <a:pt x="28676" y="62654"/>
                  </a:lnTo>
                  <a:lnTo>
                    <a:pt x="28062" y="62558"/>
                  </a:lnTo>
                  <a:lnTo>
                    <a:pt x="27466" y="62500"/>
                  </a:lnTo>
                  <a:lnTo>
                    <a:pt x="26852" y="62462"/>
                  </a:lnTo>
                  <a:lnTo>
                    <a:pt x="26237" y="62442"/>
                  </a:lnTo>
                  <a:lnTo>
                    <a:pt x="25008" y="62423"/>
                  </a:lnTo>
                  <a:lnTo>
                    <a:pt x="23778" y="62385"/>
                  </a:lnTo>
                  <a:lnTo>
                    <a:pt x="23260" y="62366"/>
                  </a:lnTo>
                  <a:lnTo>
                    <a:pt x="22741" y="62308"/>
                  </a:lnTo>
                  <a:lnTo>
                    <a:pt x="22242" y="62231"/>
                  </a:lnTo>
                  <a:lnTo>
                    <a:pt x="21742" y="62116"/>
                  </a:lnTo>
                  <a:lnTo>
                    <a:pt x="21243" y="62001"/>
                  </a:lnTo>
                  <a:lnTo>
                    <a:pt x="20763" y="61847"/>
                  </a:lnTo>
                  <a:lnTo>
                    <a:pt x="20283" y="61674"/>
                  </a:lnTo>
                  <a:lnTo>
                    <a:pt x="19803" y="61482"/>
                  </a:lnTo>
                  <a:lnTo>
                    <a:pt x="19342" y="61271"/>
                  </a:lnTo>
                  <a:lnTo>
                    <a:pt x="18861" y="61040"/>
                  </a:lnTo>
                  <a:lnTo>
                    <a:pt x="18400" y="60791"/>
                  </a:lnTo>
                  <a:lnTo>
                    <a:pt x="17959" y="60541"/>
                  </a:lnTo>
                  <a:lnTo>
                    <a:pt x="17498" y="60253"/>
                  </a:lnTo>
                  <a:lnTo>
                    <a:pt x="17056" y="59965"/>
                  </a:lnTo>
                  <a:lnTo>
                    <a:pt x="16614" y="59677"/>
                  </a:lnTo>
                  <a:lnTo>
                    <a:pt x="16192" y="59350"/>
                  </a:lnTo>
                  <a:lnTo>
                    <a:pt x="15327" y="58697"/>
                  </a:lnTo>
                  <a:lnTo>
                    <a:pt x="14501" y="58006"/>
                  </a:lnTo>
                  <a:lnTo>
                    <a:pt x="13675" y="57295"/>
                  </a:lnTo>
                  <a:lnTo>
                    <a:pt x="12888" y="56565"/>
                  </a:lnTo>
                  <a:lnTo>
                    <a:pt x="12100" y="55835"/>
                  </a:lnTo>
                  <a:lnTo>
                    <a:pt x="11332" y="55086"/>
                  </a:lnTo>
                  <a:lnTo>
                    <a:pt x="9853" y="53646"/>
                  </a:lnTo>
                  <a:close/>
                  <a:moveTo>
                    <a:pt x="21320" y="0"/>
                  </a:moveTo>
                  <a:lnTo>
                    <a:pt x="21262" y="19"/>
                  </a:lnTo>
                  <a:lnTo>
                    <a:pt x="21224" y="38"/>
                  </a:lnTo>
                  <a:lnTo>
                    <a:pt x="21185" y="96"/>
                  </a:lnTo>
                  <a:lnTo>
                    <a:pt x="21166" y="154"/>
                  </a:lnTo>
                  <a:lnTo>
                    <a:pt x="21166" y="211"/>
                  </a:lnTo>
                  <a:lnTo>
                    <a:pt x="21185" y="269"/>
                  </a:lnTo>
                  <a:lnTo>
                    <a:pt x="21416" y="749"/>
                  </a:lnTo>
                  <a:lnTo>
                    <a:pt x="21416" y="749"/>
                  </a:lnTo>
                  <a:lnTo>
                    <a:pt x="21320" y="730"/>
                  </a:lnTo>
                  <a:lnTo>
                    <a:pt x="20917" y="538"/>
                  </a:lnTo>
                  <a:lnTo>
                    <a:pt x="20878" y="480"/>
                  </a:lnTo>
                  <a:lnTo>
                    <a:pt x="20840" y="461"/>
                  </a:lnTo>
                  <a:lnTo>
                    <a:pt x="20801" y="442"/>
                  </a:lnTo>
                  <a:lnTo>
                    <a:pt x="20744" y="461"/>
                  </a:lnTo>
                  <a:lnTo>
                    <a:pt x="20379" y="307"/>
                  </a:lnTo>
                  <a:lnTo>
                    <a:pt x="20302" y="307"/>
                  </a:lnTo>
                  <a:lnTo>
                    <a:pt x="20244" y="327"/>
                  </a:lnTo>
                  <a:lnTo>
                    <a:pt x="20187" y="365"/>
                  </a:lnTo>
                  <a:lnTo>
                    <a:pt x="20167" y="423"/>
                  </a:lnTo>
                  <a:lnTo>
                    <a:pt x="20148" y="499"/>
                  </a:lnTo>
                  <a:lnTo>
                    <a:pt x="20148" y="557"/>
                  </a:lnTo>
                  <a:lnTo>
                    <a:pt x="20187" y="615"/>
                  </a:lnTo>
                  <a:lnTo>
                    <a:pt x="20244" y="672"/>
                  </a:lnTo>
                  <a:lnTo>
                    <a:pt x="20417" y="768"/>
                  </a:lnTo>
                  <a:lnTo>
                    <a:pt x="20417" y="826"/>
                  </a:lnTo>
                  <a:lnTo>
                    <a:pt x="20417" y="903"/>
                  </a:lnTo>
                  <a:lnTo>
                    <a:pt x="20609" y="1709"/>
                  </a:lnTo>
                  <a:lnTo>
                    <a:pt x="20782" y="2555"/>
                  </a:lnTo>
                  <a:lnTo>
                    <a:pt x="20917" y="3400"/>
                  </a:lnTo>
                  <a:lnTo>
                    <a:pt x="21013" y="4264"/>
                  </a:lnTo>
                  <a:lnTo>
                    <a:pt x="21109" y="5148"/>
                  </a:lnTo>
                  <a:lnTo>
                    <a:pt x="21166" y="6031"/>
                  </a:lnTo>
                  <a:lnTo>
                    <a:pt x="21224" y="6934"/>
                  </a:lnTo>
                  <a:lnTo>
                    <a:pt x="21262" y="7856"/>
                  </a:lnTo>
                  <a:lnTo>
                    <a:pt x="21320" y="9700"/>
                  </a:lnTo>
                  <a:lnTo>
                    <a:pt x="21358" y="11543"/>
                  </a:lnTo>
                  <a:lnTo>
                    <a:pt x="21416" y="13387"/>
                  </a:lnTo>
                  <a:lnTo>
                    <a:pt x="21474" y="14309"/>
                  </a:lnTo>
                  <a:lnTo>
                    <a:pt x="21531" y="15231"/>
                  </a:lnTo>
                  <a:lnTo>
                    <a:pt x="21608" y="16134"/>
                  </a:lnTo>
                  <a:lnTo>
                    <a:pt x="21723" y="17018"/>
                  </a:lnTo>
                  <a:lnTo>
                    <a:pt x="21858" y="17901"/>
                  </a:lnTo>
                  <a:lnTo>
                    <a:pt x="22011" y="18765"/>
                  </a:lnTo>
                  <a:lnTo>
                    <a:pt x="22203" y="19611"/>
                  </a:lnTo>
                  <a:lnTo>
                    <a:pt x="22434" y="20456"/>
                  </a:lnTo>
                  <a:lnTo>
                    <a:pt x="22703" y="21262"/>
                  </a:lnTo>
                  <a:lnTo>
                    <a:pt x="22837" y="21666"/>
                  </a:lnTo>
                  <a:lnTo>
                    <a:pt x="23010" y="22050"/>
                  </a:lnTo>
                  <a:lnTo>
                    <a:pt x="23183" y="22434"/>
                  </a:lnTo>
                  <a:lnTo>
                    <a:pt x="23356" y="22818"/>
                  </a:lnTo>
                  <a:lnTo>
                    <a:pt x="23548" y="23202"/>
                  </a:lnTo>
                  <a:lnTo>
                    <a:pt x="23759" y="23567"/>
                  </a:lnTo>
                  <a:lnTo>
                    <a:pt x="23990" y="23932"/>
                  </a:lnTo>
                  <a:lnTo>
                    <a:pt x="24220" y="24278"/>
                  </a:lnTo>
                  <a:lnTo>
                    <a:pt x="24470" y="24624"/>
                  </a:lnTo>
                  <a:lnTo>
                    <a:pt x="24739" y="24969"/>
                  </a:lnTo>
                  <a:lnTo>
                    <a:pt x="25008" y="25296"/>
                  </a:lnTo>
                  <a:lnTo>
                    <a:pt x="25315" y="25622"/>
                  </a:lnTo>
                  <a:lnTo>
                    <a:pt x="25622" y="25930"/>
                  </a:lnTo>
                  <a:lnTo>
                    <a:pt x="25949" y="26237"/>
                  </a:lnTo>
                  <a:lnTo>
                    <a:pt x="26295" y="26544"/>
                  </a:lnTo>
                  <a:lnTo>
                    <a:pt x="26659" y="26832"/>
                  </a:lnTo>
                  <a:lnTo>
                    <a:pt x="27024" y="27101"/>
                  </a:lnTo>
                  <a:lnTo>
                    <a:pt x="27428" y="27370"/>
                  </a:lnTo>
                  <a:lnTo>
                    <a:pt x="27409" y="27850"/>
                  </a:lnTo>
                  <a:lnTo>
                    <a:pt x="27409" y="28331"/>
                  </a:lnTo>
                  <a:lnTo>
                    <a:pt x="27428" y="28407"/>
                  </a:lnTo>
                  <a:lnTo>
                    <a:pt x="27466" y="28446"/>
                  </a:lnTo>
                  <a:lnTo>
                    <a:pt x="27524" y="28484"/>
                  </a:lnTo>
                  <a:lnTo>
                    <a:pt x="27581" y="28503"/>
                  </a:lnTo>
                  <a:lnTo>
                    <a:pt x="27639" y="28503"/>
                  </a:lnTo>
                  <a:lnTo>
                    <a:pt x="27697" y="28465"/>
                  </a:lnTo>
                  <a:lnTo>
                    <a:pt x="27735" y="28427"/>
                  </a:lnTo>
                  <a:lnTo>
                    <a:pt x="27754" y="28369"/>
                  </a:lnTo>
                  <a:lnTo>
                    <a:pt x="27812" y="28062"/>
                  </a:lnTo>
                  <a:lnTo>
                    <a:pt x="28407" y="29713"/>
                  </a:lnTo>
                  <a:lnTo>
                    <a:pt x="29003" y="31346"/>
                  </a:lnTo>
                  <a:lnTo>
                    <a:pt x="28407" y="32095"/>
                  </a:lnTo>
                  <a:lnTo>
                    <a:pt x="27850" y="32844"/>
                  </a:lnTo>
                  <a:lnTo>
                    <a:pt x="27332" y="33632"/>
                  </a:lnTo>
                  <a:lnTo>
                    <a:pt x="27082" y="34035"/>
                  </a:lnTo>
                  <a:lnTo>
                    <a:pt x="26852" y="34438"/>
                  </a:lnTo>
                  <a:lnTo>
                    <a:pt x="26487" y="33670"/>
                  </a:lnTo>
                  <a:lnTo>
                    <a:pt x="26102" y="32921"/>
                  </a:lnTo>
                  <a:lnTo>
                    <a:pt x="25680" y="32172"/>
                  </a:lnTo>
                  <a:lnTo>
                    <a:pt x="25257" y="31461"/>
                  </a:lnTo>
                  <a:lnTo>
                    <a:pt x="24816" y="30731"/>
                  </a:lnTo>
                  <a:lnTo>
                    <a:pt x="24355" y="30040"/>
                  </a:lnTo>
                  <a:lnTo>
                    <a:pt x="23855" y="29349"/>
                  </a:lnTo>
                  <a:lnTo>
                    <a:pt x="23375" y="28657"/>
                  </a:lnTo>
                  <a:lnTo>
                    <a:pt x="22856" y="27985"/>
                  </a:lnTo>
                  <a:lnTo>
                    <a:pt x="22338" y="27332"/>
                  </a:lnTo>
                  <a:lnTo>
                    <a:pt x="21262" y="26006"/>
                  </a:lnTo>
                  <a:lnTo>
                    <a:pt x="20187" y="24720"/>
                  </a:lnTo>
                  <a:lnTo>
                    <a:pt x="19073" y="23414"/>
                  </a:lnTo>
                  <a:lnTo>
                    <a:pt x="19246" y="23375"/>
                  </a:lnTo>
                  <a:lnTo>
                    <a:pt x="19380" y="23298"/>
                  </a:lnTo>
                  <a:lnTo>
                    <a:pt x="19495" y="23202"/>
                  </a:lnTo>
                  <a:lnTo>
                    <a:pt x="19591" y="23068"/>
                  </a:lnTo>
                  <a:lnTo>
                    <a:pt x="19687" y="22933"/>
                  </a:lnTo>
                  <a:lnTo>
                    <a:pt x="19745" y="22780"/>
                  </a:lnTo>
                  <a:lnTo>
                    <a:pt x="19879" y="22472"/>
                  </a:lnTo>
                  <a:lnTo>
                    <a:pt x="19937" y="22280"/>
                  </a:lnTo>
                  <a:lnTo>
                    <a:pt x="19975" y="22069"/>
                  </a:lnTo>
                  <a:lnTo>
                    <a:pt x="20071" y="21646"/>
                  </a:lnTo>
                  <a:lnTo>
                    <a:pt x="20167" y="21224"/>
                  </a:lnTo>
                  <a:lnTo>
                    <a:pt x="20225" y="21013"/>
                  </a:lnTo>
                  <a:lnTo>
                    <a:pt x="20283" y="20821"/>
                  </a:lnTo>
                  <a:lnTo>
                    <a:pt x="20379" y="20974"/>
                  </a:lnTo>
                  <a:lnTo>
                    <a:pt x="20475" y="21109"/>
                  </a:lnTo>
                  <a:lnTo>
                    <a:pt x="20571" y="21224"/>
                  </a:lnTo>
                  <a:lnTo>
                    <a:pt x="20686" y="21339"/>
                  </a:lnTo>
                  <a:lnTo>
                    <a:pt x="20763" y="21454"/>
                  </a:lnTo>
                  <a:lnTo>
                    <a:pt x="20859" y="21570"/>
                  </a:lnTo>
                  <a:lnTo>
                    <a:pt x="20917" y="21608"/>
                  </a:lnTo>
                  <a:lnTo>
                    <a:pt x="20974" y="21646"/>
                  </a:lnTo>
                  <a:lnTo>
                    <a:pt x="21032" y="21666"/>
                  </a:lnTo>
                  <a:lnTo>
                    <a:pt x="21089" y="21666"/>
                  </a:lnTo>
                  <a:lnTo>
                    <a:pt x="21147" y="21646"/>
                  </a:lnTo>
                  <a:lnTo>
                    <a:pt x="21205" y="21627"/>
                  </a:lnTo>
                  <a:lnTo>
                    <a:pt x="21301" y="21550"/>
                  </a:lnTo>
                  <a:lnTo>
                    <a:pt x="21358" y="21512"/>
                  </a:lnTo>
                  <a:lnTo>
                    <a:pt x="21378" y="21474"/>
                  </a:lnTo>
                  <a:lnTo>
                    <a:pt x="21416" y="21416"/>
                  </a:lnTo>
                  <a:lnTo>
                    <a:pt x="21416" y="21378"/>
                  </a:lnTo>
                  <a:lnTo>
                    <a:pt x="21416" y="21358"/>
                  </a:lnTo>
                  <a:lnTo>
                    <a:pt x="21416" y="21282"/>
                  </a:lnTo>
                  <a:lnTo>
                    <a:pt x="21416" y="21205"/>
                  </a:lnTo>
                  <a:lnTo>
                    <a:pt x="21397" y="21147"/>
                  </a:lnTo>
                  <a:lnTo>
                    <a:pt x="21339" y="20936"/>
                  </a:lnTo>
                  <a:lnTo>
                    <a:pt x="21243" y="20744"/>
                  </a:lnTo>
                  <a:lnTo>
                    <a:pt x="21128" y="20552"/>
                  </a:lnTo>
                  <a:lnTo>
                    <a:pt x="20993" y="20360"/>
                  </a:lnTo>
                  <a:lnTo>
                    <a:pt x="20897" y="20264"/>
                  </a:lnTo>
                  <a:lnTo>
                    <a:pt x="20801" y="20206"/>
                  </a:lnTo>
                  <a:lnTo>
                    <a:pt x="20552" y="19937"/>
                  </a:lnTo>
                  <a:lnTo>
                    <a:pt x="20456" y="19899"/>
                  </a:lnTo>
                  <a:lnTo>
                    <a:pt x="20360" y="19879"/>
                  </a:lnTo>
                  <a:lnTo>
                    <a:pt x="20264" y="19899"/>
                  </a:lnTo>
                  <a:lnTo>
                    <a:pt x="20225" y="19937"/>
                  </a:lnTo>
                  <a:lnTo>
                    <a:pt x="20187" y="19956"/>
                  </a:lnTo>
                  <a:lnTo>
                    <a:pt x="20071" y="20148"/>
                  </a:lnTo>
                  <a:lnTo>
                    <a:pt x="19975" y="20321"/>
                  </a:lnTo>
                  <a:lnTo>
                    <a:pt x="19899" y="20513"/>
                  </a:lnTo>
                  <a:lnTo>
                    <a:pt x="19822" y="20725"/>
                  </a:lnTo>
                  <a:lnTo>
                    <a:pt x="19726" y="21128"/>
                  </a:lnTo>
                  <a:lnTo>
                    <a:pt x="19630" y="21550"/>
                  </a:lnTo>
                  <a:lnTo>
                    <a:pt x="19572" y="21954"/>
                  </a:lnTo>
                  <a:lnTo>
                    <a:pt x="19514" y="22203"/>
                  </a:lnTo>
                  <a:lnTo>
                    <a:pt x="19457" y="22453"/>
                  </a:lnTo>
                  <a:lnTo>
                    <a:pt x="19380" y="22703"/>
                  </a:lnTo>
                  <a:lnTo>
                    <a:pt x="19322" y="22799"/>
                  </a:lnTo>
                  <a:lnTo>
                    <a:pt x="19284" y="22895"/>
                  </a:lnTo>
                  <a:lnTo>
                    <a:pt x="19207" y="22991"/>
                  </a:lnTo>
                  <a:lnTo>
                    <a:pt x="19130" y="23068"/>
                  </a:lnTo>
                  <a:lnTo>
                    <a:pt x="19053" y="23106"/>
                  </a:lnTo>
                  <a:lnTo>
                    <a:pt x="18957" y="23145"/>
                  </a:lnTo>
                  <a:lnTo>
                    <a:pt x="18919" y="23164"/>
                  </a:lnTo>
                  <a:lnTo>
                    <a:pt x="18881" y="23202"/>
                  </a:lnTo>
                  <a:lnTo>
                    <a:pt x="18055" y="22223"/>
                  </a:lnTo>
                  <a:lnTo>
                    <a:pt x="17805" y="21089"/>
                  </a:lnTo>
                  <a:lnTo>
                    <a:pt x="17594" y="19956"/>
                  </a:lnTo>
                  <a:lnTo>
                    <a:pt x="17421" y="18823"/>
                  </a:lnTo>
                  <a:lnTo>
                    <a:pt x="17286" y="17690"/>
                  </a:lnTo>
                  <a:lnTo>
                    <a:pt x="17325" y="17632"/>
                  </a:lnTo>
                  <a:lnTo>
                    <a:pt x="17344" y="17575"/>
                  </a:lnTo>
                  <a:lnTo>
                    <a:pt x="17344" y="17498"/>
                  </a:lnTo>
                  <a:lnTo>
                    <a:pt x="17325" y="17421"/>
                  </a:lnTo>
                  <a:lnTo>
                    <a:pt x="17229" y="17229"/>
                  </a:lnTo>
                  <a:lnTo>
                    <a:pt x="17229" y="17210"/>
                  </a:lnTo>
                  <a:lnTo>
                    <a:pt x="17190" y="17171"/>
                  </a:lnTo>
                  <a:lnTo>
                    <a:pt x="17152" y="17056"/>
                  </a:lnTo>
                  <a:lnTo>
                    <a:pt x="17286" y="16998"/>
                  </a:lnTo>
                  <a:lnTo>
                    <a:pt x="17421" y="16921"/>
                  </a:lnTo>
                  <a:lnTo>
                    <a:pt x="17536" y="16825"/>
                  </a:lnTo>
                  <a:lnTo>
                    <a:pt x="17632" y="16710"/>
                  </a:lnTo>
                  <a:lnTo>
                    <a:pt x="17709" y="16595"/>
                  </a:lnTo>
                  <a:lnTo>
                    <a:pt x="17786" y="16480"/>
                  </a:lnTo>
                  <a:lnTo>
                    <a:pt x="17824" y="16345"/>
                  </a:lnTo>
                  <a:lnTo>
                    <a:pt x="17863" y="16211"/>
                  </a:lnTo>
                  <a:lnTo>
                    <a:pt x="17882" y="16076"/>
                  </a:lnTo>
                  <a:lnTo>
                    <a:pt x="17901" y="15923"/>
                  </a:lnTo>
                  <a:lnTo>
                    <a:pt x="17882" y="15788"/>
                  </a:lnTo>
                  <a:lnTo>
                    <a:pt x="17882" y="15635"/>
                  </a:lnTo>
                  <a:lnTo>
                    <a:pt x="17843" y="15481"/>
                  </a:lnTo>
                  <a:lnTo>
                    <a:pt x="17805" y="15347"/>
                  </a:lnTo>
                  <a:lnTo>
                    <a:pt x="17747" y="15212"/>
                  </a:lnTo>
                  <a:lnTo>
                    <a:pt x="17690" y="15078"/>
                  </a:lnTo>
                  <a:lnTo>
                    <a:pt x="17613" y="14943"/>
                  </a:lnTo>
                  <a:lnTo>
                    <a:pt x="17536" y="14809"/>
                  </a:lnTo>
                  <a:lnTo>
                    <a:pt x="17440" y="14713"/>
                  </a:lnTo>
                  <a:lnTo>
                    <a:pt x="17344" y="14597"/>
                  </a:lnTo>
                  <a:lnTo>
                    <a:pt x="17229" y="14501"/>
                  </a:lnTo>
                  <a:lnTo>
                    <a:pt x="17114" y="14425"/>
                  </a:lnTo>
                  <a:lnTo>
                    <a:pt x="16998" y="14367"/>
                  </a:lnTo>
                  <a:lnTo>
                    <a:pt x="16864" y="14309"/>
                  </a:lnTo>
                  <a:lnTo>
                    <a:pt x="16729" y="14271"/>
                  </a:lnTo>
                  <a:lnTo>
                    <a:pt x="16576" y="14252"/>
                  </a:lnTo>
                  <a:lnTo>
                    <a:pt x="16441" y="14252"/>
                  </a:lnTo>
                  <a:lnTo>
                    <a:pt x="16288" y="14271"/>
                  </a:lnTo>
                  <a:lnTo>
                    <a:pt x="16134" y="14329"/>
                  </a:lnTo>
                  <a:lnTo>
                    <a:pt x="15980" y="14386"/>
                  </a:lnTo>
                  <a:lnTo>
                    <a:pt x="15807" y="14482"/>
                  </a:lnTo>
                  <a:lnTo>
                    <a:pt x="15654" y="14597"/>
                  </a:lnTo>
                  <a:lnTo>
                    <a:pt x="15577" y="14655"/>
                  </a:lnTo>
                  <a:lnTo>
                    <a:pt x="15519" y="14751"/>
                  </a:lnTo>
                  <a:lnTo>
                    <a:pt x="15481" y="14828"/>
                  </a:lnTo>
                  <a:lnTo>
                    <a:pt x="15443" y="14924"/>
                  </a:lnTo>
                  <a:lnTo>
                    <a:pt x="15443" y="15020"/>
                  </a:lnTo>
                  <a:lnTo>
                    <a:pt x="15481" y="15116"/>
                  </a:lnTo>
                  <a:lnTo>
                    <a:pt x="15519" y="15212"/>
                  </a:lnTo>
                  <a:lnTo>
                    <a:pt x="15596" y="15289"/>
                  </a:lnTo>
                  <a:lnTo>
                    <a:pt x="15788" y="15423"/>
                  </a:lnTo>
                  <a:lnTo>
                    <a:pt x="15961" y="15519"/>
                  </a:lnTo>
                  <a:lnTo>
                    <a:pt x="16115" y="15577"/>
                  </a:lnTo>
                  <a:lnTo>
                    <a:pt x="16288" y="15615"/>
                  </a:lnTo>
                  <a:lnTo>
                    <a:pt x="16441" y="15615"/>
                  </a:lnTo>
                  <a:lnTo>
                    <a:pt x="16614" y="15577"/>
                  </a:lnTo>
                  <a:lnTo>
                    <a:pt x="16787" y="15500"/>
                  </a:lnTo>
                  <a:lnTo>
                    <a:pt x="16979" y="15404"/>
                  </a:lnTo>
                  <a:lnTo>
                    <a:pt x="17037" y="15539"/>
                  </a:lnTo>
                  <a:lnTo>
                    <a:pt x="17056" y="15711"/>
                  </a:lnTo>
                  <a:lnTo>
                    <a:pt x="17075" y="15865"/>
                  </a:lnTo>
                  <a:lnTo>
                    <a:pt x="17037" y="16019"/>
                  </a:lnTo>
                  <a:lnTo>
                    <a:pt x="16979" y="16153"/>
                  </a:lnTo>
                  <a:lnTo>
                    <a:pt x="16921" y="16230"/>
                  </a:lnTo>
                  <a:lnTo>
                    <a:pt x="16883" y="16268"/>
                  </a:lnTo>
                  <a:lnTo>
                    <a:pt x="16806" y="16326"/>
                  </a:lnTo>
                  <a:lnTo>
                    <a:pt x="16749" y="16364"/>
                  </a:lnTo>
                  <a:lnTo>
                    <a:pt x="16653" y="16384"/>
                  </a:lnTo>
                  <a:lnTo>
                    <a:pt x="16576" y="16403"/>
                  </a:lnTo>
                  <a:lnTo>
                    <a:pt x="16480" y="16422"/>
                  </a:lnTo>
                  <a:lnTo>
                    <a:pt x="16384" y="16480"/>
                  </a:lnTo>
                  <a:lnTo>
                    <a:pt x="16307" y="16537"/>
                  </a:lnTo>
                  <a:lnTo>
                    <a:pt x="16249" y="16633"/>
                  </a:lnTo>
                  <a:lnTo>
                    <a:pt x="16211" y="16710"/>
                  </a:lnTo>
                  <a:lnTo>
                    <a:pt x="16192" y="16806"/>
                  </a:lnTo>
                  <a:lnTo>
                    <a:pt x="16211" y="16902"/>
                  </a:lnTo>
                  <a:lnTo>
                    <a:pt x="16268" y="16998"/>
                  </a:lnTo>
                  <a:lnTo>
                    <a:pt x="16537" y="17344"/>
                  </a:lnTo>
                  <a:lnTo>
                    <a:pt x="16787" y="17671"/>
                  </a:lnTo>
                  <a:lnTo>
                    <a:pt x="16845" y="17728"/>
                  </a:lnTo>
                  <a:lnTo>
                    <a:pt x="16883" y="17747"/>
                  </a:lnTo>
                  <a:lnTo>
                    <a:pt x="16960" y="17939"/>
                  </a:lnTo>
                  <a:lnTo>
                    <a:pt x="17018" y="18132"/>
                  </a:lnTo>
                  <a:lnTo>
                    <a:pt x="17114" y="18535"/>
                  </a:lnTo>
                  <a:lnTo>
                    <a:pt x="17190" y="18977"/>
                  </a:lnTo>
                  <a:lnTo>
                    <a:pt x="17248" y="19438"/>
                  </a:lnTo>
                  <a:lnTo>
                    <a:pt x="17344" y="20321"/>
                  </a:lnTo>
                  <a:lnTo>
                    <a:pt x="17402" y="20725"/>
                  </a:lnTo>
                  <a:lnTo>
                    <a:pt x="17459" y="21089"/>
                  </a:lnTo>
                  <a:lnTo>
                    <a:pt x="17555" y="21627"/>
                  </a:lnTo>
                  <a:lnTo>
                    <a:pt x="16864" y="20763"/>
                  </a:lnTo>
                  <a:lnTo>
                    <a:pt x="16172" y="19918"/>
                  </a:lnTo>
                  <a:lnTo>
                    <a:pt x="15500" y="19034"/>
                  </a:lnTo>
                  <a:lnTo>
                    <a:pt x="14847" y="18151"/>
                  </a:lnTo>
                  <a:lnTo>
                    <a:pt x="14886" y="18132"/>
                  </a:lnTo>
                  <a:lnTo>
                    <a:pt x="14924" y="18093"/>
                  </a:lnTo>
                  <a:lnTo>
                    <a:pt x="14943" y="18036"/>
                  </a:lnTo>
                  <a:lnTo>
                    <a:pt x="14962" y="17997"/>
                  </a:lnTo>
                  <a:lnTo>
                    <a:pt x="14943" y="17959"/>
                  </a:lnTo>
                  <a:lnTo>
                    <a:pt x="14924" y="17920"/>
                  </a:lnTo>
                  <a:lnTo>
                    <a:pt x="14886" y="17882"/>
                  </a:lnTo>
                  <a:lnTo>
                    <a:pt x="14770" y="17824"/>
                  </a:lnTo>
                  <a:lnTo>
                    <a:pt x="14674" y="17747"/>
                  </a:lnTo>
                  <a:lnTo>
                    <a:pt x="14578" y="17671"/>
                  </a:lnTo>
                  <a:lnTo>
                    <a:pt x="14482" y="17575"/>
                  </a:lnTo>
                  <a:lnTo>
                    <a:pt x="14329" y="17344"/>
                  </a:lnTo>
                  <a:lnTo>
                    <a:pt x="14194" y="17094"/>
                  </a:lnTo>
                  <a:lnTo>
                    <a:pt x="14079" y="16806"/>
                  </a:lnTo>
                  <a:lnTo>
                    <a:pt x="13983" y="16499"/>
                  </a:lnTo>
                  <a:lnTo>
                    <a:pt x="13925" y="16172"/>
                  </a:lnTo>
                  <a:lnTo>
                    <a:pt x="13887" y="15827"/>
                  </a:lnTo>
                  <a:lnTo>
                    <a:pt x="13848" y="15481"/>
                  </a:lnTo>
                  <a:lnTo>
                    <a:pt x="13829" y="15116"/>
                  </a:lnTo>
                  <a:lnTo>
                    <a:pt x="13848" y="14751"/>
                  </a:lnTo>
                  <a:lnTo>
                    <a:pt x="13848" y="14386"/>
                  </a:lnTo>
                  <a:lnTo>
                    <a:pt x="13887" y="14021"/>
                  </a:lnTo>
                  <a:lnTo>
                    <a:pt x="13925" y="13675"/>
                  </a:lnTo>
                  <a:lnTo>
                    <a:pt x="14021" y="13022"/>
                  </a:lnTo>
                  <a:lnTo>
                    <a:pt x="14117" y="12984"/>
                  </a:lnTo>
                  <a:lnTo>
                    <a:pt x="14213" y="12926"/>
                  </a:lnTo>
                  <a:lnTo>
                    <a:pt x="14290" y="12850"/>
                  </a:lnTo>
                  <a:lnTo>
                    <a:pt x="14329" y="12734"/>
                  </a:lnTo>
                  <a:lnTo>
                    <a:pt x="14386" y="12523"/>
                  </a:lnTo>
                  <a:lnTo>
                    <a:pt x="14405" y="12273"/>
                  </a:lnTo>
                  <a:lnTo>
                    <a:pt x="14405" y="12043"/>
                  </a:lnTo>
                  <a:lnTo>
                    <a:pt x="14386" y="11908"/>
                  </a:lnTo>
                  <a:lnTo>
                    <a:pt x="14367" y="11793"/>
                  </a:lnTo>
                  <a:lnTo>
                    <a:pt x="14329" y="11697"/>
                  </a:lnTo>
                  <a:lnTo>
                    <a:pt x="14271" y="11601"/>
                  </a:lnTo>
                  <a:lnTo>
                    <a:pt x="14194" y="11524"/>
                  </a:lnTo>
                  <a:lnTo>
                    <a:pt x="14117" y="11447"/>
                  </a:lnTo>
                  <a:lnTo>
                    <a:pt x="14021" y="11409"/>
                  </a:lnTo>
                  <a:lnTo>
                    <a:pt x="13925" y="11371"/>
                  </a:lnTo>
                  <a:lnTo>
                    <a:pt x="13791" y="11371"/>
                  </a:lnTo>
                  <a:lnTo>
                    <a:pt x="13637" y="11390"/>
                  </a:lnTo>
                  <a:lnTo>
                    <a:pt x="13483" y="11428"/>
                  </a:lnTo>
                  <a:lnTo>
                    <a:pt x="13349" y="11505"/>
                  </a:lnTo>
                  <a:lnTo>
                    <a:pt x="13234" y="11582"/>
                  </a:lnTo>
                  <a:lnTo>
                    <a:pt x="13157" y="11697"/>
                  </a:lnTo>
                  <a:lnTo>
                    <a:pt x="13080" y="11812"/>
                  </a:lnTo>
                  <a:lnTo>
                    <a:pt x="13042" y="11947"/>
                  </a:lnTo>
                  <a:lnTo>
                    <a:pt x="13003" y="12081"/>
                  </a:lnTo>
                  <a:lnTo>
                    <a:pt x="12984" y="12235"/>
                  </a:lnTo>
                  <a:lnTo>
                    <a:pt x="13003" y="12369"/>
                  </a:lnTo>
                  <a:lnTo>
                    <a:pt x="13003" y="12523"/>
                  </a:lnTo>
                  <a:lnTo>
                    <a:pt x="13042" y="12677"/>
                  </a:lnTo>
                  <a:lnTo>
                    <a:pt x="13080" y="12830"/>
                  </a:lnTo>
                  <a:lnTo>
                    <a:pt x="13195" y="13118"/>
                  </a:lnTo>
                  <a:lnTo>
                    <a:pt x="13330" y="13349"/>
                  </a:lnTo>
                  <a:lnTo>
                    <a:pt x="13387" y="13407"/>
                  </a:lnTo>
                  <a:lnTo>
                    <a:pt x="13445" y="13426"/>
                  </a:lnTo>
                  <a:lnTo>
                    <a:pt x="13522" y="13426"/>
                  </a:lnTo>
                  <a:lnTo>
                    <a:pt x="13579" y="13387"/>
                  </a:lnTo>
                  <a:lnTo>
                    <a:pt x="13522" y="14060"/>
                  </a:lnTo>
                  <a:lnTo>
                    <a:pt x="13464" y="14751"/>
                  </a:lnTo>
                  <a:lnTo>
                    <a:pt x="13445" y="15443"/>
                  </a:lnTo>
                  <a:lnTo>
                    <a:pt x="13464" y="15788"/>
                  </a:lnTo>
                  <a:lnTo>
                    <a:pt x="13483" y="16115"/>
                  </a:lnTo>
                  <a:lnTo>
                    <a:pt x="12984" y="15270"/>
                  </a:lnTo>
                  <a:lnTo>
                    <a:pt x="12504" y="14425"/>
                  </a:lnTo>
                  <a:lnTo>
                    <a:pt x="12062" y="13541"/>
                  </a:lnTo>
                  <a:lnTo>
                    <a:pt x="11640" y="12638"/>
                  </a:lnTo>
                  <a:lnTo>
                    <a:pt x="11774" y="12542"/>
                  </a:lnTo>
                  <a:lnTo>
                    <a:pt x="11870" y="12408"/>
                  </a:lnTo>
                  <a:lnTo>
                    <a:pt x="11966" y="12254"/>
                  </a:lnTo>
                  <a:lnTo>
                    <a:pt x="12043" y="12101"/>
                  </a:lnTo>
                  <a:lnTo>
                    <a:pt x="12100" y="11928"/>
                  </a:lnTo>
                  <a:lnTo>
                    <a:pt x="12139" y="11755"/>
                  </a:lnTo>
                  <a:lnTo>
                    <a:pt x="12216" y="11428"/>
                  </a:lnTo>
                  <a:lnTo>
                    <a:pt x="12235" y="11255"/>
                  </a:lnTo>
                  <a:lnTo>
                    <a:pt x="12254" y="11063"/>
                  </a:lnTo>
                  <a:lnTo>
                    <a:pt x="12254" y="10890"/>
                  </a:lnTo>
                  <a:lnTo>
                    <a:pt x="12235" y="10718"/>
                  </a:lnTo>
                  <a:lnTo>
                    <a:pt x="12197" y="10545"/>
                  </a:lnTo>
                  <a:lnTo>
                    <a:pt x="12120" y="10391"/>
                  </a:lnTo>
                  <a:lnTo>
                    <a:pt x="12043" y="10218"/>
                  </a:lnTo>
                  <a:lnTo>
                    <a:pt x="11928" y="10084"/>
                  </a:lnTo>
                  <a:lnTo>
                    <a:pt x="11832" y="9988"/>
                  </a:lnTo>
                  <a:lnTo>
                    <a:pt x="11716" y="9892"/>
                  </a:lnTo>
                  <a:lnTo>
                    <a:pt x="11582" y="9834"/>
                  </a:lnTo>
                  <a:lnTo>
                    <a:pt x="11467" y="9776"/>
                  </a:lnTo>
                  <a:lnTo>
                    <a:pt x="11332" y="9757"/>
                  </a:lnTo>
                  <a:lnTo>
                    <a:pt x="11198" y="9738"/>
                  </a:lnTo>
                  <a:lnTo>
                    <a:pt x="10910" y="9738"/>
                  </a:lnTo>
                  <a:lnTo>
                    <a:pt x="10775" y="9776"/>
                  </a:lnTo>
                  <a:lnTo>
                    <a:pt x="10641" y="9815"/>
                  </a:lnTo>
                  <a:lnTo>
                    <a:pt x="10372" y="9911"/>
                  </a:lnTo>
                  <a:lnTo>
                    <a:pt x="10122" y="10045"/>
                  </a:lnTo>
                  <a:lnTo>
                    <a:pt x="9911" y="10218"/>
                  </a:lnTo>
                  <a:lnTo>
                    <a:pt x="9853" y="10276"/>
                  </a:lnTo>
                  <a:lnTo>
                    <a:pt x="9796" y="10353"/>
                  </a:lnTo>
                  <a:lnTo>
                    <a:pt x="9738" y="10333"/>
                  </a:lnTo>
                  <a:lnTo>
                    <a:pt x="9661" y="10353"/>
                  </a:lnTo>
                  <a:lnTo>
                    <a:pt x="9604" y="10372"/>
                  </a:lnTo>
                  <a:lnTo>
                    <a:pt x="9546" y="10391"/>
                  </a:lnTo>
                  <a:lnTo>
                    <a:pt x="9508" y="10429"/>
                  </a:lnTo>
                  <a:lnTo>
                    <a:pt x="9488" y="10487"/>
                  </a:lnTo>
                  <a:lnTo>
                    <a:pt x="9469" y="10564"/>
                  </a:lnTo>
                  <a:lnTo>
                    <a:pt x="9488" y="10622"/>
                  </a:lnTo>
                  <a:lnTo>
                    <a:pt x="9546" y="10775"/>
                  </a:lnTo>
                  <a:lnTo>
                    <a:pt x="9527" y="10890"/>
                  </a:lnTo>
                  <a:lnTo>
                    <a:pt x="9508" y="11025"/>
                  </a:lnTo>
                  <a:lnTo>
                    <a:pt x="9508" y="11275"/>
                  </a:lnTo>
                  <a:lnTo>
                    <a:pt x="9546" y="11505"/>
                  </a:lnTo>
                  <a:lnTo>
                    <a:pt x="9642" y="11736"/>
                  </a:lnTo>
                  <a:lnTo>
                    <a:pt x="9700" y="11851"/>
                  </a:lnTo>
                  <a:lnTo>
                    <a:pt x="9757" y="11947"/>
                  </a:lnTo>
                  <a:lnTo>
                    <a:pt x="9834" y="12043"/>
                  </a:lnTo>
                  <a:lnTo>
                    <a:pt x="9930" y="12120"/>
                  </a:lnTo>
                  <a:lnTo>
                    <a:pt x="10026" y="12197"/>
                  </a:lnTo>
                  <a:lnTo>
                    <a:pt x="10141" y="12273"/>
                  </a:lnTo>
                  <a:lnTo>
                    <a:pt x="10257" y="12331"/>
                  </a:lnTo>
                  <a:lnTo>
                    <a:pt x="10372" y="12369"/>
                  </a:lnTo>
                  <a:lnTo>
                    <a:pt x="10429" y="12369"/>
                  </a:lnTo>
                  <a:lnTo>
                    <a:pt x="10487" y="12350"/>
                  </a:lnTo>
                  <a:lnTo>
                    <a:pt x="10679" y="12542"/>
                  </a:lnTo>
                  <a:lnTo>
                    <a:pt x="10775" y="12619"/>
                  </a:lnTo>
                  <a:lnTo>
                    <a:pt x="10890" y="12677"/>
                  </a:lnTo>
                  <a:lnTo>
                    <a:pt x="10986" y="12734"/>
                  </a:lnTo>
                  <a:lnTo>
                    <a:pt x="11102" y="12754"/>
                  </a:lnTo>
                  <a:lnTo>
                    <a:pt x="11236" y="12773"/>
                  </a:lnTo>
                  <a:lnTo>
                    <a:pt x="11351" y="12754"/>
                  </a:lnTo>
                  <a:lnTo>
                    <a:pt x="11428" y="12734"/>
                  </a:lnTo>
                  <a:lnTo>
                    <a:pt x="11716" y="13445"/>
                  </a:lnTo>
                  <a:lnTo>
                    <a:pt x="12024" y="14117"/>
                  </a:lnTo>
                  <a:lnTo>
                    <a:pt x="12331" y="14790"/>
                  </a:lnTo>
                  <a:lnTo>
                    <a:pt x="12677" y="15462"/>
                  </a:lnTo>
                  <a:lnTo>
                    <a:pt x="13042" y="16115"/>
                  </a:lnTo>
                  <a:lnTo>
                    <a:pt x="13407" y="16749"/>
                  </a:lnTo>
                  <a:lnTo>
                    <a:pt x="13791" y="17402"/>
                  </a:lnTo>
                  <a:lnTo>
                    <a:pt x="14194" y="18016"/>
                  </a:lnTo>
                  <a:lnTo>
                    <a:pt x="13887" y="18074"/>
                  </a:lnTo>
                  <a:lnTo>
                    <a:pt x="13599" y="18093"/>
                  </a:lnTo>
                  <a:lnTo>
                    <a:pt x="13291" y="18093"/>
                  </a:lnTo>
                  <a:lnTo>
                    <a:pt x="12984" y="18055"/>
                  </a:lnTo>
                  <a:lnTo>
                    <a:pt x="12677" y="17997"/>
                  </a:lnTo>
                  <a:lnTo>
                    <a:pt x="12389" y="17939"/>
                  </a:lnTo>
                  <a:lnTo>
                    <a:pt x="12081" y="17843"/>
                  </a:lnTo>
                  <a:lnTo>
                    <a:pt x="11774" y="17747"/>
                  </a:lnTo>
                  <a:lnTo>
                    <a:pt x="11179" y="17517"/>
                  </a:lnTo>
                  <a:lnTo>
                    <a:pt x="10564" y="17286"/>
                  </a:lnTo>
                  <a:lnTo>
                    <a:pt x="9968" y="17056"/>
                  </a:lnTo>
                  <a:lnTo>
                    <a:pt x="9661" y="16960"/>
                  </a:lnTo>
                  <a:lnTo>
                    <a:pt x="9354" y="16864"/>
                  </a:lnTo>
                  <a:lnTo>
                    <a:pt x="9431" y="16576"/>
                  </a:lnTo>
                  <a:lnTo>
                    <a:pt x="9469" y="16307"/>
                  </a:lnTo>
                  <a:lnTo>
                    <a:pt x="9469" y="16057"/>
                  </a:lnTo>
                  <a:lnTo>
                    <a:pt x="9450" y="15846"/>
                  </a:lnTo>
                  <a:lnTo>
                    <a:pt x="9431" y="15750"/>
                  </a:lnTo>
                  <a:lnTo>
                    <a:pt x="9354" y="15673"/>
                  </a:lnTo>
                  <a:lnTo>
                    <a:pt x="9277" y="15635"/>
                  </a:lnTo>
                  <a:lnTo>
                    <a:pt x="9181" y="15615"/>
                  </a:lnTo>
                  <a:lnTo>
                    <a:pt x="9085" y="15615"/>
                  </a:lnTo>
                  <a:lnTo>
                    <a:pt x="8989" y="15654"/>
                  </a:lnTo>
                  <a:lnTo>
                    <a:pt x="8912" y="15711"/>
                  </a:lnTo>
                  <a:lnTo>
                    <a:pt x="8854" y="15788"/>
                  </a:lnTo>
                  <a:lnTo>
                    <a:pt x="8816" y="15904"/>
                  </a:lnTo>
                  <a:lnTo>
                    <a:pt x="8778" y="16000"/>
                  </a:lnTo>
                  <a:lnTo>
                    <a:pt x="8720" y="16096"/>
                  </a:lnTo>
                  <a:lnTo>
                    <a:pt x="8662" y="16192"/>
                  </a:lnTo>
                  <a:lnTo>
                    <a:pt x="8643" y="16230"/>
                  </a:lnTo>
                  <a:lnTo>
                    <a:pt x="8643" y="16268"/>
                  </a:lnTo>
                  <a:lnTo>
                    <a:pt x="8662" y="16345"/>
                  </a:lnTo>
                  <a:lnTo>
                    <a:pt x="8720" y="16403"/>
                  </a:lnTo>
                  <a:lnTo>
                    <a:pt x="8797" y="16422"/>
                  </a:lnTo>
                  <a:lnTo>
                    <a:pt x="8758" y="16557"/>
                  </a:lnTo>
                  <a:lnTo>
                    <a:pt x="8720" y="16672"/>
                  </a:lnTo>
                  <a:lnTo>
                    <a:pt x="8566" y="16557"/>
                  </a:lnTo>
                  <a:lnTo>
                    <a:pt x="8394" y="16461"/>
                  </a:lnTo>
                  <a:lnTo>
                    <a:pt x="8240" y="16403"/>
                  </a:lnTo>
                  <a:lnTo>
                    <a:pt x="8086" y="16384"/>
                  </a:lnTo>
                  <a:lnTo>
                    <a:pt x="7971" y="16422"/>
                  </a:lnTo>
                  <a:lnTo>
                    <a:pt x="7856" y="16480"/>
                  </a:lnTo>
                  <a:lnTo>
                    <a:pt x="7760" y="16576"/>
                  </a:lnTo>
                  <a:lnTo>
                    <a:pt x="7683" y="16691"/>
                  </a:lnTo>
                  <a:lnTo>
                    <a:pt x="7606" y="16710"/>
                  </a:lnTo>
                  <a:lnTo>
                    <a:pt x="7529" y="16768"/>
                  </a:lnTo>
                  <a:lnTo>
                    <a:pt x="7472" y="16864"/>
                  </a:lnTo>
                  <a:lnTo>
                    <a:pt x="7472" y="16960"/>
                  </a:lnTo>
                  <a:lnTo>
                    <a:pt x="7510" y="17190"/>
                  </a:lnTo>
                  <a:lnTo>
                    <a:pt x="7510" y="17440"/>
                  </a:lnTo>
                  <a:lnTo>
                    <a:pt x="7510" y="17555"/>
                  </a:lnTo>
                  <a:lnTo>
                    <a:pt x="7548" y="17671"/>
                  </a:lnTo>
                  <a:lnTo>
                    <a:pt x="7587" y="17767"/>
                  </a:lnTo>
                  <a:lnTo>
                    <a:pt x="7625" y="17863"/>
                  </a:lnTo>
                  <a:lnTo>
                    <a:pt x="7702" y="17920"/>
                  </a:lnTo>
                  <a:lnTo>
                    <a:pt x="7779" y="17978"/>
                  </a:lnTo>
                  <a:lnTo>
                    <a:pt x="7894" y="18036"/>
                  </a:lnTo>
                  <a:lnTo>
                    <a:pt x="7990" y="18074"/>
                  </a:lnTo>
                  <a:lnTo>
                    <a:pt x="8105" y="18093"/>
                  </a:lnTo>
                  <a:lnTo>
                    <a:pt x="8201" y="18093"/>
                  </a:lnTo>
                  <a:lnTo>
                    <a:pt x="8297" y="18112"/>
                  </a:lnTo>
                  <a:lnTo>
                    <a:pt x="8394" y="18132"/>
                  </a:lnTo>
                  <a:lnTo>
                    <a:pt x="8490" y="18132"/>
                  </a:lnTo>
                  <a:lnTo>
                    <a:pt x="8586" y="18112"/>
                  </a:lnTo>
                  <a:lnTo>
                    <a:pt x="8701" y="18074"/>
                  </a:lnTo>
                  <a:lnTo>
                    <a:pt x="8797" y="18036"/>
                  </a:lnTo>
                  <a:lnTo>
                    <a:pt x="8893" y="17959"/>
                  </a:lnTo>
                  <a:lnTo>
                    <a:pt x="9008" y="17882"/>
                  </a:lnTo>
                  <a:lnTo>
                    <a:pt x="9066" y="17824"/>
                  </a:lnTo>
                  <a:lnTo>
                    <a:pt x="9104" y="17767"/>
                  </a:lnTo>
                  <a:lnTo>
                    <a:pt x="9162" y="17632"/>
                  </a:lnTo>
                  <a:lnTo>
                    <a:pt x="9181" y="17498"/>
                  </a:lnTo>
                  <a:lnTo>
                    <a:pt x="9181" y="17363"/>
                  </a:lnTo>
                  <a:lnTo>
                    <a:pt x="9508" y="17440"/>
                  </a:lnTo>
                  <a:lnTo>
                    <a:pt x="9834" y="17555"/>
                  </a:lnTo>
                  <a:lnTo>
                    <a:pt x="10506" y="17805"/>
                  </a:lnTo>
                  <a:lnTo>
                    <a:pt x="11179" y="18055"/>
                  </a:lnTo>
                  <a:lnTo>
                    <a:pt x="11832" y="18285"/>
                  </a:lnTo>
                  <a:lnTo>
                    <a:pt x="12158" y="18381"/>
                  </a:lnTo>
                  <a:lnTo>
                    <a:pt x="12485" y="18458"/>
                  </a:lnTo>
                  <a:lnTo>
                    <a:pt x="12830" y="18516"/>
                  </a:lnTo>
                  <a:lnTo>
                    <a:pt x="13138" y="18554"/>
                  </a:lnTo>
                  <a:lnTo>
                    <a:pt x="13464" y="18554"/>
                  </a:lnTo>
                  <a:lnTo>
                    <a:pt x="13791" y="18516"/>
                  </a:lnTo>
                  <a:lnTo>
                    <a:pt x="14098" y="18458"/>
                  </a:lnTo>
                  <a:lnTo>
                    <a:pt x="14405" y="18343"/>
                  </a:lnTo>
                  <a:lnTo>
                    <a:pt x="14809" y="18938"/>
                  </a:lnTo>
                  <a:lnTo>
                    <a:pt x="15231" y="19534"/>
                  </a:lnTo>
                  <a:lnTo>
                    <a:pt x="16096" y="20705"/>
                  </a:lnTo>
                  <a:lnTo>
                    <a:pt x="16979" y="21858"/>
                  </a:lnTo>
                  <a:lnTo>
                    <a:pt x="17882" y="22991"/>
                  </a:lnTo>
                  <a:lnTo>
                    <a:pt x="18055" y="23586"/>
                  </a:lnTo>
                  <a:lnTo>
                    <a:pt x="18074" y="23644"/>
                  </a:lnTo>
                  <a:lnTo>
                    <a:pt x="18112" y="23682"/>
                  </a:lnTo>
                  <a:lnTo>
                    <a:pt x="18170" y="23702"/>
                  </a:lnTo>
                  <a:lnTo>
                    <a:pt x="18208" y="23721"/>
                  </a:lnTo>
                  <a:lnTo>
                    <a:pt x="18266" y="23702"/>
                  </a:lnTo>
                  <a:lnTo>
                    <a:pt x="18324" y="23682"/>
                  </a:lnTo>
                  <a:lnTo>
                    <a:pt x="18362" y="23644"/>
                  </a:lnTo>
                  <a:lnTo>
                    <a:pt x="18381" y="23606"/>
                  </a:lnTo>
                  <a:lnTo>
                    <a:pt x="20628" y="26314"/>
                  </a:lnTo>
                  <a:lnTo>
                    <a:pt x="20628" y="26314"/>
                  </a:lnTo>
                  <a:lnTo>
                    <a:pt x="20398" y="26275"/>
                  </a:lnTo>
                  <a:lnTo>
                    <a:pt x="20148" y="26237"/>
                  </a:lnTo>
                  <a:lnTo>
                    <a:pt x="19918" y="26160"/>
                  </a:lnTo>
                  <a:lnTo>
                    <a:pt x="19687" y="26083"/>
                  </a:lnTo>
                  <a:lnTo>
                    <a:pt x="19226" y="25891"/>
                  </a:lnTo>
                  <a:lnTo>
                    <a:pt x="18785" y="25661"/>
                  </a:lnTo>
                  <a:lnTo>
                    <a:pt x="18343" y="25392"/>
                  </a:lnTo>
                  <a:lnTo>
                    <a:pt x="17920" y="25142"/>
                  </a:lnTo>
                  <a:lnTo>
                    <a:pt x="17478" y="24892"/>
                  </a:lnTo>
                  <a:lnTo>
                    <a:pt x="17056" y="24662"/>
                  </a:lnTo>
                  <a:lnTo>
                    <a:pt x="15366" y="23855"/>
                  </a:lnTo>
                  <a:lnTo>
                    <a:pt x="14521" y="23433"/>
                  </a:lnTo>
                  <a:lnTo>
                    <a:pt x="13695" y="23010"/>
                  </a:lnTo>
                  <a:lnTo>
                    <a:pt x="13791" y="22914"/>
                  </a:lnTo>
                  <a:lnTo>
                    <a:pt x="13868" y="22818"/>
                  </a:lnTo>
                  <a:lnTo>
                    <a:pt x="13925" y="22703"/>
                  </a:lnTo>
                  <a:lnTo>
                    <a:pt x="13983" y="22607"/>
                  </a:lnTo>
                  <a:lnTo>
                    <a:pt x="14060" y="22376"/>
                  </a:lnTo>
                  <a:lnTo>
                    <a:pt x="14098" y="22127"/>
                  </a:lnTo>
                  <a:lnTo>
                    <a:pt x="14117" y="21877"/>
                  </a:lnTo>
                  <a:lnTo>
                    <a:pt x="14079" y="21627"/>
                  </a:lnTo>
                  <a:lnTo>
                    <a:pt x="14021" y="21378"/>
                  </a:lnTo>
                  <a:lnTo>
                    <a:pt x="13925" y="21128"/>
                  </a:lnTo>
                  <a:lnTo>
                    <a:pt x="13791" y="20917"/>
                  </a:lnTo>
                  <a:lnTo>
                    <a:pt x="13637" y="20725"/>
                  </a:lnTo>
                  <a:lnTo>
                    <a:pt x="13464" y="20571"/>
                  </a:lnTo>
                  <a:lnTo>
                    <a:pt x="13349" y="20494"/>
                  </a:lnTo>
                  <a:lnTo>
                    <a:pt x="13253" y="20436"/>
                  </a:lnTo>
                  <a:lnTo>
                    <a:pt x="13138" y="20398"/>
                  </a:lnTo>
                  <a:lnTo>
                    <a:pt x="13022" y="20360"/>
                  </a:lnTo>
                  <a:lnTo>
                    <a:pt x="12907" y="20340"/>
                  </a:lnTo>
                  <a:lnTo>
                    <a:pt x="12773" y="20321"/>
                  </a:lnTo>
                  <a:lnTo>
                    <a:pt x="12638" y="20340"/>
                  </a:lnTo>
                  <a:lnTo>
                    <a:pt x="12504" y="20360"/>
                  </a:lnTo>
                  <a:lnTo>
                    <a:pt x="12369" y="20398"/>
                  </a:lnTo>
                  <a:lnTo>
                    <a:pt x="12216" y="20436"/>
                  </a:lnTo>
                  <a:lnTo>
                    <a:pt x="12081" y="20513"/>
                  </a:lnTo>
                  <a:lnTo>
                    <a:pt x="11966" y="20571"/>
                  </a:lnTo>
                  <a:lnTo>
                    <a:pt x="11851" y="20667"/>
                  </a:lnTo>
                  <a:lnTo>
                    <a:pt x="11736" y="20763"/>
                  </a:lnTo>
                  <a:lnTo>
                    <a:pt x="11640" y="20859"/>
                  </a:lnTo>
                  <a:lnTo>
                    <a:pt x="11563" y="20974"/>
                  </a:lnTo>
                  <a:lnTo>
                    <a:pt x="11428" y="21205"/>
                  </a:lnTo>
                  <a:lnTo>
                    <a:pt x="11332" y="21454"/>
                  </a:lnTo>
                  <a:lnTo>
                    <a:pt x="11275" y="21723"/>
                  </a:lnTo>
                  <a:lnTo>
                    <a:pt x="11255" y="21992"/>
                  </a:lnTo>
                  <a:lnTo>
                    <a:pt x="11275" y="22261"/>
                  </a:lnTo>
                  <a:lnTo>
                    <a:pt x="11332" y="22511"/>
                  </a:lnTo>
                  <a:lnTo>
                    <a:pt x="11428" y="22741"/>
                  </a:lnTo>
                  <a:lnTo>
                    <a:pt x="11486" y="22837"/>
                  </a:lnTo>
                  <a:lnTo>
                    <a:pt x="11543" y="22933"/>
                  </a:lnTo>
                  <a:lnTo>
                    <a:pt x="11620" y="23029"/>
                  </a:lnTo>
                  <a:lnTo>
                    <a:pt x="11716" y="23106"/>
                  </a:lnTo>
                  <a:lnTo>
                    <a:pt x="11812" y="23164"/>
                  </a:lnTo>
                  <a:lnTo>
                    <a:pt x="11908" y="23221"/>
                  </a:lnTo>
                  <a:lnTo>
                    <a:pt x="12024" y="23279"/>
                  </a:lnTo>
                  <a:lnTo>
                    <a:pt x="12139" y="23298"/>
                  </a:lnTo>
                  <a:lnTo>
                    <a:pt x="12273" y="23317"/>
                  </a:lnTo>
                  <a:lnTo>
                    <a:pt x="12561" y="23317"/>
                  </a:lnTo>
                  <a:lnTo>
                    <a:pt x="12715" y="23279"/>
                  </a:lnTo>
                  <a:lnTo>
                    <a:pt x="12888" y="23433"/>
                  </a:lnTo>
                  <a:lnTo>
                    <a:pt x="13118" y="23567"/>
                  </a:lnTo>
                  <a:lnTo>
                    <a:pt x="13176" y="23586"/>
                  </a:lnTo>
                  <a:lnTo>
                    <a:pt x="13234" y="23606"/>
                  </a:lnTo>
                  <a:lnTo>
                    <a:pt x="13291" y="23606"/>
                  </a:lnTo>
                  <a:lnTo>
                    <a:pt x="13349" y="23586"/>
                  </a:lnTo>
                  <a:lnTo>
                    <a:pt x="13445" y="23529"/>
                  </a:lnTo>
                  <a:lnTo>
                    <a:pt x="13522" y="23433"/>
                  </a:lnTo>
                  <a:lnTo>
                    <a:pt x="14597" y="23990"/>
                  </a:lnTo>
                  <a:lnTo>
                    <a:pt x="15673" y="24528"/>
                  </a:lnTo>
                  <a:lnTo>
                    <a:pt x="16749" y="25046"/>
                  </a:lnTo>
                  <a:lnTo>
                    <a:pt x="17843" y="25565"/>
                  </a:lnTo>
                  <a:lnTo>
                    <a:pt x="18228" y="25757"/>
                  </a:lnTo>
                  <a:lnTo>
                    <a:pt x="18573" y="25968"/>
                  </a:lnTo>
                  <a:lnTo>
                    <a:pt x="18938" y="26179"/>
                  </a:lnTo>
                  <a:lnTo>
                    <a:pt x="19284" y="26352"/>
                  </a:lnTo>
                  <a:lnTo>
                    <a:pt x="19649" y="26487"/>
                  </a:lnTo>
                  <a:lnTo>
                    <a:pt x="19841" y="26544"/>
                  </a:lnTo>
                  <a:lnTo>
                    <a:pt x="20033" y="26602"/>
                  </a:lnTo>
                  <a:lnTo>
                    <a:pt x="20225" y="26621"/>
                  </a:lnTo>
                  <a:lnTo>
                    <a:pt x="20436" y="26640"/>
                  </a:lnTo>
                  <a:lnTo>
                    <a:pt x="20648" y="26621"/>
                  </a:lnTo>
                  <a:lnTo>
                    <a:pt x="20859" y="26602"/>
                  </a:lnTo>
                  <a:lnTo>
                    <a:pt x="21666" y="27581"/>
                  </a:lnTo>
                  <a:lnTo>
                    <a:pt x="22453" y="28561"/>
                  </a:lnTo>
                  <a:lnTo>
                    <a:pt x="23221" y="29560"/>
                  </a:lnTo>
                  <a:lnTo>
                    <a:pt x="23970" y="30559"/>
                  </a:lnTo>
                  <a:lnTo>
                    <a:pt x="24681" y="31577"/>
                  </a:lnTo>
                  <a:lnTo>
                    <a:pt x="25373" y="32633"/>
                  </a:lnTo>
                  <a:lnTo>
                    <a:pt x="26045" y="33689"/>
                  </a:lnTo>
                  <a:lnTo>
                    <a:pt x="26352" y="34227"/>
                  </a:lnTo>
                  <a:lnTo>
                    <a:pt x="26659" y="34784"/>
                  </a:lnTo>
                  <a:lnTo>
                    <a:pt x="26352" y="35380"/>
                  </a:lnTo>
                  <a:lnTo>
                    <a:pt x="26064" y="35994"/>
                  </a:lnTo>
                  <a:lnTo>
                    <a:pt x="25795" y="36609"/>
                  </a:lnTo>
                  <a:lnTo>
                    <a:pt x="25545" y="37223"/>
                  </a:lnTo>
                  <a:lnTo>
                    <a:pt x="25334" y="37838"/>
                  </a:lnTo>
                  <a:lnTo>
                    <a:pt x="25142" y="38472"/>
                  </a:lnTo>
                  <a:lnTo>
                    <a:pt x="24969" y="39125"/>
                  </a:lnTo>
                  <a:lnTo>
                    <a:pt x="24816" y="39759"/>
                  </a:lnTo>
                  <a:lnTo>
                    <a:pt x="24105" y="39528"/>
                  </a:lnTo>
                  <a:lnTo>
                    <a:pt x="23337" y="39298"/>
                  </a:lnTo>
                  <a:lnTo>
                    <a:pt x="22568" y="39067"/>
                  </a:lnTo>
                  <a:lnTo>
                    <a:pt x="21819" y="38798"/>
                  </a:lnTo>
                  <a:lnTo>
                    <a:pt x="21435" y="38645"/>
                  </a:lnTo>
                  <a:lnTo>
                    <a:pt x="21070" y="38472"/>
                  </a:lnTo>
                  <a:lnTo>
                    <a:pt x="20724" y="38299"/>
                  </a:lnTo>
                  <a:lnTo>
                    <a:pt x="20379" y="38107"/>
                  </a:lnTo>
                  <a:lnTo>
                    <a:pt x="20033" y="37915"/>
                  </a:lnTo>
                  <a:lnTo>
                    <a:pt x="19726" y="37684"/>
                  </a:lnTo>
                  <a:lnTo>
                    <a:pt x="19418" y="37435"/>
                  </a:lnTo>
                  <a:lnTo>
                    <a:pt x="19149" y="37166"/>
                  </a:lnTo>
                  <a:lnTo>
                    <a:pt x="19246" y="37127"/>
                  </a:lnTo>
                  <a:lnTo>
                    <a:pt x="19342" y="37051"/>
                  </a:lnTo>
                  <a:lnTo>
                    <a:pt x="19514" y="36897"/>
                  </a:lnTo>
                  <a:lnTo>
                    <a:pt x="19649" y="36724"/>
                  </a:lnTo>
                  <a:lnTo>
                    <a:pt x="19745" y="36532"/>
                  </a:lnTo>
                  <a:lnTo>
                    <a:pt x="19803" y="36321"/>
                  </a:lnTo>
                  <a:lnTo>
                    <a:pt x="19841" y="36090"/>
                  </a:lnTo>
                  <a:lnTo>
                    <a:pt x="19841" y="35860"/>
                  </a:lnTo>
                  <a:lnTo>
                    <a:pt x="19803" y="35629"/>
                  </a:lnTo>
                  <a:lnTo>
                    <a:pt x="19745" y="35399"/>
                  </a:lnTo>
                  <a:lnTo>
                    <a:pt x="19649" y="35168"/>
                  </a:lnTo>
                  <a:lnTo>
                    <a:pt x="19514" y="34957"/>
                  </a:lnTo>
                  <a:lnTo>
                    <a:pt x="19361" y="34746"/>
                  </a:lnTo>
                  <a:lnTo>
                    <a:pt x="19169" y="34573"/>
                  </a:lnTo>
                  <a:lnTo>
                    <a:pt x="18957" y="34419"/>
                  </a:lnTo>
                  <a:lnTo>
                    <a:pt x="18727" y="34304"/>
                  </a:lnTo>
                  <a:lnTo>
                    <a:pt x="18439" y="34227"/>
                  </a:lnTo>
                  <a:lnTo>
                    <a:pt x="18228" y="34189"/>
                  </a:lnTo>
                  <a:lnTo>
                    <a:pt x="18016" y="34170"/>
                  </a:lnTo>
                  <a:lnTo>
                    <a:pt x="17824" y="34170"/>
                  </a:lnTo>
                  <a:lnTo>
                    <a:pt x="17632" y="34189"/>
                  </a:lnTo>
                  <a:lnTo>
                    <a:pt x="17459" y="34208"/>
                  </a:lnTo>
                  <a:lnTo>
                    <a:pt x="17286" y="34266"/>
                  </a:lnTo>
                  <a:lnTo>
                    <a:pt x="17152" y="34342"/>
                  </a:lnTo>
                  <a:lnTo>
                    <a:pt x="16998" y="34419"/>
                  </a:lnTo>
                  <a:lnTo>
                    <a:pt x="16883" y="34515"/>
                  </a:lnTo>
                  <a:lnTo>
                    <a:pt x="16768" y="34611"/>
                  </a:lnTo>
                  <a:lnTo>
                    <a:pt x="16672" y="34727"/>
                  </a:lnTo>
                  <a:lnTo>
                    <a:pt x="16576" y="34842"/>
                  </a:lnTo>
                  <a:lnTo>
                    <a:pt x="16518" y="34976"/>
                  </a:lnTo>
                  <a:lnTo>
                    <a:pt x="16441" y="35091"/>
                  </a:lnTo>
                  <a:lnTo>
                    <a:pt x="16403" y="35245"/>
                  </a:lnTo>
                  <a:lnTo>
                    <a:pt x="16364" y="35380"/>
                  </a:lnTo>
                  <a:lnTo>
                    <a:pt x="16345" y="35514"/>
                  </a:lnTo>
                  <a:lnTo>
                    <a:pt x="16345" y="35648"/>
                  </a:lnTo>
                  <a:lnTo>
                    <a:pt x="16364" y="35802"/>
                  </a:lnTo>
                  <a:lnTo>
                    <a:pt x="16384" y="35937"/>
                  </a:lnTo>
                  <a:lnTo>
                    <a:pt x="16422" y="36052"/>
                  </a:lnTo>
                  <a:lnTo>
                    <a:pt x="16480" y="36186"/>
                  </a:lnTo>
                  <a:lnTo>
                    <a:pt x="16537" y="36302"/>
                  </a:lnTo>
                  <a:lnTo>
                    <a:pt x="16633" y="36417"/>
                  </a:lnTo>
                  <a:lnTo>
                    <a:pt x="16729" y="36513"/>
                  </a:lnTo>
                  <a:lnTo>
                    <a:pt x="16845" y="36609"/>
                  </a:lnTo>
                  <a:lnTo>
                    <a:pt x="16979" y="36686"/>
                  </a:lnTo>
                  <a:lnTo>
                    <a:pt x="17114" y="36762"/>
                  </a:lnTo>
                  <a:lnTo>
                    <a:pt x="17286" y="36801"/>
                  </a:lnTo>
                  <a:lnTo>
                    <a:pt x="17459" y="36839"/>
                  </a:lnTo>
                  <a:lnTo>
                    <a:pt x="17651" y="36859"/>
                  </a:lnTo>
                  <a:lnTo>
                    <a:pt x="17863" y="36859"/>
                  </a:lnTo>
                  <a:lnTo>
                    <a:pt x="17863" y="36955"/>
                  </a:lnTo>
                  <a:lnTo>
                    <a:pt x="17901" y="37031"/>
                  </a:lnTo>
                  <a:lnTo>
                    <a:pt x="17920" y="37127"/>
                  </a:lnTo>
                  <a:lnTo>
                    <a:pt x="17978" y="37185"/>
                  </a:lnTo>
                  <a:lnTo>
                    <a:pt x="18035" y="37262"/>
                  </a:lnTo>
                  <a:lnTo>
                    <a:pt x="18112" y="37300"/>
                  </a:lnTo>
                  <a:lnTo>
                    <a:pt x="18208" y="37319"/>
                  </a:lnTo>
                  <a:lnTo>
                    <a:pt x="18304" y="37319"/>
                  </a:lnTo>
                  <a:lnTo>
                    <a:pt x="18343" y="37300"/>
                  </a:lnTo>
                  <a:lnTo>
                    <a:pt x="18535" y="37319"/>
                  </a:lnTo>
                  <a:lnTo>
                    <a:pt x="18708" y="37300"/>
                  </a:lnTo>
                  <a:lnTo>
                    <a:pt x="18977" y="37588"/>
                  </a:lnTo>
                  <a:lnTo>
                    <a:pt x="19284" y="37857"/>
                  </a:lnTo>
                  <a:lnTo>
                    <a:pt x="19610" y="38126"/>
                  </a:lnTo>
                  <a:lnTo>
                    <a:pt x="19956" y="38376"/>
                  </a:lnTo>
                  <a:lnTo>
                    <a:pt x="20321" y="38587"/>
                  </a:lnTo>
                  <a:lnTo>
                    <a:pt x="20705" y="38798"/>
                  </a:lnTo>
                  <a:lnTo>
                    <a:pt x="21109" y="39010"/>
                  </a:lnTo>
                  <a:lnTo>
                    <a:pt x="21512" y="39183"/>
                  </a:lnTo>
                  <a:lnTo>
                    <a:pt x="21915" y="39336"/>
                  </a:lnTo>
                  <a:lnTo>
                    <a:pt x="22338" y="39490"/>
                  </a:lnTo>
                  <a:lnTo>
                    <a:pt x="22760" y="39624"/>
                  </a:lnTo>
                  <a:lnTo>
                    <a:pt x="23164" y="39740"/>
                  </a:lnTo>
                  <a:lnTo>
                    <a:pt x="23586" y="39836"/>
                  </a:lnTo>
                  <a:lnTo>
                    <a:pt x="23990" y="39932"/>
                  </a:lnTo>
                  <a:lnTo>
                    <a:pt x="24374" y="39989"/>
                  </a:lnTo>
                  <a:lnTo>
                    <a:pt x="24758" y="40047"/>
                  </a:lnTo>
                  <a:lnTo>
                    <a:pt x="24662" y="40681"/>
                  </a:lnTo>
                  <a:lnTo>
                    <a:pt x="24585" y="41334"/>
                  </a:lnTo>
                  <a:lnTo>
                    <a:pt x="24527" y="41968"/>
                  </a:lnTo>
                  <a:lnTo>
                    <a:pt x="24508" y="42601"/>
                  </a:lnTo>
                  <a:lnTo>
                    <a:pt x="24508" y="43255"/>
                  </a:lnTo>
                  <a:lnTo>
                    <a:pt x="24547" y="43888"/>
                  </a:lnTo>
                  <a:lnTo>
                    <a:pt x="24624" y="44522"/>
                  </a:lnTo>
                  <a:lnTo>
                    <a:pt x="24720" y="45175"/>
                  </a:lnTo>
                  <a:lnTo>
                    <a:pt x="24835" y="45809"/>
                  </a:lnTo>
                  <a:lnTo>
                    <a:pt x="25008" y="46443"/>
                  </a:lnTo>
                  <a:lnTo>
                    <a:pt x="25200" y="47058"/>
                  </a:lnTo>
                  <a:lnTo>
                    <a:pt x="25411" y="47691"/>
                  </a:lnTo>
                  <a:lnTo>
                    <a:pt x="25680" y="48306"/>
                  </a:lnTo>
                  <a:lnTo>
                    <a:pt x="25968" y="48921"/>
                  </a:lnTo>
                  <a:lnTo>
                    <a:pt x="26314" y="49535"/>
                  </a:lnTo>
                  <a:lnTo>
                    <a:pt x="26679" y="50131"/>
                  </a:lnTo>
                  <a:lnTo>
                    <a:pt x="26736" y="50649"/>
                  </a:lnTo>
                  <a:lnTo>
                    <a:pt x="26794" y="51149"/>
                  </a:lnTo>
                  <a:lnTo>
                    <a:pt x="26487" y="51629"/>
                  </a:lnTo>
                  <a:lnTo>
                    <a:pt x="26448" y="51706"/>
                  </a:lnTo>
                  <a:lnTo>
                    <a:pt x="26429" y="51763"/>
                  </a:lnTo>
                  <a:lnTo>
                    <a:pt x="26429" y="51821"/>
                  </a:lnTo>
                  <a:lnTo>
                    <a:pt x="26429" y="51879"/>
                  </a:lnTo>
                  <a:lnTo>
                    <a:pt x="26467" y="51994"/>
                  </a:lnTo>
                  <a:lnTo>
                    <a:pt x="26544" y="52090"/>
                  </a:lnTo>
                  <a:lnTo>
                    <a:pt x="26640" y="52147"/>
                  </a:lnTo>
                  <a:lnTo>
                    <a:pt x="26736" y="52167"/>
                  </a:lnTo>
                  <a:lnTo>
                    <a:pt x="26794" y="52147"/>
                  </a:lnTo>
                  <a:lnTo>
                    <a:pt x="26852" y="52128"/>
                  </a:lnTo>
                  <a:lnTo>
                    <a:pt x="26890" y="52109"/>
                  </a:lnTo>
                  <a:lnTo>
                    <a:pt x="26928" y="52051"/>
                  </a:lnTo>
                  <a:lnTo>
                    <a:pt x="27063" y="52762"/>
                  </a:lnTo>
                  <a:lnTo>
                    <a:pt x="27216" y="53492"/>
                  </a:lnTo>
                  <a:lnTo>
                    <a:pt x="27389" y="54183"/>
                  </a:lnTo>
                  <a:lnTo>
                    <a:pt x="27581" y="54894"/>
                  </a:lnTo>
                  <a:lnTo>
                    <a:pt x="27082" y="54356"/>
                  </a:lnTo>
                  <a:lnTo>
                    <a:pt x="26583" y="53857"/>
                  </a:lnTo>
                  <a:lnTo>
                    <a:pt x="26064" y="53357"/>
                  </a:lnTo>
                  <a:lnTo>
                    <a:pt x="25526" y="52858"/>
                  </a:lnTo>
                  <a:lnTo>
                    <a:pt x="24988" y="52397"/>
                  </a:lnTo>
                  <a:lnTo>
                    <a:pt x="24431" y="51936"/>
                  </a:lnTo>
                  <a:lnTo>
                    <a:pt x="23855" y="51494"/>
                  </a:lnTo>
                  <a:lnTo>
                    <a:pt x="23260" y="51053"/>
                  </a:lnTo>
                  <a:lnTo>
                    <a:pt x="22184" y="50265"/>
                  </a:lnTo>
                  <a:lnTo>
                    <a:pt x="21147" y="49458"/>
                  </a:lnTo>
                  <a:lnTo>
                    <a:pt x="21166" y="49401"/>
                  </a:lnTo>
                  <a:lnTo>
                    <a:pt x="21166" y="49324"/>
                  </a:lnTo>
                  <a:lnTo>
                    <a:pt x="21128" y="49247"/>
                  </a:lnTo>
                  <a:lnTo>
                    <a:pt x="21089" y="49190"/>
                  </a:lnTo>
                  <a:lnTo>
                    <a:pt x="20705" y="48786"/>
                  </a:lnTo>
                  <a:lnTo>
                    <a:pt x="20360" y="48364"/>
                  </a:lnTo>
                  <a:lnTo>
                    <a:pt x="20033" y="47922"/>
                  </a:lnTo>
                  <a:lnTo>
                    <a:pt x="19726" y="47461"/>
                  </a:lnTo>
                  <a:lnTo>
                    <a:pt x="19457" y="47000"/>
                  </a:lnTo>
                  <a:lnTo>
                    <a:pt x="19188" y="46520"/>
                  </a:lnTo>
                  <a:lnTo>
                    <a:pt x="18938" y="46040"/>
                  </a:lnTo>
                  <a:lnTo>
                    <a:pt x="18708" y="45540"/>
                  </a:lnTo>
                  <a:lnTo>
                    <a:pt x="18247" y="44522"/>
                  </a:lnTo>
                  <a:lnTo>
                    <a:pt x="17824" y="43504"/>
                  </a:lnTo>
                  <a:lnTo>
                    <a:pt x="17402" y="42486"/>
                  </a:lnTo>
                  <a:lnTo>
                    <a:pt x="16979" y="41487"/>
                  </a:lnTo>
                  <a:lnTo>
                    <a:pt x="16806" y="41142"/>
                  </a:lnTo>
                  <a:lnTo>
                    <a:pt x="16633" y="40796"/>
                  </a:lnTo>
                  <a:lnTo>
                    <a:pt x="16441" y="40469"/>
                  </a:lnTo>
                  <a:lnTo>
                    <a:pt x="16249" y="40162"/>
                  </a:lnTo>
                  <a:lnTo>
                    <a:pt x="15827" y="39548"/>
                  </a:lnTo>
                  <a:lnTo>
                    <a:pt x="15385" y="38952"/>
                  </a:lnTo>
                  <a:lnTo>
                    <a:pt x="14905" y="38376"/>
                  </a:lnTo>
                  <a:lnTo>
                    <a:pt x="14386" y="37838"/>
                  </a:lnTo>
                  <a:lnTo>
                    <a:pt x="13868" y="37281"/>
                  </a:lnTo>
                  <a:lnTo>
                    <a:pt x="13330" y="36762"/>
                  </a:lnTo>
                  <a:lnTo>
                    <a:pt x="12657" y="36129"/>
                  </a:lnTo>
                  <a:lnTo>
                    <a:pt x="11966" y="35552"/>
                  </a:lnTo>
                  <a:lnTo>
                    <a:pt x="11236" y="34995"/>
                  </a:lnTo>
                  <a:lnTo>
                    <a:pt x="10487" y="34458"/>
                  </a:lnTo>
                  <a:lnTo>
                    <a:pt x="9719" y="33977"/>
                  </a:lnTo>
                  <a:lnTo>
                    <a:pt x="8931" y="33516"/>
                  </a:lnTo>
                  <a:lnTo>
                    <a:pt x="8125" y="33094"/>
                  </a:lnTo>
                  <a:lnTo>
                    <a:pt x="7318" y="32710"/>
                  </a:lnTo>
                  <a:lnTo>
                    <a:pt x="6473" y="32345"/>
                  </a:lnTo>
                  <a:lnTo>
                    <a:pt x="5628" y="32018"/>
                  </a:lnTo>
                  <a:lnTo>
                    <a:pt x="4763" y="31730"/>
                  </a:lnTo>
                  <a:lnTo>
                    <a:pt x="3880" y="31481"/>
                  </a:lnTo>
                  <a:lnTo>
                    <a:pt x="2996" y="31269"/>
                  </a:lnTo>
                  <a:lnTo>
                    <a:pt x="2113" y="31077"/>
                  </a:lnTo>
                  <a:lnTo>
                    <a:pt x="1210" y="30943"/>
                  </a:lnTo>
                  <a:lnTo>
                    <a:pt x="307" y="30827"/>
                  </a:lnTo>
                  <a:lnTo>
                    <a:pt x="211" y="30827"/>
                  </a:lnTo>
                  <a:lnTo>
                    <a:pt x="134" y="30866"/>
                  </a:lnTo>
                  <a:lnTo>
                    <a:pt x="77" y="30904"/>
                  </a:lnTo>
                  <a:lnTo>
                    <a:pt x="19" y="30962"/>
                  </a:lnTo>
                  <a:lnTo>
                    <a:pt x="0" y="31039"/>
                  </a:lnTo>
                  <a:lnTo>
                    <a:pt x="0" y="31116"/>
                  </a:lnTo>
                  <a:lnTo>
                    <a:pt x="19" y="31192"/>
                  </a:lnTo>
                  <a:lnTo>
                    <a:pt x="77" y="31269"/>
                  </a:lnTo>
                  <a:lnTo>
                    <a:pt x="423" y="31615"/>
                  </a:lnTo>
                  <a:lnTo>
                    <a:pt x="749" y="31961"/>
                  </a:lnTo>
                  <a:lnTo>
                    <a:pt x="1076" y="32326"/>
                  </a:lnTo>
                  <a:lnTo>
                    <a:pt x="1364" y="32691"/>
                  </a:lnTo>
                  <a:lnTo>
                    <a:pt x="1671" y="33056"/>
                  </a:lnTo>
                  <a:lnTo>
                    <a:pt x="1940" y="33440"/>
                  </a:lnTo>
                  <a:lnTo>
                    <a:pt x="2478" y="34227"/>
                  </a:lnTo>
                  <a:lnTo>
                    <a:pt x="2996" y="35034"/>
                  </a:lnTo>
                  <a:lnTo>
                    <a:pt x="3476" y="35860"/>
                  </a:lnTo>
                  <a:lnTo>
                    <a:pt x="3937" y="36686"/>
                  </a:lnTo>
                  <a:lnTo>
                    <a:pt x="4398" y="37531"/>
                  </a:lnTo>
                  <a:lnTo>
                    <a:pt x="5301" y="39221"/>
                  </a:lnTo>
                  <a:lnTo>
                    <a:pt x="5781" y="40047"/>
                  </a:lnTo>
                  <a:lnTo>
                    <a:pt x="6262" y="40873"/>
                  </a:lnTo>
                  <a:lnTo>
                    <a:pt x="6780" y="41680"/>
                  </a:lnTo>
                  <a:lnTo>
                    <a:pt x="7318" y="42467"/>
                  </a:lnTo>
                  <a:lnTo>
                    <a:pt x="7606" y="42851"/>
                  </a:lnTo>
                  <a:lnTo>
                    <a:pt x="7894" y="43216"/>
                  </a:lnTo>
                  <a:lnTo>
                    <a:pt x="8201" y="43600"/>
                  </a:lnTo>
                  <a:lnTo>
                    <a:pt x="8528" y="43946"/>
                  </a:lnTo>
                  <a:lnTo>
                    <a:pt x="8835" y="44272"/>
                  </a:lnTo>
                  <a:lnTo>
                    <a:pt x="9143" y="44580"/>
                  </a:lnTo>
                  <a:lnTo>
                    <a:pt x="9469" y="44849"/>
                  </a:lnTo>
                  <a:lnTo>
                    <a:pt x="9796" y="45118"/>
                  </a:lnTo>
                  <a:lnTo>
                    <a:pt x="10141" y="45367"/>
                  </a:lnTo>
                  <a:lnTo>
                    <a:pt x="10506" y="45617"/>
                  </a:lnTo>
                  <a:lnTo>
                    <a:pt x="10852" y="45828"/>
                  </a:lnTo>
                  <a:lnTo>
                    <a:pt x="11236" y="46040"/>
                  </a:lnTo>
                  <a:lnTo>
                    <a:pt x="11601" y="46232"/>
                  </a:lnTo>
                  <a:lnTo>
                    <a:pt x="11985" y="46424"/>
                  </a:lnTo>
                  <a:lnTo>
                    <a:pt x="12754" y="46769"/>
                  </a:lnTo>
                  <a:lnTo>
                    <a:pt x="13541" y="47077"/>
                  </a:lnTo>
                  <a:lnTo>
                    <a:pt x="14348" y="47384"/>
                  </a:lnTo>
                  <a:lnTo>
                    <a:pt x="15980" y="47922"/>
                  </a:lnTo>
                  <a:lnTo>
                    <a:pt x="16806" y="48210"/>
                  </a:lnTo>
                  <a:lnTo>
                    <a:pt x="17613" y="48498"/>
                  </a:lnTo>
                  <a:lnTo>
                    <a:pt x="18420" y="48786"/>
                  </a:lnTo>
                  <a:lnTo>
                    <a:pt x="19207" y="49113"/>
                  </a:lnTo>
                  <a:lnTo>
                    <a:pt x="19975" y="49478"/>
                  </a:lnTo>
                  <a:lnTo>
                    <a:pt x="20340" y="49689"/>
                  </a:lnTo>
                  <a:lnTo>
                    <a:pt x="20724" y="49881"/>
                  </a:lnTo>
                  <a:lnTo>
                    <a:pt x="21109" y="50227"/>
                  </a:lnTo>
                  <a:lnTo>
                    <a:pt x="22511" y="51341"/>
                  </a:lnTo>
                  <a:lnTo>
                    <a:pt x="23855" y="52455"/>
                  </a:lnTo>
                  <a:lnTo>
                    <a:pt x="24489" y="53012"/>
                  </a:lnTo>
                  <a:lnTo>
                    <a:pt x="25123" y="53588"/>
                  </a:lnTo>
                  <a:lnTo>
                    <a:pt x="25757" y="54164"/>
                  </a:lnTo>
                  <a:lnTo>
                    <a:pt x="26352" y="54760"/>
                  </a:lnTo>
                  <a:lnTo>
                    <a:pt x="26948" y="55374"/>
                  </a:lnTo>
                  <a:lnTo>
                    <a:pt x="27543" y="55989"/>
                  </a:lnTo>
                  <a:lnTo>
                    <a:pt x="28100" y="56623"/>
                  </a:lnTo>
                  <a:lnTo>
                    <a:pt x="28657" y="57276"/>
                  </a:lnTo>
                  <a:lnTo>
                    <a:pt x="29195" y="57948"/>
                  </a:lnTo>
                  <a:lnTo>
                    <a:pt x="29733" y="58659"/>
                  </a:lnTo>
                  <a:lnTo>
                    <a:pt x="30251" y="59389"/>
                  </a:lnTo>
                  <a:lnTo>
                    <a:pt x="30770" y="60138"/>
                  </a:lnTo>
                  <a:lnTo>
                    <a:pt x="31192" y="60829"/>
                  </a:lnTo>
                  <a:lnTo>
                    <a:pt x="31615" y="61540"/>
                  </a:lnTo>
                  <a:lnTo>
                    <a:pt x="32037" y="62250"/>
                  </a:lnTo>
                  <a:lnTo>
                    <a:pt x="32422" y="62961"/>
                  </a:lnTo>
                  <a:lnTo>
                    <a:pt x="32806" y="63672"/>
                  </a:lnTo>
                  <a:lnTo>
                    <a:pt x="33190" y="64402"/>
                  </a:lnTo>
                  <a:lnTo>
                    <a:pt x="33536" y="65131"/>
                  </a:lnTo>
                  <a:lnTo>
                    <a:pt x="33901" y="65861"/>
                  </a:lnTo>
                  <a:lnTo>
                    <a:pt x="33901" y="65861"/>
                  </a:lnTo>
                  <a:lnTo>
                    <a:pt x="33536" y="65516"/>
                  </a:lnTo>
                  <a:lnTo>
                    <a:pt x="33151" y="65170"/>
                  </a:lnTo>
                  <a:lnTo>
                    <a:pt x="32767" y="64824"/>
                  </a:lnTo>
                  <a:lnTo>
                    <a:pt x="32383" y="64517"/>
                  </a:lnTo>
                  <a:lnTo>
                    <a:pt x="31980" y="64210"/>
                  </a:lnTo>
                  <a:lnTo>
                    <a:pt x="31557" y="63902"/>
                  </a:lnTo>
                  <a:lnTo>
                    <a:pt x="31154" y="63614"/>
                  </a:lnTo>
                  <a:lnTo>
                    <a:pt x="30712" y="63345"/>
                  </a:lnTo>
                  <a:lnTo>
                    <a:pt x="30693" y="63288"/>
                  </a:lnTo>
                  <a:lnTo>
                    <a:pt x="30655" y="63230"/>
                  </a:lnTo>
                  <a:lnTo>
                    <a:pt x="29598" y="62135"/>
                  </a:lnTo>
                  <a:lnTo>
                    <a:pt x="28503" y="60944"/>
                  </a:lnTo>
                  <a:lnTo>
                    <a:pt x="27370" y="59696"/>
                  </a:lnTo>
                  <a:lnTo>
                    <a:pt x="26179" y="58447"/>
                  </a:lnTo>
                  <a:lnTo>
                    <a:pt x="25565" y="57814"/>
                  </a:lnTo>
                  <a:lnTo>
                    <a:pt x="24931" y="57199"/>
                  </a:lnTo>
                  <a:lnTo>
                    <a:pt x="24297" y="56584"/>
                  </a:lnTo>
                  <a:lnTo>
                    <a:pt x="23663" y="55970"/>
                  </a:lnTo>
                  <a:lnTo>
                    <a:pt x="23010" y="55393"/>
                  </a:lnTo>
                  <a:lnTo>
                    <a:pt x="22338" y="54836"/>
                  </a:lnTo>
                  <a:lnTo>
                    <a:pt x="21666" y="54299"/>
                  </a:lnTo>
                  <a:lnTo>
                    <a:pt x="20974" y="53799"/>
                  </a:lnTo>
                  <a:lnTo>
                    <a:pt x="20283" y="53319"/>
                  </a:lnTo>
                  <a:lnTo>
                    <a:pt x="19572" y="52877"/>
                  </a:lnTo>
                  <a:lnTo>
                    <a:pt x="18861" y="52493"/>
                  </a:lnTo>
                  <a:lnTo>
                    <a:pt x="18151" y="52128"/>
                  </a:lnTo>
                  <a:lnTo>
                    <a:pt x="17786" y="51975"/>
                  </a:lnTo>
                  <a:lnTo>
                    <a:pt x="17421" y="51821"/>
                  </a:lnTo>
                  <a:lnTo>
                    <a:pt x="17037" y="51686"/>
                  </a:lnTo>
                  <a:lnTo>
                    <a:pt x="16672" y="51571"/>
                  </a:lnTo>
                  <a:lnTo>
                    <a:pt x="16307" y="51475"/>
                  </a:lnTo>
                  <a:lnTo>
                    <a:pt x="15923" y="51379"/>
                  </a:lnTo>
                  <a:lnTo>
                    <a:pt x="15558" y="51302"/>
                  </a:lnTo>
                  <a:lnTo>
                    <a:pt x="15174" y="51245"/>
                  </a:lnTo>
                  <a:lnTo>
                    <a:pt x="14789" y="51206"/>
                  </a:lnTo>
                  <a:lnTo>
                    <a:pt x="14425" y="51168"/>
                  </a:lnTo>
                  <a:lnTo>
                    <a:pt x="13656" y="51168"/>
                  </a:lnTo>
                  <a:lnTo>
                    <a:pt x="13272" y="51187"/>
                  </a:lnTo>
                  <a:lnTo>
                    <a:pt x="12869" y="51225"/>
                  </a:lnTo>
                  <a:lnTo>
                    <a:pt x="12485" y="51302"/>
                  </a:lnTo>
                  <a:lnTo>
                    <a:pt x="12100" y="51379"/>
                  </a:lnTo>
                  <a:lnTo>
                    <a:pt x="11697" y="51475"/>
                  </a:lnTo>
                  <a:lnTo>
                    <a:pt x="11313" y="51590"/>
                  </a:lnTo>
                  <a:lnTo>
                    <a:pt x="10910" y="51744"/>
                  </a:lnTo>
                  <a:lnTo>
                    <a:pt x="10526" y="51898"/>
                  </a:lnTo>
                  <a:lnTo>
                    <a:pt x="10122" y="52090"/>
                  </a:lnTo>
                  <a:lnTo>
                    <a:pt x="9719" y="52282"/>
                  </a:lnTo>
                  <a:lnTo>
                    <a:pt x="9315" y="52512"/>
                  </a:lnTo>
                  <a:lnTo>
                    <a:pt x="8931" y="52781"/>
                  </a:lnTo>
                  <a:lnTo>
                    <a:pt x="8893" y="52743"/>
                  </a:lnTo>
                  <a:lnTo>
                    <a:pt x="8854" y="52724"/>
                  </a:lnTo>
                  <a:lnTo>
                    <a:pt x="8797" y="52704"/>
                  </a:lnTo>
                  <a:lnTo>
                    <a:pt x="8758" y="52724"/>
                  </a:lnTo>
                  <a:lnTo>
                    <a:pt x="8720" y="52743"/>
                  </a:lnTo>
                  <a:lnTo>
                    <a:pt x="8701" y="52781"/>
                  </a:lnTo>
                  <a:lnTo>
                    <a:pt x="8682" y="52820"/>
                  </a:lnTo>
                  <a:lnTo>
                    <a:pt x="8682" y="52877"/>
                  </a:lnTo>
                  <a:lnTo>
                    <a:pt x="8701" y="52916"/>
                  </a:lnTo>
                  <a:lnTo>
                    <a:pt x="8374" y="53127"/>
                  </a:lnTo>
                  <a:lnTo>
                    <a:pt x="8336" y="53185"/>
                  </a:lnTo>
                  <a:lnTo>
                    <a:pt x="8297" y="53223"/>
                  </a:lnTo>
                  <a:lnTo>
                    <a:pt x="8278" y="53281"/>
                  </a:lnTo>
                  <a:lnTo>
                    <a:pt x="8259" y="53319"/>
                  </a:lnTo>
                  <a:lnTo>
                    <a:pt x="8278" y="53434"/>
                  </a:lnTo>
                  <a:lnTo>
                    <a:pt x="8317" y="53530"/>
                  </a:lnTo>
                  <a:lnTo>
                    <a:pt x="8394" y="53607"/>
                  </a:lnTo>
                  <a:lnTo>
                    <a:pt x="8470" y="53646"/>
                  </a:lnTo>
                  <a:lnTo>
                    <a:pt x="8528" y="53665"/>
                  </a:lnTo>
                  <a:lnTo>
                    <a:pt x="8586" y="53646"/>
                  </a:lnTo>
                  <a:lnTo>
                    <a:pt x="8624" y="53626"/>
                  </a:lnTo>
                  <a:lnTo>
                    <a:pt x="8682" y="53607"/>
                  </a:lnTo>
                  <a:lnTo>
                    <a:pt x="9066" y="53338"/>
                  </a:lnTo>
                  <a:lnTo>
                    <a:pt x="10141" y="54471"/>
                  </a:lnTo>
                  <a:lnTo>
                    <a:pt x="11236" y="55585"/>
                  </a:lnTo>
                  <a:lnTo>
                    <a:pt x="11793" y="56123"/>
                  </a:lnTo>
                  <a:lnTo>
                    <a:pt x="12369" y="56661"/>
                  </a:lnTo>
                  <a:lnTo>
                    <a:pt x="12946" y="57180"/>
                  </a:lnTo>
                  <a:lnTo>
                    <a:pt x="13522" y="57698"/>
                  </a:lnTo>
                  <a:lnTo>
                    <a:pt x="14117" y="58198"/>
                  </a:lnTo>
                  <a:lnTo>
                    <a:pt x="14713" y="58697"/>
                  </a:lnTo>
                  <a:lnTo>
                    <a:pt x="15327" y="59177"/>
                  </a:lnTo>
                  <a:lnTo>
                    <a:pt x="15961" y="59638"/>
                  </a:lnTo>
                  <a:lnTo>
                    <a:pt x="16576" y="60099"/>
                  </a:lnTo>
                  <a:lnTo>
                    <a:pt x="17229" y="60541"/>
                  </a:lnTo>
                  <a:lnTo>
                    <a:pt x="17863" y="60963"/>
                  </a:lnTo>
                  <a:lnTo>
                    <a:pt x="18535" y="61386"/>
                  </a:lnTo>
                  <a:lnTo>
                    <a:pt x="18881" y="61578"/>
                  </a:lnTo>
                  <a:lnTo>
                    <a:pt x="19226" y="61770"/>
                  </a:lnTo>
                  <a:lnTo>
                    <a:pt x="19591" y="61924"/>
                  </a:lnTo>
                  <a:lnTo>
                    <a:pt x="19956" y="62078"/>
                  </a:lnTo>
                  <a:lnTo>
                    <a:pt x="20302" y="62212"/>
                  </a:lnTo>
                  <a:lnTo>
                    <a:pt x="20667" y="62308"/>
                  </a:lnTo>
                  <a:lnTo>
                    <a:pt x="21032" y="62404"/>
                  </a:lnTo>
                  <a:lnTo>
                    <a:pt x="21397" y="62500"/>
                  </a:lnTo>
                  <a:lnTo>
                    <a:pt x="22127" y="62635"/>
                  </a:lnTo>
                  <a:lnTo>
                    <a:pt x="22876" y="62731"/>
                  </a:lnTo>
                  <a:lnTo>
                    <a:pt x="23625" y="62788"/>
                  </a:lnTo>
                  <a:lnTo>
                    <a:pt x="24374" y="62827"/>
                  </a:lnTo>
                  <a:lnTo>
                    <a:pt x="25872" y="62903"/>
                  </a:lnTo>
                  <a:lnTo>
                    <a:pt x="26621" y="62961"/>
                  </a:lnTo>
                  <a:lnTo>
                    <a:pt x="27370" y="63019"/>
                  </a:lnTo>
                  <a:lnTo>
                    <a:pt x="28100" y="63115"/>
                  </a:lnTo>
                  <a:lnTo>
                    <a:pt x="28484" y="63172"/>
                  </a:lnTo>
                  <a:lnTo>
                    <a:pt x="28849" y="63249"/>
                  </a:lnTo>
                  <a:lnTo>
                    <a:pt x="29214" y="63345"/>
                  </a:lnTo>
                  <a:lnTo>
                    <a:pt x="29598" y="63441"/>
                  </a:lnTo>
                  <a:lnTo>
                    <a:pt x="29963" y="63556"/>
                  </a:lnTo>
                  <a:lnTo>
                    <a:pt x="30328" y="63691"/>
                  </a:lnTo>
                  <a:lnTo>
                    <a:pt x="30424" y="63710"/>
                  </a:lnTo>
                  <a:lnTo>
                    <a:pt x="30501" y="63710"/>
                  </a:lnTo>
                  <a:lnTo>
                    <a:pt x="31000" y="64037"/>
                  </a:lnTo>
                  <a:lnTo>
                    <a:pt x="31519" y="64382"/>
                  </a:lnTo>
                  <a:lnTo>
                    <a:pt x="31999" y="64728"/>
                  </a:lnTo>
                  <a:lnTo>
                    <a:pt x="32498" y="65112"/>
                  </a:lnTo>
                  <a:lnTo>
                    <a:pt x="32959" y="65496"/>
                  </a:lnTo>
                  <a:lnTo>
                    <a:pt x="33420" y="65900"/>
                  </a:lnTo>
                  <a:lnTo>
                    <a:pt x="33881" y="66322"/>
                  </a:lnTo>
                  <a:lnTo>
                    <a:pt x="34304" y="66764"/>
                  </a:lnTo>
                  <a:lnTo>
                    <a:pt x="34688" y="67628"/>
                  </a:lnTo>
                  <a:lnTo>
                    <a:pt x="35053" y="68473"/>
                  </a:lnTo>
                  <a:lnTo>
                    <a:pt x="35399" y="69338"/>
                  </a:lnTo>
                  <a:lnTo>
                    <a:pt x="35725" y="70202"/>
                  </a:lnTo>
                  <a:lnTo>
                    <a:pt x="36378" y="71950"/>
                  </a:lnTo>
                  <a:lnTo>
                    <a:pt x="36993" y="73698"/>
                  </a:lnTo>
                  <a:lnTo>
                    <a:pt x="37051" y="73794"/>
                  </a:lnTo>
                  <a:lnTo>
                    <a:pt x="37127" y="73832"/>
                  </a:lnTo>
                  <a:lnTo>
                    <a:pt x="37204" y="73851"/>
                  </a:lnTo>
                  <a:lnTo>
                    <a:pt x="37300" y="73851"/>
                  </a:lnTo>
                  <a:lnTo>
                    <a:pt x="37377" y="73813"/>
                  </a:lnTo>
                  <a:lnTo>
                    <a:pt x="37435" y="73736"/>
                  </a:lnTo>
                  <a:lnTo>
                    <a:pt x="37454" y="73659"/>
                  </a:lnTo>
                  <a:lnTo>
                    <a:pt x="37454" y="73563"/>
                  </a:lnTo>
                  <a:lnTo>
                    <a:pt x="37051" y="72353"/>
                  </a:lnTo>
                  <a:lnTo>
                    <a:pt x="36647" y="71143"/>
                  </a:lnTo>
                  <a:lnTo>
                    <a:pt x="36205" y="69952"/>
                  </a:lnTo>
                  <a:lnTo>
                    <a:pt x="35764" y="68742"/>
                  </a:lnTo>
                  <a:lnTo>
                    <a:pt x="35283" y="67552"/>
                  </a:lnTo>
                  <a:lnTo>
                    <a:pt x="34765" y="66361"/>
                  </a:lnTo>
                  <a:lnTo>
                    <a:pt x="34246" y="65170"/>
                  </a:lnTo>
                  <a:lnTo>
                    <a:pt x="33670" y="63998"/>
                  </a:lnTo>
                  <a:lnTo>
                    <a:pt x="33094" y="62846"/>
                  </a:lnTo>
                  <a:lnTo>
                    <a:pt x="32460" y="61713"/>
                  </a:lnTo>
                  <a:lnTo>
                    <a:pt x="31807" y="60599"/>
                  </a:lnTo>
                  <a:lnTo>
                    <a:pt x="31135" y="59504"/>
                  </a:lnTo>
                  <a:lnTo>
                    <a:pt x="30405" y="58428"/>
                  </a:lnTo>
                  <a:lnTo>
                    <a:pt x="30040" y="57910"/>
                  </a:lnTo>
                  <a:lnTo>
                    <a:pt x="29656" y="57391"/>
                  </a:lnTo>
                  <a:lnTo>
                    <a:pt x="29272" y="56872"/>
                  </a:lnTo>
                  <a:lnTo>
                    <a:pt x="28868" y="56373"/>
                  </a:lnTo>
                  <a:lnTo>
                    <a:pt x="28465" y="55874"/>
                  </a:lnTo>
                  <a:lnTo>
                    <a:pt x="28042" y="55393"/>
                  </a:lnTo>
                  <a:lnTo>
                    <a:pt x="27812" y="54433"/>
                  </a:lnTo>
                  <a:lnTo>
                    <a:pt x="27601" y="53473"/>
                  </a:lnTo>
                  <a:lnTo>
                    <a:pt x="27409" y="52512"/>
                  </a:lnTo>
                  <a:lnTo>
                    <a:pt x="27255" y="51571"/>
                  </a:lnTo>
                  <a:lnTo>
                    <a:pt x="27601" y="51014"/>
                  </a:lnTo>
                  <a:lnTo>
                    <a:pt x="27927" y="50457"/>
                  </a:lnTo>
                  <a:lnTo>
                    <a:pt x="28234" y="49900"/>
                  </a:lnTo>
                  <a:lnTo>
                    <a:pt x="28523" y="49324"/>
                  </a:lnTo>
                  <a:lnTo>
                    <a:pt x="28791" y="48748"/>
                  </a:lnTo>
                  <a:lnTo>
                    <a:pt x="29060" y="48172"/>
                  </a:lnTo>
                  <a:lnTo>
                    <a:pt x="29310" y="47595"/>
                  </a:lnTo>
                  <a:lnTo>
                    <a:pt x="29541" y="47000"/>
                  </a:lnTo>
                  <a:lnTo>
                    <a:pt x="29982" y="45828"/>
                  </a:lnTo>
                  <a:lnTo>
                    <a:pt x="30405" y="44618"/>
                  </a:lnTo>
                  <a:lnTo>
                    <a:pt x="31192" y="42217"/>
                  </a:lnTo>
                  <a:lnTo>
                    <a:pt x="32018" y="43831"/>
                  </a:lnTo>
                  <a:lnTo>
                    <a:pt x="32806" y="45444"/>
                  </a:lnTo>
                  <a:lnTo>
                    <a:pt x="33593" y="47077"/>
                  </a:lnTo>
                  <a:lnTo>
                    <a:pt x="34342" y="48729"/>
                  </a:lnTo>
                  <a:lnTo>
                    <a:pt x="34688" y="49574"/>
                  </a:lnTo>
                  <a:lnTo>
                    <a:pt x="35034" y="50400"/>
                  </a:lnTo>
                  <a:lnTo>
                    <a:pt x="35360" y="51245"/>
                  </a:lnTo>
                  <a:lnTo>
                    <a:pt x="35687" y="52090"/>
                  </a:lnTo>
                  <a:lnTo>
                    <a:pt x="35975" y="52954"/>
                  </a:lnTo>
                  <a:lnTo>
                    <a:pt x="36263" y="53799"/>
                  </a:lnTo>
                  <a:lnTo>
                    <a:pt x="36532" y="54683"/>
                  </a:lnTo>
                  <a:lnTo>
                    <a:pt x="36782" y="55547"/>
                  </a:lnTo>
                  <a:lnTo>
                    <a:pt x="36878" y="55950"/>
                  </a:lnTo>
                  <a:lnTo>
                    <a:pt x="36474" y="55682"/>
                  </a:lnTo>
                  <a:lnTo>
                    <a:pt x="36071" y="55374"/>
                  </a:lnTo>
                  <a:lnTo>
                    <a:pt x="35706" y="55048"/>
                  </a:lnTo>
                  <a:lnTo>
                    <a:pt x="35322" y="54721"/>
                  </a:lnTo>
                  <a:lnTo>
                    <a:pt x="34611" y="54030"/>
                  </a:lnTo>
                  <a:lnTo>
                    <a:pt x="33920" y="53319"/>
                  </a:lnTo>
                  <a:lnTo>
                    <a:pt x="33209" y="52608"/>
                  </a:lnTo>
                  <a:lnTo>
                    <a:pt x="32518" y="51898"/>
                  </a:lnTo>
                  <a:lnTo>
                    <a:pt x="32153" y="51552"/>
                  </a:lnTo>
                  <a:lnTo>
                    <a:pt x="31788" y="51206"/>
                  </a:lnTo>
                  <a:lnTo>
                    <a:pt x="31404" y="50899"/>
                  </a:lnTo>
                  <a:lnTo>
                    <a:pt x="31000" y="50592"/>
                  </a:lnTo>
                  <a:lnTo>
                    <a:pt x="30943" y="50553"/>
                  </a:lnTo>
                  <a:lnTo>
                    <a:pt x="30847" y="50553"/>
                  </a:lnTo>
                  <a:lnTo>
                    <a:pt x="30789" y="50592"/>
                  </a:lnTo>
                  <a:lnTo>
                    <a:pt x="30770" y="50630"/>
                  </a:lnTo>
                  <a:lnTo>
                    <a:pt x="30751" y="50668"/>
                  </a:lnTo>
                  <a:lnTo>
                    <a:pt x="30751" y="50726"/>
                  </a:lnTo>
                  <a:lnTo>
                    <a:pt x="30693" y="50688"/>
                  </a:lnTo>
                  <a:lnTo>
                    <a:pt x="30520" y="50688"/>
                  </a:lnTo>
                  <a:lnTo>
                    <a:pt x="30424" y="50726"/>
                  </a:lnTo>
                  <a:lnTo>
                    <a:pt x="30328" y="50784"/>
                  </a:lnTo>
                  <a:lnTo>
                    <a:pt x="30251" y="50880"/>
                  </a:lnTo>
                  <a:lnTo>
                    <a:pt x="30213" y="50995"/>
                  </a:lnTo>
                  <a:lnTo>
                    <a:pt x="30213" y="51053"/>
                  </a:lnTo>
                  <a:lnTo>
                    <a:pt x="30232" y="51110"/>
                  </a:lnTo>
                  <a:lnTo>
                    <a:pt x="30251" y="51168"/>
                  </a:lnTo>
                  <a:lnTo>
                    <a:pt x="30290" y="51225"/>
                  </a:lnTo>
                  <a:lnTo>
                    <a:pt x="30347" y="51283"/>
                  </a:lnTo>
                  <a:lnTo>
                    <a:pt x="30482" y="51456"/>
                  </a:lnTo>
                  <a:lnTo>
                    <a:pt x="30616" y="51571"/>
                  </a:lnTo>
                  <a:lnTo>
                    <a:pt x="30770" y="51686"/>
                  </a:lnTo>
                  <a:lnTo>
                    <a:pt x="30923" y="51782"/>
                  </a:lnTo>
                  <a:lnTo>
                    <a:pt x="30981" y="51879"/>
                  </a:lnTo>
                  <a:lnTo>
                    <a:pt x="31039" y="51955"/>
                  </a:lnTo>
                  <a:lnTo>
                    <a:pt x="31077" y="52051"/>
                  </a:lnTo>
                  <a:lnTo>
                    <a:pt x="31135" y="52109"/>
                  </a:lnTo>
                  <a:lnTo>
                    <a:pt x="31192" y="52128"/>
                  </a:lnTo>
                  <a:lnTo>
                    <a:pt x="31327" y="52128"/>
                  </a:lnTo>
                  <a:lnTo>
                    <a:pt x="31404" y="52090"/>
                  </a:lnTo>
                  <a:lnTo>
                    <a:pt x="31461" y="52032"/>
                  </a:lnTo>
                  <a:lnTo>
                    <a:pt x="31500" y="51975"/>
                  </a:lnTo>
                  <a:lnTo>
                    <a:pt x="31538" y="51955"/>
                  </a:lnTo>
                  <a:lnTo>
                    <a:pt x="31576" y="51936"/>
                  </a:lnTo>
                  <a:lnTo>
                    <a:pt x="31634" y="51859"/>
                  </a:lnTo>
                  <a:lnTo>
                    <a:pt x="31634" y="51821"/>
                  </a:lnTo>
                  <a:lnTo>
                    <a:pt x="31634" y="51782"/>
                  </a:lnTo>
                  <a:lnTo>
                    <a:pt x="31615" y="51744"/>
                  </a:lnTo>
                  <a:lnTo>
                    <a:pt x="31596" y="51706"/>
                  </a:lnTo>
                  <a:lnTo>
                    <a:pt x="31442" y="51552"/>
                  </a:lnTo>
                  <a:lnTo>
                    <a:pt x="31308" y="51341"/>
                  </a:lnTo>
                  <a:lnTo>
                    <a:pt x="31173" y="51149"/>
                  </a:lnTo>
                  <a:lnTo>
                    <a:pt x="31154" y="51110"/>
                  </a:lnTo>
                  <a:lnTo>
                    <a:pt x="31154" y="51091"/>
                  </a:lnTo>
                  <a:lnTo>
                    <a:pt x="31173" y="51072"/>
                  </a:lnTo>
                  <a:lnTo>
                    <a:pt x="31192" y="51091"/>
                  </a:lnTo>
                  <a:lnTo>
                    <a:pt x="31288" y="51168"/>
                  </a:lnTo>
                  <a:lnTo>
                    <a:pt x="31404" y="51264"/>
                  </a:lnTo>
                  <a:lnTo>
                    <a:pt x="31788" y="51648"/>
                  </a:lnTo>
                  <a:lnTo>
                    <a:pt x="32268" y="52109"/>
                  </a:lnTo>
                  <a:lnTo>
                    <a:pt x="32729" y="52589"/>
                  </a:lnTo>
                  <a:lnTo>
                    <a:pt x="33651" y="53569"/>
                  </a:lnTo>
                  <a:lnTo>
                    <a:pt x="34419" y="54375"/>
                  </a:lnTo>
                  <a:lnTo>
                    <a:pt x="34822" y="54760"/>
                  </a:lnTo>
                  <a:lnTo>
                    <a:pt x="35226" y="55144"/>
                  </a:lnTo>
                  <a:lnTo>
                    <a:pt x="35629" y="55509"/>
                  </a:lnTo>
                  <a:lnTo>
                    <a:pt x="36071" y="55835"/>
                  </a:lnTo>
                  <a:lnTo>
                    <a:pt x="36532" y="56162"/>
                  </a:lnTo>
                  <a:lnTo>
                    <a:pt x="36993" y="56450"/>
                  </a:lnTo>
                  <a:lnTo>
                    <a:pt x="37204" y="57410"/>
                  </a:lnTo>
                  <a:lnTo>
                    <a:pt x="37396" y="58351"/>
                  </a:lnTo>
                  <a:lnTo>
                    <a:pt x="37550" y="59312"/>
                  </a:lnTo>
                  <a:lnTo>
                    <a:pt x="37684" y="60272"/>
                  </a:lnTo>
                  <a:lnTo>
                    <a:pt x="37780" y="61213"/>
                  </a:lnTo>
                  <a:lnTo>
                    <a:pt x="37876" y="62174"/>
                  </a:lnTo>
                  <a:lnTo>
                    <a:pt x="37934" y="63134"/>
                  </a:lnTo>
                  <a:lnTo>
                    <a:pt x="37972" y="64113"/>
                  </a:lnTo>
                  <a:lnTo>
                    <a:pt x="37992" y="65074"/>
                  </a:lnTo>
                  <a:lnTo>
                    <a:pt x="37992" y="66034"/>
                  </a:lnTo>
                  <a:lnTo>
                    <a:pt x="37972" y="66995"/>
                  </a:lnTo>
                  <a:lnTo>
                    <a:pt x="37934" y="67955"/>
                  </a:lnTo>
                  <a:lnTo>
                    <a:pt x="37896" y="68934"/>
                  </a:lnTo>
                  <a:lnTo>
                    <a:pt x="37819" y="69895"/>
                  </a:lnTo>
                  <a:lnTo>
                    <a:pt x="37665" y="71816"/>
                  </a:lnTo>
                  <a:lnTo>
                    <a:pt x="37511" y="73775"/>
                  </a:lnTo>
                  <a:lnTo>
                    <a:pt x="37492" y="73832"/>
                  </a:lnTo>
                  <a:lnTo>
                    <a:pt x="37473" y="73909"/>
                  </a:lnTo>
                  <a:lnTo>
                    <a:pt x="37454" y="74485"/>
                  </a:lnTo>
                  <a:lnTo>
                    <a:pt x="37435" y="74543"/>
                  </a:lnTo>
                  <a:lnTo>
                    <a:pt x="37454" y="74601"/>
                  </a:lnTo>
                  <a:lnTo>
                    <a:pt x="37339" y="76214"/>
                  </a:lnTo>
                  <a:lnTo>
                    <a:pt x="37281" y="77827"/>
                  </a:lnTo>
                  <a:lnTo>
                    <a:pt x="37243" y="79441"/>
                  </a:lnTo>
                  <a:lnTo>
                    <a:pt x="37243" y="81054"/>
                  </a:lnTo>
                  <a:lnTo>
                    <a:pt x="37262" y="81861"/>
                  </a:lnTo>
                  <a:lnTo>
                    <a:pt x="37300" y="82648"/>
                  </a:lnTo>
                  <a:lnTo>
                    <a:pt x="37339" y="83455"/>
                  </a:lnTo>
                  <a:lnTo>
                    <a:pt x="37396" y="84243"/>
                  </a:lnTo>
                  <a:lnTo>
                    <a:pt x="37473" y="85030"/>
                  </a:lnTo>
                  <a:lnTo>
                    <a:pt x="37569" y="85837"/>
                  </a:lnTo>
                  <a:lnTo>
                    <a:pt x="37684" y="86605"/>
                  </a:lnTo>
                  <a:lnTo>
                    <a:pt x="37800" y="87393"/>
                  </a:lnTo>
                  <a:lnTo>
                    <a:pt x="37953" y="88180"/>
                  </a:lnTo>
                  <a:lnTo>
                    <a:pt x="38107" y="88948"/>
                  </a:lnTo>
                  <a:lnTo>
                    <a:pt x="38299" y="89717"/>
                  </a:lnTo>
                  <a:lnTo>
                    <a:pt x="38491" y="90466"/>
                  </a:lnTo>
                  <a:lnTo>
                    <a:pt x="38722" y="91234"/>
                  </a:lnTo>
                  <a:lnTo>
                    <a:pt x="38952" y="91983"/>
                  </a:lnTo>
                  <a:lnTo>
                    <a:pt x="39221" y="92713"/>
                  </a:lnTo>
                  <a:lnTo>
                    <a:pt x="39509" y="93462"/>
                  </a:lnTo>
                  <a:lnTo>
                    <a:pt x="39836" y="94192"/>
                  </a:lnTo>
                  <a:lnTo>
                    <a:pt x="40181" y="94903"/>
                  </a:lnTo>
                  <a:lnTo>
                    <a:pt x="40527" y="95613"/>
                  </a:lnTo>
                  <a:lnTo>
                    <a:pt x="40930" y="96324"/>
                  </a:lnTo>
                  <a:lnTo>
                    <a:pt x="41353" y="97015"/>
                  </a:lnTo>
                  <a:lnTo>
                    <a:pt x="41795" y="97707"/>
                  </a:lnTo>
                  <a:lnTo>
                    <a:pt x="42275" y="98379"/>
                  </a:lnTo>
                  <a:lnTo>
                    <a:pt x="42774" y="99051"/>
                  </a:lnTo>
                  <a:lnTo>
                    <a:pt x="42813" y="99090"/>
                  </a:lnTo>
                  <a:lnTo>
                    <a:pt x="42851" y="99128"/>
                  </a:lnTo>
                  <a:lnTo>
                    <a:pt x="42966" y="99147"/>
                  </a:lnTo>
                  <a:lnTo>
                    <a:pt x="43062" y="99147"/>
                  </a:lnTo>
                  <a:lnTo>
                    <a:pt x="43158" y="99109"/>
                  </a:lnTo>
                  <a:lnTo>
                    <a:pt x="43235" y="99032"/>
                  </a:lnTo>
                  <a:lnTo>
                    <a:pt x="43274" y="98955"/>
                  </a:lnTo>
                  <a:lnTo>
                    <a:pt x="43274" y="98898"/>
                  </a:lnTo>
                  <a:lnTo>
                    <a:pt x="43274" y="98859"/>
                  </a:lnTo>
                  <a:lnTo>
                    <a:pt x="43254" y="98802"/>
                  </a:lnTo>
                  <a:lnTo>
                    <a:pt x="43216" y="98744"/>
                  </a:lnTo>
                  <a:lnTo>
                    <a:pt x="42851" y="98264"/>
                  </a:lnTo>
                  <a:lnTo>
                    <a:pt x="42505" y="97784"/>
                  </a:lnTo>
                  <a:lnTo>
                    <a:pt x="42179" y="97303"/>
                  </a:lnTo>
                  <a:lnTo>
                    <a:pt x="41872" y="96804"/>
                  </a:lnTo>
                  <a:lnTo>
                    <a:pt x="41564" y="96324"/>
                  </a:lnTo>
                  <a:lnTo>
                    <a:pt x="41276" y="95824"/>
                  </a:lnTo>
                  <a:lnTo>
                    <a:pt x="41007" y="95325"/>
                  </a:lnTo>
                  <a:lnTo>
                    <a:pt x="40757" y="94826"/>
                  </a:lnTo>
                  <a:lnTo>
                    <a:pt x="40508" y="94307"/>
                  </a:lnTo>
                  <a:lnTo>
                    <a:pt x="40277" y="93808"/>
                  </a:lnTo>
                  <a:lnTo>
                    <a:pt x="40066" y="93289"/>
                  </a:lnTo>
                  <a:lnTo>
                    <a:pt x="39855" y="92771"/>
                  </a:lnTo>
                  <a:lnTo>
                    <a:pt x="39682" y="92252"/>
                  </a:lnTo>
                  <a:lnTo>
                    <a:pt x="39490" y="91733"/>
                  </a:lnTo>
                  <a:lnTo>
                    <a:pt x="39336" y="91215"/>
                  </a:lnTo>
                  <a:lnTo>
                    <a:pt x="39183" y="90696"/>
                  </a:lnTo>
                  <a:lnTo>
                    <a:pt x="38894" y="89640"/>
                  </a:lnTo>
                  <a:lnTo>
                    <a:pt x="38664" y="88564"/>
                  </a:lnTo>
                  <a:lnTo>
                    <a:pt x="38472" y="87508"/>
                  </a:lnTo>
                  <a:lnTo>
                    <a:pt x="38318" y="86413"/>
                  </a:lnTo>
                  <a:lnTo>
                    <a:pt x="38184" y="85337"/>
                  </a:lnTo>
                  <a:lnTo>
                    <a:pt x="38107" y="84243"/>
                  </a:lnTo>
                  <a:lnTo>
                    <a:pt x="38030" y="83129"/>
                  </a:lnTo>
                  <a:lnTo>
                    <a:pt x="37992" y="82034"/>
                  </a:lnTo>
                  <a:lnTo>
                    <a:pt x="38261" y="81880"/>
                  </a:lnTo>
                  <a:lnTo>
                    <a:pt x="38491" y="81726"/>
                  </a:lnTo>
                  <a:lnTo>
                    <a:pt x="38702" y="81534"/>
                  </a:lnTo>
                  <a:lnTo>
                    <a:pt x="38894" y="81323"/>
                  </a:lnTo>
                  <a:lnTo>
                    <a:pt x="39067" y="81093"/>
                  </a:lnTo>
                  <a:lnTo>
                    <a:pt x="39221" y="80843"/>
                  </a:lnTo>
                  <a:lnTo>
                    <a:pt x="39375" y="80593"/>
                  </a:lnTo>
                  <a:lnTo>
                    <a:pt x="39509" y="80324"/>
                  </a:lnTo>
                  <a:lnTo>
                    <a:pt x="39740" y="79767"/>
                  </a:lnTo>
                  <a:lnTo>
                    <a:pt x="39951" y="79172"/>
                  </a:lnTo>
                  <a:lnTo>
                    <a:pt x="40162" y="78596"/>
                  </a:lnTo>
                  <a:lnTo>
                    <a:pt x="40373" y="78039"/>
                  </a:lnTo>
                  <a:lnTo>
                    <a:pt x="40546" y="78039"/>
                  </a:lnTo>
                  <a:lnTo>
                    <a:pt x="40623" y="78000"/>
                  </a:lnTo>
                  <a:lnTo>
                    <a:pt x="40700" y="77923"/>
                  </a:lnTo>
                  <a:lnTo>
                    <a:pt x="40757" y="77827"/>
                  </a:lnTo>
                  <a:lnTo>
                    <a:pt x="40796" y="77731"/>
                  </a:lnTo>
                  <a:lnTo>
                    <a:pt x="40834" y="77616"/>
                  </a:lnTo>
                  <a:lnTo>
                    <a:pt x="40834" y="77501"/>
                  </a:lnTo>
                  <a:lnTo>
                    <a:pt x="40815" y="77386"/>
                  </a:lnTo>
                  <a:lnTo>
                    <a:pt x="40815" y="77270"/>
                  </a:lnTo>
                  <a:lnTo>
                    <a:pt x="40738" y="77059"/>
                  </a:lnTo>
                  <a:lnTo>
                    <a:pt x="40719" y="76982"/>
                  </a:lnTo>
                  <a:lnTo>
                    <a:pt x="40661" y="76944"/>
                  </a:lnTo>
                  <a:lnTo>
                    <a:pt x="40604" y="76905"/>
                  </a:lnTo>
                  <a:lnTo>
                    <a:pt x="40546" y="76886"/>
                  </a:lnTo>
                  <a:lnTo>
                    <a:pt x="40469" y="76886"/>
                  </a:lnTo>
                  <a:lnTo>
                    <a:pt x="40412" y="76905"/>
                  </a:lnTo>
                  <a:lnTo>
                    <a:pt x="40354" y="76944"/>
                  </a:lnTo>
                  <a:lnTo>
                    <a:pt x="40316" y="77021"/>
                  </a:lnTo>
                  <a:lnTo>
                    <a:pt x="40066" y="77616"/>
                  </a:lnTo>
                  <a:lnTo>
                    <a:pt x="39836" y="78212"/>
                  </a:lnTo>
                  <a:lnTo>
                    <a:pt x="39394" y="79402"/>
                  </a:lnTo>
                  <a:lnTo>
                    <a:pt x="39144" y="80017"/>
                  </a:lnTo>
                  <a:lnTo>
                    <a:pt x="39010" y="80324"/>
                  </a:lnTo>
                  <a:lnTo>
                    <a:pt x="38856" y="80612"/>
                  </a:lnTo>
                  <a:lnTo>
                    <a:pt x="38683" y="80901"/>
                  </a:lnTo>
                  <a:lnTo>
                    <a:pt x="38472" y="81150"/>
                  </a:lnTo>
                  <a:lnTo>
                    <a:pt x="38241" y="81381"/>
                  </a:lnTo>
                  <a:lnTo>
                    <a:pt x="38126" y="81477"/>
                  </a:lnTo>
                  <a:lnTo>
                    <a:pt x="37992" y="81573"/>
                  </a:lnTo>
                  <a:lnTo>
                    <a:pt x="37992" y="79921"/>
                  </a:lnTo>
                  <a:lnTo>
                    <a:pt x="38030" y="78269"/>
                  </a:lnTo>
                  <a:lnTo>
                    <a:pt x="38088" y="76598"/>
                  </a:lnTo>
                  <a:lnTo>
                    <a:pt x="38184" y="74927"/>
                  </a:lnTo>
                  <a:lnTo>
                    <a:pt x="38241" y="74927"/>
                  </a:lnTo>
                  <a:lnTo>
                    <a:pt x="38299" y="74908"/>
                  </a:lnTo>
                  <a:lnTo>
                    <a:pt x="38376" y="74869"/>
                  </a:lnTo>
                  <a:lnTo>
                    <a:pt x="38414" y="74831"/>
                  </a:lnTo>
                  <a:lnTo>
                    <a:pt x="38856" y="74274"/>
                  </a:lnTo>
                  <a:lnTo>
                    <a:pt x="39259" y="73717"/>
                  </a:lnTo>
                  <a:lnTo>
                    <a:pt x="39643" y="73160"/>
                  </a:lnTo>
                  <a:lnTo>
                    <a:pt x="39989" y="72584"/>
                  </a:lnTo>
                  <a:lnTo>
                    <a:pt x="40316" y="72008"/>
                  </a:lnTo>
                  <a:lnTo>
                    <a:pt x="40642" y="71412"/>
                  </a:lnTo>
                  <a:lnTo>
                    <a:pt x="40930" y="70817"/>
                  </a:lnTo>
                  <a:lnTo>
                    <a:pt x="41199" y="70202"/>
                  </a:lnTo>
                  <a:lnTo>
                    <a:pt x="41449" y="69588"/>
                  </a:lnTo>
                  <a:lnTo>
                    <a:pt x="41699" y="68973"/>
                  </a:lnTo>
                  <a:lnTo>
                    <a:pt x="41910" y="68339"/>
                  </a:lnTo>
                  <a:lnTo>
                    <a:pt x="42121" y="67705"/>
                  </a:lnTo>
                  <a:lnTo>
                    <a:pt x="42313" y="67071"/>
                  </a:lnTo>
                  <a:lnTo>
                    <a:pt x="42505" y="66418"/>
                  </a:lnTo>
                  <a:lnTo>
                    <a:pt x="42832" y="65131"/>
                  </a:lnTo>
                  <a:lnTo>
                    <a:pt x="42889" y="65093"/>
                  </a:lnTo>
                  <a:lnTo>
                    <a:pt x="42966" y="65055"/>
                  </a:lnTo>
                  <a:lnTo>
                    <a:pt x="43101" y="64901"/>
                  </a:lnTo>
                  <a:lnTo>
                    <a:pt x="43216" y="64728"/>
                  </a:lnTo>
                  <a:lnTo>
                    <a:pt x="43350" y="64536"/>
                  </a:lnTo>
                  <a:lnTo>
                    <a:pt x="43600" y="64152"/>
                  </a:lnTo>
                  <a:lnTo>
                    <a:pt x="43869" y="63768"/>
                  </a:lnTo>
                  <a:lnTo>
                    <a:pt x="44157" y="63403"/>
                  </a:lnTo>
                  <a:lnTo>
                    <a:pt x="44464" y="63057"/>
                  </a:lnTo>
                  <a:lnTo>
                    <a:pt x="45079" y="62346"/>
                  </a:lnTo>
                  <a:lnTo>
                    <a:pt x="45675" y="61636"/>
                  </a:lnTo>
                  <a:lnTo>
                    <a:pt x="46654" y="60406"/>
                  </a:lnTo>
                  <a:lnTo>
                    <a:pt x="47153" y="59792"/>
                  </a:lnTo>
                  <a:lnTo>
                    <a:pt x="47653" y="59196"/>
                  </a:lnTo>
                  <a:lnTo>
                    <a:pt x="47691" y="59561"/>
                  </a:lnTo>
                  <a:lnTo>
                    <a:pt x="47710" y="59619"/>
                  </a:lnTo>
                  <a:lnTo>
                    <a:pt x="47749" y="59677"/>
                  </a:lnTo>
                  <a:lnTo>
                    <a:pt x="47807" y="59715"/>
                  </a:lnTo>
                  <a:lnTo>
                    <a:pt x="47864" y="59734"/>
                  </a:lnTo>
                  <a:lnTo>
                    <a:pt x="47922" y="59734"/>
                  </a:lnTo>
                  <a:lnTo>
                    <a:pt x="47979" y="59696"/>
                  </a:lnTo>
                  <a:lnTo>
                    <a:pt x="48018" y="59657"/>
                  </a:lnTo>
                  <a:lnTo>
                    <a:pt x="48056" y="59600"/>
                  </a:lnTo>
                  <a:lnTo>
                    <a:pt x="48095" y="59350"/>
                  </a:lnTo>
                  <a:lnTo>
                    <a:pt x="48114" y="59120"/>
                  </a:lnTo>
                  <a:lnTo>
                    <a:pt x="48114" y="58889"/>
                  </a:lnTo>
                  <a:lnTo>
                    <a:pt x="48114" y="58659"/>
                  </a:lnTo>
                  <a:lnTo>
                    <a:pt x="48267" y="58486"/>
                  </a:lnTo>
                  <a:lnTo>
                    <a:pt x="48306" y="58428"/>
                  </a:lnTo>
                  <a:lnTo>
                    <a:pt x="48306" y="58371"/>
                  </a:lnTo>
                  <a:lnTo>
                    <a:pt x="48306" y="58313"/>
                  </a:lnTo>
                  <a:lnTo>
                    <a:pt x="48248" y="58255"/>
                  </a:lnTo>
                  <a:lnTo>
                    <a:pt x="47979" y="58063"/>
                  </a:lnTo>
                  <a:lnTo>
                    <a:pt x="47941" y="58044"/>
                  </a:lnTo>
                  <a:lnTo>
                    <a:pt x="47883" y="58044"/>
                  </a:lnTo>
                  <a:lnTo>
                    <a:pt x="47807" y="58063"/>
                  </a:lnTo>
                  <a:lnTo>
                    <a:pt x="47730" y="58121"/>
                  </a:lnTo>
                  <a:lnTo>
                    <a:pt x="47710" y="58159"/>
                  </a:lnTo>
                  <a:lnTo>
                    <a:pt x="47691" y="58198"/>
                  </a:lnTo>
                  <a:lnTo>
                    <a:pt x="47653" y="58524"/>
                  </a:lnTo>
                  <a:lnTo>
                    <a:pt x="47634" y="58812"/>
                  </a:lnTo>
                  <a:lnTo>
                    <a:pt x="47307" y="59120"/>
                  </a:lnTo>
                  <a:lnTo>
                    <a:pt x="47153" y="59273"/>
                  </a:lnTo>
                  <a:lnTo>
                    <a:pt x="47019" y="59389"/>
                  </a:lnTo>
                  <a:lnTo>
                    <a:pt x="46539" y="59984"/>
                  </a:lnTo>
                  <a:lnTo>
                    <a:pt x="46059" y="60579"/>
                  </a:lnTo>
                  <a:lnTo>
                    <a:pt x="45098" y="61789"/>
                  </a:lnTo>
                  <a:lnTo>
                    <a:pt x="44733" y="62250"/>
                  </a:lnTo>
                  <a:lnTo>
                    <a:pt x="44368" y="62673"/>
                  </a:lnTo>
                  <a:lnTo>
                    <a:pt x="43600" y="63556"/>
                  </a:lnTo>
                  <a:lnTo>
                    <a:pt x="43024" y="64344"/>
                  </a:lnTo>
                  <a:lnTo>
                    <a:pt x="43254" y="63249"/>
                  </a:lnTo>
                  <a:lnTo>
                    <a:pt x="43312" y="63192"/>
                  </a:lnTo>
                  <a:lnTo>
                    <a:pt x="43370" y="63134"/>
                  </a:lnTo>
                  <a:lnTo>
                    <a:pt x="43389" y="63057"/>
                  </a:lnTo>
                  <a:lnTo>
                    <a:pt x="43370" y="62961"/>
                  </a:lnTo>
                  <a:lnTo>
                    <a:pt x="43331" y="62865"/>
                  </a:lnTo>
                  <a:lnTo>
                    <a:pt x="43696" y="61002"/>
                  </a:lnTo>
                  <a:lnTo>
                    <a:pt x="44042" y="59158"/>
                  </a:lnTo>
                  <a:lnTo>
                    <a:pt x="44080" y="59139"/>
                  </a:lnTo>
                  <a:lnTo>
                    <a:pt x="44100" y="59100"/>
                  </a:lnTo>
                  <a:lnTo>
                    <a:pt x="44119" y="59062"/>
                  </a:lnTo>
                  <a:lnTo>
                    <a:pt x="44119" y="59024"/>
                  </a:lnTo>
                  <a:lnTo>
                    <a:pt x="44080" y="58908"/>
                  </a:lnTo>
                  <a:lnTo>
                    <a:pt x="44349" y="57564"/>
                  </a:lnTo>
                  <a:lnTo>
                    <a:pt x="44733" y="57391"/>
                  </a:lnTo>
                  <a:lnTo>
                    <a:pt x="45118" y="57199"/>
                  </a:lnTo>
                  <a:lnTo>
                    <a:pt x="45482" y="56968"/>
                  </a:lnTo>
                  <a:lnTo>
                    <a:pt x="45809" y="56700"/>
                  </a:lnTo>
                  <a:lnTo>
                    <a:pt x="46116" y="56431"/>
                  </a:lnTo>
                  <a:lnTo>
                    <a:pt x="46424" y="56123"/>
                  </a:lnTo>
                  <a:lnTo>
                    <a:pt x="46692" y="55816"/>
                  </a:lnTo>
                  <a:lnTo>
                    <a:pt x="46961" y="55489"/>
                  </a:lnTo>
                  <a:lnTo>
                    <a:pt x="47211" y="55144"/>
                  </a:lnTo>
                  <a:lnTo>
                    <a:pt x="47461" y="54779"/>
                  </a:lnTo>
                  <a:lnTo>
                    <a:pt x="47691" y="54414"/>
                  </a:lnTo>
                  <a:lnTo>
                    <a:pt x="47903" y="54049"/>
                  </a:lnTo>
                  <a:lnTo>
                    <a:pt x="48325" y="53281"/>
                  </a:lnTo>
                  <a:lnTo>
                    <a:pt x="48728" y="52532"/>
                  </a:lnTo>
                  <a:lnTo>
                    <a:pt x="48844" y="52532"/>
                  </a:lnTo>
                  <a:lnTo>
                    <a:pt x="48901" y="52512"/>
                  </a:lnTo>
                  <a:lnTo>
                    <a:pt x="48959" y="52455"/>
                  </a:lnTo>
                  <a:lnTo>
                    <a:pt x="49017" y="52397"/>
                  </a:lnTo>
                  <a:lnTo>
                    <a:pt x="49036" y="52416"/>
                  </a:lnTo>
                  <a:lnTo>
                    <a:pt x="49113" y="52455"/>
                  </a:lnTo>
                  <a:lnTo>
                    <a:pt x="49228" y="52455"/>
                  </a:lnTo>
                  <a:lnTo>
                    <a:pt x="49266" y="52436"/>
                  </a:lnTo>
                  <a:lnTo>
                    <a:pt x="49305" y="52416"/>
                  </a:lnTo>
                  <a:lnTo>
                    <a:pt x="49343" y="52397"/>
                  </a:lnTo>
                  <a:lnTo>
                    <a:pt x="49516" y="52378"/>
                  </a:lnTo>
                  <a:lnTo>
                    <a:pt x="49689" y="52339"/>
                  </a:lnTo>
                  <a:lnTo>
                    <a:pt x="49842" y="52301"/>
                  </a:lnTo>
                  <a:lnTo>
                    <a:pt x="50015" y="52224"/>
                  </a:lnTo>
                  <a:lnTo>
                    <a:pt x="50131" y="52147"/>
                  </a:lnTo>
                  <a:lnTo>
                    <a:pt x="50246" y="52071"/>
                  </a:lnTo>
                  <a:lnTo>
                    <a:pt x="50361" y="51975"/>
                  </a:lnTo>
                  <a:lnTo>
                    <a:pt x="50457" y="51859"/>
                  </a:lnTo>
                  <a:lnTo>
                    <a:pt x="50553" y="51725"/>
                  </a:lnTo>
                  <a:lnTo>
                    <a:pt x="50630" y="51590"/>
                  </a:lnTo>
                  <a:lnTo>
                    <a:pt x="50688" y="51456"/>
                  </a:lnTo>
                  <a:lnTo>
                    <a:pt x="50745" y="51302"/>
                  </a:lnTo>
                  <a:lnTo>
                    <a:pt x="50784" y="51168"/>
                  </a:lnTo>
                  <a:lnTo>
                    <a:pt x="50803" y="51014"/>
                  </a:lnTo>
                  <a:lnTo>
                    <a:pt x="50803" y="50861"/>
                  </a:lnTo>
                  <a:lnTo>
                    <a:pt x="50803" y="50707"/>
                  </a:lnTo>
                  <a:lnTo>
                    <a:pt x="50784" y="50572"/>
                  </a:lnTo>
                  <a:lnTo>
                    <a:pt x="50745" y="50419"/>
                  </a:lnTo>
                  <a:lnTo>
                    <a:pt x="50688" y="50284"/>
                  </a:lnTo>
                  <a:lnTo>
                    <a:pt x="50611" y="50169"/>
                  </a:lnTo>
                  <a:lnTo>
                    <a:pt x="50553" y="50073"/>
                  </a:lnTo>
                  <a:lnTo>
                    <a:pt x="50476" y="49977"/>
                  </a:lnTo>
                  <a:lnTo>
                    <a:pt x="50380" y="49900"/>
                  </a:lnTo>
                  <a:lnTo>
                    <a:pt x="50303" y="49843"/>
                  </a:lnTo>
                  <a:lnTo>
                    <a:pt x="50092" y="49747"/>
                  </a:lnTo>
                  <a:lnTo>
                    <a:pt x="49881" y="49670"/>
                  </a:lnTo>
                  <a:lnTo>
                    <a:pt x="49670" y="49650"/>
                  </a:lnTo>
                  <a:lnTo>
                    <a:pt x="49439" y="49670"/>
                  </a:lnTo>
                  <a:lnTo>
                    <a:pt x="49228" y="49708"/>
                  </a:lnTo>
                  <a:lnTo>
                    <a:pt x="49017" y="49785"/>
                  </a:lnTo>
                  <a:lnTo>
                    <a:pt x="48882" y="49881"/>
                  </a:lnTo>
                  <a:lnTo>
                    <a:pt x="48748" y="49996"/>
                  </a:lnTo>
                  <a:lnTo>
                    <a:pt x="48652" y="50131"/>
                  </a:lnTo>
                  <a:lnTo>
                    <a:pt x="48556" y="50265"/>
                  </a:lnTo>
                  <a:lnTo>
                    <a:pt x="48498" y="50438"/>
                  </a:lnTo>
                  <a:lnTo>
                    <a:pt x="48460" y="50592"/>
                  </a:lnTo>
                  <a:lnTo>
                    <a:pt x="48460" y="50764"/>
                  </a:lnTo>
                  <a:lnTo>
                    <a:pt x="48460" y="50937"/>
                  </a:lnTo>
                  <a:lnTo>
                    <a:pt x="48421" y="50957"/>
                  </a:lnTo>
                  <a:lnTo>
                    <a:pt x="48383" y="50976"/>
                  </a:lnTo>
                  <a:lnTo>
                    <a:pt x="48344" y="51014"/>
                  </a:lnTo>
                  <a:lnTo>
                    <a:pt x="48325" y="51053"/>
                  </a:lnTo>
                  <a:lnTo>
                    <a:pt x="48306" y="51187"/>
                  </a:lnTo>
                  <a:lnTo>
                    <a:pt x="48306" y="51322"/>
                  </a:lnTo>
                  <a:lnTo>
                    <a:pt x="48325" y="51456"/>
                  </a:lnTo>
                  <a:lnTo>
                    <a:pt x="48344" y="51571"/>
                  </a:lnTo>
                  <a:lnTo>
                    <a:pt x="48364" y="51686"/>
                  </a:lnTo>
                  <a:lnTo>
                    <a:pt x="48421" y="51802"/>
                  </a:lnTo>
                  <a:lnTo>
                    <a:pt x="48479" y="51917"/>
                  </a:lnTo>
                  <a:lnTo>
                    <a:pt x="48556" y="52013"/>
                  </a:lnTo>
                  <a:lnTo>
                    <a:pt x="48556" y="52032"/>
                  </a:lnTo>
                  <a:lnTo>
                    <a:pt x="48191" y="52781"/>
                  </a:lnTo>
                  <a:lnTo>
                    <a:pt x="47807" y="53550"/>
                  </a:lnTo>
                  <a:lnTo>
                    <a:pt x="47595" y="53934"/>
                  </a:lnTo>
                  <a:lnTo>
                    <a:pt x="47365" y="54299"/>
                  </a:lnTo>
                  <a:lnTo>
                    <a:pt x="47134" y="54664"/>
                  </a:lnTo>
                  <a:lnTo>
                    <a:pt x="46885" y="55009"/>
                  </a:lnTo>
                  <a:lnTo>
                    <a:pt x="46635" y="55355"/>
                  </a:lnTo>
                  <a:lnTo>
                    <a:pt x="46366" y="55682"/>
                  </a:lnTo>
                  <a:lnTo>
                    <a:pt x="46078" y="56008"/>
                  </a:lnTo>
                  <a:lnTo>
                    <a:pt x="45790" y="56296"/>
                  </a:lnTo>
                  <a:lnTo>
                    <a:pt x="45463" y="56565"/>
                  </a:lnTo>
                  <a:lnTo>
                    <a:pt x="45137" y="56815"/>
                  </a:lnTo>
                  <a:lnTo>
                    <a:pt x="44772" y="57045"/>
                  </a:lnTo>
                  <a:lnTo>
                    <a:pt x="44407" y="57237"/>
                  </a:lnTo>
                  <a:lnTo>
                    <a:pt x="44657" y="56066"/>
                  </a:lnTo>
                  <a:lnTo>
                    <a:pt x="44925" y="54894"/>
                  </a:lnTo>
                  <a:lnTo>
                    <a:pt x="45060" y="54875"/>
                  </a:lnTo>
                  <a:lnTo>
                    <a:pt x="45194" y="54817"/>
                  </a:lnTo>
                  <a:lnTo>
                    <a:pt x="45329" y="54760"/>
                  </a:lnTo>
                  <a:lnTo>
                    <a:pt x="45444" y="54702"/>
                  </a:lnTo>
                  <a:lnTo>
                    <a:pt x="45559" y="54606"/>
                  </a:lnTo>
                  <a:lnTo>
                    <a:pt x="45675" y="54529"/>
                  </a:lnTo>
                  <a:lnTo>
                    <a:pt x="45867" y="54299"/>
                  </a:lnTo>
                  <a:lnTo>
                    <a:pt x="46039" y="54068"/>
                  </a:lnTo>
                  <a:lnTo>
                    <a:pt x="46193" y="53799"/>
                  </a:lnTo>
                  <a:lnTo>
                    <a:pt x="46328" y="53511"/>
                  </a:lnTo>
                  <a:lnTo>
                    <a:pt x="46462" y="53223"/>
                  </a:lnTo>
                  <a:lnTo>
                    <a:pt x="46500" y="53281"/>
                  </a:lnTo>
                  <a:lnTo>
                    <a:pt x="46558" y="53319"/>
                  </a:lnTo>
                  <a:lnTo>
                    <a:pt x="46616" y="53338"/>
                  </a:lnTo>
                  <a:lnTo>
                    <a:pt x="46731" y="53338"/>
                  </a:lnTo>
                  <a:lnTo>
                    <a:pt x="46789" y="53300"/>
                  </a:lnTo>
                  <a:lnTo>
                    <a:pt x="46827" y="53261"/>
                  </a:lnTo>
                  <a:lnTo>
                    <a:pt x="46865" y="53223"/>
                  </a:lnTo>
                  <a:lnTo>
                    <a:pt x="46942" y="53031"/>
                  </a:lnTo>
                  <a:lnTo>
                    <a:pt x="46961" y="52858"/>
                  </a:lnTo>
                  <a:lnTo>
                    <a:pt x="46961" y="52685"/>
                  </a:lnTo>
                  <a:lnTo>
                    <a:pt x="46942" y="52493"/>
                  </a:lnTo>
                  <a:lnTo>
                    <a:pt x="46904" y="52320"/>
                  </a:lnTo>
                  <a:lnTo>
                    <a:pt x="46846" y="52147"/>
                  </a:lnTo>
                  <a:lnTo>
                    <a:pt x="46731" y="51782"/>
                  </a:lnTo>
                  <a:lnTo>
                    <a:pt x="46654" y="51667"/>
                  </a:lnTo>
                  <a:lnTo>
                    <a:pt x="46577" y="51590"/>
                  </a:lnTo>
                  <a:lnTo>
                    <a:pt x="46481" y="51552"/>
                  </a:lnTo>
                  <a:lnTo>
                    <a:pt x="46366" y="51533"/>
                  </a:lnTo>
                  <a:lnTo>
                    <a:pt x="46251" y="51571"/>
                  </a:lnTo>
                  <a:lnTo>
                    <a:pt x="46155" y="51629"/>
                  </a:lnTo>
                  <a:lnTo>
                    <a:pt x="46078" y="51706"/>
                  </a:lnTo>
                  <a:lnTo>
                    <a:pt x="46020" y="51821"/>
                  </a:lnTo>
                  <a:lnTo>
                    <a:pt x="45924" y="52147"/>
                  </a:lnTo>
                  <a:lnTo>
                    <a:pt x="45886" y="52320"/>
                  </a:lnTo>
                  <a:lnTo>
                    <a:pt x="45886" y="52493"/>
                  </a:lnTo>
                  <a:lnTo>
                    <a:pt x="45905" y="52570"/>
                  </a:lnTo>
                  <a:lnTo>
                    <a:pt x="45924" y="52647"/>
                  </a:lnTo>
                  <a:lnTo>
                    <a:pt x="45771" y="53050"/>
                  </a:lnTo>
                  <a:lnTo>
                    <a:pt x="45598" y="53434"/>
                  </a:lnTo>
                  <a:lnTo>
                    <a:pt x="45502" y="53607"/>
                  </a:lnTo>
                  <a:lnTo>
                    <a:pt x="45386" y="53799"/>
                  </a:lnTo>
                  <a:lnTo>
                    <a:pt x="45252" y="53953"/>
                  </a:lnTo>
                  <a:lnTo>
                    <a:pt x="45118" y="54126"/>
                  </a:lnTo>
                  <a:lnTo>
                    <a:pt x="45348" y="53319"/>
                  </a:lnTo>
                  <a:lnTo>
                    <a:pt x="45578" y="52512"/>
                  </a:lnTo>
                  <a:lnTo>
                    <a:pt x="45828" y="51725"/>
                  </a:lnTo>
                  <a:lnTo>
                    <a:pt x="46116" y="50937"/>
                  </a:lnTo>
                  <a:lnTo>
                    <a:pt x="46404" y="50169"/>
                  </a:lnTo>
                  <a:lnTo>
                    <a:pt x="46750" y="49401"/>
                  </a:lnTo>
                  <a:lnTo>
                    <a:pt x="47096" y="48652"/>
                  </a:lnTo>
                  <a:lnTo>
                    <a:pt x="47480" y="47922"/>
                  </a:lnTo>
                  <a:lnTo>
                    <a:pt x="47557" y="47999"/>
                  </a:lnTo>
                  <a:lnTo>
                    <a:pt x="47653" y="48075"/>
                  </a:lnTo>
                  <a:lnTo>
                    <a:pt x="47826" y="48191"/>
                  </a:lnTo>
                  <a:lnTo>
                    <a:pt x="47999" y="48287"/>
                  </a:lnTo>
                  <a:lnTo>
                    <a:pt x="48191" y="48325"/>
                  </a:lnTo>
                  <a:lnTo>
                    <a:pt x="48383" y="48344"/>
                  </a:lnTo>
                  <a:lnTo>
                    <a:pt x="48575" y="48325"/>
                  </a:lnTo>
                  <a:lnTo>
                    <a:pt x="48767" y="48268"/>
                  </a:lnTo>
                  <a:lnTo>
                    <a:pt x="48940" y="48191"/>
                  </a:lnTo>
                  <a:lnTo>
                    <a:pt x="49113" y="48056"/>
                  </a:lnTo>
                  <a:lnTo>
                    <a:pt x="49228" y="47941"/>
                  </a:lnTo>
                  <a:lnTo>
                    <a:pt x="49343" y="47826"/>
                  </a:lnTo>
                  <a:lnTo>
                    <a:pt x="49439" y="47691"/>
                  </a:lnTo>
                  <a:lnTo>
                    <a:pt x="49516" y="47557"/>
                  </a:lnTo>
                  <a:lnTo>
                    <a:pt x="49574" y="47403"/>
                  </a:lnTo>
                  <a:lnTo>
                    <a:pt x="49631" y="47269"/>
                  </a:lnTo>
                  <a:lnTo>
                    <a:pt x="49670" y="47115"/>
                  </a:lnTo>
                  <a:lnTo>
                    <a:pt x="49689" y="46961"/>
                  </a:lnTo>
                  <a:lnTo>
                    <a:pt x="49689" y="46808"/>
                  </a:lnTo>
                  <a:lnTo>
                    <a:pt x="49670" y="46654"/>
                  </a:lnTo>
                  <a:lnTo>
                    <a:pt x="49650" y="46501"/>
                  </a:lnTo>
                  <a:lnTo>
                    <a:pt x="49593" y="46366"/>
                  </a:lnTo>
                  <a:lnTo>
                    <a:pt x="49535" y="46212"/>
                  </a:lnTo>
                  <a:lnTo>
                    <a:pt x="49439" y="46078"/>
                  </a:lnTo>
                  <a:lnTo>
                    <a:pt x="49343" y="45944"/>
                  </a:lnTo>
                  <a:lnTo>
                    <a:pt x="49228" y="45828"/>
                  </a:lnTo>
                  <a:lnTo>
                    <a:pt x="49036" y="45655"/>
                  </a:lnTo>
                  <a:lnTo>
                    <a:pt x="48805" y="45521"/>
                  </a:lnTo>
                  <a:lnTo>
                    <a:pt x="48556" y="45425"/>
                  </a:lnTo>
                  <a:lnTo>
                    <a:pt x="48306" y="45348"/>
                  </a:lnTo>
                  <a:lnTo>
                    <a:pt x="48037" y="45310"/>
                  </a:lnTo>
                  <a:lnTo>
                    <a:pt x="47768" y="45310"/>
                  </a:lnTo>
                  <a:lnTo>
                    <a:pt x="47518" y="45329"/>
                  </a:lnTo>
                  <a:lnTo>
                    <a:pt x="47384" y="45367"/>
                  </a:lnTo>
                  <a:lnTo>
                    <a:pt x="47269" y="45406"/>
                  </a:lnTo>
                  <a:lnTo>
                    <a:pt x="47115" y="45483"/>
                  </a:lnTo>
                  <a:lnTo>
                    <a:pt x="47000" y="45559"/>
                  </a:lnTo>
                  <a:lnTo>
                    <a:pt x="46885" y="45675"/>
                  </a:lnTo>
                  <a:lnTo>
                    <a:pt x="46789" y="45790"/>
                  </a:lnTo>
                  <a:lnTo>
                    <a:pt x="46712" y="45924"/>
                  </a:lnTo>
                  <a:lnTo>
                    <a:pt x="46654" y="46059"/>
                  </a:lnTo>
                  <a:lnTo>
                    <a:pt x="46616" y="46193"/>
                  </a:lnTo>
                  <a:lnTo>
                    <a:pt x="46596" y="46347"/>
                  </a:lnTo>
                  <a:lnTo>
                    <a:pt x="46596" y="46501"/>
                  </a:lnTo>
                  <a:lnTo>
                    <a:pt x="46596" y="46654"/>
                  </a:lnTo>
                  <a:lnTo>
                    <a:pt x="46635" y="46808"/>
                  </a:lnTo>
                  <a:lnTo>
                    <a:pt x="46673" y="46942"/>
                  </a:lnTo>
                  <a:lnTo>
                    <a:pt x="46750" y="47096"/>
                  </a:lnTo>
                  <a:lnTo>
                    <a:pt x="46827" y="47211"/>
                  </a:lnTo>
                  <a:lnTo>
                    <a:pt x="46923" y="47346"/>
                  </a:lnTo>
                  <a:lnTo>
                    <a:pt x="47038" y="47442"/>
                  </a:lnTo>
                  <a:lnTo>
                    <a:pt x="47096" y="47480"/>
                  </a:lnTo>
                  <a:lnTo>
                    <a:pt x="47173" y="47480"/>
                  </a:lnTo>
                  <a:lnTo>
                    <a:pt x="47192" y="47538"/>
                  </a:lnTo>
                  <a:lnTo>
                    <a:pt x="46961" y="47941"/>
                  </a:lnTo>
                  <a:lnTo>
                    <a:pt x="46731" y="48364"/>
                  </a:lnTo>
                  <a:lnTo>
                    <a:pt x="46308" y="49228"/>
                  </a:lnTo>
                  <a:lnTo>
                    <a:pt x="45924" y="50092"/>
                  </a:lnTo>
                  <a:lnTo>
                    <a:pt x="45578" y="50995"/>
                  </a:lnTo>
                  <a:lnTo>
                    <a:pt x="45271" y="51879"/>
                  </a:lnTo>
                  <a:lnTo>
                    <a:pt x="45002" y="52800"/>
                  </a:lnTo>
                  <a:lnTo>
                    <a:pt x="44733" y="53722"/>
                  </a:lnTo>
                  <a:lnTo>
                    <a:pt x="44503" y="54644"/>
                  </a:lnTo>
                  <a:lnTo>
                    <a:pt x="44503" y="54683"/>
                  </a:lnTo>
                  <a:lnTo>
                    <a:pt x="44311" y="55509"/>
                  </a:lnTo>
                  <a:lnTo>
                    <a:pt x="44138" y="56335"/>
                  </a:lnTo>
                  <a:lnTo>
                    <a:pt x="43811" y="57986"/>
                  </a:lnTo>
                  <a:lnTo>
                    <a:pt x="43562" y="57353"/>
                  </a:lnTo>
                  <a:lnTo>
                    <a:pt x="43312" y="56738"/>
                  </a:lnTo>
                  <a:lnTo>
                    <a:pt x="43043" y="56104"/>
                  </a:lnTo>
                  <a:lnTo>
                    <a:pt x="42755" y="55489"/>
                  </a:lnTo>
                  <a:lnTo>
                    <a:pt x="42179" y="54260"/>
                  </a:lnTo>
                  <a:lnTo>
                    <a:pt x="41910" y="53626"/>
                  </a:lnTo>
                  <a:lnTo>
                    <a:pt x="41641" y="53012"/>
                  </a:lnTo>
                  <a:lnTo>
                    <a:pt x="41718" y="52954"/>
                  </a:lnTo>
                  <a:lnTo>
                    <a:pt x="41718" y="52935"/>
                  </a:lnTo>
                  <a:lnTo>
                    <a:pt x="41718" y="52896"/>
                  </a:lnTo>
                  <a:lnTo>
                    <a:pt x="41660" y="52570"/>
                  </a:lnTo>
                  <a:lnTo>
                    <a:pt x="41622" y="52455"/>
                  </a:lnTo>
                  <a:lnTo>
                    <a:pt x="41545" y="52339"/>
                  </a:lnTo>
                  <a:lnTo>
                    <a:pt x="41603" y="52301"/>
                  </a:lnTo>
                  <a:lnTo>
                    <a:pt x="41737" y="52224"/>
                  </a:lnTo>
                  <a:lnTo>
                    <a:pt x="41852" y="52109"/>
                  </a:lnTo>
                  <a:lnTo>
                    <a:pt x="41948" y="51975"/>
                  </a:lnTo>
                  <a:lnTo>
                    <a:pt x="42044" y="51821"/>
                  </a:lnTo>
                  <a:lnTo>
                    <a:pt x="42121" y="51667"/>
                  </a:lnTo>
                  <a:lnTo>
                    <a:pt x="42179" y="51494"/>
                  </a:lnTo>
                  <a:lnTo>
                    <a:pt x="42217" y="51322"/>
                  </a:lnTo>
                  <a:lnTo>
                    <a:pt x="42256" y="51129"/>
                  </a:lnTo>
                  <a:lnTo>
                    <a:pt x="42275" y="50937"/>
                  </a:lnTo>
                  <a:lnTo>
                    <a:pt x="42275" y="50764"/>
                  </a:lnTo>
                  <a:lnTo>
                    <a:pt x="42256" y="50592"/>
                  </a:lnTo>
                  <a:lnTo>
                    <a:pt x="42236" y="50419"/>
                  </a:lnTo>
                  <a:lnTo>
                    <a:pt x="42179" y="50246"/>
                  </a:lnTo>
                  <a:lnTo>
                    <a:pt x="42121" y="50092"/>
                  </a:lnTo>
                  <a:lnTo>
                    <a:pt x="42044" y="49958"/>
                  </a:lnTo>
                  <a:lnTo>
                    <a:pt x="41929" y="49823"/>
                  </a:lnTo>
                  <a:lnTo>
                    <a:pt x="41852" y="49747"/>
                  </a:lnTo>
                  <a:lnTo>
                    <a:pt x="41756" y="49670"/>
                  </a:lnTo>
                  <a:lnTo>
                    <a:pt x="41660" y="49612"/>
                  </a:lnTo>
                  <a:lnTo>
                    <a:pt x="41545" y="49574"/>
                  </a:lnTo>
                  <a:lnTo>
                    <a:pt x="41334" y="49516"/>
                  </a:lnTo>
                  <a:lnTo>
                    <a:pt x="41103" y="49497"/>
                  </a:lnTo>
                  <a:lnTo>
                    <a:pt x="40873" y="49516"/>
                  </a:lnTo>
                  <a:lnTo>
                    <a:pt x="40642" y="49554"/>
                  </a:lnTo>
                  <a:lnTo>
                    <a:pt x="40412" y="49650"/>
                  </a:lnTo>
                  <a:lnTo>
                    <a:pt x="40220" y="49747"/>
                  </a:lnTo>
                  <a:lnTo>
                    <a:pt x="40085" y="49843"/>
                  </a:lnTo>
                  <a:lnTo>
                    <a:pt x="39970" y="49958"/>
                  </a:lnTo>
                  <a:lnTo>
                    <a:pt x="39893" y="50092"/>
                  </a:lnTo>
                  <a:lnTo>
                    <a:pt x="39836" y="50227"/>
                  </a:lnTo>
                  <a:lnTo>
                    <a:pt x="39797" y="50380"/>
                  </a:lnTo>
                  <a:lnTo>
                    <a:pt x="39778" y="50534"/>
                  </a:lnTo>
                  <a:lnTo>
                    <a:pt x="39778" y="50668"/>
                  </a:lnTo>
                  <a:lnTo>
                    <a:pt x="39836" y="50803"/>
                  </a:lnTo>
                  <a:lnTo>
                    <a:pt x="39740" y="50822"/>
                  </a:lnTo>
                  <a:lnTo>
                    <a:pt x="39663" y="50861"/>
                  </a:lnTo>
                  <a:lnTo>
                    <a:pt x="39624" y="50937"/>
                  </a:lnTo>
                  <a:lnTo>
                    <a:pt x="39605" y="50995"/>
                  </a:lnTo>
                  <a:lnTo>
                    <a:pt x="39624" y="51033"/>
                  </a:lnTo>
                  <a:lnTo>
                    <a:pt x="39682" y="51322"/>
                  </a:lnTo>
                  <a:lnTo>
                    <a:pt x="39797" y="51571"/>
                  </a:lnTo>
                  <a:lnTo>
                    <a:pt x="39951" y="51821"/>
                  </a:lnTo>
                  <a:lnTo>
                    <a:pt x="40124" y="52051"/>
                  </a:lnTo>
                  <a:lnTo>
                    <a:pt x="40220" y="52147"/>
                  </a:lnTo>
                  <a:lnTo>
                    <a:pt x="40316" y="52243"/>
                  </a:lnTo>
                  <a:lnTo>
                    <a:pt x="40431" y="52320"/>
                  </a:lnTo>
                  <a:lnTo>
                    <a:pt x="40546" y="52378"/>
                  </a:lnTo>
                  <a:lnTo>
                    <a:pt x="40681" y="52416"/>
                  </a:lnTo>
                  <a:lnTo>
                    <a:pt x="40796" y="52455"/>
                  </a:lnTo>
                  <a:lnTo>
                    <a:pt x="40930" y="52474"/>
                  </a:lnTo>
                  <a:lnTo>
                    <a:pt x="41065" y="52474"/>
                  </a:lnTo>
                  <a:lnTo>
                    <a:pt x="41334" y="53261"/>
                  </a:lnTo>
                  <a:lnTo>
                    <a:pt x="41641" y="54049"/>
                  </a:lnTo>
                  <a:lnTo>
                    <a:pt x="41948" y="54817"/>
                  </a:lnTo>
                  <a:lnTo>
                    <a:pt x="42275" y="55585"/>
                  </a:lnTo>
                  <a:lnTo>
                    <a:pt x="42601" y="56354"/>
                  </a:lnTo>
                  <a:lnTo>
                    <a:pt x="42947" y="57122"/>
                  </a:lnTo>
                  <a:lnTo>
                    <a:pt x="43312" y="57871"/>
                  </a:lnTo>
                  <a:lnTo>
                    <a:pt x="43696" y="58620"/>
                  </a:lnTo>
                  <a:lnTo>
                    <a:pt x="43562" y="59312"/>
                  </a:lnTo>
                  <a:lnTo>
                    <a:pt x="43043" y="62039"/>
                  </a:lnTo>
                  <a:lnTo>
                    <a:pt x="42889" y="61597"/>
                  </a:lnTo>
                  <a:lnTo>
                    <a:pt x="42851" y="61540"/>
                  </a:lnTo>
                  <a:lnTo>
                    <a:pt x="42813" y="61482"/>
                  </a:lnTo>
                  <a:lnTo>
                    <a:pt x="42755" y="61463"/>
                  </a:lnTo>
                  <a:lnTo>
                    <a:pt x="42640" y="61463"/>
                  </a:lnTo>
                  <a:lnTo>
                    <a:pt x="42582" y="61501"/>
                  </a:lnTo>
                  <a:lnTo>
                    <a:pt x="42525" y="61540"/>
                  </a:lnTo>
                  <a:lnTo>
                    <a:pt x="42505" y="61597"/>
                  </a:lnTo>
                  <a:lnTo>
                    <a:pt x="42121" y="61021"/>
                  </a:lnTo>
                  <a:lnTo>
                    <a:pt x="41929" y="60733"/>
                  </a:lnTo>
                  <a:lnTo>
                    <a:pt x="41641" y="60330"/>
                  </a:lnTo>
                  <a:lnTo>
                    <a:pt x="41507" y="60099"/>
                  </a:lnTo>
                  <a:lnTo>
                    <a:pt x="41372" y="59849"/>
                  </a:lnTo>
                  <a:lnTo>
                    <a:pt x="41257" y="59619"/>
                  </a:lnTo>
                  <a:lnTo>
                    <a:pt x="41180" y="59408"/>
                  </a:lnTo>
                  <a:lnTo>
                    <a:pt x="41257" y="59427"/>
                  </a:lnTo>
                  <a:lnTo>
                    <a:pt x="41315" y="59427"/>
                  </a:lnTo>
                  <a:lnTo>
                    <a:pt x="41372" y="59389"/>
                  </a:lnTo>
                  <a:lnTo>
                    <a:pt x="41411" y="59331"/>
                  </a:lnTo>
                  <a:lnTo>
                    <a:pt x="41411" y="59254"/>
                  </a:lnTo>
                  <a:lnTo>
                    <a:pt x="41334" y="58908"/>
                  </a:lnTo>
                  <a:lnTo>
                    <a:pt x="41295" y="58735"/>
                  </a:lnTo>
                  <a:lnTo>
                    <a:pt x="41238" y="58678"/>
                  </a:lnTo>
                  <a:lnTo>
                    <a:pt x="41199" y="58601"/>
                  </a:lnTo>
                  <a:lnTo>
                    <a:pt x="41276" y="58582"/>
                  </a:lnTo>
                  <a:lnTo>
                    <a:pt x="41391" y="58505"/>
                  </a:lnTo>
                  <a:lnTo>
                    <a:pt x="41487" y="58428"/>
                  </a:lnTo>
                  <a:lnTo>
                    <a:pt x="41583" y="58332"/>
                  </a:lnTo>
                  <a:lnTo>
                    <a:pt x="41679" y="58217"/>
                  </a:lnTo>
                  <a:lnTo>
                    <a:pt x="41737" y="58121"/>
                  </a:lnTo>
                  <a:lnTo>
                    <a:pt x="41795" y="58006"/>
                  </a:lnTo>
                  <a:lnTo>
                    <a:pt x="41833" y="57890"/>
                  </a:lnTo>
                  <a:lnTo>
                    <a:pt x="41872" y="57756"/>
                  </a:lnTo>
                  <a:lnTo>
                    <a:pt x="41891" y="57641"/>
                  </a:lnTo>
                  <a:lnTo>
                    <a:pt x="41891" y="57506"/>
                  </a:lnTo>
                  <a:lnTo>
                    <a:pt x="41891" y="57391"/>
                  </a:lnTo>
                  <a:lnTo>
                    <a:pt x="41872" y="57257"/>
                  </a:lnTo>
                  <a:lnTo>
                    <a:pt x="41852" y="57122"/>
                  </a:lnTo>
                  <a:lnTo>
                    <a:pt x="41795" y="57007"/>
                  </a:lnTo>
                  <a:lnTo>
                    <a:pt x="41756" y="56872"/>
                  </a:lnTo>
                  <a:lnTo>
                    <a:pt x="41679" y="56757"/>
                  </a:lnTo>
                  <a:lnTo>
                    <a:pt x="41545" y="56565"/>
                  </a:lnTo>
                  <a:lnTo>
                    <a:pt x="41391" y="56411"/>
                  </a:lnTo>
                  <a:lnTo>
                    <a:pt x="41199" y="56258"/>
                  </a:lnTo>
                  <a:lnTo>
                    <a:pt x="41007" y="56143"/>
                  </a:lnTo>
                  <a:lnTo>
                    <a:pt x="40777" y="56046"/>
                  </a:lnTo>
                  <a:lnTo>
                    <a:pt x="40565" y="55989"/>
                  </a:lnTo>
                  <a:lnTo>
                    <a:pt x="40335" y="55970"/>
                  </a:lnTo>
                  <a:lnTo>
                    <a:pt x="40104" y="55989"/>
                  </a:lnTo>
                  <a:lnTo>
                    <a:pt x="39989" y="56027"/>
                  </a:lnTo>
                  <a:lnTo>
                    <a:pt x="39893" y="56066"/>
                  </a:lnTo>
                  <a:lnTo>
                    <a:pt x="39797" y="56123"/>
                  </a:lnTo>
                  <a:lnTo>
                    <a:pt x="39720" y="56200"/>
                  </a:lnTo>
                  <a:lnTo>
                    <a:pt x="39643" y="56277"/>
                  </a:lnTo>
                  <a:lnTo>
                    <a:pt x="39567" y="56373"/>
                  </a:lnTo>
                  <a:lnTo>
                    <a:pt x="39528" y="56469"/>
                  </a:lnTo>
                  <a:lnTo>
                    <a:pt x="39471" y="56565"/>
                  </a:lnTo>
                  <a:lnTo>
                    <a:pt x="39432" y="56719"/>
                  </a:lnTo>
                  <a:lnTo>
                    <a:pt x="39413" y="56872"/>
                  </a:lnTo>
                  <a:lnTo>
                    <a:pt x="39413" y="57045"/>
                  </a:lnTo>
                  <a:lnTo>
                    <a:pt x="39432" y="57199"/>
                  </a:lnTo>
                  <a:lnTo>
                    <a:pt x="39471" y="57353"/>
                  </a:lnTo>
                  <a:lnTo>
                    <a:pt x="39528" y="57506"/>
                  </a:lnTo>
                  <a:lnTo>
                    <a:pt x="39663" y="57794"/>
                  </a:lnTo>
                  <a:lnTo>
                    <a:pt x="39701" y="57814"/>
                  </a:lnTo>
                  <a:lnTo>
                    <a:pt x="39740" y="57833"/>
                  </a:lnTo>
                  <a:lnTo>
                    <a:pt x="39816" y="57852"/>
                  </a:lnTo>
                  <a:lnTo>
                    <a:pt x="39893" y="57814"/>
                  </a:lnTo>
                  <a:lnTo>
                    <a:pt x="39912" y="57775"/>
                  </a:lnTo>
                  <a:lnTo>
                    <a:pt x="39932" y="57737"/>
                  </a:lnTo>
                  <a:lnTo>
                    <a:pt x="39970" y="57353"/>
                  </a:lnTo>
                  <a:lnTo>
                    <a:pt x="40008" y="57141"/>
                  </a:lnTo>
                  <a:lnTo>
                    <a:pt x="40085" y="56968"/>
                  </a:lnTo>
                  <a:lnTo>
                    <a:pt x="40124" y="56872"/>
                  </a:lnTo>
                  <a:lnTo>
                    <a:pt x="40162" y="56796"/>
                  </a:lnTo>
                  <a:lnTo>
                    <a:pt x="40220" y="56738"/>
                  </a:lnTo>
                  <a:lnTo>
                    <a:pt x="40258" y="56719"/>
                  </a:lnTo>
                  <a:lnTo>
                    <a:pt x="40412" y="56719"/>
                  </a:lnTo>
                  <a:lnTo>
                    <a:pt x="40469" y="56738"/>
                  </a:lnTo>
                  <a:lnTo>
                    <a:pt x="40565" y="56757"/>
                  </a:lnTo>
                  <a:lnTo>
                    <a:pt x="40681" y="56815"/>
                  </a:lnTo>
                  <a:lnTo>
                    <a:pt x="40777" y="56872"/>
                  </a:lnTo>
                  <a:lnTo>
                    <a:pt x="40873" y="56949"/>
                  </a:lnTo>
                  <a:lnTo>
                    <a:pt x="40969" y="57026"/>
                  </a:lnTo>
                  <a:lnTo>
                    <a:pt x="41046" y="57122"/>
                  </a:lnTo>
                  <a:lnTo>
                    <a:pt x="41103" y="57199"/>
                  </a:lnTo>
                  <a:lnTo>
                    <a:pt x="41161" y="57295"/>
                  </a:lnTo>
                  <a:lnTo>
                    <a:pt x="41180" y="57391"/>
                  </a:lnTo>
                  <a:lnTo>
                    <a:pt x="41199" y="57487"/>
                  </a:lnTo>
                  <a:lnTo>
                    <a:pt x="41180" y="57602"/>
                  </a:lnTo>
                  <a:lnTo>
                    <a:pt x="41161" y="57698"/>
                  </a:lnTo>
                  <a:lnTo>
                    <a:pt x="41103" y="57814"/>
                  </a:lnTo>
                  <a:lnTo>
                    <a:pt x="41007" y="57929"/>
                  </a:lnTo>
                  <a:lnTo>
                    <a:pt x="40873" y="58063"/>
                  </a:lnTo>
                  <a:lnTo>
                    <a:pt x="40796" y="58102"/>
                  </a:lnTo>
                  <a:lnTo>
                    <a:pt x="40719" y="58140"/>
                  </a:lnTo>
                  <a:lnTo>
                    <a:pt x="40565" y="58140"/>
                  </a:lnTo>
                  <a:lnTo>
                    <a:pt x="40489" y="58082"/>
                  </a:lnTo>
                  <a:lnTo>
                    <a:pt x="40431" y="58025"/>
                  </a:lnTo>
                  <a:lnTo>
                    <a:pt x="40373" y="57948"/>
                  </a:lnTo>
                  <a:lnTo>
                    <a:pt x="40335" y="57852"/>
                  </a:lnTo>
                  <a:lnTo>
                    <a:pt x="40297" y="57660"/>
                  </a:lnTo>
                  <a:lnTo>
                    <a:pt x="40277" y="57487"/>
                  </a:lnTo>
                  <a:lnTo>
                    <a:pt x="40277" y="57429"/>
                  </a:lnTo>
                  <a:lnTo>
                    <a:pt x="40258" y="57410"/>
                  </a:lnTo>
                  <a:lnTo>
                    <a:pt x="40220" y="57372"/>
                  </a:lnTo>
                  <a:lnTo>
                    <a:pt x="40181" y="57353"/>
                  </a:lnTo>
                  <a:lnTo>
                    <a:pt x="40124" y="57353"/>
                  </a:lnTo>
                  <a:lnTo>
                    <a:pt x="40085" y="57372"/>
                  </a:lnTo>
                  <a:lnTo>
                    <a:pt x="40066" y="57391"/>
                  </a:lnTo>
                  <a:lnTo>
                    <a:pt x="40028" y="57429"/>
                  </a:lnTo>
                  <a:lnTo>
                    <a:pt x="39989" y="57564"/>
                  </a:lnTo>
                  <a:lnTo>
                    <a:pt x="39970" y="57698"/>
                  </a:lnTo>
                  <a:lnTo>
                    <a:pt x="39951" y="57833"/>
                  </a:lnTo>
                  <a:lnTo>
                    <a:pt x="39951" y="57967"/>
                  </a:lnTo>
                  <a:lnTo>
                    <a:pt x="39970" y="58082"/>
                  </a:lnTo>
                  <a:lnTo>
                    <a:pt x="40008" y="58217"/>
                  </a:lnTo>
                  <a:lnTo>
                    <a:pt x="40066" y="58332"/>
                  </a:lnTo>
                  <a:lnTo>
                    <a:pt x="40143" y="58447"/>
                  </a:lnTo>
                  <a:lnTo>
                    <a:pt x="40200" y="58524"/>
                  </a:lnTo>
                  <a:lnTo>
                    <a:pt x="40277" y="58582"/>
                  </a:lnTo>
                  <a:lnTo>
                    <a:pt x="40354" y="58639"/>
                  </a:lnTo>
                  <a:lnTo>
                    <a:pt x="40431" y="58678"/>
                  </a:lnTo>
                  <a:lnTo>
                    <a:pt x="40604" y="58716"/>
                  </a:lnTo>
                  <a:lnTo>
                    <a:pt x="40777" y="58716"/>
                  </a:lnTo>
                  <a:lnTo>
                    <a:pt x="40700" y="58812"/>
                  </a:lnTo>
                  <a:lnTo>
                    <a:pt x="40661" y="58908"/>
                  </a:lnTo>
                  <a:lnTo>
                    <a:pt x="40623" y="59004"/>
                  </a:lnTo>
                  <a:lnTo>
                    <a:pt x="40604" y="59100"/>
                  </a:lnTo>
                  <a:lnTo>
                    <a:pt x="40604" y="59177"/>
                  </a:lnTo>
                  <a:lnTo>
                    <a:pt x="40623" y="59273"/>
                  </a:lnTo>
                  <a:lnTo>
                    <a:pt x="40661" y="59465"/>
                  </a:lnTo>
                  <a:lnTo>
                    <a:pt x="40738" y="59657"/>
                  </a:lnTo>
                  <a:lnTo>
                    <a:pt x="40834" y="59830"/>
                  </a:lnTo>
                  <a:lnTo>
                    <a:pt x="41046" y="60195"/>
                  </a:lnTo>
                  <a:lnTo>
                    <a:pt x="41468" y="60925"/>
                  </a:lnTo>
                  <a:lnTo>
                    <a:pt x="41910" y="61655"/>
                  </a:lnTo>
                  <a:lnTo>
                    <a:pt x="42371" y="62346"/>
                  </a:lnTo>
                  <a:lnTo>
                    <a:pt x="42851" y="63057"/>
                  </a:lnTo>
                  <a:lnTo>
                    <a:pt x="42659" y="63941"/>
                  </a:lnTo>
                  <a:lnTo>
                    <a:pt x="42448" y="64843"/>
                  </a:lnTo>
                  <a:lnTo>
                    <a:pt x="42236" y="65746"/>
                  </a:lnTo>
                  <a:lnTo>
                    <a:pt x="41987" y="66649"/>
                  </a:lnTo>
                  <a:lnTo>
                    <a:pt x="41852" y="67129"/>
                  </a:lnTo>
                  <a:lnTo>
                    <a:pt x="41699" y="67609"/>
                  </a:lnTo>
                  <a:lnTo>
                    <a:pt x="41372" y="68550"/>
                  </a:lnTo>
                  <a:lnTo>
                    <a:pt x="41007" y="69491"/>
                  </a:lnTo>
                  <a:lnTo>
                    <a:pt x="40604" y="70413"/>
                  </a:lnTo>
                  <a:lnTo>
                    <a:pt x="40508" y="70644"/>
                  </a:lnTo>
                  <a:lnTo>
                    <a:pt x="40373" y="70855"/>
                  </a:lnTo>
                  <a:lnTo>
                    <a:pt x="40085" y="71297"/>
                  </a:lnTo>
                  <a:lnTo>
                    <a:pt x="39740" y="71739"/>
                  </a:lnTo>
                  <a:lnTo>
                    <a:pt x="39394" y="72200"/>
                  </a:lnTo>
                  <a:lnTo>
                    <a:pt x="39048" y="72661"/>
                  </a:lnTo>
                  <a:lnTo>
                    <a:pt x="38894" y="72891"/>
                  </a:lnTo>
                  <a:lnTo>
                    <a:pt x="38760" y="73122"/>
                  </a:lnTo>
                  <a:lnTo>
                    <a:pt x="38626" y="73333"/>
                  </a:lnTo>
                  <a:lnTo>
                    <a:pt x="38529" y="73563"/>
                  </a:lnTo>
                  <a:lnTo>
                    <a:pt x="38453" y="73794"/>
                  </a:lnTo>
                  <a:lnTo>
                    <a:pt x="38395" y="74024"/>
                  </a:lnTo>
                  <a:lnTo>
                    <a:pt x="38318" y="73832"/>
                  </a:lnTo>
                  <a:lnTo>
                    <a:pt x="38299" y="73775"/>
                  </a:lnTo>
                  <a:lnTo>
                    <a:pt x="38261" y="73736"/>
                  </a:lnTo>
                  <a:lnTo>
                    <a:pt x="38453" y="70625"/>
                  </a:lnTo>
                  <a:lnTo>
                    <a:pt x="38549" y="69088"/>
                  </a:lnTo>
                  <a:lnTo>
                    <a:pt x="38626" y="67532"/>
                  </a:lnTo>
                  <a:lnTo>
                    <a:pt x="38645" y="66841"/>
                  </a:lnTo>
                  <a:lnTo>
                    <a:pt x="38645" y="66130"/>
                  </a:lnTo>
                  <a:lnTo>
                    <a:pt x="38645" y="65420"/>
                  </a:lnTo>
                  <a:lnTo>
                    <a:pt x="38626" y="64728"/>
                  </a:lnTo>
                  <a:lnTo>
                    <a:pt x="38587" y="64017"/>
                  </a:lnTo>
                  <a:lnTo>
                    <a:pt x="38549" y="63326"/>
                  </a:lnTo>
                  <a:lnTo>
                    <a:pt x="38491" y="62635"/>
                  </a:lnTo>
                  <a:lnTo>
                    <a:pt x="38414" y="61962"/>
                  </a:lnTo>
                  <a:lnTo>
                    <a:pt x="38337" y="61271"/>
                  </a:lnTo>
                  <a:lnTo>
                    <a:pt x="38241" y="60579"/>
                  </a:lnTo>
                  <a:lnTo>
                    <a:pt x="38145" y="59907"/>
                  </a:lnTo>
                  <a:lnTo>
                    <a:pt x="38030" y="59235"/>
                  </a:lnTo>
                  <a:lnTo>
                    <a:pt x="37761" y="57890"/>
                  </a:lnTo>
                  <a:lnTo>
                    <a:pt x="37435" y="56546"/>
                  </a:lnTo>
                  <a:lnTo>
                    <a:pt x="37473" y="56488"/>
                  </a:lnTo>
                  <a:lnTo>
                    <a:pt x="37473" y="56411"/>
                  </a:lnTo>
                  <a:lnTo>
                    <a:pt x="37454" y="56354"/>
                  </a:lnTo>
                  <a:lnTo>
                    <a:pt x="37396" y="56296"/>
                  </a:lnTo>
                  <a:lnTo>
                    <a:pt x="37377" y="56277"/>
                  </a:lnTo>
                  <a:lnTo>
                    <a:pt x="37089" y="55201"/>
                  </a:lnTo>
                  <a:lnTo>
                    <a:pt x="36762" y="54126"/>
                  </a:lnTo>
                  <a:lnTo>
                    <a:pt x="36417" y="53050"/>
                  </a:lnTo>
                  <a:lnTo>
                    <a:pt x="36052" y="51994"/>
                  </a:lnTo>
                  <a:lnTo>
                    <a:pt x="36013" y="51629"/>
                  </a:lnTo>
                  <a:lnTo>
                    <a:pt x="35994" y="51264"/>
                  </a:lnTo>
                  <a:lnTo>
                    <a:pt x="35975" y="50899"/>
                  </a:lnTo>
                  <a:lnTo>
                    <a:pt x="35975" y="50515"/>
                  </a:lnTo>
                  <a:lnTo>
                    <a:pt x="35994" y="50150"/>
                  </a:lnTo>
                  <a:lnTo>
                    <a:pt x="36013" y="49785"/>
                  </a:lnTo>
                  <a:lnTo>
                    <a:pt x="36109" y="49036"/>
                  </a:lnTo>
                  <a:lnTo>
                    <a:pt x="36129" y="49055"/>
                  </a:lnTo>
                  <a:lnTo>
                    <a:pt x="36148" y="49074"/>
                  </a:lnTo>
                  <a:lnTo>
                    <a:pt x="36225" y="49093"/>
                  </a:lnTo>
                  <a:lnTo>
                    <a:pt x="36282" y="49074"/>
                  </a:lnTo>
                  <a:lnTo>
                    <a:pt x="36301" y="49055"/>
                  </a:lnTo>
                  <a:lnTo>
                    <a:pt x="36321" y="49017"/>
                  </a:lnTo>
                  <a:lnTo>
                    <a:pt x="36417" y="48709"/>
                  </a:lnTo>
                  <a:lnTo>
                    <a:pt x="36532" y="48421"/>
                  </a:lnTo>
                  <a:lnTo>
                    <a:pt x="36666" y="48133"/>
                  </a:lnTo>
                  <a:lnTo>
                    <a:pt x="36801" y="47864"/>
                  </a:lnTo>
                  <a:lnTo>
                    <a:pt x="36935" y="47615"/>
                  </a:lnTo>
                  <a:lnTo>
                    <a:pt x="37089" y="47346"/>
                  </a:lnTo>
                  <a:lnTo>
                    <a:pt x="37262" y="47115"/>
                  </a:lnTo>
                  <a:lnTo>
                    <a:pt x="37435" y="46865"/>
                  </a:lnTo>
                  <a:lnTo>
                    <a:pt x="37819" y="46424"/>
                  </a:lnTo>
                  <a:lnTo>
                    <a:pt x="38222" y="46001"/>
                  </a:lnTo>
                  <a:lnTo>
                    <a:pt x="38664" y="45617"/>
                  </a:lnTo>
                  <a:lnTo>
                    <a:pt x="39125" y="45252"/>
                  </a:lnTo>
                  <a:lnTo>
                    <a:pt x="39605" y="44887"/>
                  </a:lnTo>
                  <a:lnTo>
                    <a:pt x="40104" y="44541"/>
                  </a:lnTo>
                  <a:lnTo>
                    <a:pt x="40604" y="44215"/>
                  </a:lnTo>
                  <a:lnTo>
                    <a:pt x="41122" y="43908"/>
                  </a:lnTo>
                  <a:lnTo>
                    <a:pt x="42160" y="43274"/>
                  </a:lnTo>
                  <a:lnTo>
                    <a:pt x="43178" y="42640"/>
                  </a:lnTo>
                  <a:lnTo>
                    <a:pt x="43600" y="42352"/>
                  </a:lnTo>
                  <a:lnTo>
                    <a:pt x="44003" y="42064"/>
                  </a:lnTo>
                  <a:lnTo>
                    <a:pt x="44388" y="41737"/>
                  </a:lnTo>
                  <a:lnTo>
                    <a:pt x="44753" y="41430"/>
                  </a:lnTo>
                  <a:lnTo>
                    <a:pt x="45079" y="41084"/>
                  </a:lnTo>
                  <a:lnTo>
                    <a:pt x="45406" y="40738"/>
                  </a:lnTo>
                  <a:lnTo>
                    <a:pt x="45713" y="40373"/>
                  </a:lnTo>
                  <a:lnTo>
                    <a:pt x="46020" y="40008"/>
                  </a:lnTo>
                  <a:lnTo>
                    <a:pt x="46289" y="39624"/>
                  </a:lnTo>
                  <a:lnTo>
                    <a:pt x="46558" y="39221"/>
                  </a:lnTo>
                  <a:lnTo>
                    <a:pt x="46808" y="38818"/>
                  </a:lnTo>
                  <a:lnTo>
                    <a:pt x="47038" y="38395"/>
                  </a:lnTo>
                  <a:lnTo>
                    <a:pt x="47269" y="37953"/>
                  </a:lnTo>
                  <a:lnTo>
                    <a:pt x="47480" y="37512"/>
                  </a:lnTo>
                  <a:lnTo>
                    <a:pt x="47691" y="37051"/>
                  </a:lnTo>
                  <a:lnTo>
                    <a:pt x="47883" y="36590"/>
                  </a:lnTo>
                  <a:lnTo>
                    <a:pt x="48037" y="36167"/>
                  </a:lnTo>
                  <a:lnTo>
                    <a:pt x="48191" y="35725"/>
                  </a:lnTo>
                  <a:lnTo>
                    <a:pt x="48325" y="35303"/>
                  </a:lnTo>
                  <a:lnTo>
                    <a:pt x="48440" y="34861"/>
                  </a:lnTo>
                  <a:lnTo>
                    <a:pt x="48536" y="34419"/>
                  </a:lnTo>
                  <a:lnTo>
                    <a:pt x="48632" y="33977"/>
                  </a:lnTo>
                  <a:lnTo>
                    <a:pt x="48709" y="33536"/>
                  </a:lnTo>
                  <a:lnTo>
                    <a:pt x="48767" y="33094"/>
                  </a:lnTo>
                  <a:lnTo>
                    <a:pt x="48805" y="32652"/>
                  </a:lnTo>
                  <a:lnTo>
                    <a:pt x="48844" y="32191"/>
                  </a:lnTo>
                  <a:lnTo>
                    <a:pt x="48863" y="31749"/>
                  </a:lnTo>
                  <a:lnTo>
                    <a:pt x="48863" y="31308"/>
                  </a:lnTo>
                  <a:lnTo>
                    <a:pt x="48844" y="30866"/>
                  </a:lnTo>
                  <a:lnTo>
                    <a:pt x="48805" y="30424"/>
                  </a:lnTo>
                  <a:lnTo>
                    <a:pt x="48767" y="29982"/>
                  </a:lnTo>
                  <a:lnTo>
                    <a:pt x="48709" y="29541"/>
                  </a:lnTo>
                  <a:lnTo>
                    <a:pt x="48613" y="29118"/>
                  </a:lnTo>
                  <a:lnTo>
                    <a:pt x="48536" y="28676"/>
                  </a:lnTo>
                  <a:lnTo>
                    <a:pt x="48421" y="28254"/>
                  </a:lnTo>
                  <a:lnTo>
                    <a:pt x="48306" y="27831"/>
                  </a:lnTo>
                  <a:lnTo>
                    <a:pt x="48152" y="27428"/>
                  </a:lnTo>
                  <a:lnTo>
                    <a:pt x="47999" y="27024"/>
                  </a:lnTo>
                  <a:lnTo>
                    <a:pt x="47826" y="26621"/>
                  </a:lnTo>
                  <a:lnTo>
                    <a:pt x="47634" y="26218"/>
                  </a:lnTo>
                  <a:lnTo>
                    <a:pt x="47442" y="25834"/>
                  </a:lnTo>
                  <a:lnTo>
                    <a:pt x="47211" y="25449"/>
                  </a:lnTo>
                  <a:lnTo>
                    <a:pt x="46981" y="25085"/>
                  </a:lnTo>
                  <a:lnTo>
                    <a:pt x="46731" y="24720"/>
                  </a:lnTo>
                  <a:lnTo>
                    <a:pt x="46443" y="24374"/>
                  </a:lnTo>
                  <a:lnTo>
                    <a:pt x="46174" y="24028"/>
                  </a:lnTo>
                  <a:lnTo>
                    <a:pt x="45867" y="23702"/>
                  </a:lnTo>
                  <a:lnTo>
                    <a:pt x="45540" y="23375"/>
                  </a:lnTo>
                  <a:lnTo>
                    <a:pt x="45482" y="23202"/>
                  </a:lnTo>
                  <a:lnTo>
                    <a:pt x="45463" y="23145"/>
                  </a:lnTo>
                  <a:lnTo>
                    <a:pt x="45444" y="23106"/>
                  </a:lnTo>
                  <a:lnTo>
                    <a:pt x="45367" y="23068"/>
                  </a:lnTo>
                  <a:lnTo>
                    <a:pt x="45271" y="23049"/>
                  </a:lnTo>
                  <a:lnTo>
                    <a:pt x="45194" y="23068"/>
                  </a:lnTo>
                  <a:lnTo>
                    <a:pt x="44945" y="22857"/>
                  </a:lnTo>
                  <a:lnTo>
                    <a:pt x="44695" y="22645"/>
                  </a:lnTo>
                  <a:lnTo>
                    <a:pt x="44618" y="22607"/>
                  </a:lnTo>
                  <a:lnTo>
                    <a:pt x="44522" y="22588"/>
                  </a:lnTo>
                  <a:lnTo>
                    <a:pt x="44445" y="22588"/>
                  </a:lnTo>
                  <a:lnTo>
                    <a:pt x="44368" y="22607"/>
                  </a:lnTo>
                  <a:lnTo>
                    <a:pt x="44292" y="22645"/>
                  </a:lnTo>
                  <a:lnTo>
                    <a:pt x="44234" y="22703"/>
                  </a:lnTo>
                  <a:lnTo>
                    <a:pt x="44215" y="22780"/>
                  </a:lnTo>
                  <a:lnTo>
                    <a:pt x="44196" y="22876"/>
                  </a:lnTo>
                  <a:lnTo>
                    <a:pt x="44176" y="23317"/>
                  </a:lnTo>
                  <a:lnTo>
                    <a:pt x="44138" y="23759"/>
                  </a:lnTo>
                  <a:lnTo>
                    <a:pt x="44080" y="24201"/>
                  </a:lnTo>
                  <a:lnTo>
                    <a:pt x="44003" y="24643"/>
                  </a:lnTo>
                  <a:lnTo>
                    <a:pt x="43907" y="25065"/>
                  </a:lnTo>
                  <a:lnTo>
                    <a:pt x="43773" y="25507"/>
                  </a:lnTo>
                  <a:lnTo>
                    <a:pt x="43639" y="25930"/>
                  </a:lnTo>
                  <a:lnTo>
                    <a:pt x="43485" y="26371"/>
                  </a:lnTo>
                  <a:lnTo>
                    <a:pt x="43331" y="26794"/>
                  </a:lnTo>
                  <a:lnTo>
                    <a:pt x="43139" y="27217"/>
                  </a:lnTo>
                  <a:lnTo>
                    <a:pt x="42947" y="27658"/>
                  </a:lnTo>
                  <a:lnTo>
                    <a:pt x="42755" y="28081"/>
                  </a:lnTo>
                  <a:lnTo>
                    <a:pt x="42294" y="28907"/>
                  </a:lnTo>
                  <a:lnTo>
                    <a:pt x="41833" y="29752"/>
                  </a:lnTo>
                  <a:lnTo>
                    <a:pt x="41334" y="30578"/>
                  </a:lnTo>
                  <a:lnTo>
                    <a:pt x="40815" y="31384"/>
                  </a:lnTo>
                  <a:lnTo>
                    <a:pt x="39759" y="32998"/>
                  </a:lnTo>
                  <a:lnTo>
                    <a:pt x="38760" y="34534"/>
                  </a:lnTo>
                  <a:lnTo>
                    <a:pt x="38280" y="35303"/>
                  </a:lnTo>
                  <a:lnTo>
                    <a:pt x="37857" y="36033"/>
                  </a:lnTo>
                  <a:lnTo>
                    <a:pt x="37569" y="36551"/>
                  </a:lnTo>
                  <a:lnTo>
                    <a:pt x="37300" y="37070"/>
                  </a:lnTo>
                  <a:lnTo>
                    <a:pt x="37031" y="37608"/>
                  </a:lnTo>
                  <a:lnTo>
                    <a:pt x="36782" y="38165"/>
                  </a:lnTo>
                  <a:lnTo>
                    <a:pt x="36551" y="38722"/>
                  </a:lnTo>
                  <a:lnTo>
                    <a:pt x="36340" y="39279"/>
                  </a:lnTo>
                  <a:lnTo>
                    <a:pt x="36167" y="39855"/>
                  </a:lnTo>
                  <a:lnTo>
                    <a:pt x="36013" y="40431"/>
                  </a:lnTo>
                  <a:lnTo>
                    <a:pt x="35898" y="40988"/>
                  </a:lnTo>
                  <a:lnTo>
                    <a:pt x="35821" y="41564"/>
                  </a:lnTo>
                  <a:lnTo>
                    <a:pt x="35802" y="41852"/>
                  </a:lnTo>
                  <a:lnTo>
                    <a:pt x="35802" y="42140"/>
                  </a:lnTo>
                  <a:lnTo>
                    <a:pt x="35821" y="42429"/>
                  </a:lnTo>
                  <a:lnTo>
                    <a:pt x="35840" y="42717"/>
                  </a:lnTo>
                  <a:lnTo>
                    <a:pt x="35879" y="42986"/>
                  </a:lnTo>
                  <a:lnTo>
                    <a:pt x="35917" y="43274"/>
                  </a:lnTo>
                  <a:lnTo>
                    <a:pt x="35994" y="43562"/>
                  </a:lnTo>
                  <a:lnTo>
                    <a:pt x="36071" y="43831"/>
                  </a:lnTo>
                  <a:lnTo>
                    <a:pt x="36167" y="44100"/>
                  </a:lnTo>
                  <a:lnTo>
                    <a:pt x="36282" y="44369"/>
                  </a:lnTo>
                  <a:lnTo>
                    <a:pt x="36417" y="44637"/>
                  </a:lnTo>
                  <a:lnTo>
                    <a:pt x="36570" y="44906"/>
                  </a:lnTo>
                  <a:lnTo>
                    <a:pt x="36570" y="45252"/>
                  </a:lnTo>
                  <a:lnTo>
                    <a:pt x="36590" y="45290"/>
                  </a:lnTo>
                  <a:lnTo>
                    <a:pt x="36609" y="45329"/>
                  </a:lnTo>
                  <a:lnTo>
                    <a:pt x="36666" y="45367"/>
                  </a:lnTo>
                  <a:lnTo>
                    <a:pt x="36743" y="45386"/>
                  </a:lnTo>
                  <a:lnTo>
                    <a:pt x="36801" y="45367"/>
                  </a:lnTo>
                  <a:lnTo>
                    <a:pt x="36801" y="45367"/>
                  </a:lnTo>
                  <a:lnTo>
                    <a:pt x="36551" y="46059"/>
                  </a:lnTo>
                  <a:lnTo>
                    <a:pt x="36321" y="46731"/>
                  </a:lnTo>
                  <a:lnTo>
                    <a:pt x="36109" y="47422"/>
                  </a:lnTo>
                  <a:lnTo>
                    <a:pt x="35937" y="48114"/>
                  </a:lnTo>
                  <a:lnTo>
                    <a:pt x="35802" y="48825"/>
                  </a:lnTo>
                  <a:lnTo>
                    <a:pt x="35706" y="49516"/>
                  </a:lnTo>
                  <a:lnTo>
                    <a:pt x="35687" y="49881"/>
                  </a:lnTo>
                  <a:lnTo>
                    <a:pt x="35668" y="50227"/>
                  </a:lnTo>
                  <a:lnTo>
                    <a:pt x="35648" y="50572"/>
                  </a:lnTo>
                  <a:lnTo>
                    <a:pt x="35668" y="50937"/>
                  </a:lnTo>
                  <a:lnTo>
                    <a:pt x="35207" y="49747"/>
                  </a:lnTo>
                  <a:lnTo>
                    <a:pt x="34707" y="48575"/>
                  </a:lnTo>
                  <a:lnTo>
                    <a:pt x="34189" y="47403"/>
                  </a:lnTo>
                  <a:lnTo>
                    <a:pt x="33651" y="46251"/>
                  </a:lnTo>
                  <a:lnTo>
                    <a:pt x="33670" y="46212"/>
                  </a:lnTo>
                  <a:lnTo>
                    <a:pt x="33689" y="46193"/>
                  </a:lnTo>
                  <a:lnTo>
                    <a:pt x="33747" y="45732"/>
                  </a:lnTo>
                  <a:lnTo>
                    <a:pt x="33766" y="45271"/>
                  </a:lnTo>
                  <a:lnTo>
                    <a:pt x="33766" y="44829"/>
                  </a:lnTo>
                  <a:lnTo>
                    <a:pt x="33728" y="44407"/>
                  </a:lnTo>
                  <a:lnTo>
                    <a:pt x="33651" y="43965"/>
                  </a:lnTo>
                  <a:lnTo>
                    <a:pt x="33574" y="43543"/>
                  </a:lnTo>
                  <a:lnTo>
                    <a:pt x="33459" y="43120"/>
                  </a:lnTo>
                  <a:lnTo>
                    <a:pt x="33324" y="42697"/>
                  </a:lnTo>
                  <a:lnTo>
                    <a:pt x="33055" y="41872"/>
                  </a:lnTo>
                  <a:lnTo>
                    <a:pt x="32748" y="41046"/>
                  </a:lnTo>
                  <a:lnTo>
                    <a:pt x="32441" y="40201"/>
                  </a:lnTo>
                  <a:lnTo>
                    <a:pt x="32287" y="39778"/>
                  </a:lnTo>
                  <a:lnTo>
                    <a:pt x="32153" y="39355"/>
                  </a:lnTo>
                  <a:lnTo>
                    <a:pt x="32422" y="38645"/>
                  </a:lnTo>
                  <a:lnTo>
                    <a:pt x="32979" y="37262"/>
                  </a:lnTo>
                  <a:lnTo>
                    <a:pt x="33555" y="35821"/>
                  </a:lnTo>
                  <a:lnTo>
                    <a:pt x="33843" y="35091"/>
                  </a:lnTo>
                  <a:lnTo>
                    <a:pt x="34112" y="34342"/>
                  </a:lnTo>
                  <a:lnTo>
                    <a:pt x="34381" y="33593"/>
                  </a:lnTo>
                  <a:lnTo>
                    <a:pt x="34611" y="32844"/>
                  </a:lnTo>
                  <a:lnTo>
                    <a:pt x="34822" y="32095"/>
                  </a:lnTo>
                  <a:lnTo>
                    <a:pt x="34995" y="31346"/>
                  </a:lnTo>
                  <a:lnTo>
                    <a:pt x="35130" y="30578"/>
                  </a:lnTo>
                  <a:lnTo>
                    <a:pt x="35187" y="30194"/>
                  </a:lnTo>
                  <a:lnTo>
                    <a:pt x="35226" y="29809"/>
                  </a:lnTo>
                  <a:lnTo>
                    <a:pt x="35245" y="29445"/>
                  </a:lnTo>
                  <a:lnTo>
                    <a:pt x="35264" y="29060"/>
                  </a:lnTo>
                  <a:lnTo>
                    <a:pt x="35264" y="28676"/>
                  </a:lnTo>
                  <a:lnTo>
                    <a:pt x="35245" y="28292"/>
                  </a:lnTo>
                  <a:lnTo>
                    <a:pt x="35207" y="27927"/>
                  </a:lnTo>
                  <a:lnTo>
                    <a:pt x="35168" y="27543"/>
                  </a:lnTo>
                  <a:lnTo>
                    <a:pt x="35091" y="27178"/>
                  </a:lnTo>
                  <a:lnTo>
                    <a:pt x="35015" y="26794"/>
                  </a:lnTo>
                  <a:lnTo>
                    <a:pt x="34995" y="26736"/>
                  </a:lnTo>
                  <a:lnTo>
                    <a:pt x="34938" y="26679"/>
                  </a:lnTo>
                  <a:lnTo>
                    <a:pt x="34880" y="26640"/>
                  </a:lnTo>
                  <a:lnTo>
                    <a:pt x="34822" y="26602"/>
                  </a:lnTo>
                  <a:lnTo>
                    <a:pt x="34746" y="26583"/>
                  </a:lnTo>
                  <a:lnTo>
                    <a:pt x="34688" y="26602"/>
                  </a:lnTo>
                  <a:lnTo>
                    <a:pt x="34611" y="26602"/>
                  </a:lnTo>
                  <a:lnTo>
                    <a:pt x="34554" y="26640"/>
                  </a:lnTo>
                  <a:lnTo>
                    <a:pt x="33824" y="27082"/>
                  </a:lnTo>
                  <a:lnTo>
                    <a:pt x="33113" y="27543"/>
                  </a:lnTo>
                  <a:lnTo>
                    <a:pt x="32441" y="28042"/>
                  </a:lnTo>
                  <a:lnTo>
                    <a:pt x="31769" y="28580"/>
                  </a:lnTo>
                  <a:lnTo>
                    <a:pt x="31116" y="29156"/>
                  </a:lnTo>
                  <a:lnTo>
                    <a:pt x="30482" y="29733"/>
                  </a:lnTo>
                  <a:lnTo>
                    <a:pt x="29886" y="30347"/>
                  </a:lnTo>
                  <a:lnTo>
                    <a:pt x="29291" y="31000"/>
                  </a:lnTo>
                  <a:lnTo>
                    <a:pt x="28791" y="29406"/>
                  </a:lnTo>
                  <a:lnTo>
                    <a:pt x="28273" y="27850"/>
                  </a:lnTo>
                  <a:lnTo>
                    <a:pt x="28330" y="27831"/>
                  </a:lnTo>
                  <a:lnTo>
                    <a:pt x="28350" y="27793"/>
                  </a:lnTo>
                  <a:lnTo>
                    <a:pt x="28388" y="27754"/>
                  </a:lnTo>
                  <a:lnTo>
                    <a:pt x="28407" y="27716"/>
                  </a:lnTo>
                  <a:lnTo>
                    <a:pt x="28407" y="27658"/>
                  </a:lnTo>
                  <a:lnTo>
                    <a:pt x="28388" y="27620"/>
                  </a:lnTo>
                  <a:lnTo>
                    <a:pt x="28369" y="27562"/>
                  </a:lnTo>
                  <a:lnTo>
                    <a:pt x="28311" y="27524"/>
                  </a:lnTo>
                  <a:lnTo>
                    <a:pt x="28138" y="27409"/>
                  </a:lnTo>
                  <a:lnTo>
                    <a:pt x="28004" y="26986"/>
                  </a:lnTo>
                  <a:lnTo>
                    <a:pt x="28196" y="25949"/>
                  </a:lnTo>
                  <a:lnTo>
                    <a:pt x="28427" y="24931"/>
                  </a:lnTo>
                  <a:lnTo>
                    <a:pt x="28888" y="22895"/>
                  </a:lnTo>
                  <a:lnTo>
                    <a:pt x="29118" y="21877"/>
                  </a:lnTo>
                  <a:lnTo>
                    <a:pt x="29348" y="20840"/>
                  </a:lnTo>
                  <a:lnTo>
                    <a:pt x="29541" y="19822"/>
                  </a:lnTo>
                  <a:lnTo>
                    <a:pt x="29733" y="18804"/>
                  </a:lnTo>
                  <a:lnTo>
                    <a:pt x="29867" y="17786"/>
                  </a:lnTo>
                  <a:lnTo>
                    <a:pt x="29982" y="16768"/>
                  </a:lnTo>
                  <a:lnTo>
                    <a:pt x="30021" y="16249"/>
                  </a:lnTo>
                  <a:lnTo>
                    <a:pt x="30040" y="15731"/>
                  </a:lnTo>
                  <a:lnTo>
                    <a:pt x="30040" y="15231"/>
                  </a:lnTo>
                  <a:lnTo>
                    <a:pt x="30040" y="14713"/>
                  </a:lnTo>
                  <a:lnTo>
                    <a:pt x="30021" y="14194"/>
                  </a:lnTo>
                  <a:lnTo>
                    <a:pt x="29982" y="13675"/>
                  </a:lnTo>
                  <a:lnTo>
                    <a:pt x="29925" y="13176"/>
                  </a:lnTo>
                  <a:lnTo>
                    <a:pt x="29848" y="12658"/>
                  </a:lnTo>
                  <a:lnTo>
                    <a:pt x="29771" y="12139"/>
                  </a:lnTo>
                  <a:lnTo>
                    <a:pt x="29656" y="11620"/>
                  </a:lnTo>
                  <a:lnTo>
                    <a:pt x="29521" y="11102"/>
                  </a:lnTo>
                  <a:lnTo>
                    <a:pt x="29368" y="10583"/>
                  </a:lnTo>
                  <a:lnTo>
                    <a:pt x="29137" y="9911"/>
                  </a:lnTo>
                  <a:lnTo>
                    <a:pt x="28888" y="9219"/>
                  </a:lnTo>
                  <a:lnTo>
                    <a:pt x="28599" y="8509"/>
                  </a:lnTo>
                  <a:lnTo>
                    <a:pt x="28273" y="7798"/>
                  </a:lnTo>
                  <a:lnTo>
                    <a:pt x="27927" y="7087"/>
                  </a:lnTo>
                  <a:lnTo>
                    <a:pt x="27562" y="6377"/>
                  </a:lnTo>
                  <a:lnTo>
                    <a:pt x="27159" y="5685"/>
                  </a:lnTo>
                  <a:lnTo>
                    <a:pt x="26717" y="5013"/>
                  </a:lnTo>
                  <a:lnTo>
                    <a:pt x="26256" y="4379"/>
                  </a:lnTo>
                  <a:lnTo>
                    <a:pt x="25757" y="3765"/>
                  </a:lnTo>
                  <a:lnTo>
                    <a:pt x="25488" y="3457"/>
                  </a:lnTo>
                  <a:lnTo>
                    <a:pt x="25219" y="3169"/>
                  </a:lnTo>
                  <a:lnTo>
                    <a:pt x="24950" y="2900"/>
                  </a:lnTo>
                  <a:lnTo>
                    <a:pt x="24662" y="2631"/>
                  </a:lnTo>
                  <a:lnTo>
                    <a:pt x="24374" y="2382"/>
                  </a:lnTo>
                  <a:lnTo>
                    <a:pt x="24086" y="2151"/>
                  </a:lnTo>
                  <a:lnTo>
                    <a:pt x="23778" y="1921"/>
                  </a:lnTo>
                  <a:lnTo>
                    <a:pt x="23471" y="1709"/>
                  </a:lnTo>
                  <a:lnTo>
                    <a:pt x="23145" y="1498"/>
                  </a:lnTo>
                  <a:lnTo>
                    <a:pt x="22818" y="1325"/>
                  </a:lnTo>
                  <a:lnTo>
                    <a:pt x="22472" y="1152"/>
                  </a:lnTo>
                  <a:lnTo>
                    <a:pt x="22127" y="999"/>
                  </a:lnTo>
                  <a:lnTo>
                    <a:pt x="21973" y="749"/>
                  </a:lnTo>
                  <a:lnTo>
                    <a:pt x="21800" y="519"/>
                  </a:lnTo>
                  <a:lnTo>
                    <a:pt x="21627" y="269"/>
                  </a:lnTo>
                  <a:lnTo>
                    <a:pt x="21435" y="58"/>
                  </a:lnTo>
                  <a:lnTo>
                    <a:pt x="21378" y="19"/>
                  </a:lnTo>
                  <a:lnTo>
                    <a:pt x="2132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-4125300" y="476125"/>
              <a:ext cx="56675" cy="54300"/>
            </a:xfrm>
            <a:custGeom>
              <a:avLst/>
              <a:gdLst/>
              <a:ahLst/>
              <a:cxnLst/>
              <a:rect l="l" t="t" r="r" b="b"/>
              <a:pathLst>
                <a:path w="2267" h="2172" extrusionOk="0">
                  <a:moveTo>
                    <a:pt x="1422" y="673"/>
                  </a:moveTo>
                  <a:lnTo>
                    <a:pt x="1479" y="692"/>
                  </a:lnTo>
                  <a:lnTo>
                    <a:pt x="1537" y="711"/>
                  </a:lnTo>
                  <a:lnTo>
                    <a:pt x="1575" y="731"/>
                  </a:lnTo>
                  <a:lnTo>
                    <a:pt x="1595" y="769"/>
                  </a:lnTo>
                  <a:lnTo>
                    <a:pt x="1614" y="827"/>
                  </a:lnTo>
                  <a:lnTo>
                    <a:pt x="1614" y="903"/>
                  </a:lnTo>
                  <a:lnTo>
                    <a:pt x="1614" y="1019"/>
                  </a:lnTo>
                  <a:lnTo>
                    <a:pt x="1575" y="1172"/>
                  </a:lnTo>
                  <a:lnTo>
                    <a:pt x="1518" y="1364"/>
                  </a:lnTo>
                  <a:lnTo>
                    <a:pt x="1479" y="1460"/>
                  </a:lnTo>
                  <a:lnTo>
                    <a:pt x="1441" y="1537"/>
                  </a:lnTo>
                  <a:lnTo>
                    <a:pt x="1383" y="1576"/>
                  </a:lnTo>
                  <a:lnTo>
                    <a:pt x="1364" y="1595"/>
                  </a:lnTo>
                  <a:lnTo>
                    <a:pt x="1326" y="1576"/>
                  </a:lnTo>
                  <a:lnTo>
                    <a:pt x="1230" y="1537"/>
                  </a:lnTo>
                  <a:lnTo>
                    <a:pt x="1153" y="1460"/>
                  </a:lnTo>
                  <a:lnTo>
                    <a:pt x="1076" y="1384"/>
                  </a:lnTo>
                  <a:lnTo>
                    <a:pt x="1018" y="1288"/>
                  </a:lnTo>
                  <a:lnTo>
                    <a:pt x="903" y="1096"/>
                  </a:lnTo>
                  <a:lnTo>
                    <a:pt x="807" y="884"/>
                  </a:lnTo>
                  <a:lnTo>
                    <a:pt x="922" y="807"/>
                  </a:lnTo>
                  <a:lnTo>
                    <a:pt x="1057" y="750"/>
                  </a:lnTo>
                  <a:lnTo>
                    <a:pt x="1191" y="692"/>
                  </a:lnTo>
                  <a:lnTo>
                    <a:pt x="1326" y="673"/>
                  </a:lnTo>
                  <a:close/>
                  <a:moveTo>
                    <a:pt x="1249" y="1"/>
                  </a:moveTo>
                  <a:lnTo>
                    <a:pt x="1038" y="39"/>
                  </a:lnTo>
                  <a:lnTo>
                    <a:pt x="845" y="97"/>
                  </a:lnTo>
                  <a:lnTo>
                    <a:pt x="653" y="174"/>
                  </a:lnTo>
                  <a:lnTo>
                    <a:pt x="481" y="289"/>
                  </a:lnTo>
                  <a:lnTo>
                    <a:pt x="327" y="404"/>
                  </a:lnTo>
                  <a:lnTo>
                    <a:pt x="192" y="558"/>
                  </a:lnTo>
                  <a:lnTo>
                    <a:pt x="135" y="654"/>
                  </a:lnTo>
                  <a:lnTo>
                    <a:pt x="77" y="769"/>
                  </a:lnTo>
                  <a:lnTo>
                    <a:pt x="39" y="884"/>
                  </a:lnTo>
                  <a:lnTo>
                    <a:pt x="0" y="1019"/>
                  </a:lnTo>
                  <a:lnTo>
                    <a:pt x="0" y="1134"/>
                  </a:lnTo>
                  <a:lnTo>
                    <a:pt x="0" y="1268"/>
                  </a:lnTo>
                  <a:lnTo>
                    <a:pt x="20" y="1384"/>
                  </a:lnTo>
                  <a:lnTo>
                    <a:pt x="58" y="1518"/>
                  </a:lnTo>
                  <a:lnTo>
                    <a:pt x="116" y="1633"/>
                  </a:lnTo>
                  <a:lnTo>
                    <a:pt x="173" y="1729"/>
                  </a:lnTo>
                  <a:lnTo>
                    <a:pt x="250" y="1825"/>
                  </a:lnTo>
                  <a:lnTo>
                    <a:pt x="327" y="1921"/>
                  </a:lnTo>
                  <a:lnTo>
                    <a:pt x="442" y="1979"/>
                  </a:lnTo>
                  <a:lnTo>
                    <a:pt x="538" y="2037"/>
                  </a:lnTo>
                  <a:lnTo>
                    <a:pt x="673" y="2094"/>
                  </a:lnTo>
                  <a:lnTo>
                    <a:pt x="807" y="2114"/>
                  </a:lnTo>
                  <a:lnTo>
                    <a:pt x="865" y="2114"/>
                  </a:lnTo>
                  <a:lnTo>
                    <a:pt x="922" y="2094"/>
                  </a:lnTo>
                  <a:lnTo>
                    <a:pt x="961" y="2056"/>
                  </a:lnTo>
                  <a:lnTo>
                    <a:pt x="999" y="2017"/>
                  </a:lnTo>
                  <a:lnTo>
                    <a:pt x="1018" y="2037"/>
                  </a:lnTo>
                  <a:lnTo>
                    <a:pt x="1095" y="2094"/>
                  </a:lnTo>
                  <a:lnTo>
                    <a:pt x="1191" y="2133"/>
                  </a:lnTo>
                  <a:lnTo>
                    <a:pt x="1268" y="2152"/>
                  </a:lnTo>
                  <a:lnTo>
                    <a:pt x="1345" y="2171"/>
                  </a:lnTo>
                  <a:lnTo>
                    <a:pt x="1518" y="2171"/>
                  </a:lnTo>
                  <a:lnTo>
                    <a:pt x="1652" y="2114"/>
                  </a:lnTo>
                  <a:lnTo>
                    <a:pt x="1787" y="2017"/>
                  </a:lnTo>
                  <a:lnTo>
                    <a:pt x="1921" y="1902"/>
                  </a:lnTo>
                  <a:lnTo>
                    <a:pt x="2017" y="1768"/>
                  </a:lnTo>
                  <a:lnTo>
                    <a:pt x="2113" y="1595"/>
                  </a:lnTo>
                  <a:lnTo>
                    <a:pt x="2190" y="1364"/>
                  </a:lnTo>
                  <a:lnTo>
                    <a:pt x="2248" y="1134"/>
                  </a:lnTo>
                  <a:lnTo>
                    <a:pt x="2267" y="903"/>
                  </a:lnTo>
                  <a:lnTo>
                    <a:pt x="2248" y="673"/>
                  </a:lnTo>
                  <a:lnTo>
                    <a:pt x="2209" y="577"/>
                  </a:lnTo>
                  <a:lnTo>
                    <a:pt x="2171" y="481"/>
                  </a:lnTo>
                  <a:lnTo>
                    <a:pt x="2113" y="385"/>
                  </a:lnTo>
                  <a:lnTo>
                    <a:pt x="2056" y="289"/>
                  </a:lnTo>
                  <a:lnTo>
                    <a:pt x="1959" y="212"/>
                  </a:lnTo>
                  <a:lnTo>
                    <a:pt x="1863" y="154"/>
                  </a:lnTo>
                  <a:lnTo>
                    <a:pt x="1767" y="97"/>
                  </a:lnTo>
                  <a:lnTo>
                    <a:pt x="1633" y="39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-3889050" y="584175"/>
              <a:ext cx="35075" cy="39875"/>
            </a:xfrm>
            <a:custGeom>
              <a:avLst/>
              <a:gdLst/>
              <a:ahLst/>
              <a:cxnLst/>
              <a:rect l="l" t="t" r="r" b="b"/>
              <a:pathLst>
                <a:path w="1403" h="1595" extrusionOk="0">
                  <a:moveTo>
                    <a:pt x="1057" y="0"/>
                  </a:moveTo>
                  <a:lnTo>
                    <a:pt x="826" y="58"/>
                  </a:lnTo>
                  <a:lnTo>
                    <a:pt x="711" y="96"/>
                  </a:lnTo>
                  <a:lnTo>
                    <a:pt x="615" y="154"/>
                  </a:lnTo>
                  <a:lnTo>
                    <a:pt x="519" y="212"/>
                  </a:lnTo>
                  <a:lnTo>
                    <a:pt x="442" y="269"/>
                  </a:lnTo>
                  <a:lnTo>
                    <a:pt x="365" y="365"/>
                  </a:lnTo>
                  <a:lnTo>
                    <a:pt x="288" y="461"/>
                  </a:lnTo>
                  <a:lnTo>
                    <a:pt x="231" y="442"/>
                  </a:lnTo>
                  <a:lnTo>
                    <a:pt x="173" y="442"/>
                  </a:lnTo>
                  <a:lnTo>
                    <a:pt x="115" y="461"/>
                  </a:lnTo>
                  <a:lnTo>
                    <a:pt x="58" y="481"/>
                  </a:lnTo>
                  <a:lnTo>
                    <a:pt x="19" y="538"/>
                  </a:lnTo>
                  <a:lnTo>
                    <a:pt x="0" y="596"/>
                  </a:lnTo>
                  <a:lnTo>
                    <a:pt x="0" y="673"/>
                  </a:lnTo>
                  <a:lnTo>
                    <a:pt x="19" y="749"/>
                  </a:lnTo>
                  <a:lnTo>
                    <a:pt x="173" y="980"/>
                  </a:lnTo>
                  <a:lnTo>
                    <a:pt x="173" y="1114"/>
                  </a:lnTo>
                  <a:lnTo>
                    <a:pt x="212" y="1249"/>
                  </a:lnTo>
                  <a:lnTo>
                    <a:pt x="231" y="1383"/>
                  </a:lnTo>
                  <a:lnTo>
                    <a:pt x="288" y="1518"/>
                  </a:lnTo>
                  <a:lnTo>
                    <a:pt x="327" y="1556"/>
                  </a:lnTo>
                  <a:lnTo>
                    <a:pt x="365" y="1595"/>
                  </a:lnTo>
                  <a:lnTo>
                    <a:pt x="442" y="1595"/>
                  </a:lnTo>
                  <a:lnTo>
                    <a:pt x="538" y="1556"/>
                  </a:lnTo>
                  <a:lnTo>
                    <a:pt x="596" y="1498"/>
                  </a:lnTo>
                  <a:lnTo>
                    <a:pt x="672" y="1364"/>
                  </a:lnTo>
                  <a:lnTo>
                    <a:pt x="788" y="1383"/>
                  </a:lnTo>
                  <a:lnTo>
                    <a:pt x="903" y="1345"/>
                  </a:lnTo>
                  <a:lnTo>
                    <a:pt x="1057" y="1287"/>
                  </a:lnTo>
                  <a:lnTo>
                    <a:pt x="1172" y="1191"/>
                  </a:lnTo>
                  <a:lnTo>
                    <a:pt x="1249" y="1076"/>
                  </a:lnTo>
                  <a:lnTo>
                    <a:pt x="1326" y="941"/>
                  </a:lnTo>
                  <a:lnTo>
                    <a:pt x="1364" y="788"/>
                  </a:lnTo>
                  <a:lnTo>
                    <a:pt x="1383" y="634"/>
                  </a:lnTo>
                  <a:lnTo>
                    <a:pt x="1402" y="327"/>
                  </a:lnTo>
                  <a:lnTo>
                    <a:pt x="1402" y="269"/>
                  </a:lnTo>
                  <a:lnTo>
                    <a:pt x="1383" y="212"/>
                  </a:lnTo>
                  <a:lnTo>
                    <a:pt x="1345" y="154"/>
                  </a:lnTo>
                  <a:lnTo>
                    <a:pt x="1306" y="96"/>
                  </a:lnTo>
                  <a:lnTo>
                    <a:pt x="1249" y="58"/>
                  </a:lnTo>
                  <a:lnTo>
                    <a:pt x="1191" y="20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-3849675" y="1014400"/>
              <a:ext cx="55725" cy="54775"/>
            </a:xfrm>
            <a:custGeom>
              <a:avLst/>
              <a:gdLst/>
              <a:ahLst/>
              <a:cxnLst/>
              <a:rect l="l" t="t" r="r" b="b"/>
              <a:pathLst>
                <a:path w="2229" h="2191" extrusionOk="0">
                  <a:moveTo>
                    <a:pt x="1210" y="654"/>
                  </a:moveTo>
                  <a:lnTo>
                    <a:pt x="1306" y="692"/>
                  </a:lnTo>
                  <a:lnTo>
                    <a:pt x="1383" y="731"/>
                  </a:lnTo>
                  <a:lnTo>
                    <a:pt x="1460" y="769"/>
                  </a:lnTo>
                  <a:lnTo>
                    <a:pt x="1537" y="827"/>
                  </a:lnTo>
                  <a:lnTo>
                    <a:pt x="1575" y="904"/>
                  </a:lnTo>
                  <a:lnTo>
                    <a:pt x="1594" y="981"/>
                  </a:lnTo>
                  <a:lnTo>
                    <a:pt x="1594" y="1077"/>
                  </a:lnTo>
                  <a:lnTo>
                    <a:pt x="1575" y="1211"/>
                  </a:lnTo>
                  <a:lnTo>
                    <a:pt x="1498" y="1365"/>
                  </a:lnTo>
                  <a:lnTo>
                    <a:pt x="1422" y="1499"/>
                  </a:lnTo>
                  <a:lnTo>
                    <a:pt x="1306" y="1595"/>
                  </a:lnTo>
                  <a:lnTo>
                    <a:pt x="1287" y="1614"/>
                  </a:lnTo>
                  <a:lnTo>
                    <a:pt x="1249" y="1614"/>
                  </a:lnTo>
                  <a:lnTo>
                    <a:pt x="1191" y="1576"/>
                  </a:lnTo>
                  <a:lnTo>
                    <a:pt x="1114" y="1499"/>
                  </a:lnTo>
                  <a:lnTo>
                    <a:pt x="1018" y="1403"/>
                  </a:lnTo>
                  <a:lnTo>
                    <a:pt x="865" y="1153"/>
                  </a:lnTo>
                  <a:lnTo>
                    <a:pt x="692" y="865"/>
                  </a:lnTo>
                  <a:lnTo>
                    <a:pt x="730" y="788"/>
                  </a:lnTo>
                  <a:lnTo>
                    <a:pt x="769" y="750"/>
                  </a:lnTo>
                  <a:lnTo>
                    <a:pt x="845" y="692"/>
                  </a:lnTo>
                  <a:lnTo>
                    <a:pt x="922" y="673"/>
                  </a:lnTo>
                  <a:lnTo>
                    <a:pt x="1018" y="654"/>
                  </a:lnTo>
                  <a:close/>
                  <a:moveTo>
                    <a:pt x="1076" y="1"/>
                  </a:moveTo>
                  <a:lnTo>
                    <a:pt x="865" y="20"/>
                  </a:lnTo>
                  <a:lnTo>
                    <a:pt x="672" y="78"/>
                  </a:lnTo>
                  <a:lnTo>
                    <a:pt x="461" y="155"/>
                  </a:lnTo>
                  <a:lnTo>
                    <a:pt x="365" y="231"/>
                  </a:lnTo>
                  <a:lnTo>
                    <a:pt x="269" y="327"/>
                  </a:lnTo>
                  <a:lnTo>
                    <a:pt x="173" y="423"/>
                  </a:lnTo>
                  <a:lnTo>
                    <a:pt x="115" y="539"/>
                  </a:lnTo>
                  <a:lnTo>
                    <a:pt x="58" y="654"/>
                  </a:lnTo>
                  <a:lnTo>
                    <a:pt x="19" y="788"/>
                  </a:lnTo>
                  <a:lnTo>
                    <a:pt x="0" y="923"/>
                  </a:lnTo>
                  <a:lnTo>
                    <a:pt x="0" y="1057"/>
                  </a:lnTo>
                  <a:lnTo>
                    <a:pt x="0" y="1192"/>
                  </a:lnTo>
                  <a:lnTo>
                    <a:pt x="19" y="1326"/>
                  </a:lnTo>
                  <a:lnTo>
                    <a:pt x="58" y="1461"/>
                  </a:lnTo>
                  <a:lnTo>
                    <a:pt x="115" y="1576"/>
                  </a:lnTo>
                  <a:lnTo>
                    <a:pt x="173" y="1691"/>
                  </a:lnTo>
                  <a:lnTo>
                    <a:pt x="250" y="1806"/>
                  </a:lnTo>
                  <a:lnTo>
                    <a:pt x="346" y="1883"/>
                  </a:lnTo>
                  <a:lnTo>
                    <a:pt x="442" y="1960"/>
                  </a:lnTo>
                  <a:lnTo>
                    <a:pt x="480" y="1979"/>
                  </a:lnTo>
                  <a:lnTo>
                    <a:pt x="519" y="1998"/>
                  </a:lnTo>
                  <a:lnTo>
                    <a:pt x="615" y="1979"/>
                  </a:lnTo>
                  <a:lnTo>
                    <a:pt x="672" y="1922"/>
                  </a:lnTo>
                  <a:lnTo>
                    <a:pt x="711" y="1883"/>
                  </a:lnTo>
                  <a:lnTo>
                    <a:pt x="711" y="1845"/>
                  </a:lnTo>
                  <a:lnTo>
                    <a:pt x="711" y="1826"/>
                  </a:lnTo>
                  <a:lnTo>
                    <a:pt x="807" y="1922"/>
                  </a:lnTo>
                  <a:lnTo>
                    <a:pt x="884" y="1998"/>
                  </a:lnTo>
                  <a:lnTo>
                    <a:pt x="980" y="2075"/>
                  </a:lnTo>
                  <a:lnTo>
                    <a:pt x="1076" y="2133"/>
                  </a:lnTo>
                  <a:lnTo>
                    <a:pt x="1191" y="2171"/>
                  </a:lnTo>
                  <a:lnTo>
                    <a:pt x="1287" y="2191"/>
                  </a:lnTo>
                  <a:lnTo>
                    <a:pt x="1422" y="2191"/>
                  </a:lnTo>
                  <a:lnTo>
                    <a:pt x="1537" y="2171"/>
                  </a:lnTo>
                  <a:lnTo>
                    <a:pt x="1671" y="2114"/>
                  </a:lnTo>
                  <a:lnTo>
                    <a:pt x="1786" y="2018"/>
                  </a:lnTo>
                  <a:lnTo>
                    <a:pt x="1883" y="1922"/>
                  </a:lnTo>
                  <a:lnTo>
                    <a:pt x="1979" y="1787"/>
                  </a:lnTo>
                  <a:lnTo>
                    <a:pt x="2055" y="1653"/>
                  </a:lnTo>
                  <a:lnTo>
                    <a:pt x="2113" y="1518"/>
                  </a:lnTo>
                  <a:lnTo>
                    <a:pt x="2209" y="1249"/>
                  </a:lnTo>
                  <a:lnTo>
                    <a:pt x="2228" y="1134"/>
                  </a:lnTo>
                  <a:lnTo>
                    <a:pt x="2228" y="1038"/>
                  </a:lnTo>
                  <a:lnTo>
                    <a:pt x="2228" y="923"/>
                  </a:lnTo>
                  <a:lnTo>
                    <a:pt x="2209" y="808"/>
                  </a:lnTo>
                  <a:lnTo>
                    <a:pt x="2171" y="712"/>
                  </a:lnTo>
                  <a:lnTo>
                    <a:pt x="2132" y="616"/>
                  </a:lnTo>
                  <a:lnTo>
                    <a:pt x="2094" y="520"/>
                  </a:lnTo>
                  <a:lnTo>
                    <a:pt x="2017" y="423"/>
                  </a:lnTo>
                  <a:lnTo>
                    <a:pt x="1863" y="270"/>
                  </a:lnTo>
                  <a:lnTo>
                    <a:pt x="1690" y="155"/>
                  </a:lnTo>
                  <a:lnTo>
                    <a:pt x="1498" y="78"/>
                  </a:lnTo>
                  <a:lnTo>
                    <a:pt x="1287" y="20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-3883775" y="1111875"/>
              <a:ext cx="22125" cy="24525"/>
            </a:xfrm>
            <a:custGeom>
              <a:avLst/>
              <a:gdLst/>
              <a:ahLst/>
              <a:cxnLst/>
              <a:rect l="l" t="t" r="r" b="b"/>
              <a:pathLst>
                <a:path w="885" h="981" extrusionOk="0">
                  <a:moveTo>
                    <a:pt x="250" y="1"/>
                  </a:moveTo>
                  <a:lnTo>
                    <a:pt x="15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1" y="251"/>
                  </a:lnTo>
                  <a:lnTo>
                    <a:pt x="1" y="347"/>
                  </a:lnTo>
                  <a:lnTo>
                    <a:pt x="39" y="424"/>
                  </a:lnTo>
                  <a:lnTo>
                    <a:pt x="39" y="500"/>
                  </a:lnTo>
                  <a:lnTo>
                    <a:pt x="20" y="577"/>
                  </a:lnTo>
                  <a:lnTo>
                    <a:pt x="39" y="712"/>
                  </a:lnTo>
                  <a:lnTo>
                    <a:pt x="77" y="827"/>
                  </a:lnTo>
                  <a:lnTo>
                    <a:pt x="135" y="904"/>
                  </a:lnTo>
                  <a:lnTo>
                    <a:pt x="212" y="942"/>
                  </a:lnTo>
                  <a:lnTo>
                    <a:pt x="289" y="981"/>
                  </a:lnTo>
                  <a:lnTo>
                    <a:pt x="558" y="981"/>
                  </a:lnTo>
                  <a:lnTo>
                    <a:pt x="711" y="942"/>
                  </a:lnTo>
                  <a:lnTo>
                    <a:pt x="750" y="923"/>
                  </a:lnTo>
                  <a:lnTo>
                    <a:pt x="807" y="904"/>
                  </a:lnTo>
                  <a:lnTo>
                    <a:pt x="865" y="808"/>
                  </a:lnTo>
                  <a:lnTo>
                    <a:pt x="884" y="712"/>
                  </a:lnTo>
                  <a:lnTo>
                    <a:pt x="884" y="654"/>
                  </a:lnTo>
                  <a:lnTo>
                    <a:pt x="884" y="616"/>
                  </a:lnTo>
                  <a:lnTo>
                    <a:pt x="807" y="481"/>
                  </a:lnTo>
                  <a:lnTo>
                    <a:pt x="692" y="347"/>
                  </a:lnTo>
                  <a:lnTo>
                    <a:pt x="596" y="251"/>
                  </a:lnTo>
                  <a:lnTo>
                    <a:pt x="500" y="116"/>
                  </a:lnTo>
                  <a:lnTo>
                    <a:pt x="481" y="78"/>
                  </a:lnTo>
                  <a:lnTo>
                    <a:pt x="442" y="3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-3596625" y="1350050"/>
              <a:ext cx="60050" cy="54300"/>
            </a:xfrm>
            <a:custGeom>
              <a:avLst/>
              <a:gdLst/>
              <a:ahLst/>
              <a:cxnLst/>
              <a:rect l="l" t="t" r="r" b="b"/>
              <a:pathLst>
                <a:path w="2402" h="2172" extrusionOk="0">
                  <a:moveTo>
                    <a:pt x="788" y="750"/>
                  </a:moveTo>
                  <a:lnTo>
                    <a:pt x="884" y="769"/>
                  </a:lnTo>
                  <a:lnTo>
                    <a:pt x="1076" y="827"/>
                  </a:lnTo>
                  <a:lnTo>
                    <a:pt x="1287" y="942"/>
                  </a:lnTo>
                  <a:lnTo>
                    <a:pt x="1441" y="1076"/>
                  </a:lnTo>
                  <a:lnTo>
                    <a:pt x="1575" y="1192"/>
                  </a:lnTo>
                  <a:lnTo>
                    <a:pt x="1633" y="1268"/>
                  </a:lnTo>
                  <a:lnTo>
                    <a:pt x="1652" y="1307"/>
                  </a:lnTo>
                  <a:lnTo>
                    <a:pt x="1671" y="1364"/>
                  </a:lnTo>
                  <a:lnTo>
                    <a:pt x="1575" y="1422"/>
                  </a:lnTo>
                  <a:lnTo>
                    <a:pt x="1479" y="1480"/>
                  </a:lnTo>
                  <a:lnTo>
                    <a:pt x="1326" y="1480"/>
                  </a:lnTo>
                  <a:lnTo>
                    <a:pt x="1249" y="1422"/>
                  </a:lnTo>
                  <a:lnTo>
                    <a:pt x="1191" y="1364"/>
                  </a:lnTo>
                  <a:lnTo>
                    <a:pt x="1076" y="1211"/>
                  </a:lnTo>
                  <a:lnTo>
                    <a:pt x="980" y="1076"/>
                  </a:lnTo>
                  <a:lnTo>
                    <a:pt x="942" y="1038"/>
                  </a:lnTo>
                  <a:lnTo>
                    <a:pt x="884" y="1019"/>
                  </a:lnTo>
                  <a:lnTo>
                    <a:pt x="826" y="1019"/>
                  </a:lnTo>
                  <a:lnTo>
                    <a:pt x="769" y="1038"/>
                  </a:lnTo>
                  <a:lnTo>
                    <a:pt x="749" y="903"/>
                  </a:lnTo>
                  <a:lnTo>
                    <a:pt x="730" y="788"/>
                  </a:lnTo>
                  <a:lnTo>
                    <a:pt x="730" y="750"/>
                  </a:lnTo>
                  <a:close/>
                  <a:moveTo>
                    <a:pt x="730" y="1"/>
                  </a:moveTo>
                  <a:lnTo>
                    <a:pt x="538" y="39"/>
                  </a:lnTo>
                  <a:lnTo>
                    <a:pt x="442" y="58"/>
                  </a:lnTo>
                  <a:lnTo>
                    <a:pt x="346" y="97"/>
                  </a:lnTo>
                  <a:lnTo>
                    <a:pt x="269" y="154"/>
                  </a:lnTo>
                  <a:lnTo>
                    <a:pt x="192" y="231"/>
                  </a:lnTo>
                  <a:lnTo>
                    <a:pt x="135" y="308"/>
                  </a:lnTo>
                  <a:lnTo>
                    <a:pt x="77" y="385"/>
                  </a:lnTo>
                  <a:lnTo>
                    <a:pt x="39" y="481"/>
                  </a:lnTo>
                  <a:lnTo>
                    <a:pt x="20" y="577"/>
                  </a:lnTo>
                  <a:lnTo>
                    <a:pt x="0" y="788"/>
                  </a:lnTo>
                  <a:lnTo>
                    <a:pt x="20" y="923"/>
                  </a:lnTo>
                  <a:lnTo>
                    <a:pt x="58" y="1076"/>
                  </a:lnTo>
                  <a:lnTo>
                    <a:pt x="96" y="1230"/>
                  </a:lnTo>
                  <a:lnTo>
                    <a:pt x="173" y="1384"/>
                  </a:lnTo>
                  <a:lnTo>
                    <a:pt x="250" y="1537"/>
                  </a:lnTo>
                  <a:lnTo>
                    <a:pt x="346" y="1672"/>
                  </a:lnTo>
                  <a:lnTo>
                    <a:pt x="461" y="1768"/>
                  </a:lnTo>
                  <a:lnTo>
                    <a:pt x="577" y="1845"/>
                  </a:lnTo>
                  <a:lnTo>
                    <a:pt x="653" y="1864"/>
                  </a:lnTo>
                  <a:lnTo>
                    <a:pt x="711" y="1864"/>
                  </a:lnTo>
                  <a:lnTo>
                    <a:pt x="788" y="1825"/>
                  </a:lnTo>
                  <a:lnTo>
                    <a:pt x="826" y="1787"/>
                  </a:lnTo>
                  <a:lnTo>
                    <a:pt x="903" y="1883"/>
                  </a:lnTo>
                  <a:lnTo>
                    <a:pt x="980" y="1979"/>
                  </a:lnTo>
                  <a:lnTo>
                    <a:pt x="1076" y="2056"/>
                  </a:lnTo>
                  <a:lnTo>
                    <a:pt x="1172" y="2114"/>
                  </a:lnTo>
                  <a:lnTo>
                    <a:pt x="1306" y="2152"/>
                  </a:lnTo>
                  <a:lnTo>
                    <a:pt x="1460" y="2171"/>
                  </a:lnTo>
                  <a:lnTo>
                    <a:pt x="1595" y="2152"/>
                  </a:lnTo>
                  <a:lnTo>
                    <a:pt x="1729" y="2133"/>
                  </a:lnTo>
                  <a:lnTo>
                    <a:pt x="1863" y="2075"/>
                  </a:lnTo>
                  <a:lnTo>
                    <a:pt x="1998" y="2017"/>
                  </a:lnTo>
                  <a:lnTo>
                    <a:pt x="2113" y="1921"/>
                  </a:lnTo>
                  <a:lnTo>
                    <a:pt x="2209" y="1845"/>
                  </a:lnTo>
                  <a:lnTo>
                    <a:pt x="2286" y="1749"/>
                  </a:lnTo>
                  <a:lnTo>
                    <a:pt x="2344" y="1653"/>
                  </a:lnTo>
                  <a:lnTo>
                    <a:pt x="2382" y="1576"/>
                  </a:lnTo>
                  <a:lnTo>
                    <a:pt x="2401" y="1480"/>
                  </a:lnTo>
                  <a:lnTo>
                    <a:pt x="2401" y="1384"/>
                  </a:lnTo>
                  <a:lnTo>
                    <a:pt x="2401" y="1288"/>
                  </a:lnTo>
                  <a:lnTo>
                    <a:pt x="2344" y="1096"/>
                  </a:lnTo>
                  <a:lnTo>
                    <a:pt x="2267" y="903"/>
                  </a:lnTo>
                  <a:lnTo>
                    <a:pt x="2132" y="731"/>
                  </a:lnTo>
                  <a:lnTo>
                    <a:pt x="1998" y="577"/>
                  </a:lnTo>
                  <a:lnTo>
                    <a:pt x="1863" y="443"/>
                  </a:lnTo>
                  <a:lnTo>
                    <a:pt x="1691" y="327"/>
                  </a:lnTo>
                  <a:lnTo>
                    <a:pt x="1518" y="231"/>
                  </a:lnTo>
                  <a:lnTo>
                    <a:pt x="1326" y="135"/>
                  </a:lnTo>
                  <a:lnTo>
                    <a:pt x="1134" y="58"/>
                  </a:lnTo>
                  <a:lnTo>
                    <a:pt x="942" y="20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-3097250" y="1440800"/>
              <a:ext cx="67250" cy="68225"/>
            </a:xfrm>
            <a:custGeom>
              <a:avLst/>
              <a:gdLst/>
              <a:ahLst/>
              <a:cxnLst/>
              <a:rect l="l" t="t" r="r" b="b"/>
              <a:pathLst>
                <a:path w="2690" h="2729" extrusionOk="0">
                  <a:moveTo>
                    <a:pt x="1230" y="712"/>
                  </a:moveTo>
                  <a:lnTo>
                    <a:pt x="1345" y="731"/>
                  </a:lnTo>
                  <a:lnTo>
                    <a:pt x="1480" y="769"/>
                  </a:lnTo>
                  <a:lnTo>
                    <a:pt x="1595" y="808"/>
                  </a:lnTo>
                  <a:lnTo>
                    <a:pt x="1710" y="865"/>
                  </a:lnTo>
                  <a:lnTo>
                    <a:pt x="1806" y="942"/>
                  </a:lnTo>
                  <a:lnTo>
                    <a:pt x="1883" y="1019"/>
                  </a:lnTo>
                  <a:lnTo>
                    <a:pt x="1941" y="1115"/>
                  </a:lnTo>
                  <a:lnTo>
                    <a:pt x="1979" y="1192"/>
                  </a:lnTo>
                  <a:lnTo>
                    <a:pt x="1998" y="1288"/>
                  </a:lnTo>
                  <a:lnTo>
                    <a:pt x="1998" y="1365"/>
                  </a:lnTo>
                  <a:lnTo>
                    <a:pt x="1998" y="1441"/>
                  </a:lnTo>
                  <a:lnTo>
                    <a:pt x="1921" y="1576"/>
                  </a:lnTo>
                  <a:lnTo>
                    <a:pt x="1845" y="1710"/>
                  </a:lnTo>
                  <a:lnTo>
                    <a:pt x="1749" y="1826"/>
                  </a:lnTo>
                  <a:lnTo>
                    <a:pt x="1691" y="1922"/>
                  </a:lnTo>
                  <a:lnTo>
                    <a:pt x="1614" y="1979"/>
                  </a:lnTo>
                  <a:lnTo>
                    <a:pt x="1537" y="2037"/>
                  </a:lnTo>
                  <a:lnTo>
                    <a:pt x="1461" y="2056"/>
                  </a:lnTo>
                  <a:lnTo>
                    <a:pt x="1384" y="2075"/>
                  </a:lnTo>
                  <a:lnTo>
                    <a:pt x="1288" y="2056"/>
                  </a:lnTo>
                  <a:lnTo>
                    <a:pt x="1211" y="2037"/>
                  </a:lnTo>
                  <a:lnTo>
                    <a:pt x="1134" y="2018"/>
                  </a:lnTo>
                  <a:lnTo>
                    <a:pt x="980" y="1922"/>
                  </a:lnTo>
                  <a:lnTo>
                    <a:pt x="827" y="1787"/>
                  </a:lnTo>
                  <a:lnTo>
                    <a:pt x="692" y="1653"/>
                  </a:lnTo>
                  <a:lnTo>
                    <a:pt x="577" y="1480"/>
                  </a:lnTo>
                  <a:lnTo>
                    <a:pt x="596" y="1288"/>
                  </a:lnTo>
                  <a:lnTo>
                    <a:pt x="615" y="1076"/>
                  </a:lnTo>
                  <a:lnTo>
                    <a:pt x="673" y="980"/>
                  </a:lnTo>
                  <a:lnTo>
                    <a:pt x="731" y="884"/>
                  </a:lnTo>
                  <a:lnTo>
                    <a:pt x="807" y="808"/>
                  </a:lnTo>
                  <a:lnTo>
                    <a:pt x="865" y="769"/>
                  </a:lnTo>
                  <a:lnTo>
                    <a:pt x="980" y="731"/>
                  </a:lnTo>
                  <a:lnTo>
                    <a:pt x="1115" y="712"/>
                  </a:lnTo>
                  <a:close/>
                  <a:moveTo>
                    <a:pt x="1230" y="1"/>
                  </a:moveTo>
                  <a:lnTo>
                    <a:pt x="1000" y="20"/>
                  </a:lnTo>
                  <a:lnTo>
                    <a:pt x="769" y="59"/>
                  </a:lnTo>
                  <a:lnTo>
                    <a:pt x="615" y="116"/>
                  </a:lnTo>
                  <a:lnTo>
                    <a:pt x="500" y="193"/>
                  </a:lnTo>
                  <a:lnTo>
                    <a:pt x="385" y="270"/>
                  </a:lnTo>
                  <a:lnTo>
                    <a:pt x="289" y="366"/>
                  </a:lnTo>
                  <a:lnTo>
                    <a:pt x="193" y="481"/>
                  </a:lnTo>
                  <a:lnTo>
                    <a:pt x="135" y="596"/>
                  </a:lnTo>
                  <a:lnTo>
                    <a:pt x="78" y="731"/>
                  </a:lnTo>
                  <a:lnTo>
                    <a:pt x="39" y="865"/>
                  </a:lnTo>
                  <a:lnTo>
                    <a:pt x="20" y="1019"/>
                  </a:lnTo>
                  <a:lnTo>
                    <a:pt x="1" y="1153"/>
                  </a:lnTo>
                  <a:lnTo>
                    <a:pt x="20" y="1288"/>
                  </a:lnTo>
                  <a:lnTo>
                    <a:pt x="39" y="1441"/>
                  </a:lnTo>
                  <a:lnTo>
                    <a:pt x="78" y="1576"/>
                  </a:lnTo>
                  <a:lnTo>
                    <a:pt x="116" y="1710"/>
                  </a:lnTo>
                  <a:lnTo>
                    <a:pt x="193" y="1845"/>
                  </a:lnTo>
                  <a:lnTo>
                    <a:pt x="270" y="1960"/>
                  </a:lnTo>
                  <a:lnTo>
                    <a:pt x="289" y="1979"/>
                  </a:lnTo>
                  <a:lnTo>
                    <a:pt x="423" y="2171"/>
                  </a:lnTo>
                  <a:lnTo>
                    <a:pt x="577" y="2344"/>
                  </a:lnTo>
                  <a:lnTo>
                    <a:pt x="750" y="2498"/>
                  </a:lnTo>
                  <a:lnTo>
                    <a:pt x="942" y="2613"/>
                  </a:lnTo>
                  <a:lnTo>
                    <a:pt x="1153" y="2690"/>
                  </a:lnTo>
                  <a:lnTo>
                    <a:pt x="1268" y="2709"/>
                  </a:lnTo>
                  <a:lnTo>
                    <a:pt x="1364" y="2728"/>
                  </a:lnTo>
                  <a:lnTo>
                    <a:pt x="1480" y="2709"/>
                  </a:lnTo>
                  <a:lnTo>
                    <a:pt x="1595" y="2690"/>
                  </a:lnTo>
                  <a:lnTo>
                    <a:pt x="1710" y="2671"/>
                  </a:lnTo>
                  <a:lnTo>
                    <a:pt x="1825" y="2613"/>
                  </a:lnTo>
                  <a:lnTo>
                    <a:pt x="1960" y="2555"/>
                  </a:lnTo>
                  <a:lnTo>
                    <a:pt x="2075" y="2479"/>
                  </a:lnTo>
                  <a:lnTo>
                    <a:pt x="2190" y="2383"/>
                  </a:lnTo>
                  <a:lnTo>
                    <a:pt x="2306" y="2267"/>
                  </a:lnTo>
                  <a:lnTo>
                    <a:pt x="2382" y="2152"/>
                  </a:lnTo>
                  <a:lnTo>
                    <a:pt x="2478" y="2037"/>
                  </a:lnTo>
                  <a:lnTo>
                    <a:pt x="2536" y="1902"/>
                  </a:lnTo>
                  <a:lnTo>
                    <a:pt x="2594" y="1768"/>
                  </a:lnTo>
                  <a:lnTo>
                    <a:pt x="2651" y="1633"/>
                  </a:lnTo>
                  <a:lnTo>
                    <a:pt x="2671" y="1499"/>
                  </a:lnTo>
                  <a:lnTo>
                    <a:pt x="2690" y="1345"/>
                  </a:lnTo>
                  <a:lnTo>
                    <a:pt x="2690" y="1211"/>
                  </a:lnTo>
                  <a:lnTo>
                    <a:pt x="2671" y="1057"/>
                  </a:lnTo>
                  <a:lnTo>
                    <a:pt x="2613" y="923"/>
                  </a:lnTo>
                  <a:lnTo>
                    <a:pt x="2555" y="788"/>
                  </a:lnTo>
                  <a:lnTo>
                    <a:pt x="2478" y="654"/>
                  </a:lnTo>
                  <a:lnTo>
                    <a:pt x="2325" y="481"/>
                  </a:lnTo>
                  <a:lnTo>
                    <a:pt x="2152" y="327"/>
                  </a:lnTo>
                  <a:lnTo>
                    <a:pt x="1941" y="193"/>
                  </a:lnTo>
                  <a:lnTo>
                    <a:pt x="1710" y="97"/>
                  </a:lnTo>
                  <a:lnTo>
                    <a:pt x="1480" y="39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-3135650" y="1613200"/>
              <a:ext cx="47075" cy="50450"/>
            </a:xfrm>
            <a:custGeom>
              <a:avLst/>
              <a:gdLst/>
              <a:ahLst/>
              <a:cxnLst/>
              <a:rect l="l" t="t" r="r" b="b"/>
              <a:pathLst>
                <a:path w="1883" h="2018" extrusionOk="0">
                  <a:moveTo>
                    <a:pt x="980" y="615"/>
                  </a:moveTo>
                  <a:lnTo>
                    <a:pt x="1037" y="634"/>
                  </a:lnTo>
                  <a:lnTo>
                    <a:pt x="1095" y="692"/>
                  </a:lnTo>
                  <a:lnTo>
                    <a:pt x="1133" y="769"/>
                  </a:lnTo>
                  <a:lnTo>
                    <a:pt x="1210" y="922"/>
                  </a:lnTo>
                  <a:lnTo>
                    <a:pt x="1249" y="1114"/>
                  </a:lnTo>
                  <a:lnTo>
                    <a:pt x="1268" y="1287"/>
                  </a:lnTo>
                  <a:lnTo>
                    <a:pt x="1268" y="1364"/>
                  </a:lnTo>
                  <a:lnTo>
                    <a:pt x="1133" y="1230"/>
                  </a:lnTo>
                  <a:lnTo>
                    <a:pt x="999" y="1076"/>
                  </a:lnTo>
                  <a:lnTo>
                    <a:pt x="884" y="903"/>
                  </a:lnTo>
                  <a:lnTo>
                    <a:pt x="807" y="769"/>
                  </a:lnTo>
                  <a:lnTo>
                    <a:pt x="788" y="730"/>
                  </a:lnTo>
                  <a:lnTo>
                    <a:pt x="749" y="692"/>
                  </a:lnTo>
                  <a:lnTo>
                    <a:pt x="826" y="653"/>
                  </a:lnTo>
                  <a:lnTo>
                    <a:pt x="903" y="615"/>
                  </a:lnTo>
                  <a:close/>
                  <a:moveTo>
                    <a:pt x="845" y="0"/>
                  </a:moveTo>
                  <a:lnTo>
                    <a:pt x="692" y="39"/>
                  </a:lnTo>
                  <a:lnTo>
                    <a:pt x="519" y="116"/>
                  </a:lnTo>
                  <a:lnTo>
                    <a:pt x="384" y="212"/>
                  </a:lnTo>
                  <a:lnTo>
                    <a:pt x="250" y="327"/>
                  </a:lnTo>
                  <a:lnTo>
                    <a:pt x="154" y="442"/>
                  </a:lnTo>
                  <a:lnTo>
                    <a:pt x="77" y="596"/>
                  </a:lnTo>
                  <a:lnTo>
                    <a:pt x="19" y="730"/>
                  </a:lnTo>
                  <a:lnTo>
                    <a:pt x="0" y="903"/>
                  </a:lnTo>
                  <a:lnTo>
                    <a:pt x="19" y="980"/>
                  </a:lnTo>
                  <a:lnTo>
                    <a:pt x="39" y="1076"/>
                  </a:lnTo>
                  <a:lnTo>
                    <a:pt x="96" y="1153"/>
                  </a:lnTo>
                  <a:lnTo>
                    <a:pt x="154" y="1210"/>
                  </a:lnTo>
                  <a:lnTo>
                    <a:pt x="231" y="1268"/>
                  </a:lnTo>
                  <a:lnTo>
                    <a:pt x="308" y="1287"/>
                  </a:lnTo>
                  <a:lnTo>
                    <a:pt x="384" y="1306"/>
                  </a:lnTo>
                  <a:lnTo>
                    <a:pt x="480" y="1306"/>
                  </a:lnTo>
                  <a:lnTo>
                    <a:pt x="519" y="1268"/>
                  </a:lnTo>
                  <a:lnTo>
                    <a:pt x="557" y="1249"/>
                  </a:lnTo>
                  <a:lnTo>
                    <a:pt x="596" y="1210"/>
                  </a:lnTo>
                  <a:lnTo>
                    <a:pt x="615" y="1153"/>
                  </a:lnTo>
                  <a:lnTo>
                    <a:pt x="672" y="1326"/>
                  </a:lnTo>
                  <a:lnTo>
                    <a:pt x="768" y="1479"/>
                  </a:lnTo>
                  <a:lnTo>
                    <a:pt x="865" y="1652"/>
                  </a:lnTo>
                  <a:lnTo>
                    <a:pt x="961" y="1787"/>
                  </a:lnTo>
                  <a:lnTo>
                    <a:pt x="1095" y="1902"/>
                  </a:lnTo>
                  <a:lnTo>
                    <a:pt x="1229" y="1979"/>
                  </a:lnTo>
                  <a:lnTo>
                    <a:pt x="1306" y="1998"/>
                  </a:lnTo>
                  <a:lnTo>
                    <a:pt x="1383" y="2017"/>
                  </a:lnTo>
                  <a:lnTo>
                    <a:pt x="1460" y="2017"/>
                  </a:lnTo>
                  <a:lnTo>
                    <a:pt x="1537" y="1998"/>
                  </a:lnTo>
                  <a:lnTo>
                    <a:pt x="1614" y="1979"/>
                  </a:lnTo>
                  <a:lnTo>
                    <a:pt x="1671" y="1959"/>
                  </a:lnTo>
                  <a:lnTo>
                    <a:pt x="1748" y="1863"/>
                  </a:lnTo>
                  <a:lnTo>
                    <a:pt x="1806" y="1748"/>
                  </a:lnTo>
                  <a:lnTo>
                    <a:pt x="1844" y="1614"/>
                  </a:lnTo>
                  <a:lnTo>
                    <a:pt x="1863" y="1479"/>
                  </a:lnTo>
                  <a:lnTo>
                    <a:pt x="1883" y="1345"/>
                  </a:lnTo>
                  <a:lnTo>
                    <a:pt x="1863" y="1095"/>
                  </a:lnTo>
                  <a:lnTo>
                    <a:pt x="1806" y="865"/>
                  </a:lnTo>
                  <a:lnTo>
                    <a:pt x="1729" y="615"/>
                  </a:lnTo>
                  <a:lnTo>
                    <a:pt x="1633" y="404"/>
                  </a:lnTo>
                  <a:lnTo>
                    <a:pt x="1556" y="308"/>
                  </a:lnTo>
                  <a:lnTo>
                    <a:pt x="1479" y="212"/>
                  </a:lnTo>
                  <a:lnTo>
                    <a:pt x="1402" y="135"/>
                  </a:lnTo>
                  <a:lnTo>
                    <a:pt x="1345" y="96"/>
                  </a:lnTo>
                  <a:lnTo>
                    <a:pt x="1268" y="39"/>
                  </a:lnTo>
                  <a:lnTo>
                    <a:pt x="1172" y="19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-3274425" y="1357750"/>
              <a:ext cx="53800" cy="193525"/>
            </a:xfrm>
            <a:custGeom>
              <a:avLst/>
              <a:gdLst/>
              <a:ahLst/>
              <a:cxnLst/>
              <a:rect l="l" t="t" r="r" b="b"/>
              <a:pathLst>
                <a:path w="2152" h="7741" extrusionOk="0">
                  <a:moveTo>
                    <a:pt x="845" y="692"/>
                  </a:moveTo>
                  <a:lnTo>
                    <a:pt x="922" y="711"/>
                  </a:lnTo>
                  <a:lnTo>
                    <a:pt x="1076" y="788"/>
                  </a:lnTo>
                  <a:lnTo>
                    <a:pt x="1153" y="845"/>
                  </a:lnTo>
                  <a:lnTo>
                    <a:pt x="1230" y="922"/>
                  </a:lnTo>
                  <a:lnTo>
                    <a:pt x="1364" y="1076"/>
                  </a:lnTo>
                  <a:lnTo>
                    <a:pt x="1402" y="1172"/>
                  </a:lnTo>
                  <a:lnTo>
                    <a:pt x="1441" y="1249"/>
                  </a:lnTo>
                  <a:lnTo>
                    <a:pt x="1460" y="1325"/>
                  </a:lnTo>
                  <a:lnTo>
                    <a:pt x="1479" y="1402"/>
                  </a:lnTo>
                  <a:lnTo>
                    <a:pt x="1479" y="1479"/>
                  </a:lnTo>
                  <a:lnTo>
                    <a:pt x="1460" y="1575"/>
                  </a:lnTo>
                  <a:lnTo>
                    <a:pt x="1402" y="1729"/>
                  </a:lnTo>
                  <a:lnTo>
                    <a:pt x="1306" y="1556"/>
                  </a:lnTo>
                  <a:lnTo>
                    <a:pt x="1210" y="1402"/>
                  </a:lnTo>
                  <a:lnTo>
                    <a:pt x="1153" y="1345"/>
                  </a:lnTo>
                  <a:lnTo>
                    <a:pt x="1095" y="1306"/>
                  </a:lnTo>
                  <a:lnTo>
                    <a:pt x="1038" y="1287"/>
                  </a:lnTo>
                  <a:lnTo>
                    <a:pt x="980" y="1287"/>
                  </a:lnTo>
                  <a:lnTo>
                    <a:pt x="903" y="1306"/>
                  </a:lnTo>
                  <a:lnTo>
                    <a:pt x="845" y="1325"/>
                  </a:lnTo>
                  <a:lnTo>
                    <a:pt x="807" y="1364"/>
                  </a:lnTo>
                  <a:lnTo>
                    <a:pt x="749" y="1421"/>
                  </a:lnTo>
                  <a:lnTo>
                    <a:pt x="692" y="1460"/>
                  </a:lnTo>
                  <a:lnTo>
                    <a:pt x="615" y="1498"/>
                  </a:lnTo>
                  <a:lnTo>
                    <a:pt x="500" y="1249"/>
                  </a:lnTo>
                  <a:lnTo>
                    <a:pt x="557" y="1037"/>
                  </a:lnTo>
                  <a:lnTo>
                    <a:pt x="634" y="826"/>
                  </a:lnTo>
                  <a:lnTo>
                    <a:pt x="692" y="730"/>
                  </a:lnTo>
                  <a:lnTo>
                    <a:pt x="730" y="711"/>
                  </a:lnTo>
                  <a:lnTo>
                    <a:pt x="769" y="692"/>
                  </a:lnTo>
                  <a:close/>
                  <a:moveTo>
                    <a:pt x="692" y="0"/>
                  </a:moveTo>
                  <a:lnTo>
                    <a:pt x="577" y="19"/>
                  </a:lnTo>
                  <a:lnTo>
                    <a:pt x="461" y="58"/>
                  </a:lnTo>
                  <a:lnTo>
                    <a:pt x="346" y="115"/>
                  </a:lnTo>
                  <a:lnTo>
                    <a:pt x="269" y="192"/>
                  </a:lnTo>
                  <a:lnTo>
                    <a:pt x="192" y="288"/>
                  </a:lnTo>
                  <a:lnTo>
                    <a:pt x="116" y="384"/>
                  </a:lnTo>
                  <a:lnTo>
                    <a:pt x="77" y="480"/>
                  </a:lnTo>
                  <a:lnTo>
                    <a:pt x="39" y="595"/>
                  </a:lnTo>
                  <a:lnTo>
                    <a:pt x="0" y="711"/>
                  </a:lnTo>
                  <a:lnTo>
                    <a:pt x="0" y="826"/>
                  </a:lnTo>
                  <a:lnTo>
                    <a:pt x="0" y="960"/>
                  </a:lnTo>
                  <a:lnTo>
                    <a:pt x="0" y="1076"/>
                  </a:lnTo>
                  <a:lnTo>
                    <a:pt x="20" y="1191"/>
                  </a:lnTo>
                  <a:lnTo>
                    <a:pt x="58" y="1306"/>
                  </a:lnTo>
                  <a:lnTo>
                    <a:pt x="116" y="1421"/>
                  </a:lnTo>
                  <a:lnTo>
                    <a:pt x="173" y="1517"/>
                  </a:lnTo>
                  <a:lnTo>
                    <a:pt x="212" y="1556"/>
                  </a:lnTo>
                  <a:lnTo>
                    <a:pt x="269" y="1767"/>
                  </a:lnTo>
                  <a:lnTo>
                    <a:pt x="346" y="1978"/>
                  </a:lnTo>
                  <a:lnTo>
                    <a:pt x="461" y="2170"/>
                  </a:lnTo>
                  <a:lnTo>
                    <a:pt x="596" y="2343"/>
                  </a:lnTo>
                  <a:lnTo>
                    <a:pt x="538" y="3016"/>
                  </a:lnTo>
                  <a:lnTo>
                    <a:pt x="538" y="3669"/>
                  </a:lnTo>
                  <a:lnTo>
                    <a:pt x="557" y="4322"/>
                  </a:lnTo>
                  <a:lnTo>
                    <a:pt x="615" y="4975"/>
                  </a:lnTo>
                  <a:lnTo>
                    <a:pt x="749" y="6300"/>
                  </a:lnTo>
                  <a:lnTo>
                    <a:pt x="865" y="7625"/>
                  </a:lnTo>
                  <a:lnTo>
                    <a:pt x="884" y="7683"/>
                  </a:lnTo>
                  <a:lnTo>
                    <a:pt x="922" y="7702"/>
                  </a:lnTo>
                  <a:lnTo>
                    <a:pt x="961" y="7721"/>
                  </a:lnTo>
                  <a:lnTo>
                    <a:pt x="999" y="7741"/>
                  </a:lnTo>
                  <a:lnTo>
                    <a:pt x="1038" y="7721"/>
                  </a:lnTo>
                  <a:lnTo>
                    <a:pt x="1076" y="7702"/>
                  </a:lnTo>
                  <a:lnTo>
                    <a:pt x="1095" y="7664"/>
                  </a:lnTo>
                  <a:lnTo>
                    <a:pt x="1095" y="7625"/>
                  </a:lnTo>
                  <a:lnTo>
                    <a:pt x="1038" y="6550"/>
                  </a:lnTo>
                  <a:lnTo>
                    <a:pt x="941" y="5455"/>
                  </a:lnTo>
                  <a:lnTo>
                    <a:pt x="922" y="4917"/>
                  </a:lnTo>
                  <a:lnTo>
                    <a:pt x="903" y="4360"/>
                  </a:lnTo>
                  <a:lnTo>
                    <a:pt x="903" y="3822"/>
                  </a:lnTo>
                  <a:lnTo>
                    <a:pt x="922" y="3284"/>
                  </a:lnTo>
                  <a:lnTo>
                    <a:pt x="1076" y="3477"/>
                  </a:lnTo>
                  <a:lnTo>
                    <a:pt x="1134" y="3515"/>
                  </a:lnTo>
                  <a:lnTo>
                    <a:pt x="1172" y="3534"/>
                  </a:lnTo>
                  <a:lnTo>
                    <a:pt x="1230" y="3534"/>
                  </a:lnTo>
                  <a:lnTo>
                    <a:pt x="1287" y="3515"/>
                  </a:lnTo>
                  <a:lnTo>
                    <a:pt x="1345" y="3496"/>
                  </a:lnTo>
                  <a:lnTo>
                    <a:pt x="1383" y="3457"/>
                  </a:lnTo>
                  <a:lnTo>
                    <a:pt x="1422" y="3419"/>
                  </a:lnTo>
                  <a:lnTo>
                    <a:pt x="1441" y="3361"/>
                  </a:lnTo>
                  <a:lnTo>
                    <a:pt x="1441" y="3304"/>
                  </a:lnTo>
                  <a:lnTo>
                    <a:pt x="1556" y="3265"/>
                  </a:lnTo>
                  <a:lnTo>
                    <a:pt x="1652" y="3188"/>
                  </a:lnTo>
                  <a:lnTo>
                    <a:pt x="1671" y="3131"/>
                  </a:lnTo>
                  <a:lnTo>
                    <a:pt x="1691" y="3073"/>
                  </a:lnTo>
                  <a:lnTo>
                    <a:pt x="1710" y="3016"/>
                  </a:lnTo>
                  <a:lnTo>
                    <a:pt x="1710" y="2939"/>
                  </a:lnTo>
                  <a:lnTo>
                    <a:pt x="1633" y="2439"/>
                  </a:lnTo>
                  <a:lnTo>
                    <a:pt x="1729" y="2382"/>
                  </a:lnTo>
                  <a:lnTo>
                    <a:pt x="1806" y="2305"/>
                  </a:lnTo>
                  <a:lnTo>
                    <a:pt x="1959" y="2113"/>
                  </a:lnTo>
                  <a:lnTo>
                    <a:pt x="2056" y="1921"/>
                  </a:lnTo>
                  <a:lnTo>
                    <a:pt x="2113" y="1709"/>
                  </a:lnTo>
                  <a:lnTo>
                    <a:pt x="2152" y="1498"/>
                  </a:lnTo>
                  <a:lnTo>
                    <a:pt x="2132" y="1268"/>
                  </a:lnTo>
                  <a:lnTo>
                    <a:pt x="2094" y="1037"/>
                  </a:lnTo>
                  <a:lnTo>
                    <a:pt x="1998" y="826"/>
                  </a:lnTo>
                  <a:lnTo>
                    <a:pt x="1902" y="653"/>
                  </a:lnTo>
                  <a:lnTo>
                    <a:pt x="1787" y="499"/>
                  </a:lnTo>
                  <a:lnTo>
                    <a:pt x="1633" y="346"/>
                  </a:lnTo>
                  <a:lnTo>
                    <a:pt x="1460" y="211"/>
                  </a:lnTo>
                  <a:lnTo>
                    <a:pt x="1287" y="115"/>
                  </a:lnTo>
                  <a:lnTo>
                    <a:pt x="1095" y="3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-3212475" y="1526275"/>
              <a:ext cx="92200" cy="70150"/>
            </a:xfrm>
            <a:custGeom>
              <a:avLst/>
              <a:gdLst/>
              <a:ahLst/>
              <a:cxnLst/>
              <a:rect l="l" t="t" r="r" b="b"/>
              <a:pathLst>
                <a:path w="3688" h="2806" extrusionOk="0">
                  <a:moveTo>
                    <a:pt x="3150" y="1"/>
                  </a:moveTo>
                  <a:lnTo>
                    <a:pt x="3016" y="39"/>
                  </a:lnTo>
                  <a:lnTo>
                    <a:pt x="2900" y="78"/>
                  </a:lnTo>
                  <a:lnTo>
                    <a:pt x="2804" y="154"/>
                  </a:lnTo>
                  <a:lnTo>
                    <a:pt x="2766" y="212"/>
                  </a:lnTo>
                  <a:lnTo>
                    <a:pt x="2747" y="270"/>
                  </a:lnTo>
                  <a:lnTo>
                    <a:pt x="2747" y="327"/>
                  </a:lnTo>
                  <a:lnTo>
                    <a:pt x="2747" y="385"/>
                  </a:lnTo>
                  <a:lnTo>
                    <a:pt x="2747" y="558"/>
                  </a:lnTo>
                  <a:lnTo>
                    <a:pt x="2804" y="750"/>
                  </a:lnTo>
                  <a:lnTo>
                    <a:pt x="2612" y="827"/>
                  </a:lnTo>
                  <a:lnTo>
                    <a:pt x="2420" y="923"/>
                  </a:lnTo>
                  <a:lnTo>
                    <a:pt x="2074" y="1153"/>
                  </a:lnTo>
                  <a:lnTo>
                    <a:pt x="1594" y="1499"/>
                  </a:lnTo>
                  <a:lnTo>
                    <a:pt x="1114" y="1864"/>
                  </a:lnTo>
                  <a:lnTo>
                    <a:pt x="884" y="2037"/>
                  </a:lnTo>
                  <a:lnTo>
                    <a:pt x="634" y="2190"/>
                  </a:lnTo>
                  <a:lnTo>
                    <a:pt x="365" y="2344"/>
                  </a:lnTo>
                  <a:lnTo>
                    <a:pt x="96" y="2459"/>
                  </a:lnTo>
                  <a:lnTo>
                    <a:pt x="38" y="2498"/>
                  </a:lnTo>
                  <a:lnTo>
                    <a:pt x="19" y="2536"/>
                  </a:lnTo>
                  <a:lnTo>
                    <a:pt x="0" y="2613"/>
                  </a:lnTo>
                  <a:lnTo>
                    <a:pt x="0" y="2671"/>
                  </a:lnTo>
                  <a:lnTo>
                    <a:pt x="0" y="2728"/>
                  </a:lnTo>
                  <a:lnTo>
                    <a:pt x="38" y="2767"/>
                  </a:lnTo>
                  <a:lnTo>
                    <a:pt x="96" y="2805"/>
                  </a:lnTo>
                  <a:lnTo>
                    <a:pt x="173" y="2805"/>
                  </a:lnTo>
                  <a:lnTo>
                    <a:pt x="499" y="2767"/>
                  </a:lnTo>
                  <a:lnTo>
                    <a:pt x="826" y="2690"/>
                  </a:lnTo>
                  <a:lnTo>
                    <a:pt x="864" y="2671"/>
                  </a:lnTo>
                  <a:lnTo>
                    <a:pt x="903" y="2632"/>
                  </a:lnTo>
                  <a:lnTo>
                    <a:pt x="922" y="2555"/>
                  </a:lnTo>
                  <a:lnTo>
                    <a:pt x="1229" y="2382"/>
                  </a:lnTo>
                  <a:lnTo>
                    <a:pt x="1537" y="2190"/>
                  </a:lnTo>
                  <a:lnTo>
                    <a:pt x="1863" y="1941"/>
                  </a:lnTo>
                  <a:lnTo>
                    <a:pt x="2324" y="1595"/>
                  </a:lnTo>
                  <a:lnTo>
                    <a:pt x="2555" y="1422"/>
                  </a:lnTo>
                  <a:lnTo>
                    <a:pt x="2785" y="1307"/>
                  </a:lnTo>
                  <a:lnTo>
                    <a:pt x="2900" y="1249"/>
                  </a:lnTo>
                  <a:lnTo>
                    <a:pt x="2996" y="1230"/>
                  </a:lnTo>
                  <a:lnTo>
                    <a:pt x="3169" y="1230"/>
                  </a:lnTo>
                  <a:lnTo>
                    <a:pt x="3246" y="1268"/>
                  </a:lnTo>
                  <a:lnTo>
                    <a:pt x="3323" y="1268"/>
                  </a:lnTo>
                  <a:lnTo>
                    <a:pt x="3400" y="1249"/>
                  </a:lnTo>
                  <a:lnTo>
                    <a:pt x="3457" y="1230"/>
                  </a:lnTo>
                  <a:lnTo>
                    <a:pt x="3515" y="1192"/>
                  </a:lnTo>
                  <a:lnTo>
                    <a:pt x="3553" y="1134"/>
                  </a:lnTo>
                  <a:lnTo>
                    <a:pt x="3592" y="1076"/>
                  </a:lnTo>
                  <a:lnTo>
                    <a:pt x="3611" y="1000"/>
                  </a:lnTo>
                  <a:lnTo>
                    <a:pt x="3649" y="923"/>
                  </a:lnTo>
                  <a:lnTo>
                    <a:pt x="3688" y="827"/>
                  </a:lnTo>
                  <a:lnTo>
                    <a:pt x="3688" y="731"/>
                  </a:lnTo>
                  <a:lnTo>
                    <a:pt x="3669" y="635"/>
                  </a:lnTo>
                  <a:lnTo>
                    <a:pt x="3573" y="385"/>
                  </a:lnTo>
                  <a:lnTo>
                    <a:pt x="3515" y="270"/>
                  </a:lnTo>
                  <a:lnTo>
                    <a:pt x="3438" y="174"/>
                  </a:lnTo>
                  <a:lnTo>
                    <a:pt x="3400" y="116"/>
                  </a:lnTo>
                  <a:lnTo>
                    <a:pt x="3361" y="58"/>
                  </a:lnTo>
                  <a:lnTo>
                    <a:pt x="3323" y="39"/>
                  </a:lnTo>
                  <a:lnTo>
                    <a:pt x="3265" y="20"/>
                  </a:lnTo>
                  <a:lnTo>
                    <a:pt x="315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-4016775" y="791600"/>
              <a:ext cx="130150" cy="83100"/>
            </a:xfrm>
            <a:custGeom>
              <a:avLst/>
              <a:gdLst/>
              <a:ahLst/>
              <a:cxnLst/>
              <a:rect l="l" t="t" r="r" b="b"/>
              <a:pathLst>
                <a:path w="5206" h="3324" extrusionOk="0">
                  <a:moveTo>
                    <a:pt x="3707" y="1"/>
                  </a:moveTo>
                  <a:lnTo>
                    <a:pt x="3246" y="20"/>
                  </a:lnTo>
                  <a:lnTo>
                    <a:pt x="2785" y="78"/>
                  </a:lnTo>
                  <a:lnTo>
                    <a:pt x="2324" y="154"/>
                  </a:lnTo>
                  <a:lnTo>
                    <a:pt x="1882" y="270"/>
                  </a:lnTo>
                  <a:lnTo>
                    <a:pt x="1441" y="404"/>
                  </a:lnTo>
                  <a:lnTo>
                    <a:pt x="1402" y="308"/>
                  </a:lnTo>
                  <a:lnTo>
                    <a:pt x="1325" y="231"/>
                  </a:lnTo>
                  <a:lnTo>
                    <a:pt x="1268" y="174"/>
                  </a:lnTo>
                  <a:lnTo>
                    <a:pt x="1191" y="135"/>
                  </a:lnTo>
                  <a:lnTo>
                    <a:pt x="1114" y="116"/>
                  </a:lnTo>
                  <a:lnTo>
                    <a:pt x="941" y="116"/>
                  </a:lnTo>
                  <a:lnTo>
                    <a:pt x="864" y="135"/>
                  </a:lnTo>
                  <a:lnTo>
                    <a:pt x="788" y="154"/>
                  </a:lnTo>
                  <a:lnTo>
                    <a:pt x="730" y="212"/>
                  </a:lnTo>
                  <a:lnTo>
                    <a:pt x="672" y="270"/>
                  </a:lnTo>
                  <a:lnTo>
                    <a:pt x="615" y="327"/>
                  </a:lnTo>
                  <a:lnTo>
                    <a:pt x="576" y="404"/>
                  </a:lnTo>
                  <a:lnTo>
                    <a:pt x="557" y="500"/>
                  </a:lnTo>
                  <a:lnTo>
                    <a:pt x="557" y="596"/>
                  </a:lnTo>
                  <a:lnTo>
                    <a:pt x="557" y="692"/>
                  </a:lnTo>
                  <a:lnTo>
                    <a:pt x="576" y="788"/>
                  </a:lnTo>
                  <a:lnTo>
                    <a:pt x="404" y="827"/>
                  </a:lnTo>
                  <a:lnTo>
                    <a:pt x="307" y="865"/>
                  </a:lnTo>
                  <a:lnTo>
                    <a:pt x="231" y="923"/>
                  </a:lnTo>
                  <a:lnTo>
                    <a:pt x="173" y="980"/>
                  </a:lnTo>
                  <a:lnTo>
                    <a:pt x="96" y="1057"/>
                  </a:lnTo>
                  <a:lnTo>
                    <a:pt x="58" y="1134"/>
                  </a:lnTo>
                  <a:lnTo>
                    <a:pt x="19" y="1230"/>
                  </a:lnTo>
                  <a:lnTo>
                    <a:pt x="0" y="1365"/>
                  </a:lnTo>
                  <a:lnTo>
                    <a:pt x="0" y="1499"/>
                  </a:lnTo>
                  <a:lnTo>
                    <a:pt x="39" y="1614"/>
                  </a:lnTo>
                  <a:lnTo>
                    <a:pt x="96" y="1729"/>
                  </a:lnTo>
                  <a:lnTo>
                    <a:pt x="173" y="1826"/>
                  </a:lnTo>
                  <a:lnTo>
                    <a:pt x="269" y="1922"/>
                  </a:lnTo>
                  <a:lnTo>
                    <a:pt x="461" y="2075"/>
                  </a:lnTo>
                  <a:lnTo>
                    <a:pt x="596" y="2133"/>
                  </a:lnTo>
                  <a:lnTo>
                    <a:pt x="749" y="2190"/>
                  </a:lnTo>
                  <a:lnTo>
                    <a:pt x="903" y="2210"/>
                  </a:lnTo>
                  <a:lnTo>
                    <a:pt x="1076" y="2190"/>
                  </a:lnTo>
                  <a:lnTo>
                    <a:pt x="1249" y="2498"/>
                  </a:lnTo>
                  <a:lnTo>
                    <a:pt x="1441" y="2786"/>
                  </a:lnTo>
                  <a:lnTo>
                    <a:pt x="1671" y="3036"/>
                  </a:lnTo>
                  <a:lnTo>
                    <a:pt x="1940" y="3285"/>
                  </a:lnTo>
                  <a:lnTo>
                    <a:pt x="1998" y="3304"/>
                  </a:lnTo>
                  <a:lnTo>
                    <a:pt x="2055" y="3324"/>
                  </a:lnTo>
                  <a:lnTo>
                    <a:pt x="2113" y="3324"/>
                  </a:lnTo>
                  <a:lnTo>
                    <a:pt x="2151" y="3285"/>
                  </a:lnTo>
                  <a:lnTo>
                    <a:pt x="2190" y="3266"/>
                  </a:lnTo>
                  <a:lnTo>
                    <a:pt x="2228" y="3208"/>
                  </a:lnTo>
                  <a:lnTo>
                    <a:pt x="2247" y="3151"/>
                  </a:lnTo>
                  <a:lnTo>
                    <a:pt x="2228" y="3093"/>
                  </a:lnTo>
                  <a:lnTo>
                    <a:pt x="1959" y="2248"/>
                  </a:lnTo>
                  <a:lnTo>
                    <a:pt x="1710" y="1403"/>
                  </a:lnTo>
                  <a:lnTo>
                    <a:pt x="1690" y="1192"/>
                  </a:lnTo>
                  <a:lnTo>
                    <a:pt x="1652" y="980"/>
                  </a:lnTo>
                  <a:lnTo>
                    <a:pt x="2132" y="808"/>
                  </a:lnTo>
                  <a:lnTo>
                    <a:pt x="2497" y="731"/>
                  </a:lnTo>
                  <a:lnTo>
                    <a:pt x="2862" y="673"/>
                  </a:lnTo>
                  <a:lnTo>
                    <a:pt x="3246" y="635"/>
                  </a:lnTo>
                  <a:lnTo>
                    <a:pt x="3611" y="615"/>
                  </a:lnTo>
                  <a:lnTo>
                    <a:pt x="3976" y="577"/>
                  </a:lnTo>
                  <a:lnTo>
                    <a:pt x="4360" y="558"/>
                  </a:lnTo>
                  <a:lnTo>
                    <a:pt x="4725" y="500"/>
                  </a:lnTo>
                  <a:lnTo>
                    <a:pt x="5090" y="404"/>
                  </a:lnTo>
                  <a:lnTo>
                    <a:pt x="5148" y="385"/>
                  </a:lnTo>
                  <a:lnTo>
                    <a:pt x="5186" y="347"/>
                  </a:lnTo>
                  <a:lnTo>
                    <a:pt x="5205" y="289"/>
                  </a:lnTo>
                  <a:lnTo>
                    <a:pt x="5205" y="231"/>
                  </a:lnTo>
                  <a:lnTo>
                    <a:pt x="5205" y="154"/>
                  </a:lnTo>
                  <a:lnTo>
                    <a:pt x="5167" y="116"/>
                  </a:lnTo>
                  <a:lnTo>
                    <a:pt x="5128" y="78"/>
                  </a:lnTo>
                  <a:lnTo>
                    <a:pt x="5071" y="58"/>
                  </a:lnTo>
                  <a:lnTo>
                    <a:pt x="4610" y="20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-3265300" y="1702025"/>
              <a:ext cx="98925" cy="85025"/>
            </a:xfrm>
            <a:custGeom>
              <a:avLst/>
              <a:gdLst/>
              <a:ahLst/>
              <a:cxnLst/>
              <a:rect l="l" t="t" r="r" b="b"/>
              <a:pathLst>
                <a:path w="3957" h="3401" extrusionOk="0">
                  <a:moveTo>
                    <a:pt x="3150" y="1"/>
                  </a:moveTo>
                  <a:lnTo>
                    <a:pt x="3016" y="58"/>
                  </a:lnTo>
                  <a:lnTo>
                    <a:pt x="2920" y="135"/>
                  </a:lnTo>
                  <a:lnTo>
                    <a:pt x="2843" y="250"/>
                  </a:lnTo>
                  <a:lnTo>
                    <a:pt x="2805" y="308"/>
                  </a:lnTo>
                  <a:lnTo>
                    <a:pt x="2785" y="385"/>
                  </a:lnTo>
                  <a:lnTo>
                    <a:pt x="2785" y="462"/>
                  </a:lnTo>
                  <a:lnTo>
                    <a:pt x="2785" y="538"/>
                  </a:lnTo>
                  <a:lnTo>
                    <a:pt x="2824" y="654"/>
                  </a:lnTo>
                  <a:lnTo>
                    <a:pt x="2651" y="692"/>
                  </a:lnTo>
                  <a:lnTo>
                    <a:pt x="2478" y="750"/>
                  </a:lnTo>
                  <a:lnTo>
                    <a:pt x="2324" y="826"/>
                  </a:lnTo>
                  <a:lnTo>
                    <a:pt x="2171" y="903"/>
                  </a:lnTo>
                  <a:lnTo>
                    <a:pt x="1863" y="1115"/>
                  </a:lnTo>
                  <a:lnTo>
                    <a:pt x="1575" y="1326"/>
                  </a:lnTo>
                  <a:lnTo>
                    <a:pt x="1153" y="1691"/>
                  </a:lnTo>
                  <a:lnTo>
                    <a:pt x="903" y="1902"/>
                  </a:lnTo>
                  <a:lnTo>
                    <a:pt x="653" y="2152"/>
                  </a:lnTo>
                  <a:lnTo>
                    <a:pt x="423" y="2401"/>
                  </a:lnTo>
                  <a:lnTo>
                    <a:pt x="212" y="2670"/>
                  </a:lnTo>
                  <a:lnTo>
                    <a:pt x="135" y="2805"/>
                  </a:lnTo>
                  <a:lnTo>
                    <a:pt x="77" y="2939"/>
                  </a:lnTo>
                  <a:lnTo>
                    <a:pt x="19" y="3055"/>
                  </a:lnTo>
                  <a:lnTo>
                    <a:pt x="0" y="3189"/>
                  </a:lnTo>
                  <a:lnTo>
                    <a:pt x="0" y="3266"/>
                  </a:lnTo>
                  <a:lnTo>
                    <a:pt x="39" y="3323"/>
                  </a:lnTo>
                  <a:lnTo>
                    <a:pt x="77" y="3362"/>
                  </a:lnTo>
                  <a:lnTo>
                    <a:pt x="135" y="3400"/>
                  </a:lnTo>
                  <a:lnTo>
                    <a:pt x="212" y="3400"/>
                  </a:lnTo>
                  <a:lnTo>
                    <a:pt x="269" y="3381"/>
                  </a:lnTo>
                  <a:lnTo>
                    <a:pt x="327" y="3343"/>
                  </a:lnTo>
                  <a:lnTo>
                    <a:pt x="346" y="3266"/>
                  </a:lnTo>
                  <a:lnTo>
                    <a:pt x="384" y="3189"/>
                  </a:lnTo>
                  <a:lnTo>
                    <a:pt x="404" y="3131"/>
                  </a:lnTo>
                  <a:lnTo>
                    <a:pt x="519" y="2978"/>
                  </a:lnTo>
                  <a:lnTo>
                    <a:pt x="673" y="2805"/>
                  </a:lnTo>
                  <a:lnTo>
                    <a:pt x="845" y="2651"/>
                  </a:lnTo>
                  <a:lnTo>
                    <a:pt x="1191" y="2344"/>
                  </a:lnTo>
                  <a:lnTo>
                    <a:pt x="1479" y="2094"/>
                  </a:lnTo>
                  <a:lnTo>
                    <a:pt x="1710" y="1883"/>
                  </a:lnTo>
                  <a:lnTo>
                    <a:pt x="2094" y="1556"/>
                  </a:lnTo>
                  <a:lnTo>
                    <a:pt x="2324" y="1403"/>
                  </a:lnTo>
                  <a:lnTo>
                    <a:pt x="2555" y="1268"/>
                  </a:lnTo>
                  <a:lnTo>
                    <a:pt x="2766" y="1153"/>
                  </a:lnTo>
                  <a:lnTo>
                    <a:pt x="2881" y="1134"/>
                  </a:lnTo>
                  <a:lnTo>
                    <a:pt x="2977" y="1115"/>
                  </a:lnTo>
                  <a:lnTo>
                    <a:pt x="3035" y="1191"/>
                  </a:lnTo>
                  <a:lnTo>
                    <a:pt x="3112" y="1268"/>
                  </a:lnTo>
                  <a:lnTo>
                    <a:pt x="3208" y="1345"/>
                  </a:lnTo>
                  <a:lnTo>
                    <a:pt x="3323" y="1403"/>
                  </a:lnTo>
                  <a:lnTo>
                    <a:pt x="3419" y="1403"/>
                  </a:lnTo>
                  <a:lnTo>
                    <a:pt x="3496" y="1460"/>
                  </a:lnTo>
                  <a:lnTo>
                    <a:pt x="3592" y="1499"/>
                  </a:lnTo>
                  <a:lnTo>
                    <a:pt x="3688" y="1518"/>
                  </a:lnTo>
                  <a:lnTo>
                    <a:pt x="3784" y="1499"/>
                  </a:lnTo>
                  <a:lnTo>
                    <a:pt x="3861" y="1460"/>
                  </a:lnTo>
                  <a:lnTo>
                    <a:pt x="3919" y="1403"/>
                  </a:lnTo>
                  <a:lnTo>
                    <a:pt x="3957" y="1326"/>
                  </a:lnTo>
                  <a:lnTo>
                    <a:pt x="3957" y="1211"/>
                  </a:lnTo>
                  <a:lnTo>
                    <a:pt x="3899" y="942"/>
                  </a:lnTo>
                  <a:lnTo>
                    <a:pt x="3784" y="673"/>
                  </a:lnTo>
                  <a:lnTo>
                    <a:pt x="3669" y="442"/>
                  </a:lnTo>
                  <a:lnTo>
                    <a:pt x="3515" y="193"/>
                  </a:lnTo>
                  <a:lnTo>
                    <a:pt x="3458" y="116"/>
                  </a:lnTo>
                  <a:lnTo>
                    <a:pt x="3400" y="58"/>
                  </a:lnTo>
                  <a:lnTo>
                    <a:pt x="3342" y="39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-3575975" y="1489800"/>
              <a:ext cx="90775" cy="50425"/>
            </a:xfrm>
            <a:custGeom>
              <a:avLst/>
              <a:gdLst/>
              <a:ahLst/>
              <a:cxnLst/>
              <a:rect l="l" t="t" r="r" b="b"/>
              <a:pathLst>
                <a:path w="3631" h="2017" extrusionOk="0">
                  <a:moveTo>
                    <a:pt x="1018" y="0"/>
                  </a:moveTo>
                  <a:lnTo>
                    <a:pt x="807" y="38"/>
                  </a:lnTo>
                  <a:lnTo>
                    <a:pt x="615" y="96"/>
                  </a:lnTo>
                  <a:lnTo>
                    <a:pt x="442" y="192"/>
                  </a:lnTo>
                  <a:lnTo>
                    <a:pt x="308" y="307"/>
                  </a:lnTo>
                  <a:lnTo>
                    <a:pt x="173" y="461"/>
                  </a:lnTo>
                  <a:lnTo>
                    <a:pt x="77" y="634"/>
                  </a:lnTo>
                  <a:lnTo>
                    <a:pt x="19" y="845"/>
                  </a:lnTo>
                  <a:lnTo>
                    <a:pt x="0" y="1056"/>
                  </a:lnTo>
                  <a:lnTo>
                    <a:pt x="19" y="1248"/>
                  </a:lnTo>
                  <a:lnTo>
                    <a:pt x="77" y="1441"/>
                  </a:lnTo>
                  <a:lnTo>
                    <a:pt x="154" y="1613"/>
                  </a:lnTo>
                  <a:lnTo>
                    <a:pt x="288" y="1748"/>
                  </a:lnTo>
                  <a:lnTo>
                    <a:pt x="423" y="1882"/>
                  </a:lnTo>
                  <a:lnTo>
                    <a:pt x="596" y="1959"/>
                  </a:lnTo>
                  <a:lnTo>
                    <a:pt x="788" y="2017"/>
                  </a:lnTo>
                  <a:lnTo>
                    <a:pt x="884" y="2017"/>
                  </a:lnTo>
                  <a:lnTo>
                    <a:pt x="961" y="1978"/>
                  </a:lnTo>
                  <a:lnTo>
                    <a:pt x="1018" y="1921"/>
                  </a:lnTo>
                  <a:lnTo>
                    <a:pt x="1037" y="1825"/>
                  </a:lnTo>
                  <a:lnTo>
                    <a:pt x="1037" y="1537"/>
                  </a:lnTo>
                  <a:lnTo>
                    <a:pt x="1037" y="1402"/>
                  </a:lnTo>
                  <a:lnTo>
                    <a:pt x="999" y="1248"/>
                  </a:lnTo>
                  <a:lnTo>
                    <a:pt x="980" y="1172"/>
                  </a:lnTo>
                  <a:lnTo>
                    <a:pt x="1114" y="1056"/>
                  </a:lnTo>
                  <a:lnTo>
                    <a:pt x="1249" y="999"/>
                  </a:lnTo>
                  <a:lnTo>
                    <a:pt x="1383" y="960"/>
                  </a:lnTo>
                  <a:lnTo>
                    <a:pt x="1671" y="903"/>
                  </a:lnTo>
                  <a:lnTo>
                    <a:pt x="1959" y="884"/>
                  </a:lnTo>
                  <a:lnTo>
                    <a:pt x="2267" y="903"/>
                  </a:lnTo>
                  <a:lnTo>
                    <a:pt x="2555" y="922"/>
                  </a:lnTo>
                  <a:lnTo>
                    <a:pt x="2862" y="960"/>
                  </a:lnTo>
                  <a:lnTo>
                    <a:pt x="3419" y="1037"/>
                  </a:lnTo>
                  <a:lnTo>
                    <a:pt x="3477" y="1037"/>
                  </a:lnTo>
                  <a:lnTo>
                    <a:pt x="3534" y="1018"/>
                  </a:lnTo>
                  <a:lnTo>
                    <a:pt x="3573" y="980"/>
                  </a:lnTo>
                  <a:lnTo>
                    <a:pt x="3611" y="941"/>
                  </a:lnTo>
                  <a:lnTo>
                    <a:pt x="3630" y="903"/>
                  </a:lnTo>
                  <a:lnTo>
                    <a:pt x="3630" y="845"/>
                  </a:lnTo>
                  <a:lnTo>
                    <a:pt x="3611" y="807"/>
                  </a:lnTo>
                  <a:lnTo>
                    <a:pt x="3573" y="749"/>
                  </a:lnTo>
                  <a:lnTo>
                    <a:pt x="3362" y="634"/>
                  </a:lnTo>
                  <a:lnTo>
                    <a:pt x="3131" y="519"/>
                  </a:lnTo>
                  <a:lnTo>
                    <a:pt x="2901" y="442"/>
                  </a:lnTo>
                  <a:lnTo>
                    <a:pt x="2670" y="384"/>
                  </a:lnTo>
                  <a:lnTo>
                    <a:pt x="2401" y="346"/>
                  </a:lnTo>
                  <a:lnTo>
                    <a:pt x="2151" y="327"/>
                  </a:lnTo>
                  <a:lnTo>
                    <a:pt x="1902" y="327"/>
                  </a:lnTo>
                  <a:lnTo>
                    <a:pt x="1633" y="346"/>
                  </a:lnTo>
                  <a:lnTo>
                    <a:pt x="1614" y="269"/>
                  </a:lnTo>
                  <a:lnTo>
                    <a:pt x="1575" y="211"/>
                  </a:lnTo>
                  <a:lnTo>
                    <a:pt x="1479" y="115"/>
                  </a:lnTo>
                  <a:lnTo>
                    <a:pt x="1364" y="38"/>
                  </a:lnTo>
                  <a:lnTo>
                    <a:pt x="1287" y="19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430886" y="854125"/>
            <a:ext cx="6282223" cy="3463829"/>
            <a:chOff x="-329576" y="1667723"/>
            <a:chExt cx="5611132" cy="1708339"/>
          </a:xfrm>
        </p:grpSpPr>
        <p:sp>
          <p:nvSpPr>
            <p:cNvPr id="39" name="Google Shape;39;p3"/>
            <p:cNvSpPr/>
            <p:nvPr/>
          </p:nvSpPr>
          <p:spPr>
            <a:xfrm>
              <a:off x="-329564" y="1667723"/>
              <a:ext cx="5611119" cy="1694244"/>
            </a:xfrm>
            <a:custGeom>
              <a:avLst/>
              <a:gdLst/>
              <a:ahLst/>
              <a:cxnLst/>
              <a:rect l="l" t="t" r="r" b="b"/>
              <a:pathLst>
                <a:path w="41928" h="27867" extrusionOk="0">
                  <a:moveTo>
                    <a:pt x="0" y="1"/>
                  </a:moveTo>
                  <a:lnTo>
                    <a:pt x="0" y="27524"/>
                  </a:lnTo>
                  <a:lnTo>
                    <a:pt x="43" y="27503"/>
                  </a:lnTo>
                  <a:lnTo>
                    <a:pt x="128" y="27481"/>
                  </a:lnTo>
                  <a:lnTo>
                    <a:pt x="278" y="27460"/>
                  </a:lnTo>
                  <a:lnTo>
                    <a:pt x="514" y="27460"/>
                  </a:lnTo>
                  <a:lnTo>
                    <a:pt x="535" y="27481"/>
                  </a:lnTo>
                  <a:lnTo>
                    <a:pt x="535" y="27503"/>
                  </a:lnTo>
                  <a:lnTo>
                    <a:pt x="578" y="27524"/>
                  </a:lnTo>
                  <a:lnTo>
                    <a:pt x="642" y="27524"/>
                  </a:lnTo>
                  <a:lnTo>
                    <a:pt x="728" y="27546"/>
                  </a:lnTo>
                  <a:lnTo>
                    <a:pt x="792" y="27546"/>
                  </a:lnTo>
                  <a:lnTo>
                    <a:pt x="878" y="27567"/>
                  </a:lnTo>
                  <a:lnTo>
                    <a:pt x="1027" y="27610"/>
                  </a:lnTo>
                  <a:lnTo>
                    <a:pt x="1049" y="27631"/>
                  </a:lnTo>
                  <a:lnTo>
                    <a:pt x="1049" y="27653"/>
                  </a:lnTo>
                  <a:lnTo>
                    <a:pt x="1027" y="27674"/>
                  </a:lnTo>
                  <a:lnTo>
                    <a:pt x="1070" y="27696"/>
                  </a:lnTo>
                  <a:lnTo>
                    <a:pt x="1413" y="27696"/>
                  </a:lnTo>
                  <a:lnTo>
                    <a:pt x="1691" y="27717"/>
                  </a:lnTo>
                  <a:lnTo>
                    <a:pt x="1755" y="27738"/>
                  </a:lnTo>
                  <a:lnTo>
                    <a:pt x="1776" y="27760"/>
                  </a:lnTo>
                  <a:lnTo>
                    <a:pt x="1798" y="27781"/>
                  </a:lnTo>
                  <a:lnTo>
                    <a:pt x="1862" y="27803"/>
                  </a:lnTo>
                  <a:lnTo>
                    <a:pt x="1969" y="27803"/>
                  </a:lnTo>
                  <a:lnTo>
                    <a:pt x="2055" y="27781"/>
                  </a:lnTo>
                  <a:lnTo>
                    <a:pt x="2226" y="27781"/>
                  </a:lnTo>
                  <a:lnTo>
                    <a:pt x="2311" y="27803"/>
                  </a:lnTo>
                  <a:lnTo>
                    <a:pt x="2333" y="27824"/>
                  </a:lnTo>
                  <a:lnTo>
                    <a:pt x="2376" y="27845"/>
                  </a:lnTo>
                  <a:lnTo>
                    <a:pt x="2461" y="27867"/>
                  </a:lnTo>
                  <a:lnTo>
                    <a:pt x="2547" y="27845"/>
                  </a:lnTo>
                  <a:lnTo>
                    <a:pt x="2611" y="27845"/>
                  </a:lnTo>
                  <a:lnTo>
                    <a:pt x="2675" y="27824"/>
                  </a:lnTo>
                  <a:lnTo>
                    <a:pt x="3146" y="27824"/>
                  </a:lnTo>
                  <a:lnTo>
                    <a:pt x="3210" y="27803"/>
                  </a:lnTo>
                  <a:lnTo>
                    <a:pt x="3253" y="27781"/>
                  </a:lnTo>
                  <a:lnTo>
                    <a:pt x="3339" y="27781"/>
                  </a:lnTo>
                  <a:lnTo>
                    <a:pt x="3617" y="27760"/>
                  </a:lnTo>
                  <a:lnTo>
                    <a:pt x="3917" y="27781"/>
                  </a:lnTo>
                  <a:lnTo>
                    <a:pt x="4216" y="27760"/>
                  </a:lnTo>
                  <a:lnTo>
                    <a:pt x="4302" y="27760"/>
                  </a:lnTo>
                  <a:lnTo>
                    <a:pt x="4366" y="27781"/>
                  </a:lnTo>
                  <a:lnTo>
                    <a:pt x="4602" y="27781"/>
                  </a:lnTo>
                  <a:lnTo>
                    <a:pt x="4666" y="27760"/>
                  </a:lnTo>
                  <a:lnTo>
                    <a:pt x="4709" y="27760"/>
                  </a:lnTo>
                  <a:lnTo>
                    <a:pt x="4794" y="27738"/>
                  </a:lnTo>
                  <a:lnTo>
                    <a:pt x="4944" y="27760"/>
                  </a:lnTo>
                  <a:lnTo>
                    <a:pt x="5115" y="27781"/>
                  </a:lnTo>
                  <a:lnTo>
                    <a:pt x="5393" y="27760"/>
                  </a:lnTo>
                  <a:lnTo>
                    <a:pt x="5971" y="27760"/>
                  </a:lnTo>
                  <a:lnTo>
                    <a:pt x="6057" y="27738"/>
                  </a:lnTo>
                  <a:lnTo>
                    <a:pt x="6121" y="27738"/>
                  </a:lnTo>
                  <a:lnTo>
                    <a:pt x="6185" y="27717"/>
                  </a:lnTo>
                  <a:lnTo>
                    <a:pt x="6827" y="27717"/>
                  </a:lnTo>
                  <a:lnTo>
                    <a:pt x="6892" y="27696"/>
                  </a:lnTo>
                  <a:lnTo>
                    <a:pt x="6913" y="27674"/>
                  </a:lnTo>
                  <a:lnTo>
                    <a:pt x="6956" y="27653"/>
                  </a:lnTo>
                  <a:lnTo>
                    <a:pt x="7255" y="27653"/>
                  </a:lnTo>
                  <a:lnTo>
                    <a:pt x="7341" y="27631"/>
                  </a:lnTo>
                  <a:lnTo>
                    <a:pt x="7384" y="27610"/>
                  </a:lnTo>
                  <a:lnTo>
                    <a:pt x="7405" y="27588"/>
                  </a:lnTo>
                  <a:lnTo>
                    <a:pt x="7448" y="27567"/>
                  </a:lnTo>
                  <a:lnTo>
                    <a:pt x="7662" y="27524"/>
                  </a:lnTo>
                  <a:lnTo>
                    <a:pt x="7726" y="27481"/>
                  </a:lnTo>
                  <a:lnTo>
                    <a:pt x="7812" y="27460"/>
                  </a:lnTo>
                  <a:lnTo>
                    <a:pt x="8026" y="27417"/>
                  </a:lnTo>
                  <a:lnTo>
                    <a:pt x="8090" y="27396"/>
                  </a:lnTo>
                  <a:lnTo>
                    <a:pt x="8090" y="27374"/>
                  </a:lnTo>
                  <a:lnTo>
                    <a:pt x="8112" y="27353"/>
                  </a:lnTo>
                  <a:lnTo>
                    <a:pt x="8197" y="27332"/>
                  </a:lnTo>
                  <a:lnTo>
                    <a:pt x="8347" y="27332"/>
                  </a:lnTo>
                  <a:lnTo>
                    <a:pt x="8518" y="27353"/>
                  </a:lnTo>
                  <a:lnTo>
                    <a:pt x="9203" y="27353"/>
                  </a:lnTo>
                  <a:lnTo>
                    <a:pt x="9246" y="27332"/>
                  </a:lnTo>
                  <a:lnTo>
                    <a:pt x="9310" y="27332"/>
                  </a:lnTo>
                  <a:lnTo>
                    <a:pt x="9396" y="27310"/>
                  </a:lnTo>
                  <a:lnTo>
                    <a:pt x="9545" y="27332"/>
                  </a:lnTo>
                  <a:lnTo>
                    <a:pt x="9674" y="27353"/>
                  </a:lnTo>
                  <a:lnTo>
                    <a:pt x="9802" y="27374"/>
                  </a:lnTo>
                  <a:lnTo>
                    <a:pt x="9909" y="27396"/>
                  </a:lnTo>
                  <a:lnTo>
                    <a:pt x="10166" y="27417"/>
                  </a:lnTo>
                  <a:lnTo>
                    <a:pt x="10509" y="27417"/>
                  </a:lnTo>
                  <a:lnTo>
                    <a:pt x="10744" y="27460"/>
                  </a:lnTo>
                  <a:lnTo>
                    <a:pt x="11001" y="27503"/>
                  </a:lnTo>
                  <a:lnTo>
                    <a:pt x="11065" y="27503"/>
                  </a:lnTo>
                  <a:lnTo>
                    <a:pt x="11108" y="27524"/>
                  </a:lnTo>
                  <a:lnTo>
                    <a:pt x="11129" y="27546"/>
                  </a:lnTo>
                  <a:lnTo>
                    <a:pt x="11343" y="27546"/>
                  </a:lnTo>
                  <a:lnTo>
                    <a:pt x="11493" y="27524"/>
                  </a:lnTo>
                  <a:lnTo>
                    <a:pt x="11771" y="27481"/>
                  </a:lnTo>
                  <a:lnTo>
                    <a:pt x="12050" y="27481"/>
                  </a:lnTo>
                  <a:lnTo>
                    <a:pt x="12349" y="27460"/>
                  </a:lnTo>
                  <a:lnTo>
                    <a:pt x="12756" y="27460"/>
                  </a:lnTo>
                  <a:lnTo>
                    <a:pt x="12799" y="27439"/>
                  </a:lnTo>
                  <a:lnTo>
                    <a:pt x="12820" y="27417"/>
                  </a:lnTo>
                  <a:lnTo>
                    <a:pt x="12884" y="27396"/>
                  </a:lnTo>
                  <a:lnTo>
                    <a:pt x="13205" y="27374"/>
                  </a:lnTo>
                  <a:lnTo>
                    <a:pt x="13548" y="27374"/>
                  </a:lnTo>
                  <a:lnTo>
                    <a:pt x="13612" y="27353"/>
                  </a:lnTo>
                  <a:lnTo>
                    <a:pt x="13655" y="27332"/>
                  </a:lnTo>
                  <a:lnTo>
                    <a:pt x="13676" y="27310"/>
                  </a:lnTo>
                  <a:lnTo>
                    <a:pt x="13762" y="27310"/>
                  </a:lnTo>
                  <a:lnTo>
                    <a:pt x="14083" y="27289"/>
                  </a:lnTo>
                  <a:lnTo>
                    <a:pt x="14382" y="27267"/>
                  </a:lnTo>
                  <a:lnTo>
                    <a:pt x="14682" y="27267"/>
                  </a:lnTo>
                  <a:lnTo>
                    <a:pt x="14832" y="27289"/>
                  </a:lnTo>
                  <a:lnTo>
                    <a:pt x="15089" y="27289"/>
                  </a:lnTo>
                  <a:lnTo>
                    <a:pt x="15131" y="27267"/>
                  </a:lnTo>
                  <a:lnTo>
                    <a:pt x="15196" y="27246"/>
                  </a:lnTo>
                  <a:lnTo>
                    <a:pt x="15431" y="27246"/>
                  </a:lnTo>
                  <a:lnTo>
                    <a:pt x="15581" y="27267"/>
                  </a:lnTo>
                  <a:lnTo>
                    <a:pt x="15666" y="27267"/>
                  </a:lnTo>
                  <a:lnTo>
                    <a:pt x="15731" y="27246"/>
                  </a:lnTo>
                  <a:lnTo>
                    <a:pt x="15774" y="27225"/>
                  </a:lnTo>
                  <a:lnTo>
                    <a:pt x="15966" y="27225"/>
                  </a:lnTo>
                  <a:lnTo>
                    <a:pt x="16009" y="27246"/>
                  </a:lnTo>
                  <a:lnTo>
                    <a:pt x="16073" y="27267"/>
                  </a:lnTo>
                  <a:lnTo>
                    <a:pt x="16309" y="27267"/>
                  </a:lnTo>
                  <a:lnTo>
                    <a:pt x="16458" y="27246"/>
                  </a:lnTo>
                  <a:lnTo>
                    <a:pt x="16758" y="27267"/>
                  </a:lnTo>
                  <a:lnTo>
                    <a:pt x="17357" y="27267"/>
                  </a:lnTo>
                  <a:lnTo>
                    <a:pt x="17636" y="27246"/>
                  </a:lnTo>
                  <a:lnTo>
                    <a:pt x="17785" y="27246"/>
                  </a:lnTo>
                  <a:lnTo>
                    <a:pt x="17935" y="27225"/>
                  </a:lnTo>
                  <a:lnTo>
                    <a:pt x="18085" y="27225"/>
                  </a:lnTo>
                  <a:lnTo>
                    <a:pt x="18235" y="27246"/>
                  </a:lnTo>
                  <a:lnTo>
                    <a:pt x="18513" y="27246"/>
                  </a:lnTo>
                  <a:lnTo>
                    <a:pt x="18620" y="27225"/>
                  </a:lnTo>
                  <a:lnTo>
                    <a:pt x="18684" y="27225"/>
                  </a:lnTo>
                  <a:lnTo>
                    <a:pt x="18748" y="27203"/>
                  </a:lnTo>
                  <a:lnTo>
                    <a:pt x="18834" y="27203"/>
                  </a:lnTo>
                  <a:lnTo>
                    <a:pt x="18984" y="27225"/>
                  </a:lnTo>
                  <a:lnTo>
                    <a:pt x="19412" y="27225"/>
                  </a:lnTo>
                  <a:lnTo>
                    <a:pt x="19562" y="27246"/>
                  </a:lnTo>
                  <a:lnTo>
                    <a:pt x="19690" y="27267"/>
                  </a:lnTo>
                  <a:lnTo>
                    <a:pt x="20161" y="27267"/>
                  </a:lnTo>
                  <a:lnTo>
                    <a:pt x="20311" y="27289"/>
                  </a:lnTo>
                  <a:lnTo>
                    <a:pt x="20503" y="27332"/>
                  </a:lnTo>
                  <a:lnTo>
                    <a:pt x="20760" y="27374"/>
                  </a:lnTo>
                  <a:lnTo>
                    <a:pt x="20803" y="27374"/>
                  </a:lnTo>
                  <a:lnTo>
                    <a:pt x="20803" y="27417"/>
                  </a:lnTo>
                  <a:lnTo>
                    <a:pt x="20803" y="27439"/>
                  </a:lnTo>
                  <a:lnTo>
                    <a:pt x="20846" y="27439"/>
                  </a:lnTo>
                  <a:lnTo>
                    <a:pt x="20931" y="27460"/>
                  </a:lnTo>
                  <a:lnTo>
                    <a:pt x="21017" y="27460"/>
                  </a:lnTo>
                  <a:lnTo>
                    <a:pt x="21124" y="27439"/>
                  </a:lnTo>
                  <a:lnTo>
                    <a:pt x="21210" y="27460"/>
                  </a:lnTo>
                  <a:lnTo>
                    <a:pt x="21252" y="27460"/>
                  </a:lnTo>
                  <a:lnTo>
                    <a:pt x="21252" y="27481"/>
                  </a:lnTo>
                  <a:lnTo>
                    <a:pt x="21252" y="27503"/>
                  </a:lnTo>
                  <a:lnTo>
                    <a:pt x="21295" y="27524"/>
                  </a:lnTo>
                  <a:lnTo>
                    <a:pt x="21424" y="27546"/>
                  </a:lnTo>
                  <a:lnTo>
                    <a:pt x="21595" y="27567"/>
                  </a:lnTo>
                  <a:lnTo>
                    <a:pt x="21659" y="27567"/>
                  </a:lnTo>
                  <a:lnTo>
                    <a:pt x="21681" y="27546"/>
                  </a:lnTo>
                  <a:lnTo>
                    <a:pt x="21702" y="27524"/>
                  </a:lnTo>
                  <a:lnTo>
                    <a:pt x="21745" y="27503"/>
                  </a:lnTo>
                  <a:lnTo>
                    <a:pt x="21830" y="27481"/>
                  </a:lnTo>
                  <a:lnTo>
                    <a:pt x="22109" y="27481"/>
                  </a:lnTo>
                  <a:lnTo>
                    <a:pt x="22344" y="27439"/>
                  </a:lnTo>
                  <a:lnTo>
                    <a:pt x="22365" y="27417"/>
                  </a:lnTo>
                  <a:lnTo>
                    <a:pt x="22365" y="27396"/>
                  </a:lnTo>
                  <a:lnTo>
                    <a:pt x="22344" y="27353"/>
                  </a:lnTo>
                  <a:lnTo>
                    <a:pt x="22387" y="27353"/>
                  </a:lnTo>
                  <a:lnTo>
                    <a:pt x="22537" y="27332"/>
                  </a:lnTo>
                  <a:lnTo>
                    <a:pt x="22708" y="27310"/>
                  </a:lnTo>
                  <a:lnTo>
                    <a:pt x="22836" y="27289"/>
                  </a:lnTo>
                  <a:lnTo>
                    <a:pt x="22986" y="27289"/>
                  </a:lnTo>
                  <a:lnTo>
                    <a:pt x="23029" y="27267"/>
                  </a:lnTo>
                  <a:lnTo>
                    <a:pt x="23050" y="27225"/>
                  </a:lnTo>
                  <a:lnTo>
                    <a:pt x="23050" y="27203"/>
                  </a:lnTo>
                  <a:lnTo>
                    <a:pt x="23136" y="27182"/>
                  </a:lnTo>
                  <a:lnTo>
                    <a:pt x="23221" y="27203"/>
                  </a:lnTo>
                  <a:lnTo>
                    <a:pt x="23286" y="27203"/>
                  </a:lnTo>
                  <a:lnTo>
                    <a:pt x="23350" y="27225"/>
                  </a:lnTo>
                  <a:lnTo>
                    <a:pt x="23436" y="27246"/>
                  </a:lnTo>
                  <a:lnTo>
                    <a:pt x="23735" y="27289"/>
                  </a:lnTo>
                  <a:lnTo>
                    <a:pt x="24078" y="27289"/>
                  </a:lnTo>
                  <a:lnTo>
                    <a:pt x="24163" y="27310"/>
                  </a:lnTo>
                  <a:lnTo>
                    <a:pt x="24206" y="27332"/>
                  </a:lnTo>
                  <a:lnTo>
                    <a:pt x="24249" y="27332"/>
                  </a:lnTo>
                  <a:lnTo>
                    <a:pt x="24334" y="27353"/>
                  </a:lnTo>
                  <a:lnTo>
                    <a:pt x="24613" y="27374"/>
                  </a:lnTo>
                  <a:lnTo>
                    <a:pt x="24891" y="27417"/>
                  </a:lnTo>
                  <a:lnTo>
                    <a:pt x="25169" y="27439"/>
                  </a:lnTo>
                  <a:lnTo>
                    <a:pt x="25233" y="27460"/>
                  </a:lnTo>
                  <a:lnTo>
                    <a:pt x="25276" y="27481"/>
                  </a:lnTo>
                  <a:lnTo>
                    <a:pt x="25298" y="27481"/>
                  </a:lnTo>
                  <a:lnTo>
                    <a:pt x="25362" y="27503"/>
                  </a:lnTo>
                  <a:lnTo>
                    <a:pt x="25533" y="27524"/>
                  </a:lnTo>
                  <a:lnTo>
                    <a:pt x="25683" y="27524"/>
                  </a:lnTo>
                  <a:lnTo>
                    <a:pt x="25918" y="27567"/>
                  </a:lnTo>
                  <a:lnTo>
                    <a:pt x="25982" y="27588"/>
                  </a:lnTo>
                  <a:lnTo>
                    <a:pt x="26025" y="27610"/>
                  </a:lnTo>
                  <a:lnTo>
                    <a:pt x="26068" y="27653"/>
                  </a:lnTo>
                  <a:lnTo>
                    <a:pt x="26239" y="27653"/>
                  </a:lnTo>
                  <a:lnTo>
                    <a:pt x="26303" y="27631"/>
                  </a:lnTo>
                  <a:lnTo>
                    <a:pt x="26432" y="27588"/>
                  </a:lnTo>
                  <a:lnTo>
                    <a:pt x="26496" y="27567"/>
                  </a:lnTo>
                  <a:lnTo>
                    <a:pt x="26517" y="27567"/>
                  </a:lnTo>
                  <a:lnTo>
                    <a:pt x="26539" y="27546"/>
                  </a:lnTo>
                  <a:lnTo>
                    <a:pt x="26603" y="27524"/>
                  </a:lnTo>
                  <a:lnTo>
                    <a:pt x="26838" y="27481"/>
                  </a:lnTo>
                  <a:lnTo>
                    <a:pt x="26988" y="27460"/>
                  </a:lnTo>
                  <a:lnTo>
                    <a:pt x="27160" y="27460"/>
                  </a:lnTo>
                  <a:lnTo>
                    <a:pt x="27309" y="27439"/>
                  </a:lnTo>
                  <a:lnTo>
                    <a:pt x="27459" y="27417"/>
                  </a:lnTo>
                  <a:lnTo>
                    <a:pt x="27523" y="27396"/>
                  </a:lnTo>
                  <a:lnTo>
                    <a:pt x="27523" y="27374"/>
                  </a:lnTo>
                  <a:lnTo>
                    <a:pt x="27523" y="27353"/>
                  </a:lnTo>
                  <a:lnTo>
                    <a:pt x="27609" y="27332"/>
                  </a:lnTo>
                  <a:lnTo>
                    <a:pt x="27951" y="27332"/>
                  </a:lnTo>
                  <a:lnTo>
                    <a:pt x="28230" y="27353"/>
                  </a:lnTo>
                  <a:lnTo>
                    <a:pt x="28379" y="27374"/>
                  </a:lnTo>
                  <a:lnTo>
                    <a:pt x="28529" y="27396"/>
                  </a:lnTo>
                  <a:lnTo>
                    <a:pt x="29000" y="27396"/>
                  </a:lnTo>
                  <a:lnTo>
                    <a:pt x="29150" y="27374"/>
                  </a:lnTo>
                  <a:lnTo>
                    <a:pt x="29236" y="27396"/>
                  </a:lnTo>
                  <a:lnTo>
                    <a:pt x="29278" y="27417"/>
                  </a:lnTo>
                  <a:lnTo>
                    <a:pt x="29300" y="27439"/>
                  </a:lnTo>
                  <a:lnTo>
                    <a:pt x="29385" y="27460"/>
                  </a:lnTo>
                  <a:lnTo>
                    <a:pt x="29578" y="27460"/>
                  </a:lnTo>
                  <a:lnTo>
                    <a:pt x="29664" y="27439"/>
                  </a:lnTo>
                  <a:lnTo>
                    <a:pt x="29771" y="27439"/>
                  </a:lnTo>
                  <a:lnTo>
                    <a:pt x="29835" y="27460"/>
                  </a:lnTo>
                  <a:lnTo>
                    <a:pt x="29878" y="27481"/>
                  </a:lnTo>
                  <a:lnTo>
                    <a:pt x="29920" y="27503"/>
                  </a:lnTo>
                  <a:lnTo>
                    <a:pt x="30006" y="27503"/>
                  </a:lnTo>
                  <a:lnTo>
                    <a:pt x="30327" y="27524"/>
                  </a:lnTo>
                  <a:lnTo>
                    <a:pt x="30413" y="27546"/>
                  </a:lnTo>
                  <a:lnTo>
                    <a:pt x="30455" y="27567"/>
                  </a:lnTo>
                  <a:lnTo>
                    <a:pt x="30520" y="27588"/>
                  </a:lnTo>
                  <a:lnTo>
                    <a:pt x="30691" y="27588"/>
                  </a:lnTo>
                  <a:lnTo>
                    <a:pt x="30755" y="27567"/>
                  </a:lnTo>
                  <a:lnTo>
                    <a:pt x="30819" y="27546"/>
                  </a:lnTo>
                  <a:lnTo>
                    <a:pt x="30905" y="27524"/>
                  </a:lnTo>
                  <a:lnTo>
                    <a:pt x="31076" y="27546"/>
                  </a:lnTo>
                  <a:lnTo>
                    <a:pt x="31247" y="27546"/>
                  </a:lnTo>
                  <a:lnTo>
                    <a:pt x="31333" y="27524"/>
                  </a:lnTo>
                  <a:lnTo>
                    <a:pt x="31354" y="27503"/>
                  </a:lnTo>
                  <a:lnTo>
                    <a:pt x="31397" y="27481"/>
                  </a:lnTo>
                  <a:lnTo>
                    <a:pt x="31483" y="27460"/>
                  </a:lnTo>
                  <a:lnTo>
                    <a:pt x="31654" y="27481"/>
                  </a:lnTo>
                  <a:lnTo>
                    <a:pt x="31825" y="27481"/>
                  </a:lnTo>
                  <a:lnTo>
                    <a:pt x="31954" y="27439"/>
                  </a:lnTo>
                  <a:lnTo>
                    <a:pt x="32103" y="27417"/>
                  </a:lnTo>
                  <a:lnTo>
                    <a:pt x="32724" y="27417"/>
                  </a:lnTo>
                  <a:lnTo>
                    <a:pt x="33002" y="27439"/>
                  </a:lnTo>
                  <a:lnTo>
                    <a:pt x="33409" y="27439"/>
                  </a:lnTo>
                  <a:lnTo>
                    <a:pt x="33452" y="27460"/>
                  </a:lnTo>
                  <a:lnTo>
                    <a:pt x="33516" y="27481"/>
                  </a:lnTo>
                  <a:lnTo>
                    <a:pt x="33687" y="27481"/>
                  </a:lnTo>
                  <a:lnTo>
                    <a:pt x="33730" y="27460"/>
                  </a:lnTo>
                  <a:lnTo>
                    <a:pt x="33773" y="27439"/>
                  </a:lnTo>
                  <a:lnTo>
                    <a:pt x="33858" y="27417"/>
                  </a:lnTo>
                  <a:lnTo>
                    <a:pt x="34222" y="27417"/>
                  </a:lnTo>
                  <a:lnTo>
                    <a:pt x="34351" y="27396"/>
                  </a:lnTo>
                  <a:lnTo>
                    <a:pt x="34500" y="27374"/>
                  </a:lnTo>
                  <a:lnTo>
                    <a:pt x="34822" y="27353"/>
                  </a:lnTo>
                  <a:lnTo>
                    <a:pt x="34907" y="27332"/>
                  </a:lnTo>
                  <a:lnTo>
                    <a:pt x="34950" y="27310"/>
                  </a:lnTo>
                  <a:lnTo>
                    <a:pt x="35014" y="27289"/>
                  </a:lnTo>
                  <a:lnTo>
                    <a:pt x="35185" y="27289"/>
                  </a:lnTo>
                  <a:lnTo>
                    <a:pt x="35250" y="27310"/>
                  </a:lnTo>
                  <a:lnTo>
                    <a:pt x="35292" y="27332"/>
                  </a:lnTo>
                  <a:lnTo>
                    <a:pt x="35378" y="27353"/>
                  </a:lnTo>
                  <a:lnTo>
                    <a:pt x="35656" y="27396"/>
                  </a:lnTo>
                  <a:lnTo>
                    <a:pt x="35956" y="27417"/>
                  </a:lnTo>
                  <a:lnTo>
                    <a:pt x="36277" y="27439"/>
                  </a:lnTo>
                  <a:lnTo>
                    <a:pt x="36555" y="27460"/>
                  </a:lnTo>
                  <a:lnTo>
                    <a:pt x="36855" y="27503"/>
                  </a:lnTo>
                  <a:lnTo>
                    <a:pt x="37133" y="27546"/>
                  </a:lnTo>
                  <a:lnTo>
                    <a:pt x="37261" y="27567"/>
                  </a:lnTo>
                  <a:lnTo>
                    <a:pt x="37368" y="27588"/>
                  </a:lnTo>
                  <a:lnTo>
                    <a:pt x="37647" y="27631"/>
                  </a:lnTo>
                  <a:lnTo>
                    <a:pt x="37818" y="27653"/>
                  </a:lnTo>
                  <a:lnTo>
                    <a:pt x="38010" y="27631"/>
                  </a:lnTo>
                  <a:lnTo>
                    <a:pt x="38139" y="27631"/>
                  </a:lnTo>
                  <a:lnTo>
                    <a:pt x="38289" y="27610"/>
                  </a:lnTo>
                  <a:lnTo>
                    <a:pt x="38439" y="27631"/>
                  </a:lnTo>
                  <a:lnTo>
                    <a:pt x="38610" y="27631"/>
                  </a:lnTo>
                  <a:lnTo>
                    <a:pt x="38738" y="27610"/>
                  </a:lnTo>
                  <a:lnTo>
                    <a:pt x="38888" y="27610"/>
                  </a:lnTo>
                  <a:lnTo>
                    <a:pt x="39016" y="27588"/>
                  </a:lnTo>
                  <a:lnTo>
                    <a:pt x="39145" y="27567"/>
                  </a:lnTo>
                  <a:lnTo>
                    <a:pt x="39466" y="27567"/>
                  </a:lnTo>
                  <a:lnTo>
                    <a:pt x="39594" y="27546"/>
                  </a:lnTo>
                  <a:lnTo>
                    <a:pt x="39723" y="27524"/>
                  </a:lnTo>
                  <a:lnTo>
                    <a:pt x="40044" y="27481"/>
                  </a:lnTo>
                  <a:lnTo>
                    <a:pt x="40343" y="27460"/>
                  </a:lnTo>
                  <a:lnTo>
                    <a:pt x="40515" y="27439"/>
                  </a:lnTo>
                  <a:lnTo>
                    <a:pt x="40707" y="27439"/>
                  </a:lnTo>
                  <a:lnTo>
                    <a:pt x="40814" y="27417"/>
                  </a:lnTo>
                  <a:lnTo>
                    <a:pt x="40943" y="27417"/>
                  </a:lnTo>
                  <a:lnTo>
                    <a:pt x="41114" y="27396"/>
                  </a:lnTo>
                  <a:lnTo>
                    <a:pt x="41264" y="27396"/>
                  </a:lnTo>
                  <a:lnTo>
                    <a:pt x="41585" y="27417"/>
                  </a:lnTo>
                  <a:lnTo>
                    <a:pt x="41713" y="27439"/>
                  </a:lnTo>
                  <a:lnTo>
                    <a:pt x="41820" y="27481"/>
                  </a:lnTo>
                  <a:lnTo>
                    <a:pt x="41906" y="27481"/>
                  </a:lnTo>
                  <a:lnTo>
                    <a:pt x="41927" y="27503"/>
                  </a:lnTo>
                  <a:lnTo>
                    <a:pt x="41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329576" y="3302207"/>
              <a:ext cx="5611119" cy="73856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2057400" y="2610074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2743650" y="3449060"/>
            <a:ext cx="36567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4027950" y="1597917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" name="Google Shape;44;p3"/>
          <p:cNvGrpSpPr/>
          <p:nvPr/>
        </p:nvGrpSpPr>
        <p:grpSpPr>
          <a:xfrm rot="-1591904">
            <a:off x="607120" y="2447953"/>
            <a:ext cx="1318119" cy="2244908"/>
            <a:chOff x="-983500" y="258600"/>
            <a:chExt cx="1318100" cy="2244875"/>
          </a:xfrm>
        </p:grpSpPr>
        <p:sp>
          <p:nvSpPr>
            <p:cNvPr id="45" name="Google Shape;45;p3"/>
            <p:cNvSpPr/>
            <p:nvPr/>
          </p:nvSpPr>
          <p:spPr>
            <a:xfrm>
              <a:off x="-983500" y="258600"/>
              <a:ext cx="1318100" cy="2244875"/>
            </a:xfrm>
            <a:custGeom>
              <a:avLst/>
              <a:gdLst/>
              <a:ahLst/>
              <a:cxnLst/>
              <a:rect l="l" t="t" r="r" b="b"/>
              <a:pathLst>
                <a:path w="52724" h="89795" extrusionOk="0">
                  <a:moveTo>
                    <a:pt x="43966" y="558"/>
                  </a:moveTo>
                  <a:lnTo>
                    <a:pt x="44004" y="577"/>
                  </a:lnTo>
                  <a:lnTo>
                    <a:pt x="44042" y="596"/>
                  </a:lnTo>
                  <a:lnTo>
                    <a:pt x="44081" y="654"/>
                  </a:lnTo>
                  <a:lnTo>
                    <a:pt x="44158" y="808"/>
                  </a:lnTo>
                  <a:lnTo>
                    <a:pt x="44215" y="1076"/>
                  </a:lnTo>
                  <a:lnTo>
                    <a:pt x="44273" y="1422"/>
                  </a:lnTo>
                  <a:lnTo>
                    <a:pt x="44330" y="1826"/>
                  </a:lnTo>
                  <a:lnTo>
                    <a:pt x="44369" y="2229"/>
                  </a:lnTo>
                  <a:lnTo>
                    <a:pt x="44369" y="2613"/>
                  </a:lnTo>
                  <a:lnTo>
                    <a:pt x="44350" y="2997"/>
                  </a:lnTo>
                  <a:lnTo>
                    <a:pt x="44292" y="3381"/>
                  </a:lnTo>
                  <a:lnTo>
                    <a:pt x="44234" y="3765"/>
                  </a:lnTo>
                  <a:lnTo>
                    <a:pt x="44138" y="4130"/>
                  </a:lnTo>
                  <a:lnTo>
                    <a:pt x="44042" y="4476"/>
                  </a:lnTo>
                  <a:lnTo>
                    <a:pt x="43927" y="4841"/>
                  </a:lnTo>
                  <a:lnTo>
                    <a:pt x="43773" y="5187"/>
                  </a:lnTo>
                  <a:lnTo>
                    <a:pt x="43620" y="5533"/>
                  </a:lnTo>
                  <a:lnTo>
                    <a:pt x="43447" y="5878"/>
                  </a:lnTo>
                  <a:lnTo>
                    <a:pt x="43255" y="6205"/>
                  </a:lnTo>
                  <a:lnTo>
                    <a:pt x="43063" y="6551"/>
                  </a:lnTo>
                  <a:lnTo>
                    <a:pt x="42621" y="7204"/>
                  </a:lnTo>
                  <a:lnTo>
                    <a:pt x="42640" y="6992"/>
                  </a:lnTo>
                  <a:lnTo>
                    <a:pt x="42640" y="6762"/>
                  </a:lnTo>
                  <a:lnTo>
                    <a:pt x="42640" y="6551"/>
                  </a:lnTo>
                  <a:lnTo>
                    <a:pt x="42602" y="6320"/>
                  </a:lnTo>
                  <a:lnTo>
                    <a:pt x="42583" y="6282"/>
                  </a:lnTo>
                  <a:lnTo>
                    <a:pt x="42544" y="6243"/>
                  </a:lnTo>
                  <a:lnTo>
                    <a:pt x="42467" y="6224"/>
                  </a:lnTo>
                  <a:lnTo>
                    <a:pt x="42391" y="6243"/>
                  </a:lnTo>
                  <a:lnTo>
                    <a:pt x="42371" y="6262"/>
                  </a:lnTo>
                  <a:lnTo>
                    <a:pt x="42333" y="6301"/>
                  </a:lnTo>
                  <a:lnTo>
                    <a:pt x="42275" y="6454"/>
                  </a:lnTo>
                  <a:lnTo>
                    <a:pt x="42314" y="6147"/>
                  </a:lnTo>
                  <a:lnTo>
                    <a:pt x="42352" y="5859"/>
                  </a:lnTo>
                  <a:lnTo>
                    <a:pt x="42352" y="5571"/>
                  </a:lnTo>
                  <a:lnTo>
                    <a:pt x="42352" y="5264"/>
                  </a:lnTo>
                  <a:lnTo>
                    <a:pt x="42333" y="4976"/>
                  </a:lnTo>
                  <a:lnTo>
                    <a:pt x="42295" y="4668"/>
                  </a:lnTo>
                  <a:lnTo>
                    <a:pt x="42237" y="4380"/>
                  </a:lnTo>
                  <a:lnTo>
                    <a:pt x="42179" y="4092"/>
                  </a:lnTo>
                  <a:lnTo>
                    <a:pt x="42237" y="3650"/>
                  </a:lnTo>
                  <a:lnTo>
                    <a:pt x="42314" y="3208"/>
                  </a:lnTo>
                  <a:lnTo>
                    <a:pt x="42448" y="2767"/>
                  </a:lnTo>
                  <a:lnTo>
                    <a:pt x="42621" y="2344"/>
                  </a:lnTo>
                  <a:lnTo>
                    <a:pt x="42775" y="1998"/>
                  </a:lnTo>
                  <a:lnTo>
                    <a:pt x="42986" y="1672"/>
                  </a:lnTo>
                  <a:lnTo>
                    <a:pt x="43197" y="1365"/>
                  </a:lnTo>
                  <a:lnTo>
                    <a:pt x="43428" y="1076"/>
                  </a:lnTo>
                  <a:lnTo>
                    <a:pt x="43620" y="827"/>
                  </a:lnTo>
                  <a:lnTo>
                    <a:pt x="43773" y="654"/>
                  </a:lnTo>
                  <a:lnTo>
                    <a:pt x="43850" y="616"/>
                  </a:lnTo>
                  <a:lnTo>
                    <a:pt x="43908" y="577"/>
                  </a:lnTo>
                  <a:lnTo>
                    <a:pt x="43966" y="558"/>
                  </a:lnTo>
                  <a:close/>
                  <a:moveTo>
                    <a:pt x="48863" y="3612"/>
                  </a:moveTo>
                  <a:lnTo>
                    <a:pt x="49017" y="3650"/>
                  </a:lnTo>
                  <a:lnTo>
                    <a:pt x="49151" y="3689"/>
                  </a:lnTo>
                  <a:lnTo>
                    <a:pt x="49228" y="3765"/>
                  </a:lnTo>
                  <a:lnTo>
                    <a:pt x="49267" y="3842"/>
                  </a:lnTo>
                  <a:lnTo>
                    <a:pt x="49267" y="3919"/>
                  </a:lnTo>
                  <a:lnTo>
                    <a:pt x="49248" y="4015"/>
                  </a:lnTo>
                  <a:lnTo>
                    <a:pt x="49209" y="4130"/>
                  </a:lnTo>
                  <a:lnTo>
                    <a:pt x="49151" y="4226"/>
                  </a:lnTo>
                  <a:lnTo>
                    <a:pt x="48979" y="4438"/>
                  </a:lnTo>
                  <a:lnTo>
                    <a:pt x="48806" y="4649"/>
                  </a:lnTo>
                  <a:lnTo>
                    <a:pt x="48633" y="4822"/>
                  </a:lnTo>
                  <a:lnTo>
                    <a:pt x="48537" y="4956"/>
                  </a:lnTo>
                  <a:lnTo>
                    <a:pt x="48249" y="5321"/>
                  </a:lnTo>
                  <a:lnTo>
                    <a:pt x="47980" y="5648"/>
                  </a:lnTo>
                  <a:lnTo>
                    <a:pt x="47711" y="5955"/>
                  </a:lnTo>
                  <a:lnTo>
                    <a:pt x="47423" y="6243"/>
                  </a:lnTo>
                  <a:lnTo>
                    <a:pt x="47096" y="6493"/>
                  </a:lnTo>
                  <a:lnTo>
                    <a:pt x="46751" y="6704"/>
                  </a:lnTo>
                  <a:lnTo>
                    <a:pt x="46386" y="6915"/>
                  </a:lnTo>
                  <a:lnTo>
                    <a:pt x="45944" y="7127"/>
                  </a:lnTo>
                  <a:lnTo>
                    <a:pt x="45483" y="7300"/>
                  </a:lnTo>
                  <a:lnTo>
                    <a:pt x="44984" y="7453"/>
                  </a:lnTo>
                  <a:lnTo>
                    <a:pt x="44004" y="7684"/>
                  </a:lnTo>
                  <a:lnTo>
                    <a:pt x="43370" y="7857"/>
                  </a:lnTo>
                  <a:lnTo>
                    <a:pt x="43773" y="7607"/>
                  </a:lnTo>
                  <a:lnTo>
                    <a:pt x="44138" y="7338"/>
                  </a:lnTo>
                  <a:lnTo>
                    <a:pt x="44503" y="7050"/>
                  </a:lnTo>
                  <a:lnTo>
                    <a:pt x="44868" y="6743"/>
                  </a:lnTo>
                  <a:lnTo>
                    <a:pt x="45214" y="6435"/>
                  </a:lnTo>
                  <a:lnTo>
                    <a:pt x="45541" y="6109"/>
                  </a:lnTo>
                  <a:lnTo>
                    <a:pt x="45848" y="5763"/>
                  </a:lnTo>
                  <a:lnTo>
                    <a:pt x="46155" y="5398"/>
                  </a:lnTo>
                  <a:lnTo>
                    <a:pt x="46328" y="5148"/>
                  </a:lnTo>
                  <a:lnTo>
                    <a:pt x="46482" y="4899"/>
                  </a:lnTo>
                  <a:lnTo>
                    <a:pt x="46616" y="4649"/>
                  </a:lnTo>
                  <a:lnTo>
                    <a:pt x="46751" y="4380"/>
                  </a:lnTo>
                  <a:lnTo>
                    <a:pt x="47231" y="4073"/>
                  </a:lnTo>
                  <a:lnTo>
                    <a:pt x="47480" y="3938"/>
                  </a:lnTo>
                  <a:lnTo>
                    <a:pt x="47730" y="3823"/>
                  </a:lnTo>
                  <a:lnTo>
                    <a:pt x="47999" y="3727"/>
                  </a:lnTo>
                  <a:lnTo>
                    <a:pt x="48268" y="3650"/>
                  </a:lnTo>
                  <a:lnTo>
                    <a:pt x="48556" y="3612"/>
                  </a:lnTo>
                  <a:close/>
                  <a:moveTo>
                    <a:pt x="40720" y="1345"/>
                  </a:moveTo>
                  <a:lnTo>
                    <a:pt x="40931" y="1691"/>
                  </a:lnTo>
                  <a:lnTo>
                    <a:pt x="41123" y="2037"/>
                  </a:lnTo>
                  <a:lnTo>
                    <a:pt x="41296" y="2383"/>
                  </a:lnTo>
                  <a:lnTo>
                    <a:pt x="41449" y="2748"/>
                  </a:lnTo>
                  <a:lnTo>
                    <a:pt x="41603" y="3112"/>
                  </a:lnTo>
                  <a:lnTo>
                    <a:pt x="41718" y="3477"/>
                  </a:lnTo>
                  <a:lnTo>
                    <a:pt x="41834" y="3862"/>
                  </a:lnTo>
                  <a:lnTo>
                    <a:pt x="41930" y="4246"/>
                  </a:lnTo>
                  <a:lnTo>
                    <a:pt x="41987" y="4611"/>
                  </a:lnTo>
                  <a:lnTo>
                    <a:pt x="42006" y="4899"/>
                  </a:lnTo>
                  <a:lnTo>
                    <a:pt x="42026" y="5187"/>
                  </a:lnTo>
                  <a:lnTo>
                    <a:pt x="42026" y="5475"/>
                  </a:lnTo>
                  <a:lnTo>
                    <a:pt x="42006" y="5763"/>
                  </a:lnTo>
                  <a:lnTo>
                    <a:pt x="41968" y="6051"/>
                  </a:lnTo>
                  <a:lnTo>
                    <a:pt x="41891" y="6608"/>
                  </a:lnTo>
                  <a:lnTo>
                    <a:pt x="41776" y="7165"/>
                  </a:lnTo>
                  <a:lnTo>
                    <a:pt x="41699" y="7204"/>
                  </a:lnTo>
                  <a:lnTo>
                    <a:pt x="41680" y="7223"/>
                  </a:lnTo>
                  <a:lnTo>
                    <a:pt x="41661" y="7261"/>
                  </a:lnTo>
                  <a:lnTo>
                    <a:pt x="41584" y="7569"/>
                  </a:lnTo>
                  <a:lnTo>
                    <a:pt x="41488" y="7914"/>
                  </a:lnTo>
                  <a:lnTo>
                    <a:pt x="41181" y="7300"/>
                  </a:lnTo>
                  <a:lnTo>
                    <a:pt x="41238" y="7127"/>
                  </a:lnTo>
                  <a:lnTo>
                    <a:pt x="41334" y="6954"/>
                  </a:lnTo>
                  <a:lnTo>
                    <a:pt x="41334" y="6915"/>
                  </a:lnTo>
                  <a:lnTo>
                    <a:pt x="41334" y="6877"/>
                  </a:lnTo>
                  <a:lnTo>
                    <a:pt x="41315" y="6839"/>
                  </a:lnTo>
                  <a:lnTo>
                    <a:pt x="41277" y="6819"/>
                  </a:lnTo>
                  <a:lnTo>
                    <a:pt x="41181" y="6819"/>
                  </a:lnTo>
                  <a:lnTo>
                    <a:pt x="41161" y="6858"/>
                  </a:lnTo>
                  <a:lnTo>
                    <a:pt x="41065" y="7088"/>
                  </a:lnTo>
                  <a:lnTo>
                    <a:pt x="40662" y="6339"/>
                  </a:lnTo>
                  <a:lnTo>
                    <a:pt x="40470" y="5955"/>
                  </a:lnTo>
                  <a:lnTo>
                    <a:pt x="40316" y="5571"/>
                  </a:lnTo>
                  <a:lnTo>
                    <a:pt x="40259" y="5417"/>
                  </a:lnTo>
                  <a:lnTo>
                    <a:pt x="40201" y="5244"/>
                  </a:lnTo>
                  <a:lnTo>
                    <a:pt x="40163" y="4918"/>
                  </a:lnTo>
                  <a:lnTo>
                    <a:pt x="40143" y="4591"/>
                  </a:lnTo>
                  <a:lnTo>
                    <a:pt x="40143" y="4265"/>
                  </a:lnTo>
                  <a:lnTo>
                    <a:pt x="40182" y="3919"/>
                  </a:lnTo>
                  <a:lnTo>
                    <a:pt x="40239" y="3593"/>
                  </a:lnTo>
                  <a:lnTo>
                    <a:pt x="40393" y="2940"/>
                  </a:lnTo>
                  <a:lnTo>
                    <a:pt x="40624" y="2133"/>
                  </a:lnTo>
                  <a:lnTo>
                    <a:pt x="40681" y="1883"/>
                  </a:lnTo>
                  <a:lnTo>
                    <a:pt x="40720" y="1653"/>
                  </a:lnTo>
                  <a:lnTo>
                    <a:pt x="40739" y="1461"/>
                  </a:lnTo>
                  <a:lnTo>
                    <a:pt x="40739" y="1403"/>
                  </a:lnTo>
                  <a:lnTo>
                    <a:pt x="40720" y="1345"/>
                  </a:lnTo>
                  <a:close/>
                  <a:moveTo>
                    <a:pt x="49075" y="4764"/>
                  </a:moveTo>
                  <a:lnTo>
                    <a:pt x="49113" y="4783"/>
                  </a:lnTo>
                  <a:lnTo>
                    <a:pt x="49132" y="4822"/>
                  </a:lnTo>
                  <a:lnTo>
                    <a:pt x="49132" y="4880"/>
                  </a:lnTo>
                  <a:lnTo>
                    <a:pt x="49113" y="4956"/>
                  </a:lnTo>
                  <a:lnTo>
                    <a:pt x="49017" y="5148"/>
                  </a:lnTo>
                  <a:lnTo>
                    <a:pt x="48883" y="5379"/>
                  </a:lnTo>
                  <a:lnTo>
                    <a:pt x="48575" y="5801"/>
                  </a:lnTo>
                  <a:lnTo>
                    <a:pt x="48402" y="6051"/>
                  </a:lnTo>
                  <a:lnTo>
                    <a:pt x="48230" y="6224"/>
                  </a:lnTo>
                  <a:lnTo>
                    <a:pt x="48037" y="6378"/>
                  </a:lnTo>
                  <a:lnTo>
                    <a:pt x="47865" y="6531"/>
                  </a:lnTo>
                  <a:lnTo>
                    <a:pt x="47653" y="6666"/>
                  </a:lnTo>
                  <a:lnTo>
                    <a:pt x="47250" y="6935"/>
                  </a:lnTo>
                  <a:lnTo>
                    <a:pt x="46827" y="7184"/>
                  </a:lnTo>
                  <a:lnTo>
                    <a:pt x="46520" y="7338"/>
                  </a:lnTo>
                  <a:lnTo>
                    <a:pt x="46213" y="7472"/>
                  </a:lnTo>
                  <a:lnTo>
                    <a:pt x="45905" y="7607"/>
                  </a:lnTo>
                  <a:lnTo>
                    <a:pt x="45579" y="7703"/>
                  </a:lnTo>
                  <a:lnTo>
                    <a:pt x="45252" y="7799"/>
                  </a:lnTo>
                  <a:lnTo>
                    <a:pt x="44926" y="7876"/>
                  </a:lnTo>
                  <a:lnTo>
                    <a:pt x="44599" y="7933"/>
                  </a:lnTo>
                  <a:lnTo>
                    <a:pt x="44254" y="7972"/>
                  </a:lnTo>
                  <a:lnTo>
                    <a:pt x="44657" y="7895"/>
                  </a:lnTo>
                  <a:lnTo>
                    <a:pt x="45041" y="7780"/>
                  </a:lnTo>
                  <a:lnTo>
                    <a:pt x="45425" y="7665"/>
                  </a:lnTo>
                  <a:lnTo>
                    <a:pt x="45790" y="7530"/>
                  </a:lnTo>
                  <a:lnTo>
                    <a:pt x="46155" y="7376"/>
                  </a:lnTo>
                  <a:lnTo>
                    <a:pt x="46520" y="7223"/>
                  </a:lnTo>
                  <a:lnTo>
                    <a:pt x="46885" y="7050"/>
                  </a:lnTo>
                  <a:lnTo>
                    <a:pt x="47231" y="6858"/>
                  </a:lnTo>
                  <a:lnTo>
                    <a:pt x="47404" y="6743"/>
                  </a:lnTo>
                  <a:lnTo>
                    <a:pt x="47557" y="6627"/>
                  </a:lnTo>
                  <a:lnTo>
                    <a:pt x="47730" y="6493"/>
                  </a:lnTo>
                  <a:lnTo>
                    <a:pt x="47865" y="6358"/>
                  </a:lnTo>
                  <a:lnTo>
                    <a:pt x="48153" y="6070"/>
                  </a:lnTo>
                  <a:lnTo>
                    <a:pt x="48383" y="5744"/>
                  </a:lnTo>
                  <a:lnTo>
                    <a:pt x="48729" y="5244"/>
                  </a:lnTo>
                  <a:lnTo>
                    <a:pt x="49075" y="4764"/>
                  </a:lnTo>
                  <a:close/>
                  <a:moveTo>
                    <a:pt x="46981" y="1922"/>
                  </a:moveTo>
                  <a:lnTo>
                    <a:pt x="47077" y="1941"/>
                  </a:lnTo>
                  <a:lnTo>
                    <a:pt x="47116" y="1960"/>
                  </a:lnTo>
                  <a:lnTo>
                    <a:pt x="47135" y="1979"/>
                  </a:lnTo>
                  <a:lnTo>
                    <a:pt x="47135" y="1998"/>
                  </a:lnTo>
                  <a:lnTo>
                    <a:pt x="47154" y="2056"/>
                  </a:lnTo>
                  <a:lnTo>
                    <a:pt x="47116" y="2152"/>
                  </a:lnTo>
                  <a:lnTo>
                    <a:pt x="47039" y="2383"/>
                  </a:lnTo>
                  <a:lnTo>
                    <a:pt x="46962" y="2613"/>
                  </a:lnTo>
                  <a:lnTo>
                    <a:pt x="46847" y="3074"/>
                  </a:lnTo>
                  <a:lnTo>
                    <a:pt x="46731" y="3439"/>
                  </a:lnTo>
                  <a:lnTo>
                    <a:pt x="46616" y="3785"/>
                  </a:lnTo>
                  <a:lnTo>
                    <a:pt x="46462" y="4130"/>
                  </a:lnTo>
                  <a:lnTo>
                    <a:pt x="46309" y="4438"/>
                  </a:lnTo>
                  <a:lnTo>
                    <a:pt x="46117" y="4726"/>
                  </a:lnTo>
                  <a:lnTo>
                    <a:pt x="45944" y="5014"/>
                  </a:lnTo>
                  <a:lnTo>
                    <a:pt x="45733" y="5283"/>
                  </a:lnTo>
                  <a:lnTo>
                    <a:pt x="45521" y="5552"/>
                  </a:lnTo>
                  <a:lnTo>
                    <a:pt x="45291" y="5801"/>
                  </a:lnTo>
                  <a:lnTo>
                    <a:pt x="45060" y="6051"/>
                  </a:lnTo>
                  <a:lnTo>
                    <a:pt x="44561" y="6512"/>
                  </a:lnTo>
                  <a:lnTo>
                    <a:pt x="44042" y="6973"/>
                  </a:lnTo>
                  <a:lnTo>
                    <a:pt x="43485" y="7434"/>
                  </a:lnTo>
                  <a:lnTo>
                    <a:pt x="43524" y="7338"/>
                  </a:lnTo>
                  <a:lnTo>
                    <a:pt x="43524" y="7280"/>
                  </a:lnTo>
                  <a:lnTo>
                    <a:pt x="43524" y="7223"/>
                  </a:lnTo>
                  <a:lnTo>
                    <a:pt x="43485" y="7165"/>
                  </a:lnTo>
                  <a:lnTo>
                    <a:pt x="43428" y="7127"/>
                  </a:lnTo>
                  <a:lnTo>
                    <a:pt x="43370" y="7108"/>
                  </a:lnTo>
                  <a:lnTo>
                    <a:pt x="43313" y="7108"/>
                  </a:lnTo>
                  <a:lnTo>
                    <a:pt x="43255" y="7127"/>
                  </a:lnTo>
                  <a:lnTo>
                    <a:pt x="43216" y="7165"/>
                  </a:lnTo>
                  <a:lnTo>
                    <a:pt x="42794" y="7684"/>
                  </a:lnTo>
                  <a:lnTo>
                    <a:pt x="42371" y="8183"/>
                  </a:lnTo>
                  <a:lnTo>
                    <a:pt x="42506" y="7780"/>
                  </a:lnTo>
                  <a:lnTo>
                    <a:pt x="42602" y="7357"/>
                  </a:lnTo>
                  <a:lnTo>
                    <a:pt x="42640" y="7396"/>
                  </a:lnTo>
                  <a:lnTo>
                    <a:pt x="42679" y="7415"/>
                  </a:lnTo>
                  <a:lnTo>
                    <a:pt x="42717" y="7415"/>
                  </a:lnTo>
                  <a:lnTo>
                    <a:pt x="42775" y="7396"/>
                  </a:lnTo>
                  <a:lnTo>
                    <a:pt x="42948" y="7204"/>
                  </a:lnTo>
                  <a:lnTo>
                    <a:pt x="43120" y="7011"/>
                  </a:lnTo>
                  <a:lnTo>
                    <a:pt x="43428" y="6627"/>
                  </a:lnTo>
                  <a:lnTo>
                    <a:pt x="43697" y="6224"/>
                  </a:lnTo>
                  <a:lnTo>
                    <a:pt x="43946" y="5782"/>
                  </a:lnTo>
                  <a:lnTo>
                    <a:pt x="44138" y="5340"/>
                  </a:lnTo>
                  <a:lnTo>
                    <a:pt x="44311" y="4880"/>
                  </a:lnTo>
                  <a:lnTo>
                    <a:pt x="44427" y="4399"/>
                  </a:lnTo>
                  <a:lnTo>
                    <a:pt x="44542" y="3919"/>
                  </a:lnTo>
                  <a:lnTo>
                    <a:pt x="44753" y="3573"/>
                  </a:lnTo>
                  <a:lnTo>
                    <a:pt x="44984" y="3228"/>
                  </a:lnTo>
                  <a:lnTo>
                    <a:pt x="45233" y="2901"/>
                  </a:lnTo>
                  <a:lnTo>
                    <a:pt x="45502" y="2575"/>
                  </a:lnTo>
                  <a:lnTo>
                    <a:pt x="45809" y="2383"/>
                  </a:lnTo>
                  <a:lnTo>
                    <a:pt x="46098" y="2248"/>
                  </a:lnTo>
                  <a:lnTo>
                    <a:pt x="46424" y="2094"/>
                  </a:lnTo>
                  <a:lnTo>
                    <a:pt x="46731" y="1979"/>
                  </a:lnTo>
                  <a:lnTo>
                    <a:pt x="46885" y="1941"/>
                  </a:lnTo>
                  <a:lnTo>
                    <a:pt x="46981" y="1922"/>
                  </a:lnTo>
                  <a:close/>
                  <a:moveTo>
                    <a:pt x="48940" y="6589"/>
                  </a:moveTo>
                  <a:lnTo>
                    <a:pt x="49094" y="6608"/>
                  </a:lnTo>
                  <a:lnTo>
                    <a:pt x="49401" y="6685"/>
                  </a:lnTo>
                  <a:lnTo>
                    <a:pt x="49708" y="6800"/>
                  </a:lnTo>
                  <a:lnTo>
                    <a:pt x="50016" y="6935"/>
                  </a:lnTo>
                  <a:lnTo>
                    <a:pt x="50304" y="7088"/>
                  </a:lnTo>
                  <a:lnTo>
                    <a:pt x="50592" y="7242"/>
                  </a:lnTo>
                  <a:lnTo>
                    <a:pt x="50707" y="7319"/>
                  </a:lnTo>
                  <a:lnTo>
                    <a:pt x="50784" y="7376"/>
                  </a:lnTo>
                  <a:lnTo>
                    <a:pt x="50803" y="7434"/>
                  </a:lnTo>
                  <a:lnTo>
                    <a:pt x="50784" y="7472"/>
                  </a:lnTo>
                  <a:lnTo>
                    <a:pt x="50746" y="7511"/>
                  </a:lnTo>
                  <a:lnTo>
                    <a:pt x="50669" y="7549"/>
                  </a:lnTo>
                  <a:lnTo>
                    <a:pt x="50438" y="7665"/>
                  </a:lnTo>
                  <a:lnTo>
                    <a:pt x="49862" y="8029"/>
                  </a:lnTo>
                  <a:lnTo>
                    <a:pt x="49574" y="8202"/>
                  </a:lnTo>
                  <a:lnTo>
                    <a:pt x="49286" y="8356"/>
                  </a:lnTo>
                  <a:lnTo>
                    <a:pt x="48998" y="8490"/>
                  </a:lnTo>
                  <a:lnTo>
                    <a:pt x="48691" y="8606"/>
                  </a:lnTo>
                  <a:lnTo>
                    <a:pt x="48383" y="8702"/>
                  </a:lnTo>
                  <a:lnTo>
                    <a:pt x="48076" y="8759"/>
                  </a:lnTo>
                  <a:lnTo>
                    <a:pt x="47769" y="8817"/>
                  </a:lnTo>
                  <a:lnTo>
                    <a:pt x="47442" y="8836"/>
                  </a:lnTo>
                  <a:lnTo>
                    <a:pt x="47116" y="8855"/>
                  </a:lnTo>
                  <a:lnTo>
                    <a:pt x="46808" y="8855"/>
                  </a:lnTo>
                  <a:lnTo>
                    <a:pt x="46155" y="8817"/>
                  </a:lnTo>
                  <a:lnTo>
                    <a:pt x="45502" y="8740"/>
                  </a:lnTo>
                  <a:lnTo>
                    <a:pt x="44215" y="8586"/>
                  </a:lnTo>
                  <a:lnTo>
                    <a:pt x="44158" y="8586"/>
                  </a:lnTo>
                  <a:lnTo>
                    <a:pt x="44158" y="8510"/>
                  </a:lnTo>
                  <a:lnTo>
                    <a:pt x="44119" y="8452"/>
                  </a:lnTo>
                  <a:lnTo>
                    <a:pt x="44062" y="8414"/>
                  </a:lnTo>
                  <a:lnTo>
                    <a:pt x="44004" y="8375"/>
                  </a:lnTo>
                  <a:lnTo>
                    <a:pt x="44042" y="8298"/>
                  </a:lnTo>
                  <a:lnTo>
                    <a:pt x="44311" y="8298"/>
                  </a:lnTo>
                  <a:lnTo>
                    <a:pt x="44580" y="8279"/>
                  </a:lnTo>
                  <a:lnTo>
                    <a:pt x="44849" y="8241"/>
                  </a:lnTo>
                  <a:lnTo>
                    <a:pt x="45118" y="8183"/>
                  </a:lnTo>
                  <a:lnTo>
                    <a:pt x="45387" y="8126"/>
                  </a:lnTo>
                  <a:lnTo>
                    <a:pt x="45656" y="8049"/>
                  </a:lnTo>
                  <a:lnTo>
                    <a:pt x="45925" y="7953"/>
                  </a:lnTo>
                  <a:lnTo>
                    <a:pt x="46194" y="7857"/>
                  </a:lnTo>
                  <a:lnTo>
                    <a:pt x="46462" y="7741"/>
                  </a:lnTo>
                  <a:lnTo>
                    <a:pt x="46712" y="7626"/>
                  </a:lnTo>
                  <a:lnTo>
                    <a:pt x="46981" y="7492"/>
                  </a:lnTo>
                  <a:lnTo>
                    <a:pt x="47212" y="7338"/>
                  </a:lnTo>
                  <a:lnTo>
                    <a:pt x="47461" y="7184"/>
                  </a:lnTo>
                  <a:lnTo>
                    <a:pt x="47692" y="7031"/>
                  </a:lnTo>
                  <a:lnTo>
                    <a:pt x="47922" y="6858"/>
                  </a:lnTo>
                  <a:lnTo>
                    <a:pt x="48134" y="6666"/>
                  </a:lnTo>
                  <a:lnTo>
                    <a:pt x="48306" y="6627"/>
                  </a:lnTo>
                  <a:lnTo>
                    <a:pt x="48460" y="6608"/>
                  </a:lnTo>
                  <a:lnTo>
                    <a:pt x="48633" y="6589"/>
                  </a:lnTo>
                  <a:close/>
                  <a:moveTo>
                    <a:pt x="43620" y="8279"/>
                  </a:moveTo>
                  <a:lnTo>
                    <a:pt x="43543" y="8394"/>
                  </a:lnTo>
                  <a:lnTo>
                    <a:pt x="43447" y="8510"/>
                  </a:lnTo>
                  <a:lnTo>
                    <a:pt x="43236" y="8586"/>
                  </a:lnTo>
                  <a:lnTo>
                    <a:pt x="43044" y="8683"/>
                  </a:lnTo>
                  <a:lnTo>
                    <a:pt x="42852" y="8798"/>
                  </a:lnTo>
                  <a:lnTo>
                    <a:pt x="42659" y="8913"/>
                  </a:lnTo>
                  <a:lnTo>
                    <a:pt x="42871" y="8740"/>
                  </a:lnTo>
                  <a:lnTo>
                    <a:pt x="43082" y="8567"/>
                  </a:lnTo>
                  <a:lnTo>
                    <a:pt x="43313" y="8414"/>
                  </a:lnTo>
                  <a:lnTo>
                    <a:pt x="43543" y="8279"/>
                  </a:lnTo>
                  <a:close/>
                  <a:moveTo>
                    <a:pt x="41104" y="7684"/>
                  </a:moveTo>
                  <a:lnTo>
                    <a:pt x="41430" y="8222"/>
                  </a:lnTo>
                  <a:lnTo>
                    <a:pt x="41411" y="8471"/>
                  </a:lnTo>
                  <a:lnTo>
                    <a:pt x="41430" y="8721"/>
                  </a:lnTo>
                  <a:lnTo>
                    <a:pt x="41449" y="8836"/>
                  </a:lnTo>
                  <a:lnTo>
                    <a:pt x="41488" y="8932"/>
                  </a:lnTo>
                  <a:lnTo>
                    <a:pt x="41526" y="9047"/>
                  </a:lnTo>
                  <a:lnTo>
                    <a:pt x="41584" y="9143"/>
                  </a:lnTo>
                  <a:lnTo>
                    <a:pt x="41488" y="9047"/>
                  </a:lnTo>
                  <a:lnTo>
                    <a:pt x="41373" y="8913"/>
                  </a:lnTo>
                  <a:lnTo>
                    <a:pt x="41277" y="8740"/>
                  </a:lnTo>
                  <a:lnTo>
                    <a:pt x="41200" y="8567"/>
                  </a:lnTo>
                  <a:lnTo>
                    <a:pt x="41161" y="8394"/>
                  </a:lnTo>
                  <a:lnTo>
                    <a:pt x="41123" y="8222"/>
                  </a:lnTo>
                  <a:lnTo>
                    <a:pt x="41104" y="8049"/>
                  </a:lnTo>
                  <a:lnTo>
                    <a:pt x="41084" y="7857"/>
                  </a:lnTo>
                  <a:lnTo>
                    <a:pt x="41104" y="7684"/>
                  </a:lnTo>
                  <a:close/>
                  <a:moveTo>
                    <a:pt x="44523" y="8913"/>
                  </a:moveTo>
                  <a:lnTo>
                    <a:pt x="44907" y="8990"/>
                  </a:lnTo>
                  <a:lnTo>
                    <a:pt x="45310" y="9047"/>
                  </a:lnTo>
                  <a:lnTo>
                    <a:pt x="45713" y="9086"/>
                  </a:lnTo>
                  <a:lnTo>
                    <a:pt x="46136" y="9124"/>
                  </a:lnTo>
                  <a:lnTo>
                    <a:pt x="46539" y="9124"/>
                  </a:lnTo>
                  <a:lnTo>
                    <a:pt x="46943" y="9143"/>
                  </a:lnTo>
                  <a:lnTo>
                    <a:pt x="47346" y="9124"/>
                  </a:lnTo>
                  <a:lnTo>
                    <a:pt x="47749" y="9086"/>
                  </a:lnTo>
                  <a:lnTo>
                    <a:pt x="47769" y="9124"/>
                  </a:lnTo>
                  <a:lnTo>
                    <a:pt x="47807" y="9163"/>
                  </a:lnTo>
                  <a:lnTo>
                    <a:pt x="48114" y="9336"/>
                  </a:lnTo>
                  <a:lnTo>
                    <a:pt x="48402" y="9528"/>
                  </a:lnTo>
                  <a:lnTo>
                    <a:pt x="48691" y="9758"/>
                  </a:lnTo>
                  <a:lnTo>
                    <a:pt x="48959" y="9989"/>
                  </a:lnTo>
                  <a:lnTo>
                    <a:pt x="49113" y="10258"/>
                  </a:lnTo>
                  <a:lnTo>
                    <a:pt x="49228" y="10488"/>
                  </a:lnTo>
                  <a:lnTo>
                    <a:pt x="49344" y="10718"/>
                  </a:lnTo>
                  <a:lnTo>
                    <a:pt x="49420" y="10949"/>
                  </a:lnTo>
                  <a:lnTo>
                    <a:pt x="49459" y="11026"/>
                  </a:lnTo>
                  <a:lnTo>
                    <a:pt x="49459" y="11103"/>
                  </a:lnTo>
                  <a:lnTo>
                    <a:pt x="49440" y="11141"/>
                  </a:lnTo>
                  <a:lnTo>
                    <a:pt x="49420" y="11160"/>
                  </a:lnTo>
                  <a:lnTo>
                    <a:pt x="49363" y="11141"/>
                  </a:lnTo>
                  <a:lnTo>
                    <a:pt x="49267" y="11103"/>
                  </a:lnTo>
                  <a:lnTo>
                    <a:pt x="49055" y="10968"/>
                  </a:lnTo>
                  <a:lnTo>
                    <a:pt x="48825" y="10853"/>
                  </a:lnTo>
                  <a:lnTo>
                    <a:pt x="48383" y="10680"/>
                  </a:lnTo>
                  <a:lnTo>
                    <a:pt x="47845" y="10488"/>
                  </a:lnTo>
                  <a:lnTo>
                    <a:pt x="47308" y="10334"/>
                  </a:lnTo>
                  <a:lnTo>
                    <a:pt x="46808" y="10181"/>
                  </a:lnTo>
                  <a:lnTo>
                    <a:pt x="46309" y="10008"/>
                  </a:lnTo>
                  <a:lnTo>
                    <a:pt x="45829" y="9816"/>
                  </a:lnTo>
                  <a:lnTo>
                    <a:pt x="45598" y="9700"/>
                  </a:lnTo>
                  <a:lnTo>
                    <a:pt x="45368" y="9585"/>
                  </a:lnTo>
                  <a:lnTo>
                    <a:pt x="45156" y="9451"/>
                  </a:lnTo>
                  <a:lnTo>
                    <a:pt x="44926" y="9278"/>
                  </a:lnTo>
                  <a:lnTo>
                    <a:pt x="44715" y="9105"/>
                  </a:lnTo>
                  <a:lnTo>
                    <a:pt x="44523" y="8913"/>
                  </a:lnTo>
                  <a:close/>
                  <a:moveTo>
                    <a:pt x="31116" y="9585"/>
                  </a:moveTo>
                  <a:lnTo>
                    <a:pt x="31193" y="9604"/>
                  </a:lnTo>
                  <a:lnTo>
                    <a:pt x="31231" y="9624"/>
                  </a:lnTo>
                  <a:lnTo>
                    <a:pt x="31231" y="9662"/>
                  </a:lnTo>
                  <a:lnTo>
                    <a:pt x="31231" y="9758"/>
                  </a:lnTo>
                  <a:lnTo>
                    <a:pt x="31193" y="9912"/>
                  </a:lnTo>
                  <a:lnTo>
                    <a:pt x="31058" y="10161"/>
                  </a:lnTo>
                  <a:lnTo>
                    <a:pt x="30924" y="10411"/>
                  </a:lnTo>
                  <a:lnTo>
                    <a:pt x="30751" y="10642"/>
                  </a:lnTo>
                  <a:lnTo>
                    <a:pt x="30559" y="10853"/>
                  </a:lnTo>
                  <a:lnTo>
                    <a:pt x="30348" y="11045"/>
                  </a:lnTo>
                  <a:lnTo>
                    <a:pt x="30136" y="11237"/>
                  </a:lnTo>
                  <a:lnTo>
                    <a:pt x="29925" y="11410"/>
                  </a:lnTo>
                  <a:lnTo>
                    <a:pt x="29695" y="11583"/>
                  </a:lnTo>
                  <a:lnTo>
                    <a:pt x="29483" y="11717"/>
                  </a:lnTo>
                  <a:lnTo>
                    <a:pt x="29272" y="11852"/>
                  </a:lnTo>
                  <a:lnTo>
                    <a:pt x="28850" y="12063"/>
                  </a:lnTo>
                  <a:lnTo>
                    <a:pt x="28408" y="12255"/>
                  </a:lnTo>
                  <a:lnTo>
                    <a:pt x="27947" y="12409"/>
                  </a:lnTo>
                  <a:lnTo>
                    <a:pt x="27908" y="12389"/>
                  </a:lnTo>
                  <a:lnTo>
                    <a:pt x="27851" y="12370"/>
                  </a:lnTo>
                  <a:lnTo>
                    <a:pt x="27812" y="12370"/>
                  </a:lnTo>
                  <a:lnTo>
                    <a:pt x="27755" y="12389"/>
                  </a:lnTo>
                  <a:lnTo>
                    <a:pt x="27947" y="12063"/>
                  </a:lnTo>
                  <a:lnTo>
                    <a:pt x="28158" y="11871"/>
                  </a:lnTo>
                  <a:lnTo>
                    <a:pt x="28350" y="11679"/>
                  </a:lnTo>
                  <a:lnTo>
                    <a:pt x="28542" y="11487"/>
                  </a:lnTo>
                  <a:lnTo>
                    <a:pt x="28715" y="11275"/>
                  </a:lnTo>
                  <a:lnTo>
                    <a:pt x="28869" y="11045"/>
                  </a:lnTo>
                  <a:lnTo>
                    <a:pt x="29003" y="10815"/>
                  </a:lnTo>
                  <a:lnTo>
                    <a:pt x="29138" y="10584"/>
                  </a:lnTo>
                  <a:lnTo>
                    <a:pt x="29272" y="10334"/>
                  </a:lnTo>
                  <a:lnTo>
                    <a:pt x="29311" y="10373"/>
                  </a:lnTo>
                  <a:lnTo>
                    <a:pt x="29349" y="10373"/>
                  </a:lnTo>
                  <a:lnTo>
                    <a:pt x="29368" y="10354"/>
                  </a:lnTo>
                  <a:lnTo>
                    <a:pt x="29848" y="10085"/>
                  </a:lnTo>
                  <a:lnTo>
                    <a:pt x="30194" y="9893"/>
                  </a:lnTo>
                  <a:lnTo>
                    <a:pt x="30559" y="9720"/>
                  </a:lnTo>
                  <a:lnTo>
                    <a:pt x="30713" y="9662"/>
                  </a:lnTo>
                  <a:lnTo>
                    <a:pt x="30866" y="9604"/>
                  </a:lnTo>
                  <a:lnTo>
                    <a:pt x="31001" y="9585"/>
                  </a:lnTo>
                  <a:close/>
                  <a:moveTo>
                    <a:pt x="29426" y="7607"/>
                  </a:moveTo>
                  <a:lnTo>
                    <a:pt x="29483" y="7626"/>
                  </a:lnTo>
                  <a:lnTo>
                    <a:pt x="29522" y="7665"/>
                  </a:lnTo>
                  <a:lnTo>
                    <a:pt x="29560" y="7722"/>
                  </a:lnTo>
                  <a:lnTo>
                    <a:pt x="29599" y="7837"/>
                  </a:lnTo>
                  <a:lnTo>
                    <a:pt x="29618" y="8010"/>
                  </a:lnTo>
                  <a:lnTo>
                    <a:pt x="29618" y="8222"/>
                  </a:lnTo>
                  <a:lnTo>
                    <a:pt x="29579" y="8452"/>
                  </a:lnTo>
                  <a:lnTo>
                    <a:pt x="29483" y="8932"/>
                  </a:lnTo>
                  <a:lnTo>
                    <a:pt x="29368" y="9412"/>
                  </a:lnTo>
                  <a:lnTo>
                    <a:pt x="29234" y="9816"/>
                  </a:lnTo>
                  <a:lnTo>
                    <a:pt x="29138" y="10085"/>
                  </a:lnTo>
                  <a:lnTo>
                    <a:pt x="29042" y="10315"/>
                  </a:lnTo>
                  <a:lnTo>
                    <a:pt x="28907" y="10526"/>
                  </a:lnTo>
                  <a:lnTo>
                    <a:pt x="28773" y="10738"/>
                  </a:lnTo>
                  <a:lnTo>
                    <a:pt x="28638" y="10930"/>
                  </a:lnTo>
                  <a:lnTo>
                    <a:pt x="28485" y="11122"/>
                  </a:lnTo>
                  <a:lnTo>
                    <a:pt x="28312" y="11314"/>
                  </a:lnTo>
                  <a:lnTo>
                    <a:pt x="27966" y="11660"/>
                  </a:lnTo>
                  <a:lnTo>
                    <a:pt x="27908" y="11640"/>
                  </a:lnTo>
                  <a:lnTo>
                    <a:pt x="27870" y="11621"/>
                  </a:lnTo>
                  <a:lnTo>
                    <a:pt x="27812" y="11621"/>
                  </a:lnTo>
                  <a:lnTo>
                    <a:pt x="27755" y="11660"/>
                  </a:lnTo>
                  <a:lnTo>
                    <a:pt x="27524" y="11832"/>
                  </a:lnTo>
                  <a:lnTo>
                    <a:pt x="27313" y="12025"/>
                  </a:lnTo>
                  <a:lnTo>
                    <a:pt x="27121" y="12217"/>
                  </a:lnTo>
                  <a:lnTo>
                    <a:pt x="26929" y="12447"/>
                  </a:lnTo>
                  <a:lnTo>
                    <a:pt x="26948" y="12351"/>
                  </a:lnTo>
                  <a:lnTo>
                    <a:pt x="27063" y="12197"/>
                  </a:lnTo>
                  <a:lnTo>
                    <a:pt x="27159" y="12063"/>
                  </a:lnTo>
                  <a:lnTo>
                    <a:pt x="27236" y="11909"/>
                  </a:lnTo>
                  <a:lnTo>
                    <a:pt x="27313" y="11736"/>
                  </a:lnTo>
                  <a:lnTo>
                    <a:pt x="27351" y="11717"/>
                  </a:lnTo>
                  <a:lnTo>
                    <a:pt x="27351" y="11679"/>
                  </a:lnTo>
                  <a:lnTo>
                    <a:pt x="27351" y="11660"/>
                  </a:lnTo>
                  <a:lnTo>
                    <a:pt x="27428" y="11448"/>
                  </a:lnTo>
                  <a:lnTo>
                    <a:pt x="27486" y="11218"/>
                  </a:lnTo>
                  <a:lnTo>
                    <a:pt x="27543" y="10987"/>
                  </a:lnTo>
                  <a:lnTo>
                    <a:pt x="27563" y="10757"/>
                  </a:lnTo>
                  <a:lnTo>
                    <a:pt x="27582" y="10507"/>
                  </a:lnTo>
                  <a:lnTo>
                    <a:pt x="27601" y="10277"/>
                  </a:lnTo>
                  <a:lnTo>
                    <a:pt x="27582" y="9758"/>
                  </a:lnTo>
                  <a:lnTo>
                    <a:pt x="27697" y="9470"/>
                  </a:lnTo>
                  <a:lnTo>
                    <a:pt x="27832" y="9182"/>
                  </a:lnTo>
                  <a:lnTo>
                    <a:pt x="27985" y="8913"/>
                  </a:lnTo>
                  <a:lnTo>
                    <a:pt x="28158" y="8663"/>
                  </a:lnTo>
                  <a:lnTo>
                    <a:pt x="28350" y="8414"/>
                  </a:lnTo>
                  <a:lnTo>
                    <a:pt x="28561" y="8183"/>
                  </a:lnTo>
                  <a:lnTo>
                    <a:pt x="28773" y="7972"/>
                  </a:lnTo>
                  <a:lnTo>
                    <a:pt x="29022" y="7780"/>
                  </a:lnTo>
                  <a:lnTo>
                    <a:pt x="29215" y="7645"/>
                  </a:lnTo>
                  <a:lnTo>
                    <a:pt x="29291" y="7626"/>
                  </a:lnTo>
                  <a:lnTo>
                    <a:pt x="29368" y="7607"/>
                  </a:lnTo>
                  <a:close/>
                  <a:moveTo>
                    <a:pt x="26833" y="7108"/>
                  </a:moveTo>
                  <a:lnTo>
                    <a:pt x="26890" y="7146"/>
                  </a:lnTo>
                  <a:lnTo>
                    <a:pt x="26929" y="7223"/>
                  </a:lnTo>
                  <a:lnTo>
                    <a:pt x="26967" y="7338"/>
                  </a:lnTo>
                  <a:lnTo>
                    <a:pt x="27159" y="8663"/>
                  </a:lnTo>
                  <a:lnTo>
                    <a:pt x="27255" y="9316"/>
                  </a:lnTo>
                  <a:lnTo>
                    <a:pt x="27275" y="9643"/>
                  </a:lnTo>
                  <a:lnTo>
                    <a:pt x="27294" y="9969"/>
                  </a:lnTo>
                  <a:lnTo>
                    <a:pt x="27236" y="10277"/>
                  </a:lnTo>
                  <a:lnTo>
                    <a:pt x="27198" y="10565"/>
                  </a:lnTo>
                  <a:lnTo>
                    <a:pt x="27159" y="10872"/>
                  </a:lnTo>
                  <a:lnTo>
                    <a:pt x="27159" y="11179"/>
                  </a:lnTo>
                  <a:lnTo>
                    <a:pt x="27102" y="11372"/>
                  </a:lnTo>
                  <a:lnTo>
                    <a:pt x="27025" y="11583"/>
                  </a:lnTo>
                  <a:lnTo>
                    <a:pt x="26929" y="11775"/>
                  </a:lnTo>
                  <a:lnTo>
                    <a:pt x="26814" y="11967"/>
                  </a:lnTo>
                  <a:lnTo>
                    <a:pt x="26775" y="11948"/>
                  </a:lnTo>
                  <a:lnTo>
                    <a:pt x="26718" y="11948"/>
                  </a:lnTo>
                  <a:lnTo>
                    <a:pt x="26660" y="11967"/>
                  </a:lnTo>
                  <a:lnTo>
                    <a:pt x="26622" y="12005"/>
                  </a:lnTo>
                  <a:lnTo>
                    <a:pt x="26506" y="12140"/>
                  </a:lnTo>
                  <a:lnTo>
                    <a:pt x="26429" y="12274"/>
                  </a:lnTo>
                  <a:lnTo>
                    <a:pt x="26353" y="12428"/>
                  </a:lnTo>
                  <a:lnTo>
                    <a:pt x="26295" y="12582"/>
                  </a:lnTo>
                  <a:lnTo>
                    <a:pt x="26237" y="12639"/>
                  </a:lnTo>
                  <a:lnTo>
                    <a:pt x="26122" y="12409"/>
                  </a:lnTo>
                  <a:lnTo>
                    <a:pt x="26103" y="12121"/>
                  </a:lnTo>
                  <a:lnTo>
                    <a:pt x="26122" y="12082"/>
                  </a:lnTo>
                  <a:lnTo>
                    <a:pt x="26141" y="12063"/>
                  </a:lnTo>
                  <a:lnTo>
                    <a:pt x="26141" y="12025"/>
                  </a:lnTo>
                  <a:lnTo>
                    <a:pt x="26122" y="11986"/>
                  </a:lnTo>
                  <a:lnTo>
                    <a:pt x="26065" y="11909"/>
                  </a:lnTo>
                  <a:lnTo>
                    <a:pt x="25988" y="11583"/>
                  </a:lnTo>
                  <a:lnTo>
                    <a:pt x="25853" y="11237"/>
                  </a:lnTo>
                  <a:lnTo>
                    <a:pt x="25700" y="10891"/>
                  </a:lnTo>
                  <a:lnTo>
                    <a:pt x="25508" y="10565"/>
                  </a:lnTo>
                  <a:lnTo>
                    <a:pt x="25469" y="10238"/>
                  </a:lnTo>
                  <a:lnTo>
                    <a:pt x="25450" y="9893"/>
                  </a:lnTo>
                  <a:lnTo>
                    <a:pt x="25469" y="9547"/>
                  </a:lnTo>
                  <a:lnTo>
                    <a:pt x="25488" y="9220"/>
                  </a:lnTo>
                  <a:lnTo>
                    <a:pt x="25546" y="8894"/>
                  </a:lnTo>
                  <a:lnTo>
                    <a:pt x="25642" y="8586"/>
                  </a:lnTo>
                  <a:lnTo>
                    <a:pt x="25757" y="8298"/>
                  </a:lnTo>
                  <a:lnTo>
                    <a:pt x="25872" y="8010"/>
                  </a:lnTo>
                  <a:lnTo>
                    <a:pt x="25969" y="7876"/>
                  </a:lnTo>
                  <a:lnTo>
                    <a:pt x="26103" y="7684"/>
                  </a:lnTo>
                  <a:lnTo>
                    <a:pt x="26257" y="7472"/>
                  </a:lnTo>
                  <a:lnTo>
                    <a:pt x="26429" y="7300"/>
                  </a:lnTo>
                  <a:lnTo>
                    <a:pt x="26602" y="7165"/>
                  </a:lnTo>
                  <a:lnTo>
                    <a:pt x="26698" y="7127"/>
                  </a:lnTo>
                  <a:lnTo>
                    <a:pt x="26775" y="7108"/>
                  </a:lnTo>
                  <a:close/>
                  <a:moveTo>
                    <a:pt x="40796" y="12159"/>
                  </a:moveTo>
                  <a:lnTo>
                    <a:pt x="40643" y="12293"/>
                  </a:lnTo>
                  <a:lnTo>
                    <a:pt x="40489" y="12409"/>
                  </a:lnTo>
                  <a:lnTo>
                    <a:pt x="40182" y="12639"/>
                  </a:lnTo>
                  <a:lnTo>
                    <a:pt x="39510" y="13023"/>
                  </a:lnTo>
                  <a:lnTo>
                    <a:pt x="39836" y="12562"/>
                  </a:lnTo>
                  <a:lnTo>
                    <a:pt x="40067" y="12428"/>
                  </a:lnTo>
                  <a:lnTo>
                    <a:pt x="40297" y="12313"/>
                  </a:lnTo>
                  <a:lnTo>
                    <a:pt x="40547" y="12217"/>
                  </a:lnTo>
                  <a:lnTo>
                    <a:pt x="40796" y="12159"/>
                  </a:lnTo>
                  <a:close/>
                  <a:moveTo>
                    <a:pt x="23510" y="8836"/>
                  </a:moveTo>
                  <a:lnTo>
                    <a:pt x="23894" y="9124"/>
                  </a:lnTo>
                  <a:lnTo>
                    <a:pt x="24259" y="9470"/>
                  </a:lnTo>
                  <a:lnTo>
                    <a:pt x="24586" y="9816"/>
                  </a:lnTo>
                  <a:lnTo>
                    <a:pt x="24893" y="10219"/>
                  </a:lnTo>
                  <a:lnTo>
                    <a:pt x="25162" y="10622"/>
                  </a:lnTo>
                  <a:lnTo>
                    <a:pt x="25277" y="10853"/>
                  </a:lnTo>
                  <a:lnTo>
                    <a:pt x="25392" y="11064"/>
                  </a:lnTo>
                  <a:lnTo>
                    <a:pt x="25488" y="11295"/>
                  </a:lnTo>
                  <a:lnTo>
                    <a:pt x="25565" y="11525"/>
                  </a:lnTo>
                  <a:lnTo>
                    <a:pt x="25642" y="11756"/>
                  </a:lnTo>
                  <a:lnTo>
                    <a:pt x="25700" y="11986"/>
                  </a:lnTo>
                  <a:lnTo>
                    <a:pt x="25642" y="12005"/>
                  </a:lnTo>
                  <a:lnTo>
                    <a:pt x="25604" y="12044"/>
                  </a:lnTo>
                  <a:lnTo>
                    <a:pt x="25565" y="12101"/>
                  </a:lnTo>
                  <a:lnTo>
                    <a:pt x="25565" y="12159"/>
                  </a:lnTo>
                  <a:lnTo>
                    <a:pt x="25604" y="12735"/>
                  </a:lnTo>
                  <a:lnTo>
                    <a:pt x="25642" y="13081"/>
                  </a:lnTo>
                  <a:lnTo>
                    <a:pt x="25680" y="13235"/>
                  </a:lnTo>
                  <a:lnTo>
                    <a:pt x="25738" y="13388"/>
                  </a:lnTo>
                  <a:lnTo>
                    <a:pt x="25469" y="13177"/>
                  </a:lnTo>
                  <a:lnTo>
                    <a:pt x="25219" y="12947"/>
                  </a:lnTo>
                  <a:lnTo>
                    <a:pt x="24989" y="12697"/>
                  </a:lnTo>
                  <a:lnTo>
                    <a:pt x="24758" y="12466"/>
                  </a:lnTo>
                  <a:lnTo>
                    <a:pt x="24547" y="12197"/>
                  </a:lnTo>
                  <a:lnTo>
                    <a:pt x="24336" y="11929"/>
                  </a:lnTo>
                  <a:lnTo>
                    <a:pt x="24163" y="11660"/>
                  </a:lnTo>
                  <a:lnTo>
                    <a:pt x="23990" y="11372"/>
                  </a:lnTo>
                  <a:lnTo>
                    <a:pt x="23837" y="11083"/>
                  </a:lnTo>
                  <a:lnTo>
                    <a:pt x="23721" y="10776"/>
                  </a:lnTo>
                  <a:lnTo>
                    <a:pt x="23606" y="10469"/>
                  </a:lnTo>
                  <a:lnTo>
                    <a:pt x="23529" y="10161"/>
                  </a:lnTo>
                  <a:lnTo>
                    <a:pt x="23491" y="9835"/>
                  </a:lnTo>
                  <a:lnTo>
                    <a:pt x="23452" y="9508"/>
                  </a:lnTo>
                  <a:lnTo>
                    <a:pt x="23472" y="9163"/>
                  </a:lnTo>
                  <a:lnTo>
                    <a:pt x="23510" y="8836"/>
                  </a:lnTo>
                  <a:close/>
                  <a:moveTo>
                    <a:pt x="31058" y="11602"/>
                  </a:moveTo>
                  <a:lnTo>
                    <a:pt x="31327" y="11621"/>
                  </a:lnTo>
                  <a:lnTo>
                    <a:pt x="31596" y="11679"/>
                  </a:lnTo>
                  <a:lnTo>
                    <a:pt x="31884" y="11794"/>
                  </a:lnTo>
                  <a:lnTo>
                    <a:pt x="31980" y="11832"/>
                  </a:lnTo>
                  <a:lnTo>
                    <a:pt x="32019" y="11909"/>
                  </a:lnTo>
                  <a:lnTo>
                    <a:pt x="32057" y="11967"/>
                  </a:lnTo>
                  <a:lnTo>
                    <a:pt x="32038" y="12044"/>
                  </a:lnTo>
                  <a:lnTo>
                    <a:pt x="32019" y="12121"/>
                  </a:lnTo>
                  <a:lnTo>
                    <a:pt x="31961" y="12197"/>
                  </a:lnTo>
                  <a:lnTo>
                    <a:pt x="31807" y="12351"/>
                  </a:lnTo>
                  <a:lnTo>
                    <a:pt x="31615" y="12524"/>
                  </a:lnTo>
                  <a:lnTo>
                    <a:pt x="31404" y="12658"/>
                  </a:lnTo>
                  <a:lnTo>
                    <a:pt x="31097" y="12850"/>
                  </a:lnTo>
                  <a:lnTo>
                    <a:pt x="30886" y="12966"/>
                  </a:lnTo>
                  <a:lnTo>
                    <a:pt x="30674" y="13062"/>
                  </a:lnTo>
                  <a:lnTo>
                    <a:pt x="30463" y="13139"/>
                  </a:lnTo>
                  <a:lnTo>
                    <a:pt x="30232" y="13215"/>
                  </a:lnTo>
                  <a:lnTo>
                    <a:pt x="29772" y="13331"/>
                  </a:lnTo>
                  <a:lnTo>
                    <a:pt x="29311" y="13407"/>
                  </a:lnTo>
                  <a:lnTo>
                    <a:pt x="29080" y="13446"/>
                  </a:lnTo>
                  <a:lnTo>
                    <a:pt x="28850" y="13465"/>
                  </a:lnTo>
                  <a:lnTo>
                    <a:pt x="28389" y="13465"/>
                  </a:lnTo>
                  <a:lnTo>
                    <a:pt x="27928" y="13446"/>
                  </a:lnTo>
                  <a:lnTo>
                    <a:pt x="27486" y="13407"/>
                  </a:lnTo>
                  <a:lnTo>
                    <a:pt x="27640" y="13196"/>
                  </a:lnTo>
                  <a:lnTo>
                    <a:pt x="27793" y="12966"/>
                  </a:lnTo>
                  <a:lnTo>
                    <a:pt x="28043" y="12889"/>
                  </a:lnTo>
                  <a:lnTo>
                    <a:pt x="28312" y="12774"/>
                  </a:lnTo>
                  <a:lnTo>
                    <a:pt x="28561" y="12658"/>
                  </a:lnTo>
                  <a:lnTo>
                    <a:pt x="28811" y="12524"/>
                  </a:lnTo>
                  <a:lnTo>
                    <a:pt x="29291" y="12236"/>
                  </a:lnTo>
                  <a:lnTo>
                    <a:pt x="29791" y="11967"/>
                  </a:lnTo>
                  <a:lnTo>
                    <a:pt x="30021" y="11852"/>
                  </a:lnTo>
                  <a:lnTo>
                    <a:pt x="30290" y="11756"/>
                  </a:lnTo>
                  <a:lnTo>
                    <a:pt x="30540" y="11679"/>
                  </a:lnTo>
                  <a:lnTo>
                    <a:pt x="30789" y="11621"/>
                  </a:lnTo>
                  <a:lnTo>
                    <a:pt x="31058" y="11602"/>
                  </a:lnTo>
                  <a:close/>
                  <a:moveTo>
                    <a:pt x="37685" y="13638"/>
                  </a:moveTo>
                  <a:lnTo>
                    <a:pt x="37666" y="13811"/>
                  </a:lnTo>
                  <a:lnTo>
                    <a:pt x="37608" y="13984"/>
                  </a:lnTo>
                  <a:lnTo>
                    <a:pt x="37512" y="14349"/>
                  </a:lnTo>
                  <a:lnTo>
                    <a:pt x="37397" y="14714"/>
                  </a:lnTo>
                  <a:lnTo>
                    <a:pt x="37352" y="14848"/>
                  </a:lnTo>
                  <a:lnTo>
                    <a:pt x="37416" y="14541"/>
                  </a:lnTo>
                  <a:lnTo>
                    <a:pt x="37531" y="14080"/>
                  </a:lnTo>
                  <a:lnTo>
                    <a:pt x="37608" y="13849"/>
                  </a:lnTo>
                  <a:lnTo>
                    <a:pt x="37685" y="13638"/>
                  </a:lnTo>
                  <a:close/>
                  <a:moveTo>
                    <a:pt x="48057" y="13081"/>
                  </a:moveTo>
                  <a:lnTo>
                    <a:pt x="47308" y="13600"/>
                  </a:lnTo>
                  <a:lnTo>
                    <a:pt x="46520" y="14080"/>
                  </a:lnTo>
                  <a:lnTo>
                    <a:pt x="45713" y="14560"/>
                  </a:lnTo>
                  <a:lnTo>
                    <a:pt x="44888" y="15002"/>
                  </a:lnTo>
                  <a:lnTo>
                    <a:pt x="44062" y="15424"/>
                  </a:lnTo>
                  <a:lnTo>
                    <a:pt x="43216" y="15828"/>
                  </a:lnTo>
                  <a:lnTo>
                    <a:pt x="41507" y="16634"/>
                  </a:lnTo>
                  <a:lnTo>
                    <a:pt x="39798" y="17460"/>
                  </a:lnTo>
                  <a:lnTo>
                    <a:pt x="38953" y="17883"/>
                  </a:lnTo>
                  <a:lnTo>
                    <a:pt x="38127" y="18325"/>
                  </a:lnTo>
                  <a:lnTo>
                    <a:pt x="37320" y="18785"/>
                  </a:lnTo>
                  <a:lnTo>
                    <a:pt x="36532" y="19285"/>
                  </a:lnTo>
                  <a:lnTo>
                    <a:pt x="35764" y="19803"/>
                  </a:lnTo>
                  <a:lnTo>
                    <a:pt x="35399" y="20072"/>
                  </a:lnTo>
                  <a:lnTo>
                    <a:pt x="35034" y="20360"/>
                  </a:lnTo>
                  <a:lnTo>
                    <a:pt x="35591" y="19669"/>
                  </a:lnTo>
                  <a:lnTo>
                    <a:pt x="36167" y="18997"/>
                  </a:lnTo>
                  <a:lnTo>
                    <a:pt x="36763" y="18363"/>
                  </a:lnTo>
                  <a:lnTo>
                    <a:pt x="37397" y="17768"/>
                  </a:lnTo>
                  <a:lnTo>
                    <a:pt x="38069" y="17191"/>
                  </a:lnTo>
                  <a:lnTo>
                    <a:pt x="38396" y="16922"/>
                  </a:lnTo>
                  <a:lnTo>
                    <a:pt x="38760" y="16653"/>
                  </a:lnTo>
                  <a:lnTo>
                    <a:pt x="39106" y="16404"/>
                  </a:lnTo>
                  <a:lnTo>
                    <a:pt x="39471" y="16154"/>
                  </a:lnTo>
                  <a:lnTo>
                    <a:pt x="39855" y="15924"/>
                  </a:lnTo>
                  <a:lnTo>
                    <a:pt x="40239" y="15693"/>
                  </a:lnTo>
                  <a:lnTo>
                    <a:pt x="40700" y="15443"/>
                  </a:lnTo>
                  <a:lnTo>
                    <a:pt x="41161" y="15232"/>
                  </a:lnTo>
                  <a:lnTo>
                    <a:pt x="41622" y="15021"/>
                  </a:lnTo>
                  <a:lnTo>
                    <a:pt x="42102" y="14829"/>
                  </a:lnTo>
                  <a:lnTo>
                    <a:pt x="42602" y="14656"/>
                  </a:lnTo>
                  <a:lnTo>
                    <a:pt x="43082" y="14502"/>
                  </a:lnTo>
                  <a:lnTo>
                    <a:pt x="44081" y="14195"/>
                  </a:lnTo>
                  <a:lnTo>
                    <a:pt x="45080" y="13926"/>
                  </a:lnTo>
                  <a:lnTo>
                    <a:pt x="46078" y="13657"/>
                  </a:lnTo>
                  <a:lnTo>
                    <a:pt x="47077" y="13388"/>
                  </a:lnTo>
                  <a:lnTo>
                    <a:pt x="47577" y="13235"/>
                  </a:lnTo>
                  <a:lnTo>
                    <a:pt x="48057" y="13081"/>
                  </a:lnTo>
                  <a:close/>
                  <a:moveTo>
                    <a:pt x="32326" y="21743"/>
                  </a:moveTo>
                  <a:lnTo>
                    <a:pt x="32384" y="21820"/>
                  </a:lnTo>
                  <a:lnTo>
                    <a:pt x="32422" y="21916"/>
                  </a:lnTo>
                  <a:lnTo>
                    <a:pt x="32461" y="22012"/>
                  </a:lnTo>
                  <a:lnTo>
                    <a:pt x="32461" y="22128"/>
                  </a:lnTo>
                  <a:lnTo>
                    <a:pt x="32461" y="22224"/>
                  </a:lnTo>
                  <a:lnTo>
                    <a:pt x="32441" y="22339"/>
                  </a:lnTo>
                  <a:lnTo>
                    <a:pt x="32384" y="22569"/>
                  </a:lnTo>
                  <a:lnTo>
                    <a:pt x="32000" y="23184"/>
                  </a:lnTo>
                  <a:lnTo>
                    <a:pt x="32057" y="22857"/>
                  </a:lnTo>
                  <a:lnTo>
                    <a:pt x="32153" y="22300"/>
                  </a:lnTo>
                  <a:lnTo>
                    <a:pt x="32230" y="22012"/>
                  </a:lnTo>
                  <a:lnTo>
                    <a:pt x="32326" y="21743"/>
                  </a:lnTo>
                  <a:close/>
                  <a:moveTo>
                    <a:pt x="25354" y="23741"/>
                  </a:moveTo>
                  <a:lnTo>
                    <a:pt x="25143" y="24106"/>
                  </a:lnTo>
                  <a:lnTo>
                    <a:pt x="24912" y="24471"/>
                  </a:lnTo>
                  <a:lnTo>
                    <a:pt x="24778" y="24605"/>
                  </a:lnTo>
                  <a:lnTo>
                    <a:pt x="24643" y="24740"/>
                  </a:lnTo>
                  <a:lnTo>
                    <a:pt x="24374" y="25009"/>
                  </a:lnTo>
                  <a:lnTo>
                    <a:pt x="24566" y="24644"/>
                  </a:lnTo>
                  <a:lnTo>
                    <a:pt x="24797" y="24317"/>
                  </a:lnTo>
                  <a:lnTo>
                    <a:pt x="24912" y="24163"/>
                  </a:lnTo>
                  <a:lnTo>
                    <a:pt x="25047" y="24010"/>
                  </a:lnTo>
                  <a:lnTo>
                    <a:pt x="25200" y="23875"/>
                  </a:lnTo>
                  <a:lnTo>
                    <a:pt x="25354" y="23741"/>
                  </a:lnTo>
                  <a:close/>
                  <a:moveTo>
                    <a:pt x="40316" y="22012"/>
                  </a:moveTo>
                  <a:lnTo>
                    <a:pt x="40201" y="22435"/>
                  </a:lnTo>
                  <a:lnTo>
                    <a:pt x="40105" y="22857"/>
                  </a:lnTo>
                  <a:lnTo>
                    <a:pt x="40047" y="23299"/>
                  </a:lnTo>
                  <a:lnTo>
                    <a:pt x="40009" y="23741"/>
                  </a:lnTo>
                  <a:lnTo>
                    <a:pt x="39970" y="24163"/>
                  </a:lnTo>
                  <a:lnTo>
                    <a:pt x="39913" y="24548"/>
                  </a:lnTo>
                  <a:lnTo>
                    <a:pt x="39836" y="24932"/>
                  </a:lnTo>
                  <a:lnTo>
                    <a:pt x="39740" y="25297"/>
                  </a:lnTo>
                  <a:lnTo>
                    <a:pt x="39606" y="25642"/>
                  </a:lnTo>
                  <a:lnTo>
                    <a:pt x="39452" y="25988"/>
                  </a:lnTo>
                  <a:lnTo>
                    <a:pt x="39260" y="26315"/>
                  </a:lnTo>
                  <a:lnTo>
                    <a:pt x="39010" y="26641"/>
                  </a:lnTo>
                  <a:lnTo>
                    <a:pt x="39029" y="26411"/>
                  </a:lnTo>
                  <a:lnTo>
                    <a:pt x="39029" y="26180"/>
                  </a:lnTo>
                  <a:lnTo>
                    <a:pt x="39029" y="26123"/>
                  </a:lnTo>
                  <a:lnTo>
                    <a:pt x="38991" y="26084"/>
                  </a:lnTo>
                  <a:lnTo>
                    <a:pt x="38953" y="26065"/>
                  </a:lnTo>
                  <a:lnTo>
                    <a:pt x="38914" y="26046"/>
                  </a:lnTo>
                  <a:lnTo>
                    <a:pt x="38856" y="26065"/>
                  </a:lnTo>
                  <a:lnTo>
                    <a:pt x="38818" y="26065"/>
                  </a:lnTo>
                  <a:lnTo>
                    <a:pt x="38780" y="26103"/>
                  </a:lnTo>
                  <a:lnTo>
                    <a:pt x="38760" y="26161"/>
                  </a:lnTo>
                  <a:lnTo>
                    <a:pt x="38703" y="26756"/>
                  </a:lnTo>
                  <a:lnTo>
                    <a:pt x="38607" y="26622"/>
                  </a:lnTo>
                  <a:lnTo>
                    <a:pt x="38530" y="26507"/>
                  </a:lnTo>
                  <a:lnTo>
                    <a:pt x="38453" y="26372"/>
                  </a:lnTo>
                  <a:lnTo>
                    <a:pt x="38396" y="26219"/>
                  </a:lnTo>
                  <a:lnTo>
                    <a:pt x="38357" y="26065"/>
                  </a:lnTo>
                  <a:lnTo>
                    <a:pt x="38338" y="25911"/>
                  </a:lnTo>
                  <a:lnTo>
                    <a:pt x="38299" y="25585"/>
                  </a:lnTo>
                  <a:lnTo>
                    <a:pt x="38319" y="25239"/>
                  </a:lnTo>
                  <a:lnTo>
                    <a:pt x="38376" y="24874"/>
                  </a:lnTo>
                  <a:lnTo>
                    <a:pt x="38453" y="24509"/>
                  </a:lnTo>
                  <a:lnTo>
                    <a:pt x="38588" y="24144"/>
                  </a:lnTo>
                  <a:lnTo>
                    <a:pt x="38722" y="23799"/>
                  </a:lnTo>
                  <a:lnTo>
                    <a:pt x="38914" y="23453"/>
                  </a:lnTo>
                  <a:lnTo>
                    <a:pt x="39106" y="23126"/>
                  </a:lnTo>
                  <a:lnTo>
                    <a:pt x="39317" y="22838"/>
                  </a:lnTo>
                  <a:lnTo>
                    <a:pt x="39548" y="22569"/>
                  </a:lnTo>
                  <a:lnTo>
                    <a:pt x="39798" y="22339"/>
                  </a:lnTo>
                  <a:lnTo>
                    <a:pt x="40047" y="22147"/>
                  </a:lnTo>
                  <a:lnTo>
                    <a:pt x="40182" y="22070"/>
                  </a:lnTo>
                  <a:lnTo>
                    <a:pt x="40316" y="22012"/>
                  </a:lnTo>
                  <a:close/>
                  <a:moveTo>
                    <a:pt x="43140" y="23261"/>
                  </a:moveTo>
                  <a:lnTo>
                    <a:pt x="43293" y="23280"/>
                  </a:lnTo>
                  <a:lnTo>
                    <a:pt x="43466" y="23318"/>
                  </a:lnTo>
                  <a:lnTo>
                    <a:pt x="43044" y="24048"/>
                  </a:lnTo>
                  <a:lnTo>
                    <a:pt x="42602" y="24778"/>
                  </a:lnTo>
                  <a:lnTo>
                    <a:pt x="42333" y="25181"/>
                  </a:lnTo>
                  <a:lnTo>
                    <a:pt x="42064" y="25527"/>
                  </a:lnTo>
                  <a:lnTo>
                    <a:pt x="41757" y="25815"/>
                  </a:lnTo>
                  <a:lnTo>
                    <a:pt x="41449" y="26103"/>
                  </a:lnTo>
                  <a:lnTo>
                    <a:pt x="41123" y="26334"/>
                  </a:lnTo>
                  <a:lnTo>
                    <a:pt x="40777" y="26545"/>
                  </a:lnTo>
                  <a:lnTo>
                    <a:pt x="40412" y="26718"/>
                  </a:lnTo>
                  <a:lnTo>
                    <a:pt x="40009" y="26872"/>
                  </a:lnTo>
                  <a:lnTo>
                    <a:pt x="40086" y="26737"/>
                  </a:lnTo>
                  <a:lnTo>
                    <a:pt x="40239" y="26622"/>
                  </a:lnTo>
                  <a:lnTo>
                    <a:pt x="40374" y="26507"/>
                  </a:lnTo>
                  <a:lnTo>
                    <a:pt x="40508" y="26372"/>
                  </a:lnTo>
                  <a:lnTo>
                    <a:pt x="40624" y="26238"/>
                  </a:lnTo>
                  <a:lnTo>
                    <a:pt x="40739" y="26103"/>
                  </a:lnTo>
                  <a:lnTo>
                    <a:pt x="40854" y="25950"/>
                  </a:lnTo>
                  <a:lnTo>
                    <a:pt x="41027" y="25623"/>
                  </a:lnTo>
                  <a:lnTo>
                    <a:pt x="41181" y="25258"/>
                  </a:lnTo>
                  <a:lnTo>
                    <a:pt x="41277" y="24913"/>
                  </a:lnTo>
                  <a:lnTo>
                    <a:pt x="41353" y="24548"/>
                  </a:lnTo>
                  <a:lnTo>
                    <a:pt x="41411" y="24183"/>
                  </a:lnTo>
                  <a:lnTo>
                    <a:pt x="41526" y="24010"/>
                  </a:lnTo>
                  <a:lnTo>
                    <a:pt x="41545" y="23971"/>
                  </a:lnTo>
                  <a:lnTo>
                    <a:pt x="41526" y="23933"/>
                  </a:lnTo>
                  <a:lnTo>
                    <a:pt x="41891" y="23703"/>
                  </a:lnTo>
                  <a:lnTo>
                    <a:pt x="41987" y="23645"/>
                  </a:lnTo>
                  <a:lnTo>
                    <a:pt x="41949" y="23683"/>
                  </a:lnTo>
                  <a:lnTo>
                    <a:pt x="42218" y="23510"/>
                  </a:lnTo>
                  <a:lnTo>
                    <a:pt x="42371" y="23414"/>
                  </a:lnTo>
                  <a:lnTo>
                    <a:pt x="42506" y="23357"/>
                  </a:lnTo>
                  <a:lnTo>
                    <a:pt x="42659" y="23299"/>
                  </a:lnTo>
                  <a:lnTo>
                    <a:pt x="42813" y="23261"/>
                  </a:lnTo>
                  <a:close/>
                  <a:moveTo>
                    <a:pt x="44215" y="24644"/>
                  </a:moveTo>
                  <a:lnTo>
                    <a:pt x="44254" y="24663"/>
                  </a:lnTo>
                  <a:lnTo>
                    <a:pt x="44273" y="24701"/>
                  </a:lnTo>
                  <a:lnTo>
                    <a:pt x="44254" y="24759"/>
                  </a:lnTo>
                  <a:lnTo>
                    <a:pt x="44119" y="24970"/>
                  </a:lnTo>
                  <a:lnTo>
                    <a:pt x="43985" y="25181"/>
                  </a:lnTo>
                  <a:lnTo>
                    <a:pt x="43831" y="25374"/>
                  </a:lnTo>
                  <a:lnTo>
                    <a:pt x="43658" y="25566"/>
                  </a:lnTo>
                  <a:lnTo>
                    <a:pt x="43485" y="25758"/>
                  </a:lnTo>
                  <a:lnTo>
                    <a:pt x="43293" y="25931"/>
                  </a:lnTo>
                  <a:lnTo>
                    <a:pt x="42909" y="26238"/>
                  </a:lnTo>
                  <a:lnTo>
                    <a:pt x="42640" y="26411"/>
                  </a:lnTo>
                  <a:lnTo>
                    <a:pt x="42391" y="26564"/>
                  </a:lnTo>
                  <a:lnTo>
                    <a:pt x="42122" y="26699"/>
                  </a:lnTo>
                  <a:lnTo>
                    <a:pt x="41853" y="26795"/>
                  </a:lnTo>
                  <a:lnTo>
                    <a:pt x="41565" y="26891"/>
                  </a:lnTo>
                  <a:lnTo>
                    <a:pt x="41277" y="26949"/>
                  </a:lnTo>
                  <a:lnTo>
                    <a:pt x="41008" y="27006"/>
                  </a:lnTo>
                  <a:lnTo>
                    <a:pt x="40720" y="27045"/>
                  </a:lnTo>
                  <a:lnTo>
                    <a:pt x="41008" y="26891"/>
                  </a:lnTo>
                  <a:lnTo>
                    <a:pt x="41296" y="26699"/>
                  </a:lnTo>
                  <a:lnTo>
                    <a:pt x="41565" y="26468"/>
                  </a:lnTo>
                  <a:lnTo>
                    <a:pt x="41814" y="26238"/>
                  </a:lnTo>
                  <a:lnTo>
                    <a:pt x="42064" y="25969"/>
                  </a:lnTo>
                  <a:lnTo>
                    <a:pt x="42295" y="25700"/>
                  </a:lnTo>
                  <a:lnTo>
                    <a:pt x="42525" y="25412"/>
                  </a:lnTo>
                  <a:lnTo>
                    <a:pt x="42736" y="25105"/>
                  </a:lnTo>
                  <a:lnTo>
                    <a:pt x="43197" y="24836"/>
                  </a:lnTo>
                  <a:lnTo>
                    <a:pt x="43389" y="24778"/>
                  </a:lnTo>
                  <a:lnTo>
                    <a:pt x="43793" y="24682"/>
                  </a:lnTo>
                  <a:lnTo>
                    <a:pt x="44004" y="24644"/>
                  </a:lnTo>
                  <a:close/>
                  <a:moveTo>
                    <a:pt x="31827" y="25815"/>
                  </a:moveTo>
                  <a:lnTo>
                    <a:pt x="31635" y="26065"/>
                  </a:lnTo>
                  <a:lnTo>
                    <a:pt x="31443" y="26295"/>
                  </a:lnTo>
                  <a:lnTo>
                    <a:pt x="31231" y="26507"/>
                  </a:lnTo>
                  <a:lnTo>
                    <a:pt x="31001" y="26699"/>
                  </a:lnTo>
                  <a:lnTo>
                    <a:pt x="30828" y="26833"/>
                  </a:lnTo>
                  <a:lnTo>
                    <a:pt x="30655" y="26929"/>
                  </a:lnTo>
                  <a:lnTo>
                    <a:pt x="30309" y="27121"/>
                  </a:lnTo>
                  <a:lnTo>
                    <a:pt x="30444" y="26910"/>
                  </a:lnTo>
                  <a:lnTo>
                    <a:pt x="30597" y="26718"/>
                  </a:lnTo>
                  <a:lnTo>
                    <a:pt x="30770" y="26526"/>
                  </a:lnTo>
                  <a:lnTo>
                    <a:pt x="30962" y="26353"/>
                  </a:lnTo>
                  <a:lnTo>
                    <a:pt x="31154" y="26180"/>
                  </a:lnTo>
                  <a:lnTo>
                    <a:pt x="31366" y="26046"/>
                  </a:lnTo>
                  <a:lnTo>
                    <a:pt x="31577" y="25911"/>
                  </a:lnTo>
                  <a:lnTo>
                    <a:pt x="31827" y="25815"/>
                  </a:lnTo>
                  <a:close/>
                  <a:moveTo>
                    <a:pt x="40720" y="22377"/>
                  </a:moveTo>
                  <a:lnTo>
                    <a:pt x="40758" y="22396"/>
                  </a:lnTo>
                  <a:lnTo>
                    <a:pt x="40796" y="22435"/>
                  </a:lnTo>
                  <a:lnTo>
                    <a:pt x="40854" y="22531"/>
                  </a:lnTo>
                  <a:lnTo>
                    <a:pt x="40912" y="22665"/>
                  </a:lnTo>
                  <a:lnTo>
                    <a:pt x="40969" y="22838"/>
                  </a:lnTo>
                  <a:lnTo>
                    <a:pt x="41046" y="23242"/>
                  </a:lnTo>
                  <a:lnTo>
                    <a:pt x="41084" y="23683"/>
                  </a:lnTo>
                  <a:lnTo>
                    <a:pt x="41104" y="24087"/>
                  </a:lnTo>
                  <a:lnTo>
                    <a:pt x="41104" y="24413"/>
                  </a:lnTo>
                  <a:lnTo>
                    <a:pt x="41104" y="24567"/>
                  </a:lnTo>
                  <a:lnTo>
                    <a:pt x="41046" y="24817"/>
                  </a:lnTo>
                  <a:lnTo>
                    <a:pt x="40969" y="25066"/>
                  </a:lnTo>
                  <a:lnTo>
                    <a:pt x="40892" y="25297"/>
                  </a:lnTo>
                  <a:lnTo>
                    <a:pt x="40777" y="25508"/>
                  </a:lnTo>
                  <a:lnTo>
                    <a:pt x="40662" y="25700"/>
                  </a:lnTo>
                  <a:lnTo>
                    <a:pt x="40508" y="25892"/>
                  </a:lnTo>
                  <a:lnTo>
                    <a:pt x="40355" y="26084"/>
                  </a:lnTo>
                  <a:lnTo>
                    <a:pt x="40201" y="26257"/>
                  </a:lnTo>
                  <a:lnTo>
                    <a:pt x="40143" y="26219"/>
                  </a:lnTo>
                  <a:lnTo>
                    <a:pt x="40028" y="26219"/>
                  </a:lnTo>
                  <a:lnTo>
                    <a:pt x="39970" y="26257"/>
                  </a:lnTo>
                  <a:lnTo>
                    <a:pt x="39740" y="26468"/>
                  </a:lnTo>
                  <a:lnTo>
                    <a:pt x="39510" y="26680"/>
                  </a:lnTo>
                  <a:lnTo>
                    <a:pt x="39087" y="27121"/>
                  </a:lnTo>
                  <a:lnTo>
                    <a:pt x="39068" y="27141"/>
                  </a:lnTo>
                  <a:lnTo>
                    <a:pt x="39029" y="27141"/>
                  </a:lnTo>
                  <a:lnTo>
                    <a:pt x="39010" y="27160"/>
                  </a:lnTo>
                  <a:lnTo>
                    <a:pt x="39010" y="27217"/>
                  </a:lnTo>
                  <a:lnTo>
                    <a:pt x="38895" y="27333"/>
                  </a:lnTo>
                  <a:lnTo>
                    <a:pt x="38933" y="27083"/>
                  </a:lnTo>
                  <a:lnTo>
                    <a:pt x="38953" y="27064"/>
                  </a:lnTo>
                  <a:lnTo>
                    <a:pt x="38972" y="27045"/>
                  </a:lnTo>
                  <a:lnTo>
                    <a:pt x="38972" y="27006"/>
                  </a:lnTo>
                  <a:lnTo>
                    <a:pt x="38953" y="26968"/>
                  </a:lnTo>
                  <a:lnTo>
                    <a:pt x="39087" y="26872"/>
                  </a:lnTo>
                  <a:lnTo>
                    <a:pt x="39221" y="26795"/>
                  </a:lnTo>
                  <a:lnTo>
                    <a:pt x="39337" y="26699"/>
                  </a:lnTo>
                  <a:lnTo>
                    <a:pt x="39452" y="26603"/>
                  </a:lnTo>
                  <a:lnTo>
                    <a:pt x="39644" y="26372"/>
                  </a:lnTo>
                  <a:lnTo>
                    <a:pt x="39798" y="26142"/>
                  </a:lnTo>
                  <a:lnTo>
                    <a:pt x="39932" y="25873"/>
                  </a:lnTo>
                  <a:lnTo>
                    <a:pt x="40028" y="25604"/>
                  </a:lnTo>
                  <a:lnTo>
                    <a:pt x="40105" y="25297"/>
                  </a:lnTo>
                  <a:lnTo>
                    <a:pt x="40163" y="25009"/>
                  </a:lnTo>
                  <a:lnTo>
                    <a:pt x="40220" y="24682"/>
                  </a:lnTo>
                  <a:lnTo>
                    <a:pt x="40259" y="24375"/>
                  </a:lnTo>
                  <a:lnTo>
                    <a:pt x="40316" y="23722"/>
                  </a:lnTo>
                  <a:lnTo>
                    <a:pt x="40374" y="23088"/>
                  </a:lnTo>
                  <a:lnTo>
                    <a:pt x="40412" y="22781"/>
                  </a:lnTo>
                  <a:lnTo>
                    <a:pt x="40470" y="22473"/>
                  </a:lnTo>
                  <a:lnTo>
                    <a:pt x="40489" y="22473"/>
                  </a:lnTo>
                  <a:lnTo>
                    <a:pt x="40527" y="22454"/>
                  </a:lnTo>
                  <a:lnTo>
                    <a:pt x="40585" y="22416"/>
                  </a:lnTo>
                  <a:lnTo>
                    <a:pt x="40624" y="22396"/>
                  </a:lnTo>
                  <a:lnTo>
                    <a:pt x="40681" y="22377"/>
                  </a:lnTo>
                  <a:close/>
                  <a:moveTo>
                    <a:pt x="27985" y="29177"/>
                  </a:moveTo>
                  <a:lnTo>
                    <a:pt x="28004" y="29426"/>
                  </a:lnTo>
                  <a:lnTo>
                    <a:pt x="27985" y="29676"/>
                  </a:lnTo>
                  <a:lnTo>
                    <a:pt x="27966" y="29926"/>
                  </a:lnTo>
                  <a:lnTo>
                    <a:pt x="27908" y="30175"/>
                  </a:lnTo>
                  <a:lnTo>
                    <a:pt x="27793" y="30655"/>
                  </a:lnTo>
                  <a:lnTo>
                    <a:pt x="27640" y="31136"/>
                  </a:lnTo>
                  <a:lnTo>
                    <a:pt x="27697" y="30636"/>
                  </a:lnTo>
                  <a:lnTo>
                    <a:pt x="27755" y="30156"/>
                  </a:lnTo>
                  <a:lnTo>
                    <a:pt x="27851" y="29657"/>
                  </a:lnTo>
                  <a:lnTo>
                    <a:pt x="27985" y="29177"/>
                  </a:lnTo>
                  <a:close/>
                  <a:moveTo>
                    <a:pt x="24662" y="30098"/>
                  </a:moveTo>
                  <a:lnTo>
                    <a:pt x="24662" y="30310"/>
                  </a:lnTo>
                  <a:lnTo>
                    <a:pt x="24624" y="30483"/>
                  </a:lnTo>
                  <a:lnTo>
                    <a:pt x="24566" y="30675"/>
                  </a:lnTo>
                  <a:lnTo>
                    <a:pt x="24470" y="30848"/>
                  </a:lnTo>
                  <a:lnTo>
                    <a:pt x="24394" y="31020"/>
                  </a:lnTo>
                  <a:lnTo>
                    <a:pt x="24278" y="31174"/>
                  </a:lnTo>
                  <a:lnTo>
                    <a:pt x="24067" y="31520"/>
                  </a:lnTo>
                  <a:lnTo>
                    <a:pt x="24144" y="31136"/>
                  </a:lnTo>
                  <a:lnTo>
                    <a:pt x="24201" y="30963"/>
                  </a:lnTo>
                  <a:lnTo>
                    <a:pt x="24278" y="30771"/>
                  </a:lnTo>
                  <a:lnTo>
                    <a:pt x="24355" y="30598"/>
                  </a:lnTo>
                  <a:lnTo>
                    <a:pt x="24451" y="30425"/>
                  </a:lnTo>
                  <a:lnTo>
                    <a:pt x="24547" y="30271"/>
                  </a:lnTo>
                  <a:lnTo>
                    <a:pt x="24662" y="30098"/>
                  </a:lnTo>
                  <a:close/>
                  <a:moveTo>
                    <a:pt x="37166" y="31789"/>
                  </a:moveTo>
                  <a:lnTo>
                    <a:pt x="37032" y="31923"/>
                  </a:lnTo>
                  <a:lnTo>
                    <a:pt x="36878" y="32058"/>
                  </a:lnTo>
                  <a:lnTo>
                    <a:pt x="36686" y="32154"/>
                  </a:lnTo>
                  <a:lnTo>
                    <a:pt x="36494" y="32230"/>
                  </a:lnTo>
                  <a:lnTo>
                    <a:pt x="36321" y="32269"/>
                  </a:lnTo>
                  <a:lnTo>
                    <a:pt x="36148" y="32307"/>
                  </a:lnTo>
                  <a:lnTo>
                    <a:pt x="36167" y="32288"/>
                  </a:lnTo>
                  <a:lnTo>
                    <a:pt x="36167" y="32250"/>
                  </a:lnTo>
                  <a:lnTo>
                    <a:pt x="36148" y="32211"/>
                  </a:lnTo>
                  <a:lnTo>
                    <a:pt x="36129" y="32192"/>
                  </a:lnTo>
                  <a:lnTo>
                    <a:pt x="36110" y="32173"/>
                  </a:lnTo>
                  <a:lnTo>
                    <a:pt x="36129" y="32173"/>
                  </a:lnTo>
                  <a:lnTo>
                    <a:pt x="36264" y="32096"/>
                  </a:lnTo>
                  <a:lnTo>
                    <a:pt x="36456" y="32019"/>
                  </a:lnTo>
                  <a:lnTo>
                    <a:pt x="36667" y="31942"/>
                  </a:lnTo>
                  <a:lnTo>
                    <a:pt x="36917" y="31866"/>
                  </a:lnTo>
                  <a:lnTo>
                    <a:pt x="37166" y="31789"/>
                  </a:lnTo>
                  <a:close/>
                  <a:moveTo>
                    <a:pt x="49728" y="29503"/>
                  </a:moveTo>
                  <a:lnTo>
                    <a:pt x="49766" y="29541"/>
                  </a:lnTo>
                  <a:lnTo>
                    <a:pt x="49785" y="29599"/>
                  </a:lnTo>
                  <a:lnTo>
                    <a:pt x="49824" y="30041"/>
                  </a:lnTo>
                  <a:lnTo>
                    <a:pt x="49824" y="30502"/>
                  </a:lnTo>
                  <a:lnTo>
                    <a:pt x="49785" y="30944"/>
                  </a:lnTo>
                  <a:lnTo>
                    <a:pt x="49708" y="31405"/>
                  </a:lnTo>
                  <a:lnTo>
                    <a:pt x="49670" y="31597"/>
                  </a:lnTo>
                  <a:lnTo>
                    <a:pt x="49612" y="31789"/>
                  </a:lnTo>
                  <a:lnTo>
                    <a:pt x="49555" y="31962"/>
                  </a:lnTo>
                  <a:lnTo>
                    <a:pt x="49459" y="32134"/>
                  </a:lnTo>
                  <a:lnTo>
                    <a:pt x="49382" y="32288"/>
                  </a:lnTo>
                  <a:lnTo>
                    <a:pt x="49267" y="32442"/>
                  </a:lnTo>
                  <a:lnTo>
                    <a:pt x="49055" y="32711"/>
                  </a:lnTo>
                  <a:lnTo>
                    <a:pt x="48787" y="32980"/>
                  </a:lnTo>
                  <a:lnTo>
                    <a:pt x="48498" y="33210"/>
                  </a:lnTo>
                  <a:lnTo>
                    <a:pt x="48210" y="33441"/>
                  </a:lnTo>
                  <a:lnTo>
                    <a:pt x="47903" y="33652"/>
                  </a:lnTo>
                  <a:lnTo>
                    <a:pt x="47865" y="33613"/>
                  </a:lnTo>
                  <a:lnTo>
                    <a:pt x="47826" y="33594"/>
                  </a:lnTo>
                  <a:lnTo>
                    <a:pt x="47730" y="33594"/>
                  </a:lnTo>
                  <a:lnTo>
                    <a:pt x="47538" y="33671"/>
                  </a:lnTo>
                  <a:lnTo>
                    <a:pt x="47346" y="33767"/>
                  </a:lnTo>
                  <a:lnTo>
                    <a:pt x="47154" y="33863"/>
                  </a:lnTo>
                  <a:lnTo>
                    <a:pt x="46962" y="33998"/>
                  </a:lnTo>
                  <a:lnTo>
                    <a:pt x="46789" y="34113"/>
                  </a:lnTo>
                  <a:lnTo>
                    <a:pt x="46616" y="34247"/>
                  </a:lnTo>
                  <a:lnTo>
                    <a:pt x="46462" y="34401"/>
                  </a:lnTo>
                  <a:lnTo>
                    <a:pt x="46309" y="34555"/>
                  </a:lnTo>
                  <a:lnTo>
                    <a:pt x="46213" y="34574"/>
                  </a:lnTo>
                  <a:lnTo>
                    <a:pt x="46213" y="34574"/>
                  </a:lnTo>
                  <a:lnTo>
                    <a:pt x="46770" y="33498"/>
                  </a:lnTo>
                  <a:lnTo>
                    <a:pt x="47327" y="32442"/>
                  </a:lnTo>
                  <a:lnTo>
                    <a:pt x="47615" y="31904"/>
                  </a:lnTo>
                  <a:lnTo>
                    <a:pt x="47922" y="31385"/>
                  </a:lnTo>
                  <a:lnTo>
                    <a:pt x="48249" y="30886"/>
                  </a:lnTo>
                  <a:lnTo>
                    <a:pt x="48614" y="30406"/>
                  </a:lnTo>
                  <a:lnTo>
                    <a:pt x="48787" y="30214"/>
                  </a:lnTo>
                  <a:lnTo>
                    <a:pt x="48979" y="30022"/>
                  </a:lnTo>
                  <a:lnTo>
                    <a:pt x="49190" y="29830"/>
                  </a:lnTo>
                  <a:lnTo>
                    <a:pt x="49401" y="29657"/>
                  </a:lnTo>
                  <a:lnTo>
                    <a:pt x="49574" y="29541"/>
                  </a:lnTo>
                  <a:lnTo>
                    <a:pt x="49651" y="29503"/>
                  </a:lnTo>
                  <a:close/>
                  <a:moveTo>
                    <a:pt x="51456" y="32576"/>
                  </a:moveTo>
                  <a:lnTo>
                    <a:pt x="51725" y="32615"/>
                  </a:lnTo>
                  <a:lnTo>
                    <a:pt x="51937" y="32653"/>
                  </a:lnTo>
                  <a:lnTo>
                    <a:pt x="52013" y="32691"/>
                  </a:lnTo>
                  <a:lnTo>
                    <a:pt x="52052" y="32730"/>
                  </a:lnTo>
                  <a:lnTo>
                    <a:pt x="52071" y="32768"/>
                  </a:lnTo>
                  <a:lnTo>
                    <a:pt x="52052" y="32826"/>
                  </a:lnTo>
                  <a:lnTo>
                    <a:pt x="51802" y="33076"/>
                  </a:lnTo>
                  <a:lnTo>
                    <a:pt x="51552" y="33306"/>
                  </a:lnTo>
                  <a:lnTo>
                    <a:pt x="51283" y="33517"/>
                  </a:lnTo>
                  <a:lnTo>
                    <a:pt x="51015" y="33690"/>
                  </a:lnTo>
                  <a:lnTo>
                    <a:pt x="50726" y="33863"/>
                  </a:lnTo>
                  <a:lnTo>
                    <a:pt x="50438" y="33998"/>
                  </a:lnTo>
                  <a:lnTo>
                    <a:pt x="50150" y="34113"/>
                  </a:lnTo>
                  <a:lnTo>
                    <a:pt x="49862" y="34209"/>
                  </a:lnTo>
                  <a:lnTo>
                    <a:pt x="49555" y="34305"/>
                  </a:lnTo>
                  <a:lnTo>
                    <a:pt x="49248" y="34382"/>
                  </a:lnTo>
                  <a:lnTo>
                    <a:pt x="48614" y="34497"/>
                  </a:lnTo>
                  <a:lnTo>
                    <a:pt x="47308" y="34708"/>
                  </a:lnTo>
                  <a:lnTo>
                    <a:pt x="47769" y="34324"/>
                  </a:lnTo>
                  <a:lnTo>
                    <a:pt x="48230" y="33940"/>
                  </a:lnTo>
                  <a:lnTo>
                    <a:pt x="48710" y="33575"/>
                  </a:lnTo>
                  <a:lnTo>
                    <a:pt x="49209" y="33229"/>
                  </a:lnTo>
                  <a:lnTo>
                    <a:pt x="49536" y="33037"/>
                  </a:lnTo>
                  <a:lnTo>
                    <a:pt x="49862" y="32864"/>
                  </a:lnTo>
                  <a:lnTo>
                    <a:pt x="50208" y="32711"/>
                  </a:lnTo>
                  <a:lnTo>
                    <a:pt x="50554" y="32595"/>
                  </a:lnTo>
                  <a:lnTo>
                    <a:pt x="50688" y="32576"/>
                  </a:lnTo>
                  <a:close/>
                  <a:moveTo>
                    <a:pt x="47384" y="30329"/>
                  </a:moveTo>
                  <a:lnTo>
                    <a:pt x="47384" y="30367"/>
                  </a:lnTo>
                  <a:lnTo>
                    <a:pt x="47384" y="30655"/>
                  </a:lnTo>
                  <a:lnTo>
                    <a:pt x="47384" y="30963"/>
                  </a:lnTo>
                  <a:lnTo>
                    <a:pt x="47404" y="31116"/>
                  </a:lnTo>
                  <a:lnTo>
                    <a:pt x="47442" y="31251"/>
                  </a:lnTo>
                  <a:lnTo>
                    <a:pt x="47538" y="31539"/>
                  </a:lnTo>
                  <a:lnTo>
                    <a:pt x="47308" y="31923"/>
                  </a:lnTo>
                  <a:lnTo>
                    <a:pt x="47096" y="32327"/>
                  </a:lnTo>
                  <a:lnTo>
                    <a:pt x="46674" y="33152"/>
                  </a:lnTo>
                  <a:lnTo>
                    <a:pt x="45886" y="34804"/>
                  </a:lnTo>
                  <a:lnTo>
                    <a:pt x="45829" y="34785"/>
                  </a:lnTo>
                  <a:lnTo>
                    <a:pt x="45771" y="34766"/>
                  </a:lnTo>
                  <a:lnTo>
                    <a:pt x="45733" y="34593"/>
                  </a:lnTo>
                  <a:lnTo>
                    <a:pt x="45694" y="34420"/>
                  </a:lnTo>
                  <a:lnTo>
                    <a:pt x="45656" y="34094"/>
                  </a:lnTo>
                  <a:lnTo>
                    <a:pt x="45675" y="33748"/>
                  </a:lnTo>
                  <a:lnTo>
                    <a:pt x="45713" y="33421"/>
                  </a:lnTo>
                  <a:lnTo>
                    <a:pt x="45790" y="33095"/>
                  </a:lnTo>
                  <a:lnTo>
                    <a:pt x="45905" y="32768"/>
                  </a:lnTo>
                  <a:lnTo>
                    <a:pt x="46021" y="32442"/>
                  </a:lnTo>
                  <a:lnTo>
                    <a:pt x="46174" y="32134"/>
                  </a:lnTo>
                  <a:lnTo>
                    <a:pt x="46347" y="31808"/>
                  </a:lnTo>
                  <a:lnTo>
                    <a:pt x="46539" y="31501"/>
                  </a:lnTo>
                  <a:lnTo>
                    <a:pt x="46751" y="31193"/>
                  </a:lnTo>
                  <a:lnTo>
                    <a:pt x="46981" y="30905"/>
                  </a:lnTo>
                  <a:lnTo>
                    <a:pt x="47288" y="30559"/>
                  </a:lnTo>
                  <a:lnTo>
                    <a:pt x="47327" y="30463"/>
                  </a:lnTo>
                  <a:lnTo>
                    <a:pt x="47384" y="30329"/>
                  </a:lnTo>
                  <a:close/>
                  <a:moveTo>
                    <a:pt x="46309" y="34977"/>
                  </a:moveTo>
                  <a:lnTo>
                    <a:pt x="46693" y="35092"/>
                  </a:lnTo>
                  <a:lnTo>
                    <a:pt x="47077" y="35169"/>
                  </a:lnTo>
                  <a:lnTo>
                    <a:pt x="46885" y="35188"/>
                  </a:lnTo>
                  <a:lnTo>
                    <a:pt x="46693" y="35169"/>
                  </a:lnTo>
                  <a:lnTo>
                    <a:pt x="46482" y="35150"/>
                  </a:lnTo>
                  <a:lnTo>
                    <a:pt x="46290" y="35131"/>
                  </a:lnTo>
                  <a:lnTo>
                    <a:pt x="46290" y="35092"/>
                  </a:lnTo>
                  <a:lnTo>
                    <a:pt x="46251" y="35054"/>
                  </a:lnTo>
                  <a:lnTo>
                    <a:pt x="46309" y="34977"/>
                  </a:lnTo>
                  <a:close/>
                  <a:moveTo>
                    <a:pt x="40854" y="33998"/>
                  </a:moveTo>
                  <a:lnTo>
                    <a:pt x="40816" y="34113"/>
                  </a:lnTo>
                  <a:lnTo>
                    <a:pt x="40796" y="34209"/>
                  </a:lnTo>
                  <a:lnTo>
                    <a:pt x="40681" y="34401"/>
                  </a:lnTo>
                  <a:lnTo>
                    <a:pt x="40547" y="34574"/>
                  </a:lnTo>
                  <a:lnTo>
                    <a:pt x="40393" y="34727"/>
                  </a:lnTo>
                  <a:lnTo>
                    <a:pt x="40220" y="34862"/>
                  </a:lnTo>
                  <a:lnTo>
                    <a:pt x="40028" y="34996"/>
                  </a:lnTo>
                  <a:lnTo>
                    <a:pt x="39625" y="35227"/>
                  </a:lnTo>
                  <a:lnTo>
                    <a:pt x="39721" y="35016"/>
                  </a:lnTo>
                  <a:lnTo>
                    <a:pt x="39817" y="34823"/>
                  </a:lnTo>
                  <a:lnTo>
                    <a:pt x="39951" y="34651"/>
                  </a:lnTo>
                  <a:lnTo>
                    <a:pt x="40105" y="34497"/>
                  </a:lnTo>
                  <a:lnTo>
                    <a:pt x="40278" y="34343"/>
                  </a:lnTo>
                  <a:lnTo>
                    <a:pt x="40470" y="34209"/>
                  </a:lnTo>
                  <a:lnTo>
                    <a:pt x="40643" y="34094"/>
                  </a:lnTo>
                  <a:lnTo>
                    <a:pt x="40854" y="33998"/>
                  </a:lnTo>
                  <a:close/>
                  <a:moveTo>
                    <a:pt x="27428" y="34401"/>
                  </a:moveTo>
                  <a:lnTo>
                    <a:pt x="27313" y="34593"/>
                  </a:lnTo>
                  <a:lnTo>
                    <a:pt x="27198" y="34785"/>
                  </a:lnTo>
                  <a:lnTo>
                    <a:pt x="27083" y="34958"/>
                  </a:lnTo>
                  <a:lnTo>
                    <a:pt x="26929" y="35112"/>
                  </a:lnTo>
                  <a:lnTo>
                    <a:pt x="26775" y="35246"/>
                  </a:lnTo>
                  <a:lnTo>
                    <a:pt x="26622" y="35400"/>
                  </a:lnTo>
                  <a:lnTo>
                    <a:pt x="26276" y="35669"/>
                  </a:lnTo>
                  <a:lnTo>
                    <a:pt x="26583" y="34939"/>
                  </a:lnTo>
                  <a:lnTo>
                    <a:pt x="26775" y="34766"/>
                  </a:lnTo>
                  <a:lnTo>
                    <a:pt x="26986" y="34612"/>
                  </a:lnTo>
                  <a:lnTo>
                    <a:pt x="27198" y="34497"/>
                  </a:lnTo>
                  <a:lnTo>
                    <a:pt x="27428" y="34401"/>
                  </a:lnTo>
                  <a:close/>
                  <a:moveTo>
                    <a:pt x="42679" y="35457"/>
                  </a:moveTo>
                  <a:lnTo>
                    <a:pt x="42871" y="35592"/>
                  </a:lnTo>
                  <a:lnTo>
                    <a:pt x="43005" y="35707"/>
                  </a:lnTo>
                  <a:lnTo>
                    <a:pt x="43140" y="35822"/>
                  </a:lnTo>
                  <a:lnTo>
                    <a:pt x="43255" y="35976"/>
                  </a:lnTo>
                  <a:lnTo>
                    <a:pt x="43313" y="36053"/>
                  </a:lnTo>
                  <a:lnTo>
                    <a:pt x="43351" y="36130"/>
                  </a:lnTo>
                  <a:lnTo>
                    <a:pt x="43351" y="36149"/>
                  </a:lnTo>
                  <a:lnTo>
                    <a:pt x="43351" y="36168"/>
                  </a:lnTo>
                  <a:lnTo>
                    <a:pt x="43313" y="36187"/>
                  </a:lnTo>
                  <a:lnTo>
                    <a:pt x="43044" y="36187"/>
                  </a:lnTo>
                  <a:lnTo>
                    <a:pt x="42909" y="36168"/>
                  </a:lnTo>
                  <a:lnTo>
                    <a:pt x="42794" y="36130"/>
                  </a:lnTo>
                  <a:lnTo>
                    <a:pt x="42679" y="36072"/>
                  </a:lnTo>
                  <a:lnTo>
                    <a:pt x="42487" y="35957"/>
                  </a:lnTo>
                  <a:lnTo>
                    <a:pt x="42333" y="35822"/>
                  </a:lnTo>
                  <a:lnTo>
                    <a:pt x="41987" y="35573"/>
                  </a:lnTo>
                  <a:lnTo>
                    <a:pt x="42679" y="35457"/>
                  </a:lnTo>
                  <a:close/>
                  <a:moveTo>
                    <a:pt x="50362" y="34747"/>
                  </a:moveTo>
                  <a:lnTo>
                    <a:pt x="50611" y="34766"/>
                  </a:lnTo>
                  <a:lnTo>
                    <a:pt x="50842" y="34804"/>
                  </a:lnTo>
                  <a:lnTo>
                    <a:pt x="51091" y="34843"/>
                  </a:lnTo>
                  <a:lnTo>
                    <a:pt x="51322" y="34900"/>
                  </a:lnTo>
                  <a:lnTo>
                    <a:pt x="51552" y="34977"/>
                  </a:lnTo>
                  <a:lnTo>
                    <a:pt x="51764" y="35073"/>
                  </a:lnTo>
                  <a:lnTo>
                    <a:pt x="51975" y="35188"/>
                  </a:lnTo>
                  <a:lnTo>
                    <a:pt x="52148" y="35342"/>
                  </a:lnTo>
                  <a:lnTo>
                    <a:pt x="52263" y="35457"/>
                  </a:lnTo>
                  <a:lnTo>
                    <a:pt x="52340" y="35553"/>
                  </a:lnTo>
                  <a:lnTo>
                    <a:pt x="52397" y="35669"/>
                  </a:lnTo>
                  <a:lnTo>
                    <a:pt x="52417" y="35765"/>
                  </a:lnTo>
                  <a:lnTo>
                    <a:pt x="52397" y="35841"/>
                  </a:lnTo>
                  <a:lnTo>
                    <a:pt x="52378" y="35918"/>
                  </a:lnTo>
                  <a:lnTo>
                    <a:pt x="52340" y="35995"/>
                  </a:lnTo>
                  <a:lnTo>
                    <a:pt x="52263" y="36072"/>
                  </a:lnTo>
                  <a:lnTo>
                    <a:pt x="52186" y="36130"/>
                  </a:lnTo>
                  <a:lnTo>
                    <a:pt x="52090" y="36187"/>
                  </a:lnTo>
                  <a:lnTo>
                    <a:pt x="51898" y="36283"/>
                  </a:lnTo>
                  <a:lnTo>
                    <a:pt x="51687" y="36341"/>
                  </a:lnTo>
                  <a:lnTo>
                    <a:pt x="51476" y="36379"/>
                  </a:lnTo>
                  <a:lnTo>
                    <a:pt x="51226" y="36418"/>
                  </a:lnTo>
                  <a:lnTo>
                    <a:pt x="50496" y="36418"/>
                  </a:lnTo>
                  <a:lnTo>
                    <a:pt x="50016" y="36379"/>
                  </a:lnTo>
                  <a:lnTo>
                    <a:pt x="49536" y="36322"/>
                  </a:lnTo>
                  <a:lnTo>
                    <a:pt x="49055" y="36245"/>
                  </a:lnTo>
                  <a:lnTo>
                    <a:pt x="48575" y="36149"/>
                  </a:lnTo>
                  <a:lnTo>
                    <a:pt x="47615" y="35937"/>
                  </a:lnTo>
                  <a:lnTo>
                    <a:pt x="47615" y="35899"/>
                  </a:lnTo>
                  <a:lnTo>
                    <a:pt x="47596" y="35841"/>
                  </a:lnTo>
                  <a:lnTo>
                    <a:pt x="47557" y="35803"/>
                  </a:lnTo>
                  <a:lnTo>
                    <a:pt x="47519" y="35784"/>
                  </a:lnTo>
                  <a:lnTo>
                    <a:pt x="46962" y="35573"/>
                  </a:lnTo>
                  <a:lnTo>
                    <a:pt x="47231" y="35534"/>
                  </a:lnTo>
                  <a:lnTo>
                    <a:pt x="47500" y="35476"/>
                  </a:lnTo>
                  <a:lnTo>
                    <a:pt x="47749" y="35400"/>
                  </a:lnTo>
                  <a:lnTo>
                    <a:pt x="47980" y="35265"/>
                  </a:lnTo>
                  <a:lnTo>
                    <a:pt x="48018" y="35246"/>
                  </a:lnTo>
                  <a:lnTo>
                    <a:pt x="48037" y="35208"/>
                  </a:lnTo>
                  <a:lnTo>
                    <a:pt x="48076" y="35112"/>
                  </a:lnTo>
                  <a:lnTo>
                    <a:pt x="48057" y="35035"/>
                  </a:lnTo>
                  <a:lnTo>
                    <a:pt x="47999" y="34958"/>
                  </a:lnTo>
                  <a:lnTo>
                    <a:pt x="48230" y="34900"/>
                  </a:lnTo>
                  <a:lnTo>
                    <a:pt x="48441" y="34843"/>
                  </a:lnTo>
                  <a:lnTo>
                    <a:pt x="48729" y="34804"/>
                  </a:lnTo>
                  <a:lnTo>
                    <a:pt x="49151" y="34766"/>
                  </a:lnTo>
                  <a:lnTo>
                    <a:pt x="49574" y="34747"/>
                  </a:lnTo>
                  <a:close/>
                  <a:moveTo>
                    <a:pt x="22434" y="35400"/>
                  </a:moveTo>
                  <a:lnTo>
                    <a:pt x="22569" y="35553"/>
                  </a:lnTo>
                  <a:lnTo>
                    <a:pt x="22684" y="35726"/>
                  </a:lnTo>
                  <a:lnTo>
                    <a:pt x="22780" y="35899"/>
                  </a:lnTo>
                  <a:lnTo>
                    <a:pt x="22857" y="36091"/>
                  </a:lnTo>
                  <a:lnTo>
                    <a:pt x="23011" y="36475"/>
                  </a:lnTo>
                  <a:lnTo>
                    <a:pt x="23087" y="36667"/>
                  </a:lnTo>
                  <a:lnTo>
                    <a:pt x="23183" y="36840"/>
                  </a:lnTo>
                  <a:lnTo>
                    <a:pt x="22915" y="36533"/>
                  </a:lnTo>
                  <a:lnTo>
                    <a:pt x="22799" y="36360"/>
                  </a:lnTo>
                  <a:lnTo>
                    <a:pt x="22703" y="36168"/>
                  </a:lnTo>
                  <a:lnTo>
                    <a:pt x="22607" y="35995"/>
                  </a:lnTo>
                  <a:lnTo>
                    <a:pt x="22530" y="35803"/>
                  </a:lnTo>
                  <a:lnTo>
                    <a:pt x="22473" y="35611"/>
                  </a:lnTo>
                  <a:lnTo>
                    <a:pt x="22434" y="35400"/>
                  </a:lnTo>
                  <a:close/>
                  <a:moveTo>
                    <a:pt x="34420" y="26295"/>
                  </a:moveTo>
                  <a:lnTo>
                    <a:pt x="34439" y="26545"/>
                  </a:lnTo>
                  <a:lnTo>
                    <a:pt x="34458" y="26795"/>
                  </a:lnTo>
                  <a:lnTo>
                    <a:pt x="34516" y="27045"/>
                  </a:lnTo>
                  <a:lnTo>
                    <a:pt x="34573" y="27294"/>
                  </a:lnTo>
                  <a:lnTo>
                    <a:pt x="34727" y="27794"/>
                  </a:lnTo>
                  <a:lnTo>
                    <a:pt x="34861" y="28255"/>
                  </a:lnTo>
                  <a:lnTo>
                    <a:pt x="34938" y="28524"/>
                  </a:lnTo>
                  <a:lnTo>
                    <a:pt x="34996" y="28792"/>
                  </a:lnTo>
                  <a:lnTo>
                    <a:pt x="35034" y="29061"/>
                  </a:lnTo>
                  <a:lnTo>
                    <a:pt x="35053" y="29330"/>
                  </a:lnTo>
                  <a:lnTo>
                    <a:pt x="35073" y="29580"/>
                  </a:lnTo>
                  <a:lnTo>
                    <a:pt x="35073" y="29849"/>
                  </a:lnTo>
                  <a:lnTo>
                    <a:pt x="35073" y="30098"/>
                  </a:lnTo>
                  <a:lnTo>
                    <a:pt x="35053" y="30348"/>
                  </a:lnTo>
                  <a:lnTo>
                    <a:pt x="34977" y="30848"/>
                  </a:lnTo>
                  <a:lnTo>
                    <a:pt x="34861" y="31347"/>
                  </a:lnTo>
                  <a:lnTo>
                    <a:pt x="34708" y="31827"/>
                  </a:lnTo>
                  <a:lnTo>
                    <a:pt x="34516" y="32288"/>
                  </a:lnTo>
                  <a:lnTo>
                    <a:pt x="34285" y="32749"/>
                  </a:lnTo>
                  <a:lnTo>
                    <a:pt x="34035" y="33191"/>
                  </a:lnTo>
                  <a:lnTo>
                    <a:pt x="33767" y="33633"/>
                  </a:lnTo>
                  <a:lnTo>
                    <a:pt x="33478" y="34055"/>
                  </a:lnTo>
                  <a:lnTo>
                    <a:pt x="33152" y="34478"/>
                  </a:lnTo>
                  <a:lnTo>
                    <a:pt x="32825" y="34881"/>
                  </a:lnTo>
                  <a:lnTo>
                    <a:pt x="32480" y="35265"/>
                  </a:lnTo>
                  <a:lnTo>
                    <a:pt x="32134" y="35649"/>
                  </a:lnTo>
                  <a:lnTo>
                    <a:pt x="32115" y="35688"/>
                  </a:lnTo>
                  <a:lnTo>
                    <a:pt x="32096" y="35707"/>
                  </a:lnTo>
                  <a:lnTo>
                    <a:pt x="32115" y="35745"/>
                  </a:lnTo>
                  <a:lnTo>
                    <a:pt x="31519" y="36283"/>
                  </a:lnTo>
                  <a:lnTo>
                    <a:pt x="31807" y="35937"/>
                  </a:lnTo>
                  <a:lnTo>
                    <a:pt x="32076" y="35553"/>
                  </a:lnTo>
                  <a:lnTo>
                    <a:pt x="32345" y="35169"/>
                  </a:lnTo>
                  <a:lnTo>
                    <a:pt x="32576" y="34766"/>
                  </a:lnTo>
                  <a:lnTo>
                    <a:pt x="32806" y="34362"/>
                  </a:lnTo>
                  <a:lnTo>
                    <a:pt x="33037" y="33940"/>
                  </a:lnTo>
                  <a:lnTo>
                    <a:pt x="33229" y="33498"/>
                  </a:lnTo>
                  <a:lnTo>
                    <a:pt x="33421" y="33076"/>
                  </a:lnTo>
                  <a:lnTo>
                    <a:pt x="33594" y="32615"/>
                  </a:lnTo>
                  <a:lnTo>
                    <a:pt x="33747" y="32173"/>
                  </a:lnTo>
                  <a:lnTo>
                    <a:pt x="33882" y="31731"/>
                  </a:lnTo>
                  <a:lnTo>
                    <a:pt x="33997" y="31270"/>
                  </a:lnTo>
                  <a:lnTo>
                    <a:pt x="34093" y="30828"/>
                  </a:lnTo>
                  <a:lnTo>
                    <a:pt x="34189" y="30387"/>
                  </a:lnTo>
                  <a:lnTo>
                    <a:pt x="34247" y="29945"/>
                  </a:lnTo>
                  <a:lnTo>
                    <a:pt x="34304" y="29503"/>
                  </a:lnTo>
                  <a:lnTo>
                    <a:pt x="34285" y="29465"/>
                  </a:lnTo>
                  <a:lnTo>
                    <a:pt x="34247" y="29445"/>
                  </a:lnTo>
                  <a:lnTo>
                    <a:pt x="34208" y="29465"/>
                  </a:lnTo>
                  <a:lnTo>
                    <a:pt x="34170" y="29484"/>
                  </a:lnTo>
                  <a:lnTo>
                    <a:pt x="33882" y="30559"/>
                  </a:lnTo>
                  <a:lnTo>
                    <a:pt x="33575" y="31635"/>
                  </a:lnTo>
                  <a:lnTo>
                    <a:pt x="33402" y="32154"/>
                  </a:lnTo>
                  <a:lnTo>
                    <a:pt x="33210" y="32672"/>
                  </a:lnTo>
                  <a:lnTo>
                    <a:pt x="33018" y="33191"/>
                  </a:lnTo>
                  <a:lnTo>
                    <a:pt x="32787" y="33709"/>
                  </a:lnTo>
                  <a:lnTo>
                    <a:pt x="32595" y="34113"/>
                  </a:lnTo>
                  <a:lnTo>
                    <a:pt x="32364" y="34516"/>
                  </a:lnTo>
                  <a:lnTo>
                    <a:pt x="32134" y="34900"/>
                  </a:lnTo>
                  <a:lnTo>
                    <a:pt x="31884" y="35265"/>
                  </a:lnTo>
                  <a:lnTo>
                    <a:pt x="31404" y="36014"/>
                  </a:lnTo>
                  <a:lnTo>
                    <a:pt x="31154" y="36398"/>
                  </a:lnTo>
                  <a:lnTo>
                    <a:pt x="30924" y="36783"/>
                  </a:lnTo>
                  <a:lnTo>
                    <a:pt x="30482" y="37128"/>
                  </a:lnTo>
                  <a:lnTo>
                    <a:pt x="30021" y="37455"/>
                  </a:lnTo>
                  <a:lnTo>
                    <a:pt x="30290" y="37071"/>
                  </a:lnTo>
                  <a:lnTo>
                    <a:pt x="30521" y="36687"/>
                  </a:lnTo>
                  <a:lnTo>
                    <a:pt x="30732" y="36283"/>
                  </a:lnTo>
                  <a:lnTo>
                    <a:pt x="30924" y="35880"/>
                  </a:lnTo>
                  <a:lnTo>
                    <a:pt x="31078" y="35457"/>
                  </a:lnTo>
                  <a:lnTo>
                    <a:pt x="31231" y="35016"/>
                  </a:lnTo>
                  <a:lnTo>
                    <a:pt x="31366" y="34555"/>
                  </a:lnTo>
                  <a:lnTo>
                    <a:pt x="31481" y="34094"/>
                  </a:lnTo>
                  <a:lnTo>
                    <a:pt x="31615" y="33633"/>
                  </a:lnTo>
                  <a:lnTo>
                    <a:pt x="31750" y="33172"/>
                  </a:lnTo>
                  <a:lnTo>
                    <a:pt x="32038" y="32307"/>
                  </a:lnTo>
                  <a:lnTo>
                    <a:pt x="32345" y="31443"/>
                  </a:lnTo>
                  <a:lnTo>
                    <a:pt x="32691" y="30598"/>
                  </a:lnTo>
                  <a:lnTo>
                    <a:pt x="33056" y="29772"/>
                  </a:lnTo>
                  <a:lnTo>
                    <a:pt x="33421" y="28946"/>
                  </a:lnTo>
                  <a:lnTo>
                    <a:pt x="34189" y="27237"/>
                  </a:lnTo>
                  <a:lnTo>
                    <a:pt x="34304" y="26949"/>
                  </a:lnTo>
                  <a:lnTo>
                    <a:pt x="34381" y="26718"/>
                  </a:lnTo>
                  <a:lnTo>
                    <a:pt x="34420" y="26526"/>
                  </a:lnTo>
                  <a:lnTo>
                    <a:pt x="34420" y="26295"/>
                  </a:lnTo>
                  <a:close/>
                  <a:moveTo>
                    <a:pt x="47019" y="36206"/>
                  </a:moveTo>
                  <a:lnTo>
                    <a:pt x="47423" y="36322"/>
                  </a:lnTo>
                  <a:lnTo>
                    <a:pt x="47826" y="36398"/>
                  </a:lnTo>
                  <a:lnTo>
                    <a:pt x="48249" y="36475"/>
                  </a:lnTo>
                  <a:lnTo>
                    <a:pt x="48671" y="36514"/>
                  </a:lnTo>
                  <a:lnTo>
                    <a:pt x="49132" y="36725"/>
                  </a:lnTo>
                  <a:lnTo>
                    <a:pt x="49593" y="36975"/>
                  </a:lnTo>
                  <a:lnTo>
                    <a:pt x="50016" y="37244"/>
                  </a:lnTo>
                  <a:lnTo>
                    <a:pt x="50208" y="37397"/>
                  </a:lnTo>
                  <a:lnTo>
                    <a:pt x="50400" y="37551"/>
                  </a:lnTo>
                  <a:lnTo>
                    <a:pt x="50573" y="37705"/>
                  </a:lnTo>
                  <a:lnTo>
                    <a:pt x="50746" y="37877"/>
                  </a:lnTo>
                  <a:lnTo>
                    <a:pt x="50880" y="38050"/>
                  </a:lnTo>
                  <a:lnTo>
                    <a:pt x="50995" y="38242"/>
                  </a:lnTo>
                  <a:lnTo>
                    <a:pt x="51111" y="38434"/>
                  </a:lnTo>
                  <a:lnTo>
                    <a:pt x="51187" y="38626"/>
                  </a:lnTo>
                  <a:lnTo>
                    <a:pt x="51245" y="38838"/>
                  </a:lnTo>
                  <a:lnTo>
                    <a:pt x="51283" y="39030"/>
                  </a:lnTo>
                  <a:lnTo>
                    <a:pt x="51283" y="39087"/>
                  </a:lnTo>
                  <a:lnTo>
                    <a:pt x="51264" y="39107"/>
                  </a:lnTo>
                  <a:lnTo>
                    <a:pt x="51226" y="39126"/>
                  </a:lnTo>
                  <a:lnTo>
                    <a:pt x="51187" y="39145"/>
                  </a:lnTo>
                  <a:lnTo>
                    <a:pt x="51053" y="39145"/>
                  </a:lnTo>
                  <a:lnTo>
                    <a:pt x="50880" y="39107"/>
                  </a:lnTo>
                  <a:lnTo>
                    <a:pt x="50688" y="39049"/>
                  </a:lnTo>
                  <a:lnTo>
                    <a:pt x="50458" y="38972"/>
                  </a:lnTo>
                  <a:lnTo>
                    <a:pt x="49977" y="38780"/>
                  </a:lnTo>
                  <a:lnTo>
                    <a:pt x="49478" y="38550"/>
                  </a:lnTo>
                  <a:lnTo>
                    <a:pt x="49017" y="38319"/>
                  </a:lnTo>
                  <a:lnTo>
                    <a:pt x="48671" y="38146"/>
                  </a:lnTo>
                  <a:lnTo>
                    <a:pt x="48498" y="38050"/>
                  </a:lnTo>
                  <a:lnTo>
                    <a:pt x="48268" y="37858"/>
                  </a:lnTo>
                  <a:lnTo>
                    <a:pt x="48037" y="37666"/>
                  </a:lnTo>
                  <a:lnTo>
                    <a:pt x="47826" y="37474"/>
                  </a:lnTo>
                  <a:lnTo>
                    <a:pt x="47634" y="37263"/>
                  </a:lnTo>
                  <a:lnTo>
                    <a:pt x="47461" y="37032"/>
                  </a:lnTo>
                  <a:lnTo>
                    <a:pt x="47288" y="36802"/>
                  </a:lnTo>
                  <a:lnTo>
                    <a:pt x="46981" y="36322"/>
                  </a:lnTo>
                  <a:lnTo>
                    <a:pt x="47019" y="36264"/>
                  </a:lnTo>
                  <a:lnTo>
                    <a:pt x="47019" y="36206"/>
                  </a:lnTo>
                  <a:close/>
                  <a:moveTo>
                    <a:pt x="46443" y="36187"/>
                  </a:moveTo>
                  <a:lnTo>
                    <a:pt x="46597" y="36283"/>
                  </a:lnTo>
                  <a:lnTo>
                    <a:pt x="46712" y="36591"/>
                  </a:lnTo>
                  <a:lnTo>
                    <a:pt x="46866" y="36898"/>
                  </a:lnTo>
                  <a:lnTo>
                    <a:pt x="47058" y="37205"/>
                  </a:lnTo>
                  <a:lnTo>
                    <a:pt x="47288" y="37493"/>
                  </a:lnTo>
                  <a:lnTo>
                    <a:pt x="47538" y="37762"/>
                  </a:lnTo>
                  <a:lnTo>
                    <a:pt x="47826" y="38031"/>
                  </a:lnTo>
                  <a:lnTo>
                    <a:pt x="48114" y="38262"/>
                  </a:lnTo>
                  <a:lnTo>
                    <a:pt x="48441" y="38492"/>
                  </a:lnTo>
                  <a:lnTo>
                    <a:pt x="48594" y="39126"/>
                  </a:lnTo>
                  <a:lnTo>
                    <a:pt x="48652" y="39433"/>
                  </a:lnTo>
                  <a:lnTo>
                    <a:pt x="48710" y="39760"/>
                  </a:lnTo>
                  <a:lnTo>
                    <a:pt x="48729" y="40067"/>
                  </a:lnTo>
                  <a:lnTo>
                    <a:pt x="48748" y="40394"/>
                  </a:lnTo>
                  <a:lnTo>
                    <a:pt x="48767" y="40701"/>
                  </a:lnTo>
                  <a:lnTo>
                    <a:pt x="48748" y="41027"/>
                  </a:lnTo>
                  <a:lnTo>
                    <a:pt x="48460" y="40835"/>
                  </a:lnTo>
                  <a:lnTo>
                    <a:pt x="48191" y="40605"/>
                  </a:lnTo>
                  <a:lnTo>
                    <a:pt x="47961" y="40374"/>
                  </a:lnTo>
                  <a:lnTo>
                    <a:pt x="47730" y="40105"/>
                  </a:lnTo>
                  <a:lnTo>
                    <a:pt x="47538" y="39837"/>
                  </a:lnTo>
                  <a:lnTo>
                    <a:pt x="47365" y="39529"/>
                  </a:lnTo>
                  <a:lnTo>
                    <a:pt x="47212" y="39222"/>
                  </a:lnTo>
                  <a:lnTo>
                    <a:pt x="47058" y="38915"/>
                  </a:lnTo>
                  <a:lnTo>
                    <a:pt x="46943" y="38588"/>
                  </a:lnTo>
                  <a:lnTo>
                    <a:pt x="46827" y="38262"/>
                  </a:lnTo>
                  <a:lnTo>
                    <a:pt x="46731" y="37916"/>
                  </a:lnTo>
                  <a:lnTo>
                    <a:pt x="46655" y="37570"/>
                  </a:lnTo>
                  <a:lnTo>
                    <a:pt x="46597" y="37224"/>
                  </a:lnTo>
                  <a:lnTo>
                    <a:pt x="46539" y="36879"/>
                  </a:lnTo>
                  <a:lnTo>
                    <a:pt x="46443" y="36187"/>
                  </a:lnTo>
                  <a:close/>
                  <a:moveTo>
                    <a:pt x="20898" y="41930"/>
                  </a:moveTo>
                  <a:lnTo>
                    <a:pt x="20898" y="42103"/>
                  </a:lnTo>
                  <a:lnTo>
                    <a:pt x="20879" y="42257"/>
                  </a:lnTo>
                  <a:lnTo>
                    <a:pt x="20859" y="42410"/>
                  </a:lnTo>
                  <a:lnTo>
                    <a:pt x="20802" y="42583"/>
                  </a:lnTo>
                  <a:lnTo>
                    <a:pt x="20667" y="42890"/>
                  </a:lnTo>
                  <a:lnTo>
                    <a:pt x="20514" y="43198"/>
                  </a:lnTo>
                  <a:lnTo>
                    <a:pt x="20552" y="42852"/>
                  </a:lnTo>
                  <a:lnTo>
                    <a:pt x="20629" y="42545"/>
                  </a:lnTo>
                  <a:lnTo>
                    <a:pt x="20667" y="42391"/>
                  </a:lnTo>
                  <a:lnTo>
                    <a:pt x="20744" y="42237"/>
                  </a:lnTo>
                  <a:lnTo>
                    <a:pt x="20802" y="42084"/>
                  </a:lnTo>
                  <a:lnTo>
                    <a:pt x="20898" y="41930"/>
                  </a:lnTo>
                  <a:close/>
                  <a:moveTo>
                    <a:pt x="23183" y="45829"/>
                  </a:moveTo>
                  <a:lnTo>
                    <a:pt x="23030" y="46040"/>
                  </a:lnTo>
                  <a:lnTo>
                    <a:pt x="22857" y="46232"/>
                  </a:lnTo>
                  <a:lnTo>
                    <a:pt x="22684" y="46425"/>
                  </a:lnTo>
                  <a:lnTo>
                    <a:pt x="22473" y="46597"/>
                  </a:lnTo>
                  <a:lnTo>
                    <a:pt x="22300" y="46751"/>
                  </a:lnTo>
                  <a:lnTo>
                    <a:pt x="22108" y="46886"/>
                  </a:lnTo>
                  <a:lnTo>
                    <a:pt x="21724" y="47154"/>
                  </a:lnTo>
                  <a:lnTo>
                    <a:pt x="21762" y="47058"/>
                  </a:lnTo>
                  <a:lnTo>
                    <a:pt x="21897" y="46866"/>
                  </a:lnTo>
                  <a:lnTo>
                    <a:pt x="22050" y="46693"/>
                  </a:lnTo>
                  <a:lnTo>
                    <a:pt x="22223" y="46521"/>
                  </a:lnTo>
                  <a:lnTo>
                    <a:pt x="22396" y="46348"/>
                  </a:lnTo>
                  <a:lnTo>
                    <a:pt x="22588" y="46213"/>
                  </a:lnTo>
                  <a:lnTo>
                    <a:pt x="22780" y="46060"/>
                  </a:lnTo>
                  <a:lnTo>
                    <a:pt x="22972" y="45944"/>
                  </a:lnTo>
                  <a:lnTo>
                    <a:pt x="23183" y="45829"/>
                  </a:lnTo>
                  <a:close/>
                  <a:moveTo>
                    <a:pt x="19880" y="39933"/>
                  </a:moveTo>
                  <a:lnTo>
                    <a:pt x="19573" y="41565"/>
                  </a:lnTo>
                  <a:lnTo>
                    <a:pt x="19476" y="41988"/>
                  </a:lnTo>
                  <a:lnTo>
                    <a:pt x="19361" y="42410"/>
                  </a:lnTo>
                  <a:lnTo>
                    <a:pt x="19227" y="42814"/>
                  </a:lnTo>
                  <a:lnTo>
                    <a:pt x="19073" y="43217"/>
                  </a:lnTo>
                  <a:lnTo>
                    <a:pt x="18900" y="43601"/>
                  </a:lnTo>
                  <a:lnTo>
                    <a:pt x="18727" y="44004"/>
                  </a:lnTo>
                  <a:lnTo>
                    <a:pt x="18362" y="44773"/>
                  </a:lnTo>
                  <a:lnTo>
                    <a:pt x="18113" y="45272"/>
                  </a:lnTo>
                  <a:lnTo>
                    <a:pt x="17863" y="45733"/>
                  </a:lnTo>
                  <a:lnTo>
                    <a:pt x="17306" y="46674"/>
                  </a:lnTo>
                  <a:lnTo>
                    <a:pt x="16730" y="47596"/>
                  </a:lnTo>
                  <a:lnTo>
                    <a:pt x="16134" y="48499"/>
                  </a:lnTo>
                  <a:lnTo>
                    <a:pt x="16557" y="47423"/>
                  </a:lnTo>
                  <a:lnTo>
                    <a:pt x="16980" y="46348"/>
                  </a:lnTo>
                  <a:lnTo>
                    <a:pt x="17210" y="45810"/>
                  </a:lnTo>
                  <a:lnTo>
                    <a:pt x="17441" y="45291"/>
                  </a:lnTo>
                  <a:lnTo>
                    <a:pt x="17709" y="44773"/>
                  </a:lnTo>
                  <a:lnTo>
                    <a:pt x="17978" y="44254"/>
                  </a:lnTo>
                  <a:lnTo>
                    <a:pt x="17998" y="44216"/>
                  </a:lnTo>
                  <a:lnTo>
                    <a:pt x="17998" y="44177"/>
                  </a:lnTo>
                  <a:lnTo>
                    <a:pt x="17978" y="44139"/>
                  </a:lnTo>
                  <a:lnTo>
                    <a:pt x="17940" y="44120"/>
                  </a:lnTo>
                  <a:lnTo>
                    <a:pt x="17902" y="44101"/>
                  </a:lnTo>
                  <a:lnTo>
                    <a:pt x="17863" y="44101"/>
                  </a:lnTo>
                  <a:lnTo>
                    <a:pt x="17825" y="44120"/>
                  </a:lnTo>
                  <a:lnTo>
                    <a:pt x="17805" y="44158"/>
                  </a:lnTo>
                  <a:lnTo>
                    <a:pt x="17498" y="44715"/>
                  </a:lnTo>
                  <a:lnTo>
                    <a:pt x="17191" y="45311"/>
                  </a:lnTo>
                  <a:lnTo>
                    <a:pt x="16922" y="45887"/>
                  </a:lnTo>
                  <a:lnTo>
                    <a:pt x="16672" y="46482"/>
                  </a:lnTo>
                  <a:lnTo>
                    <a:pt x="16442" y="47097"/>
                  </a:lnTo>
                  <a:lnTo>
                    <a:pt x="16230" y="47711"/>
                  </a:lnTo>
                  <a:lnTo>
                    <a:pt x="16019" y="48326"/>
                  </a:lnTo>
                  <a:lnTo>
                    <a:pt x="15827" y="48941"/>
                  </a:lnTo>
                  <a:lnTo>
                    <a:pt x="15827" y="48979"/>
                  </a:lnTo>
                  <a:lnTo>
                    <a:pt x="15789" y="49056"/>
                  </a:lnTo>
                  <a:lnTo>
                    <a:pt x="15923" y="48441"/>
                  </a:lnTo>
                  <a:lnTo>
                    <a:pt x="16077" y="47827"/>
                  </a:lnTo>
                  <a:lnTo>
                    <a:pt x="16250" y="47212"/>
                  </a:lnTo>
                  <a:lnTo>
                    <a:pt x="16423" y="46617"/>
                  </a:lnTo>
                  <a:lnTo>
                    <a:pt x="16615" y="46002"/>
                  </a:lnTo>
                  <a:lnTo>
                    <a:pt x="16826" y="45426"/>
                  </a:lnTo>
                  <a:lnTo>
                    <a:pt x="17056" y="44830"/>
                  </a:lnTo>
                  <a:lnTo>
                    <a:pt x="17306" y="44254"/>
                  </a:lnTo>
                  <a:lnTo>
                    <a:pt x="17556" y="43678"/>
                  </a:lnTo>
                  <a:lnTo>
                    <a:pt x="17844" y="43121"/>
                  </a:lnTo>
                  <a:lnTo>
                    <a:pt x="18132" y="42564"/>
                  </a:lnTo>
                  <a:lnTo>
                    <a:pt x="18439" y="42026"/>
                  </a:lnTo>
                  <a:lnTo>
                    <a:pt x="18766" y="41488"/>
                  </a:lnTo>
                  <a:lnTo>
                    <a:pt x="19112" y="40951"/>
                  </a:lnTo>
                  <a:lnTo>
                    <a:pt x="19496" y="40432"/>
                  </a:lnTo>
                  <a:lnTo>
                    <a:pt x="19880" y="39933"/>
                  </a:lnTo>
                  <a:close/>
                  <a:moveTo>
                    <a:pt x="12735" y="45983"/>
                  </a:moveTo>
                  <a:lnTo>
                    <a:pt x="12773" y="46002"/>
                  </a:lnTo>
                  <a:lnTo>
                    <a:pt x="12812" y="46040"/>
                  </a:lnTo>
                  <a:lnTo>
                    <a:pt x="12812" y="46079"/>
                  </a:lnTo>
                  <a:lnTo>
                    <a:pt x="12812" y="46136"/>
                  </a:lnTo>
                  <a:lnTo>
                    <a:pt x="12792" y="46213"/>
                  </a:lnTo>
                  <a:lnTo>
                    <a:pt x="12696" y="46425"/>
                  </a:lnTo>
                  <a:lnTo>
                    <a:pt x="11909" y="47731"/>
                  </a:lnTo>
                  <a:lnTo>
                    <a:pt x="11659" y="48115"/>
                  </a:lnTo>
                  <a:lnTo>
                    <a:pt x="11410" y="48480"/>
                  </a:lnTo>
                  <a:lnTo>
                    <a:pt x="10891" y="49229"/>
                  </a:lnTo>
                  <a:lnTo>
                    <a:pt x="10872" y="49190"/>
                  </a:lnTo>
                  <a:lnTo>
                    <a:pt x="10872" y="49152"/>
                  </a:lnTo>
                  <a:lnTo>
                    <a:pt x="10833" y="49114"/>
                  </a:lnTo>
                  <a:lnTo>
                    <a:pt x="10795" y="49094"/>
                  </a:lnTo>
                  <a:lnTo>
                    <a:pt x="10756" y="49094"/>
                  </a:lnTo>
                  <a:lnTo>
                    <a:pt x="10680" y="49114"/>
                  </a:lnTo>
                  <a:lnTo>
                    <a:pt x="10641" y="49133"/>
                  </a:lnTo>
                  <a:lnTo>
                    <a:pt x="10603" y="49171"/>
                  </a:lnTo>
                  <a:lnTo>
                    <a:pt x="10584" y="49210"/>
                  </a:lnTo>
                  <a:lnTo>
                    <a:pt x="10641" y="48902"/>
                  </a:lnTo>
                  <a:lnTo>
                    <a:pt x="10680" y="48614"/>
                  </a:lnTo>
                  <a:lnTo>
                    <a:pt x="10699" y="48307"/>
                  </a:lnTo>
                  <a:lnTo>
                    <a:pt x="10718" y="48019"/>
                  </a:lnTo>
                  <a:lnTo>
                    <a:pt x="10814" y="47750"/>
                  </a:lnTo>
                  <a:lnTo>
                    <a:pt x="10949" y="47481"/>
                  </a:lnTo>
                  <a:lnTo>
                    <a:pt x="11083" y="47231"/>
                  </a:lnTo>
                  <a:lnTo>
                    <a:pt x="11256" y="46982"/>
                  </a:lnTo>
                  <a:lnTo>
                    <a:pt x="11429" y="46770"/>
                  </a:lnTo>
                  <a:lnTo>
                    <a:pt x="11640" y="46559"/>
                  </a:lnTo>
                  <a:lnTo>
                    <a:pt x="11851" y="46367"/>
                  </a:lnTo>
                  <a:lnTo>
                    <a:pt x="12082" y="46213"/>
                  </a:lnTo>
                  <a:lnTo>
                    <a:pt x="12255" y="46117"/>
                  </a:lnTo>
                  <a:lnTo>
                    <a:pt x="12408" y="46040"/>
                  </a:lnTo>
                  <a:lnTo>
                    <a:pt x="12562" y="45983"/>
                  </a:lnTo>
                  <a:close/>
                  <a:moveTo>
                    <a:pt x="9431" y="44907"/>
                  </a:moveTo>
                  <a:lnTo>
                    <a:pt x="9604" y="45176"/>
                  </a:lnTo>
                  <a:lnTo>
                    <a:pt x="9758" y="45483"/>
                  </a:lnTo>
                  <a:lnTo>
                    <a:pt x="9892" y="45772"/>
                  </a:lnTo>
                  <a:lnTo>
                    <a:pt x="10027" y="46079"/>
                  </a:lnTo>
                  <a:lnTo>
                    <a:pt x="10142" y="46386"/>
                  </a:lnTo>
                  <a:lnTo>
                    <a:pt x="10238" y="46693"/>
                  </a:lnTo>
                  <a:lnTo>
                    <a:pt x="10295" y="47020"/>
                  </a:lnTo>
                  <a:lnTo>
                    <a:pt x="10353" y="47347"/>
                  </a:lnTo>
                  <a:lnTo>
                    <a:pt x="10372" y="47539"/>
                  </a:lnTo>
                  <a:lnTo>
                    <a:pt x="10392" y="47750"/>
                  </a:lnTo>
                  <a:lnTo>
                    <a:pt x="10372" y="48134"/>
                  </a:lnTo>
                  <a:lnTo>
                    <a:pt x="10295" y="48537"/>
                  </a:lnTo>
                  <a:lnTo>
                    <a:pt x="10257" y="48941"/>
                  </a:lnTo>
                  <a:lnTo>
                    <a:pt x="10238" y="48845"/>
                  </a:lnTo>
                  <a:lnTo>
                    <a:pt x="10219" y="48806"/>
                  </a:lnTo>
                  <a:lnTo>
                    <a:pt x="10180" y="48768"/>
                  </a:lnTo>
                  <a:lnTo>
                    <a:pt x="10142" y="48749"/>
                  </a:lnTo>
                  <a:lnTo>
                    <a:pt x="10103" y="48749"/>
                  </a:lnTo>
                  <a:lnTo>
                    <a:pt x="10027" y="48768"/>
                  </a:lnTo>
                  <a:lnTo>
                    <a:pt x="9988" y="48787"/>
                  </a:lnTo>
                  <a:lnTo>
                    <a:pt x="9969" y="48825"/>
                  </a:lnTo>
                  <a:lnTo>
                    <a:pt x="9815" y="49094"/>
                  </a:lnTo>
                  <a:lnTo>
                    <a:pt x="9681" y="49402"/>
                  </a:lnTo>
                  <a:lnTo>
                    <a:pt x="9566" y="49152"/>
                  </a:lnTo>
                  <a:lnTo>
                    <a:pt x="9431" y="48902"/>
                  </a:lnTo>
                  <a:lnTo>
                    <a:pt x="9354" y="48614"/>
                  </a:lnTo>
                  <a:lnTo>
                    <a:pt x="9239" y="48326"/>
                  </a:lnTo>
                  <a:lnTo>
                    <a:pt x="9124" y="48038"/>
                  </a:lnTo>
                  <a:lnTo>
                    <a:pt x="8989" y="47750"/>
                  </a:lnTo>
                  <a:lnTo>
                    <a:pt x="9028" y="47116"/>
                  </a:lnTo>
                  <a:lnTo>
                    <a:pt x="9047" y="46578"/>
                  </a:lnTo>
                  <a:lnTo>
                    <a:pt x="9085" y="46290"/>
                  </a:lnTo>
                  <a:lnTo>
                    <a:pt x="9124" y="46002"/>
                  </a:lnTo>
                  <a:lnTo>
                    <a:pt x="9162" y="45714"/>
                  </a:lnTo>
                  <a:lnTo>
                    <a:pt x="9239" y="45426"/>
                  </a:lnTo>
                  <a:lnTo>
                    <a:pt x="9335" y="45157"/>
                  </a:lnTo>
                  <a:lnTo>
                    <a:pt x="9431" y="44907"/>
                  </a:lnTo>
                  <a:close/>
                  <a:moveTo>
                    <a:pt x="7069" y="45906"/>
                  </a:moveTo>
                  <a:lnTo>
                    <a:pt x="7184" y="45925"/>
                  </a:lnTo>
                  <a:lnTo>
                    <a:pt x="7299" y="45964"/>
                  </a:lnTo>
                  <a:lnTo>
                    <a:pt x="7434" y="46021"/>
                  </a:lnTo>
                  <a:lnTo>
                    <a:pt x="7549" y="46098"/>
                  </a:lnTo>
                  <a:lnTo>
                    <a:pt x="7683" y="46194"/>
                  </a:lnTo>
                  <a:lnTo>
                    <a:pt x="7799" y="46309"/>
                  </a:lnTo>
                  <a:lnTo>
                    <a:pt x="7991" y="46540"/>
                  </a:lnTo>
                  <a:lnTo>
                    <a:pt x="8183" y="46828"/>
                  </a:lnTo>
                  <a:lnTo>
                    <a:pt x="8336" y="47116"/>
                  </a:lnTo>
                  <a:lnTo>
                    <a:pt x="8490" y="47423"/>
                  </a:lnTo>
                  <a:lnTo>
                    <a:pt x="8721" y="47980"/>
                  </a:lnTo>
                  <a:lnTo>
                    <a:pt x="8778" y="48153"/>
                  </a:lnTo>
                  <a:lnTo>
                    <a:pt x="8817" y="48461"/>
                  </a:lnTo>
                  <a:lnTo>
                    <a:pt x="8874" y="48768"/>
                  </a:lnTo>
                  <a:lnTo>
                    <a:pt x="8913" y="48902"/>
                  </a:lnTo>
                  <a:lnTo>
                    <a:pt x="8970" y="49037"/>
                  </a:lnTo>
                  <a:lnTo>
                    <a:pt x="9047" y="49171"/>
                  </a:lnTo>
                  <a:lnTo>
                    <a:pt x="9124" y="49286"/>
                  </a:lnTo>
                  <a:lnTo>
                    <a:pt x="9181" y="49479"/>
                  </a:lnTo>
                  <a:lnTo>
                    <a:pt x="9201" y="49651"/>
                  </a:lnTo>
                  <a:lnTo>
                    <a:pt x="9047" y="49517"/>
                  </a:lnTo>
                  <a:lnTo>
                    <a:pt x="8893" y="49402"/>
                  </a:lnTo>
                  <a:lnTo>
                    <a:pt x="8721" y="49286"/>
                  </a:lnTo>
                  <a:lnTo>
                    <a:pt x="8548" y="49190"/>
                  </a:lnTo>
                  <a:lnTo>
                    <a:pt x="8471" y="49171"/>
                  </a:lnTo>
                  <a:lnTo>
                    <a:pt x="8394" y="49210"/>
                  </a:lnTo>
                  <a:lnTo>
                    <a:pt x="8221" y="49018"/>
                  </a:lnTo>
                  <a:lnTo>
                    <a:pt x="8010" y="48825"/>
                  </a:lnTo>
                  <a:lnTo>
                    <a:pt x="7818" y="48653"/>
                  </a:lnTo>
                  <a:lnTo>
                    <a:pt x="7607" y="48480"/>
                  </a:lnTo>
                  <a:lnTo>
                    <a:pt x="7299" y="48134"/>
                  </a:lnTo>
                  <a:lnTo>
                    <a:pt x="7030" y="47769"/>
                  </a:lnTo>
                  <a:lnTo>
                    <a:pt x="6857" y="47539"/>
                  </a:lnTo>
                  <a:lnTo>
                    <a:pt x="6723" y="47308"/>
                  </a:lnTo>
                  <a:lnTo>
                    <a:pt x="6589" y="47058"/>
                  </a:lnTo>
                  <a:lnTo>
                    <a:pt x="6473" y="46809"/>
                  </a:lnTo>
                  <a:lnTo>
                    <a:pt x="6435" y="46693"/>
                  </a:lnTo>
                  <a:lnTo>
                    <a:pt x="6416" y="46578"/>
                  </a:lnTo>
                  <a:lnTo>
                    <a:pt x="6416" y="46482"/>
                  </a:lnTo>
                  <a:lnTo>
                    <a:pt x="6416" y="46386"/>
                  </a:lnTo>
                  <a:lnTo>
                    <a:pt x="6435" y="46290"/>
                  </a:lnTo>
                  <a:lnTo>
                    <a:pt x="6473" y="46213"/>
                  </a:lnTo>
                  <a:lnTo>
                    <a:pt x="6512" y="46136"/>
                  </a:lnTo>
                  <a:lnTo>
                    <a:pt x="6569" y="46079"/>
                  </a:lnTo>
                  <a:lnTo>
                    <a:pt x="6627" y="46021"/>
                  </a:lnTo>
                  <a:lnTo>
                    <a:pt x="6704" y="45964"/>
                  </a:lnTo>
                  <a:lnTo>
                    <a:pt x="6781" y="45925"/>
                  </a:lnTo>
                  <a:lnTo>
                    <a:pt x="6877" y="45906"/>
                  </a:lnTo>
                  <a:close/>
                  <a:moveTo>
                    <a:pt x="13215" y="47558"/>
                  </a:moveTo>
                  <a:lnTo>
                    <a:pt x="13157" y="47750"/>
                  </a:lnTo>
                  <a:lnTo>
                    <a:pt x="13081" y="47923"/>
                  </a:lnTo>
                  <a:lnTo>
                    <a:pt x="12984" y="48115"/>
                  </a:lnTo>
                  <a:lnTo>
                    <a:pt x="12888" y="48288"/>
                  </a:lnTo>
                  <a:lnTo>
                    <a:pt x="12658" y="48633"/>
                  </a:lnTo>
                  <a:lnTo>
                    <a:pt x="12370" y="48960"/>
                  </a:lnTo>
                  <a:lnTo>
                    <a:pt x="12082" y="49267"/>
                  </a:lnTo>
                  <a:lnTo>
                    <a:pt x="11774" y="49575"/>
                  </a:lnTo>
                  <a:lnTo>
                    <a:pt x="11121" y="50151"/>
                  </a:lnTo>
                  <a:lnTo>
                    <a:pt x="11390" y="49479"/>
                  </a:lnTo>
                  <a:lnTo>
                    <a:pt x="11390" y="49421"/>
                  </a:lnTo>
                  <a:lnTo>
                    <a:pt x="11371" y="49363"/>
                  </a:lnTo>
                  <a:lnTo>
                    <a:pt x="11313" y="49325"/>
                  </a:lnTo>
                  <a:lnTo>
                    <a:pt x="11256" y="49325"/>
                  </a:lnTo>
                  <a:lnTo>
                    <a:pt x="11640" y="48787"/>
                  </a:lnTo>
                  <a:lnTo>
                    <a:pt x="11986" y="48249"/>
                  </a:lnTo>
                  <a:lnTo>
                    <a:pt x="12005" y="48249"/>
                  </a:lnTo>
                  <a:lnTo>
                    <a:pt x="12178" y="48192"/>
                  </a:lnTo>
                  <a:lnTo>
                    <a:pt x="12351" y="48134"/>
                  </a:lnTo>
                  <a:lnTo>
                    <a:pt x="12504" y="48057"/>
                  </a:lnTo>
                  <a:lnTo>
                    <a:pt x="12658" y="47980"/>
                  </a:lnTo>
                  <a:lnTo>
                    <a:pt x="12946" y="47769"/>
                  </a:lnTo>
                  <a:lnTo>
                    <a:pt x="13215" y="47558"/>
                  </a:lnTo>
                  <a:close/>
                  <a:moveTo>
                    <a:pt x="10046" y="49267"/>
                  </a:moveTo>
                  <a:lnTo>
                    <a:pt x="10084" y="49517"/>
                  </a:lnTo>
                  <a:lnTo>
                    <a:pt x="10103" y="49767"/>
                  </a:lnTo>
                  <a:lnTo>
                    <a:pt x="10007" y="50247"/>
                  </a:lnTo>
                  <a:lnTo>
                    <a:pt x="9969" y="50228"/>
                  </a:lnTo>
                  <a:lnTo>
                    <a:pt x="9950" y="50247"/>
                  </a:lnTo>
                  <a:lnTo>
                    <a:pt x="9854" y="49863"/>
                  </a:lnTo>
                  <a:lnTo>
                    <a:pt x="9873" y="49709"/>
                  </a:lnTo>
                  <a:lnTo>
                    <a:pt x="9931" y="49555"/>
                  </a:lnTo>
                  <a:lnTo>
                    <a:pt x="10046" y="49267"/>
                  </a:lnTo>
                  <a:close/>
                  <a:moveTo>
                    <a:pt x="31058" y="45330"/>
                  </a:moveTo>
                  <a:lnTo>
                    <a:pt x="31135" y="45368"/>
                  </a:lnTo>
                  <a:lnTo>
                    <a:pt x="31231" y="45445"/>
                  </a:lnTo>
                  <a:lnTo>
                    <a:pt x="31327" y="45560"/>
                  </a:lnTo>
                  <a:lnTo>
                    <a:pt x="31462" y="45791"/>
                  </a:lnTo>
                  <a:lnTo>
                    <a:pt x="31596" y="46060"/>
                  </a:lnTo>
                  <a:lnTo>
                    <a:pt x="31692" y="46309"/>
                  </a:lnTo>
                  <a:lnTo>
                    <a:pt x="31750" y="46578"/>
                  </a:lnTo>
                  <a:lnTo>
                    <a:pt x="31788" y="46847"/>
                  </a:lnTo>
                  <a:lnTo>
                    <a:pt x="31807" y="47135"/>
                  </a:lnTo>
                  <a:lnTo>
                    <a:pt x="31788" y="47404"/>
                  </a:lnTo>
                  <a:lnTo>
                    <a:pt x="31769" y="47692"/>
                  </a:lnTo>
                  <a:lnTo>
                    <a:pt x="31711" y="47942"/>
                  </a:lnTo>
                  <a:lnTo>
                    <a:pt x="31654" y="48192"/>
                  </a:lnTo>
                  <a:lnTo>
                    <a:pt x="31577" y="48422"/>
                  </a:lnTo>
                  <a:lnTo>
                    <a:pt x="31481" y="48672"/>
                  </a:lnTo>
                  <a:lnTo>
                    <a:pt x="31231" y="48979"/>
                  </a:lnTo>
                  <a:lnTo>
                    <a:pt x="31001" y="49286"/>
                  </a:lnTo>
                  <a:lnTo>
                    <a:pt x="30789" y="49613"/>
                  </a:lnTo>
                  <a:lnTo>
                    <a:pt x="30617" y="49959"/>
                  </a:lnTo>
                  <a:lnTo>
                    <a:pt x="30386" y="50132"/>
                  </a:lnTo>
                  <a:lnTo>
                    <a:pt x="30482" y="49747"/>
                  </a:lnTo>
                  <a:lnTo>
                    <a:pt x="30501" y="49555"/>
                  </a:lnTo>
                  <a:lnTo>
                    <a:pt x="30521" y="49363"/>
                  </a:lnTo>
                  <a:lnTo>
                    <a:pt x="30521" y="49306"/>
                  </a:lnTo>
                  <a:lnTo>
                    <a:pt x="30501" y="49267"/>
                  </a:lnTo>
                  <a:lnTo>
                    <a:pt x="30463" y="49248"/>
                  </a:lnTo>
                  <a:lnTo>
                    <a:pt x="30405" y="49229"/>
                  </a:lnTo>
                  <a:lnTo>
                    <a:pt x="30329" y="49229"/>
                  </a:lnTo>
                  <a:lnTo>
                    <a:pt x="30290" y="49267"/>
                  </a:lnTo>
                  <a:lnTo>
                    <a:pt x="30252" y="49306"/>
                  </a:lnTo>
                  <a:lnTo>
                    <a:pt x="30136" y="49632"/>
                  </a:lnTo>
                  <a:lnTo>
                    <a:pt x="30021" y="49997"/>
                  </a:lnTo>
                  <a:lnTo>
                    <a:pt x="29829" y="50689"/>
                  </a:lnTo>
                  <a:lnTo>
                    <a:pt x="29752" y="50400"/>
                  </a:lnTo>
                  <a:lnTo>
                    <a:pt x="29714" y="50112"/>
                  </a:lnTo>
                  <a:lnTo>
                    <a:pt x="29714" y="50093"/>
                  </a:lnTo>
                  <a:lnTo>
                    <a:pt x="29772" y="49920"/>
                  </a:lnTo>
                  <a:lnTo>
                    <a:pt x="29791" y="49728"/>
                  </a:lnTo>
                  <a:lnTo>
                    <a:pt x="29810" y="49536"/>
                  </a:lnTo>
                  <a:lnTo>
                    <a:pt x="29810" y="49344"/>
                  </a:lnTo>
                  <a:lnTo>
                    <a:pt x="29791" y="49133"/>
                  </a:lnTo>
                  <a:lnTo>
                    <a:pt x="29752" y="48921"/>
                  </a:lnTo>
                  <a:lnTo>
                    <a:pt x="29714" y="48710"/>
                  </a:lnTo>
                  <a:lnTo>
                    <a:pt x="29656" y="48499"/>
                  </a:lnTo>
                  <a:lnTo>
                    <a:pt x="29733" y="47904"/>
                  </a:lnTo>
                  <a:lnTo>
                    <a:pt x="29848" y="47308"/>
                  </a:lnTo>
                  <a:lnTo>
                    <a:pt x="30021" y="46751"/>
                  </a:lnTo>
                  <a:lnTo>
                    <a:pt x="30194" y="46213"/>
                  </a:lnTo>
                  <a:lnTo>
                    <a:pt x="30252" y="46079"/>
                  </a:lnTo>
                  <a:lnTo>
                    <a:pt x="30348" y="45887"/>
                  </a:lnTo>
                  <a:lnTo>
                    <a:pt x="30482" y="45695"/>
                  </a:lnTo>
                  <a:lnTo>
                    <a:pt x="30617" y="45522"/>
                  </a:lnTo>
                  <a:lnTo>
                    <a:pt x="30713" y="45445"/>
                  </a:lnTo>
                  <a:lnTo>
                    <a:pt x="30789" y="45387"/>
                  </a:lnTo>
                  <a:lnTo>
                    <a:pt x="30866" y="45349"/>
                  </a:lnTo>
                  <a:lnTo>
                    <a:pt x="30962" y="45330"/>
                  </a:lnTo>
                  <a:close/>
                  <a:moveTo>
                    <a:pt x="34362" y="47001"/>
                  </a:moveTo>
                  <a:lnTo>
                    <a:pt x="34400" y="47039"/>
                  </a:lnTo>
                  <a:lnTo>
                    <a:pt x="34420" y="47097"/>
                  </a:lnTo>
                  <a:lnTo>
                    <a:pt x="34400" y="47193"/>
                  </a:lnTo>
                  <a:lnTo>
                    <a:pt x="34362" y="47423"/>
                  </a:lnTo>
                  <a:lnTo>
                    <a:pt x="34285" y="47711"/>
                  </a:lnTo>
                  <a:lnTo>
                    <a:pt x="34132" y="48230"/>
                  </a:lnTo>
                  <a:lnTo>
                    <a:pt x="34074" y="48403"/>
                  </a:lnTo>
                  <a:lnTo>
                    <a:pt x="33959" y="48614"/>
                  </a:lnTo>
                  <a:lnTo>
                    <a:pt x="33824" y="48825"/>
                  </a:lnTo>
                  <a:lnTo>
                    <a:pt x="33671" y="49037"/>
                  </a:lnTo>
                  <a:lnTo>
                    <a:pt x="33498" y="49229"/>
                  </a:lnTo>
                  <a:lnTo>
                    <a:pt x="33325" y="49402"/>
                  </a:lnTo>
                  <a:lnTo>
                    <a:pt x="33133" y="49575"/>
                  </a:lnTo>
                  <a:lnTo>
                    <a:pt x="32749" y="49901"/>
                  </a:lnTo>
                  <a:lnTo>
                    <a:pt x="32576" y="50036"/>
                  </a:lnTo>
                  <a:lnTo>
                    <a:pt x="32384" y="50151"/>
                  </a:lnTo>
                  <a:lnTo>
                    <a:pt x="32019" y="50362"/>
                  </a:lnTo>
                  <a:lnTo>
                    <a:pt x="31635" y="50554"/>
                  </a:lnTo>
                  <a:lnTo>
                    <a:pt x="31231" y="50708"/>
                  </a:lnTo>
                  <a:lnTo>
                    <a:pt x="31231" y="50708"/>
                  </a:lnTo>
                  <a:lnTo>
                    <a:pt x="31346" y="50535"/>
                  </a:lnTo>
                  <a:lnTo>
                    <a:pt x="31385" y="50477"/>
                  </a:lnTo>
                  <a:lnTo>
                    <a:pt x="31385" y="50420"/>
                  </a:lnTo>
                  <a:lnTo>
                    <a:pt x="31366" y="50381"/>
                  </a:lnTo>
                  <a:lnTo>
                    <a:pt x="31327" y="50324"/>
                  </a:lnTo>
                  <a:lnTo>
                    <a:pt x="31289" y="50285"/>
                  </a:lnTo>
                  <a:lnTo>
                    <a:pt x="31250" y="50266"/>
                  </a:lnTo>
                  <a:lnTo>
                    <a:pt x="31193" y="50247"/>
                  </a:lnTo>
                  <a:lnTo>
                    <a:pt x="31135" y="50266"/>
                  </a:lnTo>
                  <a:lnTo>
                    <a:pt x="30982" y="50324"/>
                  </a:lnTo>
                  <a:lnTo>
                    <a:pt x="30982" y="50324"/>
                  </a:lnTo>
                  <a:lnTo>
                    <a:pt x="31078" y="50151"/>
                  </a:lnTo>
                  <a:lnTo>
                    <a:pt x="31174" y="49978"/>
                  </a:lnTo>
                  <a:lnTo>
                    <a:pt x="31193" y="49901"/>
                  </a:lnTo>
                  <a:lnTo>
                    <a:pt x="31193" y="49843"/>
                  </a:lnTo>
                  <a:lnTo>
                    <a:pt x="31366" y="49575"/>
                  </a:lnTo>
                  <a:lnTo>
                    <a:pt x="31519" y="49286"/>
                  </a:lnTo>
                  <a:lnTo>
                    <a:pt x="31673" y="48979"/>
                  </a:lnTo>
                  <a:lnTo>
                    <a:pt x="31788" y="48691"/>
                  </a:lnTo>
                  <a:lnTo>
                    <a:pt x="32076" y="48403"/>
                  </a:lnTo>
                  <a:lnTo>
                    <a:pt x="32364" y="48153"/>
                  </a:lnTo>
                  <a:lnTo>
                    <a:pt x="32653" y="47904"/>
                  </a:lnTo>
                  <a:lnTo>
                    <a:pt x="32979" y="47673"/>
                  </a:lnTo>
                  <a:lnTo>
                    <a:pt x="33286" y="47462"/>
                  </a:lnTo>
                  <a:lnTo>
                    <a:pt x="33632" y="47289"/>
                  </a:lnTo>
                  <a:lnTo>
                    <a:pt x="33978" y="47135"/>
                  </a:lnTo>
                  <a:lnTo>
                    <a:pt x="34324" y="47001"/>
                  </a:lnTo>
                  <a:close/>
                  <a:moveTo>
                    <a:pt x="28177" y="47001"/>
                  </a:moveTo>
                  <a:lnTo>
                    <a:pt x="28273" y="47039"/>
                  </a:lnTo>
                  <a:lnTo>
                    <a:pt x="28389" y="47116"/>
                  </a:lnTo>
                  <a:lnTo>
                    <a:pt x="28542" y="47212"/>
                  </a:lnTo>
                  <a:lnTo>
                    <a:pt x="28638" y="47308"/>
                  </a:lnTo>
                  <a:lnTo>
                    <a:pt x="28734" y="47423"/>
                  </a:lnTo>
                  <a:lnTo>
                    <a:pt x="28888" y="47654"/>
                  </a:lnTo>
                  <a:lnTo>
                    <a:pt x="29022" y="47884"/>
                  </a:lnTo>
                  <a:lnTo>
                    <a:pt x="29138" y="48134"/>
                  </a:lnTo>
                  <a:lnTo>
                    <a:pt x="29215" y="48326"/>
                  </a:lnTo>
                  <a:lnTo>
                    <a:pt x="29272" y="48518"/>
                  </a:lnTo>
                  <a:lnTo>
                    <a:pt x="29368" y="48902"/>
                  </a:lnTo>
                  <a:lnTo>
                    <a:pt x="29349" y="49171"/>
                  </a:lnTo>
                  <a:lnTo>
                    <a:pt x="29349" y="49459"/>
                  </a:lnTo>
                  <a:lnTo>
                    <a:pt x="29349" y="49728"/>
                  </a:lnTo>
                  <a:lnTo>
                    <a:pt x="29387" y="50016"/>
                  </a:lnTo>
                  <a:lnTo>
                    <a:pt x="29234" y="50439"/>
                  </a:lnTo>
                  <a:lnTo>
                    <a:pt x="29118" y="50881"/>
                  </a:lnTo>
                  <a:lnTo>
                    <a:pt x="28946" y="50727"/>
                  </a:lnTo>
                  <a:lnTo>
                    <a:pt x="28792" y="50535"/>
                  </a:lnTo>
                  <a:lnTo>
                    <a:pt x="28638" y="50362"/>
                  </a:lnTo>
                  <a:lnTo>
                    <a:pt x="28504" y="50170"/>
                  </a:lnTo>
                  <a:lnTo>
                    <a:pt x="28369" y="49959"/>
                  </a:lnTo>
                  <a:lnTo>
                    <a:pt x="28254" y="49767"/>
                  </a:lnTo>
                  <a:lnTo>
                    <a:pt x="28139" y="49555"/>
                  </a:lnTo>
                  <a:lnTo>
                    <a:pt x="28062" y="49325"/>
                  </a:lnTo>
                  <a:lnTo>
                    <a:pt x="27966" y="49114"/>
                  </a:lnTo>
                  <a:lnTo>
                    <a:pt x="27908" y="48883"/>
                  </a:lnTo>
                  <a:lnTo>
                    <a:pt x="27870" y="48653"/>
                  </a:lnTo>
                  <a:lnTo>
                    <a:pt x="27832" y="48422"/>
                  </a:lnTo>
                  <a:lnTo>
                    <a:pt x="27812" y="48172"/>
                  </a:lnTo>
                  <a:lnTo>
                    <a:pt x="27812" y="47942"/>
                  </a:lnTo>
                  <a:lnTo>
                    <a:pt x="27832" y="47692"/>
                  </a:lnTo>
                  <a:lnTo>
                    <a:pt x="27870" y="47462"/>
                  </a:lnTo>
                  <a:lnTo>
                    <a:pt x="27928" y="47270"/>
                  </a:lnTo>
                  <a:lnTo>
                    <a:pt x="27966" y="47135"/>
                  </a:lnTo>
                  <a:lnTo>
                    <a:pt x="28024" y="47058"/>
                  </a:lnTo>
                  <a:lnTo>
                    <a:pt x="28100" y="47001"/>
                  </a:lnTo>
                  <a:close/>
                  <a:moveTo>
                    <a:pt x="10641" y="50016"/>
                  </a:moveTo>
                  <a:lnTo>
                    <a:pt x="10622" y="50208"/>
                  </a:lnTo>
                  <a:lnTo>
                    <a:pt x="10584" y="50400"/>
                  </a:lnTo>
                  <a:lnTo>
                    <a:pt x="10468" y="50785"/>
                  </a:lnTo>
                  <a:lnTo>
                    <a:pt x="10449" y="50804"/>
                  </a:lnTo>
                  <a:lnTo>
                    <a:pt x="10430" y="50842"/>
                  </a:lnTo>
                  <a:lnTo>
                    <a:pt x="10430" y="50881"/>
                  </a:lnTo>
                  <a:lnTo>
                    <a:pt x="10315" y="51188"/>
                  </a:lnTo>
                  <a:lnTo>
                    <a:pt x="10276" y="51111"/>
                  </a:lnTo>
                  <a:lnTo>
                    <a:pt x="10334" y="50727"/>
                  </a:lnTo>
                  <a:lnTo>
                    <a:pt x="10411" y="50458"/>
                  </a:lnTo>
                  <a:lnTo>
                    <a:pt x="10488" y="50170"/>
                  </a:lnTo>
                  <a:lnTo>
                    <a:pt x="10641" y="50016"/>
                  </a:lnTo>
                  <a:close/>
                  <a:moveTo>
                    <a:pt x="8778" y="49651"/>
                  </a:moveTo>
                  <a:lnTo>
                    <a:pt x="8951" y="49805"/>
                  </a:lnTo>
                  <a:lnTo>
                    <a:pt x="9105" y="49978"/>
                  </a:lnTo>
                  <a:lnTo>
                    <a:pt x="9258" y="50151"/>
                  </a:lnTo>
                  <a:lnTo>
                    <a:pt x="9393" y="50343"/>
                  </a:lnTo>
                  <a:lnTo>
                    <a:pt x="9527" y="50650"/>
                  </a:lnTo>
                  <a:lnTo>
                    <a:pt x="9623" y="50804"/>
                  </a:lnTo>
                  <a:lnTo>
                    <a:pt x="9738" y="50957"/>
                  </a:lnTo>
                  <a:lnTo>
                    <a:pt x="9777" y="50996"/>
                  </a:lnTo>
                  <a:lnTo>
                    <a:pt x="9835" y="51015"/>
                  </a:lnTo>
                  <a:lnTo>
                    <a:pt x="9873" y="51034"/>
                  </a:lnTo>
                  <a:lnTo>
                    <a:pt x="9950" y="51053"/>
                  </a:lnTo>
                  <a:lnTo>
                    <a:pt x="9892" y="51303"/>
                  </a:lnTo>
                  <a:lnTo>
                    <a:pt x="9719" y="51130"/>
                  </a:lnTo>
                  <a:lnTo>
                    <a:pt x="9566" y="50938"/>
                  </a:lnTo>
                  <a:lnTo>
                    <a:pt x="9412" y="50746"/>
                  </a:lnTo>
                  <a:lnTo>
                    <a:pt x="9278" y="50535"/>
                  </a:lnTo>
                  <a:lnTo>
                    <a:pt x="9009" y="50093"/>
                  </a:lnTo>
                  <a:lnTo>
                    <a:pt x="8778" y="49651"/>
                  </a:lnTo>
                  <a:close/>
                  <a:moveTo>
                    <a:pt x="34900" y="49805"/>
                  </a:moveTo>
                  <a:lnTo>
                    <a:pt x="35092" y="49824"/>
                  </a:lnTo>
                  <a:lnTo>
                    <a:pt x="35303" y="49843"/>
                  </a:lnTo>
                  <a:lnTo>
                    <a:pt x="35495" y="49882"/>
                  </a:lnTo>
                  <a:lnTo>
                    <a:pt x="35687" y="49939"/>
                  </a:lnTo>
                  <a:lnTo>
                    <a:pt x="35899" y="50016"/>
                  </a:lnTo>
                  <a:lnTo>
                    <a:pt x="36091" y="50093"/>
                  </a:lnTo>
                  <a:lnTo>
                    <a:pt x="35764" y="50285"/>
                  </a:lnTo>
                  <a:lnTo>
                    <a:pt x="35438" y="50439"/>
                  </a:lnTo>
                  <a:lnTo>
                    <a:pt x="35111" y="50593"/>
                  </a:lnTo>
                  <a:lnTo>
                    <a:pt x="34765" y="50727"/>
                  </a:lnTo>
                  <a:lnTo>
                    <a:pt x="34420" y="50861"/>
                  </a:lnTo>
                  <a:lnTo>
                    <a:pt x="34074" y="50977"/>
                  </a:lnTo>
                  <a:lnTo>
                    <a:pt x="33709" y="51073"/>
                  </a:lnTo>
                  <a:lnTo>
                    <a:pt x="33363" y="51169"/>
                  </a:lnTo>
                  <a:lnTo>
                    <a:pt x="32941" y="51246"/>
                  </a:lnTo>
                  <a:lnTo>
                    <a:pt x="32518" y="51322"/>
                  </a:lnTo>
                  <a:lnTo>
                    <a:pt x="31673" y="51438"/>
                  </a:lnTo>
                  <a:lnTo>
                    <a:pt x="31039" y="51361"/>
                  </a:lnTo>
                  <a:lnTo>
                    <a:pt x="31001" y="51361"/>
                  </a:lnTo>
                  <a:lnTo>
                    <a:pt x="30962" y="51380"/>
                  </a:lnTo>
                  <a:lnTo>
                    <a:pt x="30924" y="51438"/>
                  </a:lnTo>
                  <a:lnTo>
                    <a:pt x="30924" y="51495"/>
                  </a:lnTo>
                  <a:lnTo>
                    <a:pt x="30924" y="51514"/>
                  </a:lnTo>
                  <a:lnTo>
                    <a:pt x="30962" y="51534"/>
                  </a:lnTo>
                  <a:lnTo>
                    <a:pt x="30578" y="51611"/>
                  </a:lnTo>
                  <a:lnTo>
                    <a:pt x="30425" y="51476"/>
                  </a:lnTo>
                  <a:lnTo>
                    <a:pt x="30597" y="51361"/>
                  </a:lnTo>
                  <a:lnTo>
                    <a:pt x="30770" y="51226"/>
                  </a:lnTo>
                  <a:lnTo>
                    <a:pt x="31039" y="51150"/>
                  </a:lnTo>
                  <a:lnTo>
                    <a:pt x="31327" y="51073"/>
                  </a:lnTo>
                  <a:lnTo>
                    <a:pt x="31596" y="50957"/>
                  </a:lnTo>
                  <a:lnTo>
                    <a:pt x="31865" y="50842"/>
                  </a:lnTo>
                  <a:lnTo>
                    <a:pt x="32134" y="50708"/>
                  </a:lnTo>
                  <a:lnTo>
                    <a:pt x="32384" y="50554"/>
                  </a:lnTo>
                  <a:lnTo>
                    <a:pt x="32633" y="50381"/>
                  </a:lnTo>
                  <a:lnTo>
                    <a:pt x="32864" y="50208"/>
                  </a:lnTo>
                  <a:lnTo>
                    <a:pt x="33267" y="50055"/>
                  </a:lnTo>
                  <a:lnTo>
                    <a:pt x="33671" y="49939"/>
                  </a:lnTo>
                  <a:lnTo>
                    <a:pt x="34074" y="49863"/>
                  </a:lnTo>
                  <a:lnTo>
                    <a:pt x="34477" y="49805"/>
                  </a:lnTo>
                  <a:close/>
                  <a:moveTo>
                    <a:pt x="29234" y="51246"/>
                  </a:moveTo>
                  <a:lnTo>
                    <a:pt x="29330" y="51303"/>
                  </a:lnTo>
                  <a:lnTo>
                    <a:pt x="29368" y="51303"/>
                  </a:lnTo>
                  <a:lnTo>
                    <a:pt x="29253" y="51899"/>
                  </a:lnTo>
                  <a:lnTo>
                    <a:pt x="29080" y="52052"/>
                  </a:lnTo>
                  <a:lnTo>
                    <a:pt x="29138" y="51649"/>
                  </a:lnTo>
                  <a:lnTo>
                    <a:pt x="29234" y="51246"/>
                  </a:lnTo>
                  <a:close/>
                  <a:moveTo>
                    <a:pt x="16672" y="50727"/>
                  </a:moveTo>
                  <a:lnTo>
                    <a:pt x="16595" y="50842"/>
                  </a:lnTo>
                  <a:lnTo>
                    <a:pt x="16519" y="50977"/>
                  </a:lnTo>
                  <a:lnTo>
                    <a:pt x="16327" y="51188"/>
                  </a:lnTo>
                  <a:lnTo>
                    <a:pt x="16115" y="51380"/>
                  </a:lnTo>
                  <a:lnTo>
                    <a:pt x="15885" y="51553"/>
                  </a:lnTo>
                  <a:lnTo>
                    <a:pt x="15405" y="51899"/>
                  </a:lnTo>
                  <a:lnTo>
                    <a:pt x="14905" y="52225"/>
                  </a:lnTo>
                  <a:lnTo>
                    <a:pt x="14944" y="52129"/>
                  </a:lnTo>
                  <a:lnTo>
                    <a:pt x="15770" y="51399"/>
                  </a:lnTo>
                  <a:lnTo>
                    <a:pt x="16211" y="51034"/>
                  </a:lnTo>
                  <a:lnTo>
                    <a:pt x="16442" y="50881"/>
                  </a:lnTo>
                  <a:lnTo>
                    <a:pt x="16672" y="50727"/>
                  </a:lnTo>
                  <a:close/>
                  <a:moveTo>
                    <a:pt x="31635" y="51783"/>
                  </a:moveTo>
                  <a:lnTo>
                    <a:pt x="31961" y="51879"/>
                  </a:lnTo>
                  <a:lnTo>
                    <a:pt x="32326" y="51975"/>
                  </a:lnTo>
                  <a:lnTo>
                    <a:pt x="33018" y="52129"/>
                  </a:lnTo>
                  <a:lnTo>
                    <a:pt x="34439" y="52398"/>
                  </a:lnTo>
                  <a:lnTo>
                    <a:pt x="34055" y="52436"/>
                  </a:lnTo>
                  <a:lnTo>
                    <a:pt x="33651" y="52475"/>
                  </a:lnTo>
                  <a:lnTo>
                    <a:pt x="33267" y="52475"/>
                  </a:lnTo>
                  <a:lnTo>
                    <a:pt x="32864" y="52456"/>
                  </a:lnTo>
                  <a:lnTo>
                    <a:pt x="32461" y="52398"/>
                  </a:lnTo>
                  <a:lnTo>
                    <a:pt x="32076" y="52340"/>
                  </a:lnTo>
                  <a:lnTo>
                    <a:pt x="31711" y="52225"/>
                  </a:lnTo>
                  <a:lnTo>
                    <a:pt x="31346" y="52091"/>
                  </a:lnTo>
                  <a:lnTo>
                    <a:pt x="31596" y="51937"/>
                  </a:lnTo>
                  <a:lnTo>
                    <a:pt x="31635" y="51899"/>
                  </a:lnTo>
                  <a:lnTo>
                    <a:pt x="31654" y="51860"/>
                  </a:lnTo>
                  <a:lnTo>
                    <a:pt x="31635" y="51822"/>
                  </a:lnTo>
                  <a:lnTo>
                    <a:pt x="31635" y="51783"/>
                  </a:lnTo>
                  <a:close/>
                  <a:moveTo>
                    <a:pt x="28638" y="54088"/>
                  </a:moveTo>
                  <a:lnTo>
                    <a:pt x="28869" y="54107"/>
                  </a:lnTo>
                  <a:lnTo>
                    <a:pt x="28619" y="54223"/>
                  </a:lnTo>
                  <a:lnTo>
                    <a:pt x="28389" y="54319"/>
                  </a:lnTo>
                  <a:lnTo>
                    <a:pt x="28158" y="54415"/>
                  </a:lnTo>
                  <a:lnTo>
                    <a:pt x="27908" y="54472"/>
                  </a:lnTo>
                  <a:lnTo>
                    <a:pt x="27409" y="54568"/>
                  </a:lnTo>
                  <a:lnTo>
                    <a:pt x="26890" y="54626"/>
                  </a:lnTo>
                  <a:lnTo>
                    <a:pt x="26929" y="54588"/>
                  </a:lnTo>
                  <a:lnTo>
                    <a:pt x="26986" y="54588"/>
                  </a:lnTo>
                  <a:lnTo>
                    <a:pt x="27025" y="54568"/>
                  </a:lnTo>
                  <a:lnTo>
                    <a:pt x="27063" y="54530"/>
                  </a:lnTo>
                  <a:lnTo>
                    <a:pt x="27083" y="54492"/>
                  </a:lnTo>
                  <a:lnTo>
                    <a:pt x="27083" y="54453"/>
                  </a:lnTo>
                  <a:lnTo>
                    <a:pt x="27505" y="54300"/>
                  </a:lnTo>
                  <a:lnTo>
                    <a:pt x="27736" y="54223"/>
                  </a:lnTo>
                  <a:lnTo>
                    <a:pt x="27966" y="54165"/>
                  </a:lnTo>
                  <a:lnTo>
                    <a:pt x="28177" y="54127"/>
                  </a:lnTo>
                  <a:lnTo>
                    <a:pt x="28408" y="54107"/>
                  </a:lnTo>
                  <a:lnTo>
                    <a:pt x="28638" y="54088"/>
                  </a:lnTo>
                  <a:close/>
                  <a:moveTo>
                    <a:pt x="24739" y="54895"/>
                  </a:moveTo>
                  <a:lnTo>
                    <a:pt x="24739" y="55106"/>
                  </a:lnTo>
                  <a:lnTo>
                    <a:pt x="24720" y="55337"/>
                  </a:lnTo>
                  <a:lnTo>
                    <a:pt x="24701" y="55548"/>
                  </a:lnTo>
                  <a:lnTo>
                    <a:pt x="24643" y="55759"/>
                  </a:lnTo>
                  <a:lnTo>
                    <a:pt x="24528" y="56163"/>
                  </a:lnTo>
                  <a:lnTo>
                    <a:pt x="24374" y="56566"/>
                  </a:lnTo>
                  <a:lnTo>
                    <a:pt x="24413" y="56143"/>
                  </a:lnTo>
                  <a:lnTo>
                    <a:pt x="24470" y="55702"/>
                  </a:lnTo>
                  <a:lnTo>
                    <a:pt x="24528" y="55490"/>
                  </a:lnTo>
                  <a:lnTo>
                    <a:pt x="24566" y="55279"/>
                  </a:lnTo>
                  <a:lnTo>
                    <a:pt x="24643" y="55087"/>
                  </a:lnTo>
                  <a:lnTo>
                    <a:pt x="24739" y="54895"/>
                  </a:lnTo>
                  <a:close/>
                  <a:moveTo>
                    <a:pt x="19092" y="57642"/>
                  </a:moveTo>
                  <a:lnTo>
                    <a:pt x="19035" y="57834"/>
                  </a:lnTo>
                  <a:lnTo>
                    <a:pt x="18958" y="58006"/>
                  </a:lnTo>
                  <a:lnTo>
                    <a:pt x="18881" y="58160"/>
                  </a:lnTo>
                  <a:lnTo>
                    <a:pt x="18785" y="58314"/>
                  </a:lnTo>
                  <a:lnTo>
                    <a:pt x="18689" y="58448"/>
                  </a:lnTo>
                  <a:lnTo>
                    <a:pt x="18574" y="58583"/>
                  </a:lnTo>
                  <a:lnTo>
                    <a:pt x="18324" y="58852"/>
                  </a:lnTo>
                  <a:lnTo>
                    <a:pt x="18055" y="59082"/>
                  </a:lnTo>
                  <a:lnTo>
                    <a:pt x="17767" y="59313"/>
                  </a:lnTo>
                  <a:lnTo>
                    <a:pt x="17172" y="59735"/>
                  </a:lnTo>
                  <a:lnTo>
                    <a:pt x="17306" y="59409"/>
                  </a:lnTo>
                  <a:lnTo>
                    <a:pt x="17479" y="59101"/>
                  </a:lnTo>
                  <a:lnTo>
                    <a:pt x="17690" y="58794"/>
                  </a:lnTo>
                  <a:lnTo>
                    <a:pt x="17940" y="58525"/>
                  </a:lnTo>
                  <a:lnTo>
                    <a:pt x="18209" y="58256"/>
                  </a:lnTo>
                  <a:lnTo>
                    <a:pt x="18478" y="58026"/>
                  </a:lnTo>
                  <a:lnTo>
                    <a:pt x="18785" y="57814"/>
                  </a:lnTo>
                  <a:lnTo>
                    <a:pt x="19092" y="57642"/>
                  </a:lnTo>
                  <a:close/>
                  <a:moveTo>
                    <a:pt x="21897" y="57622"/>
                  </a:moveTo>
                  <a:lnTo>
                    <a:pt x="21877" y="57910"/>
                  </a:lnTo>
                  <a:lnTo>
                    <a:pt x="21839" y="58199"/>
                  </a:lnTo>
                  <a:lnTo>
                    <a:pt x="21781" y="58467"/>
                  </a:lnTo>
                  <a:lnTo>
                    <a:pt x="21705" y="58756"/>
                  </a:lnTo>
                  <a:lnTo>
                    <a:pt x="21608" y="59024"/>
                  </a:lnTo>
                  <a:lnTo>
                    <a:pt x="21493" y="59274"/>
                  </a:lnTo>
                  <a:lnTo>
                    <a:pt x="21244" y="59812"/>
                  </a:lnTo>
                  <a:lnTo>
                    <a:pt x="21263" y="59524"/>
                  </a:lnTo>
                  <a:lnTo>
                    <a:pt x="21282" y="59217"/>
                  </a:lnTo>
                  <a:lnTo>
                    <a:pt x="21320" y="58928"/>
                  </a:lnTo>
                  <a:lnTo>
                    <a:pt x="21397" y="58640"/>
                  </a:lnTo>
                  <a:lnTo>
                    <a:pt x="21474" y="58352"/>
                  </a:lnTo>
                  <a:lnTo>
                    <a:pt x="21589" y="58083"/>
                  </a:lnTo>
                  <a:lnTo>
                    <a:pt x="21724" y="57853"/>
                  </a:lnTo>
                  <a:lnTo>
                    <a:pt x="21897" y="57622"/>
                  </a:lnTo>
                  <a:close/>
                  <a:moveTo>
                    <a:pt x="17460" y="53128"/>
                  </a:moveTo>
                  <a:lnTo>
                    <a:pt x="17210" y="53685"/>
                  </a:lnTo>
                  <a:lnTo>
                    <a:pt x="16960" y="54261"/>
                  </a:lnTo>
                  <a:lnTo>
                    <a:pt x="16519" y="55433"/>
                  </a:lnTo>
                  <a:lnTo>
                    <a:pt x="16288" y="56009"/>
                  </a:lnTo>
                  <a:lnTo>
                    <a:pt x="16058" y="56585"/>
                  </a:lnTo>
                  <a:lnTo>
                    <a:pt x="15808" y="57142"/>
                  </a:lnTo>
                  <a:lnTo>
                    <a:pt x="15539" y="57680"/>
                  </a:lnTo>
                  <a:lnTo>
                    <a:pt x="15020" y="58621"/>
                  </a:lnTo>
                  <a:lnTo>
                    <a:pt x="14483" y="59543"/>
                  </a:lnTo>
                  <a:lnTo>
                    <a:pt x="13388" y="61387"/>
                  </a:lnTo>
                  <a:lnTo>
                    <a:pt x="11179" y="65075"/>
                  </a:lnTo>
                  <a:lnTo>
                    <a:pt x="11217" y="64729"/>
                  </a:lnTo>
                  <a:lnTo>
                    <a:pt x="11582" y="63961"/>
                  </a:lnTo>
                  <a:lnTo>
                    <a:pt x="11928" y="63173"/>
                  </a:lnTo>
                  <a:lnTo>
                    <a:pt x="12600" y="61617"/>
                  </a:lnTo>
                  <a:lnTo>
                    <a:pt x="12946" y="60830"/>
                  </a:lnTo>
                  <a:lnTo>
                    <a:pt x="13330" y="60062"/>
                  </a:lnTo>
                  <a:lnTo>
                    <a:pt x="13734" y="59313"/>
                  </a:lnTo>
                  <a:lnTo>
                    <a:pt x="13945" y="58948"/>
                  </a:lnTo>
                  <a:lnTo>
                    <a:pt x="14175" y="58583"/>
                  </a:lnTo>
                  <a:lnTo>
                    <a:pt x="14195" y="58544"/>
                  </a:lnTo>
                  <a:lnTo>
                    <a:pt x="14156" y="58506"/>
                  </a:lnTo>
                  <a:lnTo>
                    <a:pt x="14118" y="58506"/>
                  </a:lnTo>
                  <a:lnTo>
                    <a:pt x="14079" y="58525"/>
                  </a:lnTo>
                  <a:lnTo>
                    <a:pt x="13676" y="59140"/>
                  </a:lnTo>
                  <a:lnTo>
                    <a:pt x="13292" y="59774"/>
                  </a:lnTo>
                  <a:lnTo>
                    <a:pt x="12927" y="60407"/>
                  </a:lnTo>
                  <a:lnTo>
                    <a:pt x="12581" y="61060"/>
                  </a:lnTo>
                  <a:lnTo>
                    <a:pt x="12255" y="61713"/>
                  </a:lnTo>
                  <a:lnTo>
                    <a:pt x="11928" y="62386"/>
                  </a:lnTo>
                  <a:lnTo>
                    <a:pt x="11640" y="63058"/>
                  </a:lnTo>
                  <a:lnTo>
                    <a:pt x="11352" y="63749"/>
                  </a:lnTo>
                  <a:lnTo>
                    <a:pt x="11506" y="62827"/>
                  </a:lnTo>
                  <a:lnTo>
                    <a:pt x="11659" y="61925"/>
                  </a:lnTo>
                  <a:lnTo>
                    <a:pt x="11698" y="61906"/>
                  </a:lnTo>
                  <a:lnTo>
                    <a:pt x="11736" y="61867"/>
                  </a:lnTo>
                  <a:lnTo>
                    <a:pt x="11986" y="61022"/>
                  </a:lnTo>
                  <a:lnTo>
                    <a:pt x="12255" y="60235"/>
                  </a:lnTo>
                  <a:lnTo>
                    <a:pt x="12562" y="59447"/>
                  </a:lnTo>
                  <a:lnTo>
                    <a:pt x="12908" y="58698"/>
                  </a:lnTo>
                  <a:lnTo>
                    <a:pt x="13081" y="58314"/>
                  </a:lnTo>
                  <a:lnTo>
                    <a:pt x="13292" y="57949"/>
                  </a:lnTo>
                  <a:lnTo>
                    <a:pt x="13484" y="57603"/>
                  </a:lnTo>
                  <a:lnTo>
                    <a:pt x="13714" y="57238"/>
                  </a:lnTo>
                  <a:lnTo>
                    <a:pt x="13945" y="56892"/>
                  </a:lnTo>
                  <a:lnTo>
                    <a:pt x="14195" y="56547"/>
                  </a:lnTo>
                  <a:lnTo>
                    <a:pt x="14463" y="56201"/>
                  </a:lnTo>
                  <a:lnTo>
                    <a:pt x="14752" y="55874"/>
                  </a:lnTo>
                  <a:lnTo>
                    <a:pt x="15078" y="55510"/>
                  </a:lnTo>
                  <a:lnTo>
                    <a:pt x="15405" y="55164"/>
                  </a:lnTo>
                  <a:lnTo>
                    <a:pt x="16077" y="54472"/>
                  </a:lnTo>
                  <a:lnTo>
                    <a:pt x="16768" y="53800"/>
                  </a:lnTo>
                  <a:lnTo>
                    <a:pt x="17460" y="53128"/>
                  </a:lnTo>
                  <a:close/>
                  <a:moveTo>
                    <a:pt x="13906" y="63653"/>
                  </a:moveTo>
                  <a:lnTo>
                    <a:pt x="14060" y="63903"/>
                  </a:lnTo>
                  <a:lnTo>
                    <a:pt x="14156" y="64172"/>
                  </a:lnTo>
                  <a:lnTo>
                    <a:pt x="14233" y="64460"/>
                  </a:lnTo>
                  <a:lnTo>
                    <a:pt x="14271" y="64748"/>
                  </a:lnTo>
                  <a:lnTo>
                    <a:pt x="14291" y="65036"/>
                  </a:lnTo>
                  <a:lnTo>
                    <a:pt x="14310" y="65324"/>
                  </a:lnTo>
                  <a:lnTo>
                    <a:pt x="14291" y="65920"/>
                  </a:lnTo>
                  <a:lnTo>
                    <a:pt x="14137" y="65689"/>
                  </a:lnTo>
                  <a:lnTo>
                    <a:pt x="13983" y="65420"/>
                  </a:lnTo>
                  <a:lnTo>
                    <a:pt x="13887" y="65132"/>
                  </a:lnTo>
                  <a:lnTo>
                    <a:pt x="13830" y="64844"/>
                  </a:lnTo>
                  <a:lnTo>
                    <a:pt x="13791" y="64537"/>
                  </a:lnTo>
                  <a:lnTo>
                    <a:pt x="13791" y="64230"/>
                  </a:lnTo>
                  <a:lnTo>
                    <a:pt x="13830" y="63941"/>
                  </a:lnTo>
                  <a:lnTo>
                    <a:pt x="13906" y="63653"/>
                  </a:lnTo>
                  <a:close/>
                  <a:moveTo>
                    <a:pt x="6396" y="53704"/>
                  </a:moveTo>
                  <a:lnTo>
                    <a:pt x="6473" y="53723"/>
                  </a:lnTo>
                  <a:lnTo>
                    <a:pt x="6589" y="53800"/>
                  </a:lnTo>
                  <a:lnTo>
                    <a:pt x="6761" y="53915"/>
                  </a:lnTo>
                  <a:lnTo>
                    <a:pt x="6953" y="54069"/>
                  </a:lnTo>
                  <a:lnTo>
                    <a:pt x="7203" y="54280"/>
                  </a:lnTo>
                  <a:lnTo>
                    <a:pt x="7395" y="54492"/>
                  </a:lnTo>
                  <a:lnTo>
                    <a:pt x="7607" y="54703"/>
                  </a:lnTo>
                  <a:lnTo>
                    <a:pt x="7779" y="54933"/>
                  </a:lnTo>
                  <a:lnTo>
                    <a:pt x="7971" y="55164"/>
                  </a:lnTo>
                  <a:lnTo>
                    <a:pt x="8125" y="55414"/>
                  </a:lnTo>
                  <a:lnTo>
                    <a:pt x="8279" y="55682"/>
                  </a:lnTo>
                  <a:lnTo>
                    <a:pt x="8586" y="56220"/>
                  </a:lnTo>
                  <a:lnTo>
                    <a:pt x="8836" y="56758"/>
                  </a:lnTo>
                  <a:lnTo>
                    <a:pt x="9066" y="57334"/>
                  </a:lnTo>
                  <a:lnTo>
                    <a:pt x="9489" y="58410"/>
                  </a:lnTo>
                  <a:lnTo>
                    <a:pt x="9642" y="58852"/>
                  </a:lnTo>
                  <a:lnTo>
                    <a:pt x="9796" y="59274"/>
                  </a:lnTo>
                  <a:lnTo>
                    <a:pt x="9911" y="59697"/>
                  </a:lnTo>
                  <a:lnTo>
                    <a:pt x="10027" y="60138"/>
                  </a:lnTo>
                  <a:lnTo>
                    <a:pt x="10238" y="60984"/>
                  </a:lnTo>
                  <a:lnTo>
                    <a:pt x="10392" y="61848"/>
                  </a:lnTo>
                  <a:lnTo>
                    <a:pt x="10507" y="62712"/>
                  </a:lnTo>
                  <a:lnTo>
                    <a:pt x="10584" y="63577"/>
                  </a:lnTo>
                  <a:lnTo>
                    <a:pt x="10660" y="64460"/>
                  </a:lnTo>
                  <a:lnTo>
                    <a:pt x="10680" y="65344"/>
                  </a:lnTo>
                  <a:lnTo>
                    <a:pt x="10603" y="66073"/>
                  </a:lnTo>
                  <a:lnTo>
                    <a:pt x="10507" y="65632"/>
                  </a:lnTo>
                  <a:lnTo>
                    <a:pt x="10353" y="65190"/>
                  </a:lnTo>
                  <a:lnTo>
                    <a:pt x="10315" y="64806"/>
                  </a:lnTo>
                  <a:lnTo>
                    <a:pt x="10257" y="64402"/>
                  </a:lnTo>
                  <a:lnTo>
                    <a:pt x="10103" y="63596"/>
                  </a:lnTo>
                  <a:lnTo>
                    <a:pt x="9931" y="62808"/>
                  </a:lnTo>
                  <a:lnTo>
                    <a:pt x="9758" y="62021"/>
                  </a:lnTo>
                  <a:lnTo>
                    <a:pt x="9604" y="61464"/>
                  </a:lnTo>
                  <a:lnTo>
                    <a:pt x="9412" y="60926"/>
                  </a:lnTo>
                  <a:lnTo>
                    <a:pt x="9201" y="60388"/>
                  </a:lnTo>
                  <a:lnTo>
                    <a:pt x="8970" y="59850"/>
                  </a:lnTo>
                  <a:lnTo>
                    <a:pt x="8740" y="59332"/>
                  </a:lnTo>
                  <a:lnTo>
                    <a:pt x="8528" y="58794"/>
                  </a:lnTo>
                  <a:lnTo>
                    <a:pt x="8336" y="58256"/>
                  </a:lnTo>
                  <a:lnTo>
                    <a:pt x="8183" y="57699"/>
                  </a:lnTo>
                  <a:lnTo>
                    <a:pt x="8164" y="57661"/>
                  </a:lnTo>
                  <a:lnTo>
                    <a:pt x="8144" y="57642"/>
                  </a:lnTo>
                  <a:lnTo>
                    <a:pt x="8087" y="57642"/>
                  </a:lnTo>
                  <a:lnTo>
                    <a:pt x="8048" y="57680"/>
                  </a:lnTo>
                  <a:lnTo>
                    <a:pt x="8029" y="57699"/>
                  </a:lnTo>
                  <a:lnTo>
                    <a:pt x="8029" y="57738"/>
                  </a:lnTo>
                  <a:lnTo>
                    <a:pt x="8144" y="58256"/>
                  </a:lnTo>
                  <a:lnTo>
                    <a:pt x="8298" y="58736"/>
                  </a:lnTo>
                  <a:lnTo>
                    <a:pt x="8490" y="59236"/>
                  </a:lnTo>
                  <a:lnTo>
                    <a:pt x="8682" y="59716"/>
                  </a:lnTo>
                  <a:lnTo>
                    <a:pt x="9066" y="60676"/>
                  </a:lnTo>
                  <a:lnTo>
                    <a:pt x="9239" y="61156"/>
                  </a:lnTo>
                  <a:lnTo>
                    <a:pt x="9393" y="61656"/>
                  </a:lnTo>
                  <a:lnTo>
                    <a:pt x="9546" y="62290"/>
                  </a:lnTo>
                  <a:lnTo>
                    <a:pt x="9681" y="62924"/>
                  </a:lnTo>
                  <a:lnTo>
                    <a:pt x="9911" y="64210"/>
                  </a:lnTo>
                  <a:lnTo>
                    <a:pt x="9662" y="63749"/>
                  </a:lnTo>
                  <a:lnTo>
                    <a:pt x="9393" y="63308"/>
                  </a:lnTo>
                  <a:lnTo>
                    <a:pt x="8855" y="62443"/>
                  </a:lnTo>
                  <a:lnTo>
                    <a:pt x="8586" y="62002"/>
                  </a:lnTo>
                  <a:lnTo>
                    <a:pt x="8336" y="61560"/>
                  </a:lnTo>
                  <a:lnTo>
                    <a:pt x="8106" y="61118"/>
                  </a:lnTo>
                  <a:lnTo>
                    <a:pt x="7914" y="60695"/>
                  </a:lnTo>
                  <a:lnTo>
                    <a:pt x="7722" y="60254"/>
                  </a:lnTo>
                  <a:lnTo>
                    <a:pt x="7568" y="59812"/>
                  </a:lnTo>
                  <a:lnTo>
                    <a:pt x="7414" y="59370"/>
                  </a:lnTo>
                  <a:lnTo>
                    <a:pt x="7280" y="58928"/>
                  </a:lnTo>
                  <a:lnTo>
                    <a:pt x="7165" y="58487"/>
                  </a:lnTo>
                  <a:lnTo>
                    <a:pt x="7049" y="58026"/>
                  </a:lnTo>
                  <a:lnTo>
                    <a:pt x="6857" y="57104"/>
                  </a:lnTo>
                  <a:lnTo>
                    <a:pt x="6704" y="56143"/>
                  </a:lnTo>
                  <a:lnTo>
                    <a:pt x="6550" y="55145"/>
                  </a:lnTo>
                  <a:lnTo>
                    <a:pt x="6492" y="54780"/>
                  </a:lnTo>
                  <a:lnTo>
                    <a:pt x="6396" y="54415"/>
                  </a:lnTo>
                  <a:lnTo>
                    <a:pt x="6320" y="54107"/>
                  </a:lnTo>
                  <a:lnTo>
                    <a:pt x="6300" y="53973"/>
                  </a:lnTo>
                  <a:lnTo>
                    <a:pt x="6281" y="53858"/>
                  </a:lnTo>
                  <a:lnTo>
                    <a:pt x="6300" y="53781"/>
                  </a:lnTo>
                  <a:lnTo>
                    <a:pt x="6339" y="53723"/>
                  </a:lnTo>
                  <a:lnTo>
                    <a:pt x="6396" y="53704"/>
                  </a:lnTo>
                  <a:close/>
                  <a:moveTo>
                    <a:pt x="30040" y="58679"/>
                  </a:moveTo>
                  <a:lnTo>
                    <a:pt x="30425" y="58717"/>
                  </a:lnTo>
                  <a:lnTo>
                    <a:pt x="30828" y="58756"/>
                  </a:lnTo>
                  <a:lnTo>
                    <a:pt x="31231" y="58794"/>
                  </a:lnTo>
                  <a:lnTo>
                    <a:pt x="29944" y="59812"/>
                  </a:lnTo>
                  <a:lnTo>
                    <a:pt x="28965" y="60542"/>
                  </a:lnTo>
                  <a:lnTo>
                    <a:pt x="28389" y="60984"/>
                  </a:lnTo>
                  <a:lnTo>
                    <a:pt x="27851" y="61291"/>
                  </a:lnTo>
                  <a:lnTo>
                    <a:pt x="27313" y="61617"/>
                  </a:lnTo>
                  <a:lnTo>
                    <a:pt x="26218" y="62213"/>
                  </a:lnTo>
                  <a:lnTo>
                    <a:pt x="25104" y="62770"/>
                  </a:lnTo>
                  <a:lnTo>
                    <a:pt x="23990" y="63327"/>
                  </a:lnTo>
                  <a:lnTo>
                    <a:pt x="22108" y="64249"/>
                  </a:lnTo>
                  <a:lnTo>
                    <a:pt x="20245" y="65171"/>
                  </a:lnTo>
                  <a:lnTo>
                    <a:pt x="18343" y="66073"/>
                  </a:lnTo>
                  <a:lnTo>
                    <a:pt x="17402" y="66515"/>
                  </a:lnTo>
                  <a:lnTo>
                    <a:pt x="16442" y="66938"/>
                  </a:lnTo>
                  <a:lnTo>
                    <a:pt x="17460" y="65632"/>
                  </a:lnTo>
                  <a:lnTo>
                    <a:pt x="18132" y="65036"/>
                  </a:lnTo>
                  <a:lnTo>
                    <a:pt x="18843" y="64479"/>
                  </a:lnTo>
                  <a:lnTo>
                    <a:pt x="19208" y="64210"/>
                  </a:lnTo>
                  <a:lnTo>
                    <a:pt x="19573" y="63941"/>
                  </a:lnTo>
                  <a:lnTo>
                    <a:pt x="19937" y="63692"/>
                  </a:lnTo>
                  <a:lnTo>
                    <a:pt x="20322" y="63442"/>
                  </a:lnTo>
                  <a:lnTo>
                    <a:pt x="21167" y="62962"/>
                  </a:lnTo>
                  <a:lnTo>
                    <a:pt x="22012" y="62520"/>
                  </a:lnTo>
                  <a:lnTo>
                    <a:pt x="23740" y="61675"/>
                  </a:lnTo>
                  <a:lnTo>
                    <a:pt x="24605" y="61233"/>
                  </a:lnTo>
                  <a:lnTo>
                    <a:pt x="25450" y="60792"/>
                  </a:lnTo>
                  <a:lnTo>
                    <a:pt x="25872" y="60542"/>
                  </a:lnTo>
                  <a:lnTo>
                    <a:pt x="26276" y="60292"/>
                  </a:lnTo>
                  <a:lnTo>
                    <a:pt x="26679" y="60042"/>
                  </a:lnTo>
                  <a:lnTo>
                    <a:pt x="27083" y="59754"/>
                  </a:lnTo>
                  <a:lnTo>
                    <a:pt x="27102" y="59735"/>
                  </a:lnTo>
                  <a:lnTo>
                    <a:pt x="27121" y="59697"/>
                  </a:lnTo>
                  <a:lnTo>
                    <a:pt x="27102" y="59639"/>
                  </a:lnTo>
                  <a:lnTo>
                    <a:pt x="27083" y="59620"/>
                  </a:lnTo>
                  <a:lnTo>
                    <a:pt x="27063" y="59601"/>
                  </a:lnTo>
                  <a:lnTo>
                    <a:pt x="27025" y="59601"/>
                  </a:lnTo>
                  <a:lnTo>
                    <a:pt x="26986" y="59620"/>
                  </a:lnTo>
                  <a:lnTo>
                    <a:pt x="26161" y="60081"/>
                  </a:lnTo>
                  <a:lnTo>
                    <a:pt x="25315" y="60561"/>
                  </a:lnTo>
                  <a:lnTo>
                    <a:pt x="23606" y="61464"/>
                  </a:lnTo>
                  <a:lnTo>
                    <a:pt x="21916" y="62347"/>
                  </a:lnTo>
                  <a:lnTo>
                    <a:pt x="20226" y="63269"/>
                  </a:lnTo>
                  <a:lnTo>
                    <a:pt x="19669" y="63596"/>
                  </a:lnTo>
                  <a:lnTo>
                    <a:pt x="19150" y="63961"/>
                  </a:lnTo>
                  <a:lnTo>
                    <a:pt x="18631" y="64345"/>
                  </a:lnTo>
                  <a:lnTo>
                    <a:pt x="18132" y="64748"/>
                  </a:lnTo>
                  <a:lnTo>
                    <a:pt x="19515" y="63020"/>
                  </a:lnTo>
                  <a:lnTo>
                    <a:pt x="20130" y="62501"/>
                  </a:lnTo>
                  <a:lnTo>
                    <a:pt x="20763" y="61982"/>
                  </a:lnTo>
                  <a:lnTo>
                    <a:pt x="21416" y="61502"/>
                  </a:lnTo>
                  <a:lnTo>
                    <a:pt x="22089" y="61060"/>
                  </a:lnTo>
                  <a:lnTo>
                    <a:pt x="22780" y="60638"/>
                  </a:lnTo>
                  <a:lnTo>
                    <a:pt x="23491" y="60254"/>
                  </a:lnTo>
                  <a:lnTo>
                    <a:pt x="24221" y="59908"/>
                  </a:lnTo>
                  <a:lnTo>
                    <a:pt x="24970" y="59581"/>
                  </a:lnTo>
                  <a:lnTo>
                    <a:pt x="25719" y="59313"/>
                  </a:lnTo>
                  <a:lnTo>
                    <a:pt x="26103" y="59197"/>
                  </a:lnTo>
                  <a:lnTo>
                    <a:pt x="26487" y="59101"/>
                  </a:lnTo>
                  <a:lnTo>
                    <a:pt x="26871" y="59005"/>
                  </a:lnTo>
                  <a:lnTo>
                    <a:pt x="27255" y="58909"/>
                  </a:lnTo>
                  <a:lnTo>
                    <a:pt x="27659" y="58852"/>
                  </a:lnTo>
                  <a:lnTo>
                    <a:pt x="28043" y="58775"/>
                  </a:lnTo>
                  <a:lnTo>
                    <a:pt x="28446" y="58736"/>
                  </a:lnTo>
                  <a:lnTo>
                    <a:pt x="28830" y="58698"/>
                  </a:lnTo>
                  <a:lnTo>
                    <a:pt x="29234" y="58679"/>
                  </a:lnTo>
                  <a:close/>
                  <a:moveTo>
                    <a:pt x="8951" y="68551"/>
                  </a:moveTo>
                  <a:lnTo>
                    <a:pt x="9047" y="68724"/>
                  </a:lnTo>
                  <a:lnTo>
                    <a:pt x="9124" y="68897"/>
                  </a:lnTo>
                  <a:lnTo>
                    <a:pt x="9181" y="69070"/>
                  </a:lnTo>
                  <a:lnTo>
                    <a:pt x="9239" y="69262"/>
                  </a:lnTo>
                  <a:lnTo>
                    <a:pt x="9316" y="69665"/>
                  </a:lnTo>
                  <a:lnTo>
                    <a:pt x="9374" y="70049"/>
                  </a:lnTo>
                  <a:lnTo>
                    <a:pt x="9220" y="69684"/>
                  </a:lnTo>
                  <a:lnTo>
                    <a:pt x="9085" y="69319"/>
                  </a:lnTo>
                  <a:lnTo>
                    <a:pt x="9028" y="69127"/>
                  </a:lnTo>
                  <a:lnTo>
                    <a:pt x="8989" y="68935"/>
                  </a:lnTo>
                  <a:lnTo>
                    <a:pt x="8970" y="68743"/>
                  </a:lnTo>
                  <a:lnTo>
                    <a:pt x="8951" y="68551"/>
                  </a:lnTo>
                  <a:close/>
                  <a:moveTo>
                    <a:pt x="13215" y="73161"/>
                  </a:moveTo>
                  <a:lnTo>
                    <a:pt x="12754" y="73641"/>
                  </a:lnTo>
                  <a:lnTo>
                    <a:pt x="12255" y="74083"/>
                  </a:lnTo>
                  <a:lnTo>
                    <a:pt x="11755" y="74505"/>
                  </a:lnTo>
                  <a:lnTo>
                    <a:pt x="11217" y="74909"/>
                  </a:lnTo>
                  <a:lnTo>
                    <a:pt x="11486" y="74371"/>
                  </a:lnTo>
                  <a:lnTo>
                    <a:pt x="11870" y="74064"/>
                  </a:lnTo>
                  <a:lnTo>
                    <a:pt x="12312" y="73737"/>
                  </a:lnTo>
                  <a:lnTo>
                    <a:pt x="12773" y="73430"/>
                  </a:lnTo>
                  <a:lnTo>
                    <a:pt x="13215" y="73161"/>
                  </a:lnTo>
                  <a:close/>
                  <a:moveTo>
                    <a:pt x="23222" y="42007"/>
                  </a:moveTo>
                  <a:lnTo>
                    <a:pt x="22127" y="44869"/>
                  </a:lnTo>
                  <a:lnTo>
                    <a:pt x="21032" y="47750"/>
                  </a:lnTo>
                  <a:lnTo>
                    <a:pt x="19880" y="50881"/>
                  </a:lnTo>
                  <a:lnTo>
                    <a:pt x="18747" y="54031"/>
                  </a:lnTo>
                  <a:lnTo>
                    <a:pt x="16480" y="60331"/>
                  </a:lnTo>
                  <a:lnTo>
                    <a:pt x="16480" y="60350"/>
                  </a:lnTo>
                  <a:lnTo>
                    <a:pt x="16442" y="60388"/>
                  </a:lnTo>
                  <a:lnTo>
                    <a:pt x="16442" y="60427"/>
                  </a:lnTo>
                  <a:lnTo>
                    <a:pt x="15577" y="62847"/>
                  </a:lnTo>
                  <a:lnTo>
                    <a:pt x="14675" y="65248"/>
                  </a:lnTo>
                  <a:lnTo>
                    <a:pt x="14656" y="64959"/>
                  </a:lnTo>
                  <a:lnTo>
                    <a:pt x="14636" y="64691"/>
                  </a:lnTo>
                  <a:lnTo>
                    <a:pt x="14579" y="64402"/>
                  </a:lnTo>
                  <a:lnTo>
                    <a:pt x="14502" y="64153"/>
                  </a:lnTo>
                  <a:lnTo>
                    <a:pt x="14406" y="63884"/>
                  </a:lnTo>
                  <a:lnTo>
                    <a:pt x="14291" y="63653"/>
                  </a:lnTo>
                  <a:lnTo>
                    <a:pt x="14137" y="63423"/>
                  </a:lnTo>
                  <a:lnTo>
                    <a:pt x="13983" y="63212"/>
                  </a:lnTo>
                  <a:lnTo>
                    <a:pt x="13926" y="63173"/>
                  </a:lnTo>
                  <a:lnTo>
                    <a:pt x="13849" y="63173"/>
                  </a:lnTo>
                  <a:lnTo>
                    <a:pt x="13791" y="63192"/>
                  </a:lnTo>
                  <a:lnTo>
                    <a:pt x="13734" y="63250"/>
                  </a:lnTo>
                  <a:lnTo>
                    <a:pt x="13657" y="63442"/>
                  </a:lnTo>
                  <a:lnTo>
                    <a:pt x="13599" y="63634"/>
                  </a:lnTo>
                  <a:lnTo>
                    <a:pt x="13541" y="63826"/>
                  </a:lnTo>
                  <a:lnTo>
                    <a:pt x="13503" y="64038"/>
                  </a:lnTo>
                  <a:lnTo>
                    <a:pt x="13484" y="64230"/>
                  </a:lnTo>
                  <a:lnTo>
                    <a:pt x="13484" y="64441"/>
                  </a:lnTo>
                  <a:lnTo>
                    <a:pt x="13503" y="64633"/>
                  </a:lnTo>
                  <a:lnTo>
                    <a:pt x="13522" y="64844"/>
                  </a:lnTo>
                  <a:lnTo>
                    <a:pt x="13561" y="65036"/>
                  </a:lnTo>
                  <a:lnTo>
                    <a:pt x="13618" y="65228"/>
                  </a:lnTo>
                  <a:lnTo>
                    <a:pt x="13695" y="65420"/>
                  </a:lnTo>
                  <a:lnTo>
                    <a:pt x="13791" y="65593"/>
                  </a:lnTo>
                  <a:lnTo>
                    <a:pt x="13887" y="65766"/>
                  </a:lnTo>
                  <a:lnTo>
                    <a:pt x="14022" y="65920"/>
                  </a:lnTo>
                  <a:lnTo>
                    <a:pt x="14156" y="66073"/>
                  </a:lnTo>
                  <a:lnTo>
                    <a:pt x="14291" y="66208"/>
                  </a:lnTo>
                  <a:lnTo>
                    <a:pt x="13541" y="68167"/>
                  </a:lnTo>
                  <a:lnTo>
                    <a:pt x="12754" y="70126"/>
                  </a:lnTo>
                  <a:lnTo>
                    <a:pt x="12101" y="71644"/>
                  </a:lnTo>
                  <a:lnTo>
                    <a:pt x="11429" y="73103"/>
                  </a:lnTo>
                  <a:lnTo>
                    <a:pt x="10718" y="74563"/>
                  </a:lnTo>
                  <a:lnTo>
                    <a:pt x="9988" y="75984"/>
                  </a:lnTo>
                  <a:lnTo>
                    <a:pt x="10142" y="75331"/>
                  </a:lnTo>
                  <a:lnTo>
                    <a:pt x="10276" y="74659"/>
                  </a:lnTo>
                  <a:lnTo>
                    <a:pt x="10392" y="74006"/>
                  </a:lnTo>
                  <a:lnTo>
                    <a:pt x="10488" y="73334"/>
                  </a:lnTo>
                  <a:lnTo>
                    <a:pt x="10564" y="72662"/>
                  </a:lnTo>
                  <a:lnTo>
                    <a:pt x="10641" y="71970"/>
                  </a:lnTo>
                  <a:lnTo>
                    <a:pt x="10756" y="70606"/>
                  </a:lnTo>
                  <a:lnTo>
                    <a:pt x="10853" y="69262"/>
                  </a:lnTo>
                  <a:lnTo>
                    <a:pt x="10929" y="67898"/>
                  </a:lnTo>
                  <a:lnTo>
                    <a:pt x="11025" y="66592"/>
                  </a:lnTo>
                  <a:lnTo>
                    <a:pt x="11160" y="65286"/>
                  </a:lnTo>
                  <a:lnTo>
                    <a:pt x="11198" y="65305"/>
                  </a:lnTo>
                  <a:lnTo>
                    <a:pt x="11237" y="65286"/>
                  </a:lnTo>
                  <a:lnTo>
                    <a:pt x="11256" y="65267"/>
                  </a:lnTo>
                  <a:lnTo>
                    <a:pt x="11506" y="64979"/>
                  </a:lnTo>
                  <a:lnTo>
                    <a:pt x="11755" y="64691"/>
                  </a:lnTo>
                  <a:lnTo>
                    <a:pt x="12216" y="64076"/>
                  </a:lnTo>
                  <a:lnTo>
                    <a:pt x="12639" y="63442"/>
                  </a:lnTo>
                  <a:lnTo>
                    <a:pt x="13042" y="62789"/>
                  </a:lnTo>
                  <a:lnTo>
                    <a:pt x="13445" y="62117"/>
                  </a:lnTo>
                  <a:lnTo>
                    <a:pt x="13810" y="61445"/>
                  </a:lnTo>
                  <a:lnTo>
                    <a:pt x="14559" y="60100"/>
                  </a:lnTo>
                  <a:lnTo>
                    <a:pt x="15405" y="58602"/>
                  </a:lnTo>
                  <a:lnTo>
                    <a:pt x="15808" y="57853"/>
                  </a:lnTo>
                  <a:lnTo>
                    <a:pt x="16211" y="57104"/>
                  </a:lnTo>
                  <a:lnTo>
                    <a:pt x="16615" y="56335"/>
                  </a:lnTo>
                  <a:lnTo>
                    <a:pt x="16980" y="55567"/>
                  </a:lnTo>
                  <a:lnTo>
                    <a:pt x="17306" y="54780"/>
                  </a:lnTo>
                  <a:lnTo>
                    <a:pt x="17460" y="54376"/>
                  </a:lnTo>
                  <a:lnTo>
                    <a:pt x="17594" y="53973"/>
                  </a:lnTo>
                  <a:lnTo>
                    <a:pt x="17709" y="53800"/>
                  </a:lnTo>
                  <a:lnTo>
                    <a:pt x="17805" y="53608"/>
                  </a:lnTo>
                  <a:lnTo>
                    <a:pt x="17882" y="53435"/>
                  </a:lnTo>
                  <a:lnTo>
                    <a:pt x="17959" y="53243"/>
                  </a:lnTo>
                  <a:lnTo>
                    <a:pt x="17998" y="53051"/>
                  </a:lnTo>
                  <a:lnTo>
                    <a:pt x="18036" y="52859"/>
                  </a:lnTo>
                  <a:lnTo>
                    <a:pt x="18074" y="52667"/>
                  </a:lnTo>
                  <a:lnTo>
                    <a:pt x="18074" y="52456"/>
                  </a:lnTo>
                  <a:lnTo>
                    <a:pt x="18459" y="52033"/>
                  </a:lnTo>
                  <a:lnTo>
                    <a:pt x="18804" y="51591"/>
                  </a:lnTo>
                  <a:lnTo>
                    <a:pt x="18843" y="51534"/>
                  </a:lnTo>
                  <a:lnTo>
                    <a:pt x="18843" y="51476"/>
                  </a:lnTo>
                  <a:lnTo>
                    <a:pt x="18823" y="51418"/>
                  </a:lnTo>
                  <a:lnTo>
                    <a:pt x="18785" y="51361"/>
                  </a:lnTo>
                  <a:lnTo>
                    <a:pt x="18747" y="51322"/>
                  </a:lnTo>
                  <a:lnTo>
                    <a:pt x="18631" y="51322"/>
                  </a:lnTo>
                  <a:lnTo>
                    <a:pt x="18574" y="51380"/>
                  </a:lnTo>
                  <a:lnTo>
                    <a:pt x="18305" y="51687"/>
                  </a:lnTo>
                  <a:lnTo>
                    <a:pt x="18074" y="52033"/>
                  </a:lnTo>
                  <a:lnTo>
                    <a:pt x="17517" y="52667"/>
                  </a:lnTo>
                  <a:lnTo>
                    <a:pt x="16941" y="53262"/>
                  </a:lnTo>
                  <a:lnTo>
                    <a:pt x="16192" y="54031"/>
                  </a:lnTo>
                  <a:lnTo>
                    <a:pt x="15443" y="54760"/>
                  </a:lnTo>
                  <a:lnTo>
                    <a:pt x="14694" y="55529"/>
                  </a:lnTo>
                  <a:lnTo>
                    <a:pt x="14329" y="55913"/>
                  </a:lnTo>
                  <a:lnTo>
                    <a:pt x="13983" y="56316"/>
                  </a:lnTo>
                  <a:lnTo>
                    <a:pt x="13695" y="56662"/>
                  </a:lnTo>
                  <a:lnTo>
                    <a:pt x="13426" y="57046"/>
                  </a:lnTo>
                  <a:lnTo>
                    <a:pt x="13177" y="57430"/>
                  </a:lnTo>
                  <a:lnTo>
                    <a:pt x="12946" y="57834"/>
                  </a:lnTo>
                  <a:lnTo>
                    <a:pt x="12754" y="58256"/>
                  </a:lnTo>
                  <a:lnTo>
                    <a:pt x="12543" y="58679"/>
                  </a:lnTo>
                  <a:lnTo>
                    <a:pt x="12370" y="59120"/>
                  </a:lnTo>
                  <a:lnTo>
                    <a:pt x="12197" y="59562"/>
                  </a:lnTo>
                  <a:lnTo>
                    <a:pt x="12427" y="58698"/>
                  </a:lnTo>
                  <a:lnTo>
                    <a:pt x="12677" y="57853"/>
                  </a:lnTo>
                  <a:lnTo>
                    <a:pt x="12946" y="57008"/>
                  </a:lnTo>
                  <a:lnTo>
                    <a:pt x="13234" y="56163"/>
                  </a:lnTo>
                  <a:lnTo>
                    <a:pt x="13541" y="55337"/>
                  </a:lnTo>
                  <a:lnTo>
                    <a:pt x="13868" y="54511"/>
                  </a:lnTo>
                  <a:lnTo>
                    <a:pt x="14214" y="53704"/>
                  </a:lnTo>
                  <a:lnTo>
                    <a:pt x="14579" y="52897"/>
                  </a:lnTo>
                  <a:lnTo>
                    <a:pt x="14771" y="52782"/>
                  </a:lnTo>
                  <a:lnTo>
                    <a:pt x="14963" y="52667"/>
                  </a:lnTo>
                  <a:lnTo>
                    <a:pt x="15347" y="52398"/>
                  </a:lnTo>
                  <a:lnTo>
                    <a:pt x="16058" y="51822"/>
                  </a:lnTo>
                  <a:lnTo>
                    <a:pt x="16403" y="51534"/>
                  </a:lnTo>
                  <a:lnTo>
                    <a:pt x="16576" y="51380"/>
                  </a:lnTo>
                  <a:lnTo>
                    <a:pt x="16730" y="51207"/>
                  </a:lnTo>
                  <a:lnTo>
                    <a:pt x="16864" y="51034"/>
                  </a:lnTo>
                  <a:lnTo>
                    <a:pt x="16980" y="50842"/>
                  </a:lnTo>
                  <a:lnTo>
                    <a:pt x="17076" y="50631"/>
                  </a:lnTo>
                  <a:lnTo>
                    <a:pt x="17133" y="50400"/>
                  </a:lnTo>
                  <a:lnTo>
                    <a:pt x="17133" y="50362"/>
                  </a:lnTo>
                  <a:lnTo>
                    <a:pt x="17133" y="50304"/>
                  </a:lnTo>
                  <a:lnTo>
                    <a:pt x="17095" y="50266"/>
                  </a:lnTo>
                  <a:lnTo>
                    <a:pt x="17076" y="50247"/>
                  </a:lnTo>
                  <a:lnTo>
                    <a:pt x="17037" y="50228"/>
                  </a:lnTo>
                  <a:lnTo>
                    <a:pt x="16980" y="50208"/>
                  </a:lnTo>
                  <a:lnTo>
                    <a:pt x="16941" y="50208"/>
                  </a:lnTo>
                  <a:lnTo>
                    <a:pt x="16884" y="50228"/>
                  </a:lnTo>
                  <a:lnTo>
                    <a:pt x="16480" y="50458"/>
                  </a:lnTo>
                  <a:lnTo>
                    <a:pt x="16096" y="50708"/>
                  </a:lnTo>
                  <a:lnTo>
                    <a:pt x="15712" y="50996"/>
                  </a:lnTo>
                  <a:lnTo>
                    <a:pt x="15366" y="51303"/>
                  </a:lnTo>
                  <a:lnTo>
                    <a:pt x="15942" y="50247"/>
                  </a:lnTo>
                  <a:lnTo>
                    <a:pt x="16538" y="49210"/>
                  </a:lnTo>
                  <a:lnTo>
                    <a:pt x="16845" y="48729"/>
                  </a:lnTo>
                  <a:lnTo>
                    <a:pt x="17152" y="48249"/>
                  </a:lnTo>
                  <a:lnTo>
                    <a:pt x="17479" y="47788"/>
                  </a:lnTo>
                  <a:lnTo>
                    <a:pt x="17825" y="47327"/>
                  </a:lnTo>
                  <a:lnTo>
                    <a:pt x="18151" y="46866"/>
                  </a:lnTo>
                  <a:lnTo>
                    <a:pt x="18516" y="46444"/>
                  </a:lnTo>
                  <a:lnTo>
                    <a:pt x="18862" y="46002"/>
                  </a:lnTo>
                  <a:lnTo>
                    <a:pt x="19246" y="45579"/>
                  </a:lnTo>
                  <a:lnTo>
                    <a:pt x="19611" y="45157"/>
                  </a:lnTo>
                  <a:lnTo>
                    <a:pt x="20014" y="44754"/>
                  </a:lnTo>
                  <a:lnTo>
                    <a:pt x="20398" y="44369"/>
                  </a:lnTo>
                  <a:lnTo>
                    <a:pt x="20802" y="43985"/>
                  </a:lnTo>
                  <a:lnTo>
                    <a:pt x="21224" y="43601"/>
                  </a:lnTo>
                  <a:lnTo>
                    <a:pt x="21647" y="43236"/>
                  </a:lnTo>
                  <a:lnTo>
                    <a:pt x="22069" y="42871"/>
                  </a:lnTo>
                  <a:lnTo>
                    <a:pt x="22511" y="42526"/>
                  </a:lnTo>
                  <a:lnTo>
                    <a:pt x="22319" y="43198"/>
                  </a:lnTo>
                  <a:lnTo>
                    <a:pt x="22319" y="43217"/>
                  </a:lnTo>
                  <a:lnTo>
                    <a:pt x="22338" y="43255"/>
                  </a:lnTo>
                  <a:lnTo>
                    <a:pt x="22377" y="43294"/>
                  </a:lnTo>
                  <a:lnTo>
                    <a:pt x="22434" y="43294"/>
                  </a:lnTo>
                  <a:lnTo>
                    <a:pt x="22454" y="43275"/>
                  </a:lnTo>
                  <a:lnTo>
                    <a:pt x="22473" y="43255"/>
                  </a:lnTo>
                  <a:lnTo>
                    <a:pt x="22684" y="42756"/>
                  </a:lnTo>
                  <a:lnTo>
                    <a:pt x="22857" y="42276"/>
                  </a:lnTo>
                  <a:lnTo>
                    <a:pt x="23222" y="42007"/>
                  </a:lnTo>
                  <a:close/>
                  <a:moveTo>
                    <a:pt x="7703" y="77137"/>
                  </a:moveTo>
                  <a:lnTo>
                    <a:pt x="7779" y="77310"/>
                  </a:lnTo>
                  <a:lnTo>
                    <a:pt x="7818" y="77483"/>
                  </a:lnTo>
                  <a:lnTo>
                    <a:pt x="7837" y="77675"/>
                  </a:lnTo>
                  <a:lnTo>
                    <a:pt x="7856" y="77847"/>
                  </a:lnTo>
                  <a:lnTo>
                    <a:pt x="7837" y="78040"/>
                  </a:lnTo>
                  <a:lnTo>
                    <a:pt x="7818" y="78232"/>
                  </a:lnTo>
                  <a:lnTo>
                    <a:pt x="7760" y="78635"/>
                  </a:lnTo>
                  <a:lnTo>
                    <a:pt x="7645" y="79019"/>
                  </a:lnTo>
                  <a:lnTo>
                    <a:pt x="7530" y="79422"/>
                  </a:lnTo>
                  <a:lnTo>
                    <a:pt x="7414" y="79807"/>
                  </a:lnTo>
                  <a:lnTo>
                    <a:pt x="7318" y="80191"/>
                  </a:lnTo>
                  <a:lnTo>
                    <a:pt x="7242" y="79807"/>
                  </a:lnTo>
                  <a:lnTo>
                    <a:pt x="7222" y="79422"/>
                  </a:lnTo>
                  <a:lnTo>
                    <a:pt x="7242" y="79038"/>
                  </a:lnTo>
                  <a:lnTo>
                    <a:pt x="7299" y="78654"/>
                  </a:lnTo>
                  <a:lnTo>
                    <a:pt x="7376" y="78270"/>
                  </a:lnTo>
                  <a:lnTo>
                    <a:pt x="7472" y="77886"/>
                  </a:lnTo>
                  <a:lnTo>
                    <a:pt x="7587" y="77502"/>
                  </a:lnTo>
                  <a:lnTo>
                    <a:pt x="7703" y="77137"/>
                  </a:lnTo>
                  <a:close/>
                  <a:moveTo>
                    <a:pt x="9662" y="80748"/>
                  </a:moveTo>
                  <a:lnTo>
                    <a:pt x="9508" y="80959"/>
                  </a:lnTo>
                  <a:lnTo>
                    <a:pt x="9354" y="81132"/>
                  </a:lnTo>
                  <a:lnTo>
                    <a:pt x="9201" y="81305"/>
                  </a:lnTo>
                  <a:lnTo>
                    <a:pt x="9028" y="81478"/>
                  </a:lnTo>
                  <a:lnTo>
                    <a:pt x="8836" y="81631"/>
                  </a:lnTo>
                  <a:lnTo>
                    <a:pt x="8663" y="81766"/>
                  </a:lnTo>
                  <a:lnTo>
                    <a:pt x="8260" y="82035"/>
                  </a:lnTo>
                  <a:lnTo>
                    <a:pt x="7856" y="82265"/>
                  </a:lnTo>
                  <a:lnTo>
                    <a:pt x="7434" y="82476"/>
                  </a:lnTo>
                  <a:lnTo>
                    <a:pt x="6550" y="82880"/>
                  </a:lnTo>
                  <a:lnTo>
                    <a:pt x="6838" y="82496"/>
                  </a:lnTo>
                  <a:lnTo>
                    <a:pt x="7184" y="82246"/>
                  </a:lnTo>
                  <a:lnTo>
                    <a:pt x="7510" y="81996"/>
                  </a:lnTo>
                  <a:lnTo>
                    <a:pt x="8183" y="81458"/>
                  </a:lnTo>
                  <a:lnTo>
                    <a:pt x="8528" y="81228"/>
                  </a:lnTo>
                  <a:lnTo>
                    <a:pt x="8893" y="81017"/>
                  </a:lnTo>
                  <a:lnTo>
                    <a:pt x="9066" y="80921"/>
                  </a:lnTo>
                  <a:lnTo>
                    <a:pt x="9258" y="80844"/>
                  </a:lnTo>
                  <a:lnTo>
                    <a:pt x="9450" y="80786"/>
                  </a:lnTo>
                  <a:lnTo>
                    <a:pt x="9662" y="80748"/>
                  </a:lnTo>
                  <a:close/>
                  <a:moveTo>
                    <a:pt x="44177" y="1"/>
                  </a:moveTo>
                  <a:lnTo>
                    <a:pt x="44119" y="20"/>
                  </a:lnTo>
                  <a:lnTo>
                    <a:pt x="44042" y="39"/>
                  </a:lnTo>
                  <a:lnTo>
                    <a:pt x="43658" y="423"/>
                  </a:lnTo>
                  <a:lnTo>
                    <a:pt x="43313" y="827"/>
                  </a:lnTo>
                  <a:lnTo>
                    <a:pt x="43005" y="1230"/>
                  </a:lnTo>
                  <a:lnTo>
                    <a:pt x="42717" y="1653"/>
                  </a:lnTo>
                  <a:lnTo>
                    <a:pt x="42487" y="2094"/>
                  </a:lnTo>
                  <a:lnTo>
                    <a:pt x="42371" y="2325"/>
                  </a:lnTo>
                  <a:lnTo>
                    <a:pt x="42295" y="2555"/>
                  </a:lnTo>
                  <a:lnTo>
                    <a:pt x="42199" y="2786"/>
                  </a:lnTo>
                  <a:lnTo>
                    <a:pt x="42141" y="3036"/>
                  </a:lnTo>
                  <a:lnTo>
                    <a:pt x="42083" y="3266"/>
                  </a:lnTo>
                  <a:lnTo>
                    <a:pt x="42045" y="3516"/>
                  </a:lnTo>
                  <a:lnTo>
                    <a:pt x="41910" y="3170"/>
                  </a:lnTo>
                  <a:lnTo>
                    <a:pt x="41795" y="2824"/>
                  </a:lnTo>
                  <a:lnTo>
                    <a:pt x="41642" y="2498"/>
                  </a:lnTo>
                  <a:lnTo>
                    <a:pt x="41488" y="2171"/>
                  </a:lnTo>
                  <a:lnTo>
                    <a:pt x="41315" y="1845"/>
                  </a:lnTo>
                  <a:lnTo>
                    <a:pt x="41123" y="1537"/>
                  </a:lnTo>
                  <a:lnTo>
                    <a:pt x="40931" y="1249"/>
                  </a:lnTo>
                  <a:lnTo>
                    <a:pt x="40720" y="961"/>
                  </a:lnTo>
                  <a:lnTo>
                    <a:pt x="40662" y="923"/>
                  </a:lnTo>
                  <a:lnTo>
                    <a:pt x="40585" y="923"/>
                  </a:lnTo>
                  <a:lnTo>
                    <a:pt x="40547" y="942"/>
                  </a:lnTo>
                  <a:lnTo>
                    <a:pt x="40527" y="980"/>
                  </a:lnTo>
                  <a:lnTo>
                    <a:pt x="40508" y="1019"/>
                  </a:lnTo>
                  <a:lnTo>
                    <a:pt x="40508" y="1288"/>
                  </a:lnTo>
                  <a:lnTo>
                    <a:pt x="40470" y="1557"/>
                  </a:lnTo>
                  <a:lnTo>
                    <a:pt x="40393" y="2094"/>
                  </a:lnTo>
                  <a:lnTo>
                    <a:pt x="40278" y="2613"/>
                  </a:lnTo>
                  <a:lnTo>
                    <a:pt x="40163" y="3132"/>
                  </a:lnTo>
                  <a:lnTo>
                    <a:pt x="40047" y="3650"/>
                  </a:lnTo>
                  <a:lnTo>
                    <a:pt x="39970" y="4188"/>
                  </a:lnTo>
                  <a:lnTo>
                    <a:pt x="39951" y="4438"/>
                  </a:lnTo>
                  <a:lnTo>
                    <a:pt x="39932" y="4726"/>
                  </a:lnTo>
                  <a:lnTo>
                    <a:pt x="39951" y="4995"/>
                  </a:lnTo>
                  <a:lnTo>
                    <a:pt x="39970" y="5264"/>
                  </a:lnTo>
                  <a:lnTo>
                    <a:pt x="40028" y="5552"/>
                  </a:lnTo>
                  <a:lnTo>
                    <a:pt x="40105" y="5821"/>
                  </a:lnTo>
                  <a:lnTo>
                    <a:pt x="40201" y="6090"/>
                  </a:lnTo>
                  <a:lnTo>
                    <a:pt x="40316" y="6358"/>
                  </a:lnTo>
                  <a:lnTo>
                    <a:pt x="40470" y="6627"/>
                  </a:lnTo>
                  <a:lnTo>
                    <a:pt x="40624" y="6896"/>
                  </a:lnTo>
                  <a:lnTo>
                    <a:pt x="40931" y="7415"/>
                  </a:lnTo>
                  <a:lnTo>
                    <a:pt x="40873" y="7684"/>
                  </a:lnTo>
                  <a:lnTo>
                    <a:pt x="40835" y="7953"/>
                  </a:lnTo>
                  <a:lnTo>
                    <a:pt x="40835" y="8222"/>
                  </a:lnTo>
                  <a:lnTo>
                    <a:pt x="40854" y="8490"/>
                  </a:lnTo>
                  <a:lnTo>
                    <a:pt x="40950" y="8779"/>
                  </a:lnTo>
                  <a:lnTo>
                    <a:pt x="41008" y="8932"/>
                  </a:lnTo>
                  <a:lnTo>
                    <a:pt x="41084" y="9086"/>
                  </a:lnTo>
                  <a:lnTo>
                    <a:pt x="41181" y="9240"/>
                  </a:lnTo>
                  <a:lnTo>
                    <a:pt x="41296" y="9355"/>
                  </a:lnTo>
                  <a:lnTo>
                    <a:pt x="41411" y="9451"/>
                  </a:lnTo>
                  <a:lnTo>
                    <a:pt x="41545" y="9528"/>
                  </a:lnTo>
                  <a:lnTo>
                    <a:pt x="39394" y="12505"/>
                  </a:lnTo>
                  <a:lnTo>
                    <a:pt x="37224" y="15463"/>
                  </a:lnTo>
                  <a:lnTo>
                    <a:pt x="37303" y="15084"/>
                  </a:lnTo>
                  <a:lnTo>
                    <a:pt x="37320" y="15136"/>
                  </a:lnTo>
                  <a:lnTo>
                    <a:pt x="37358" y="15155"/>
                  </a:lnTo>
                  <a:lnTo>
                    <a:pt x="37397" y="15155"/>
                  </a:lnTo>
                  <a:lnTo>
                    <a:pt x="37454" y="15136"/>
                  </a:lnTo>
                  <a:lnTo>
                    <a:pt x="37570" y="14906"/>
                  </a:lnTo>
                  <a:lnTo>
                    <a:pt x="37685" y="14675"/>
                  </a:lnTo>
                  <a:lnTo>
                    <a:pt x="37781" y="14406"/>
                  </a:lnTo>
                  <a:lnTo>
                    <a:pt x="37858" y="14157"/>
                  </a:lnTo>
                  <a:lnTo>
                    <a:pt x="37915" y="13888"/>
                  </a:lnTo>
                  <a:lnTo>
                    <a:pt x="37954" y="13619"/>
                  </a:lnTo>
                  <a:lnTo>
                    <a:pt x="37954" y="13350"/>
                  </a:lnTo>
                  <a:lnTo>
                    <a:pt x="37935" y="13100"/>
                  </a:lnTo>
                  <a:lnTo>
                    <a:pt x="37915" y="13062"/>
                  </a:lnTo>
                  <a:lnTo>
                    <a:pt x="37896" y="13023"/>
                  </a:lnTo>
                  <a:lnTo>
                    <a:pt x="37838" y="12985"/>
                  </a:lnTo>
                  <a:lnTo>
                    <a:pt x="37762" y="12985"/>
                  </a:lnTo>
                  <a:lnTo>
                    <a:pt x="37723" y="13004"/>
                  </a:lnTo>
                  <a:lnTo>
                    <a:pt x="37704" y="13043"/>
                  </a:lnTo>
                  <a:lnTo>
                    <a:pt x="37531" y="13350"/>
                  </a:lnTo>
                  <a:lnTo>
                    <a:pt x="37378" y="13676"/>
                  </a:lnTo>
                  <a:lnTo>
                    <a:pt x="37262" y="14022"/>
                  </a:lnTo>
                  <a:lnTo>
                    <a:pt x="37166" y="14368"/>
                  </a:lnTo>
                  <a:lnTo>
                    <a:pt x="37089" y="14714"/>
                  </a:lnTo>
                  <a:lnTo>
                    <a:pt x="37051" y="15059"/>
                  </a:lnTo>
                  <a:lnTo>
                    <a:pt x="37013" y="15424"/>
                  </a:lnTo>
                  <a:lnTo>
                    <a:pt x="37013" y="15770"/>
                  </a:lnTo>
                  <a:lnTo>
                    <a:pt x="35899" y="17326"/>
                  </a:lnTo>
                  <a:lnTo>
                    <a:pt x="34804" y="18862"/>
                  </a:lnTo>
                  <a:lnTo>
                    <a:pt x="33747" y="20437"/>
                  </a:lnTo>
                  <a:lnTo>
                    <a:pt x="32710" y="22031"/>
                  </a:lnTo>
                  <a:lnTo>
                    <a:pt x="32672" y="21839"/>
                  </a:lnTo>
                  <a:lnTo>
                    <a:pt x="32595" y="21667"/>
                  </a:lnTo>
                  <a:lnTo>
                    <a:pt x="32537" y="21571"/>
                  </a:lnTo>
                  <a:lnTo>
                    <a:pt x="32480" y="21494"/>
                  </a:lnTo>
                  <a:lnTo>
                    <a:pt x="32403" y="21436"/>
                  </a:lnTo>
                  <a:lnTo>
                    <a:pt x="32326" y="21378"/>
                  </a:lnTo>
                  <a:lnTo>
                    <a:pt x="32268" y="21359"/>
                  </a:lnTo>
                  <a:lnTo>
                    <a:pt x="32230" y="21359"/>
                  </a:lnTo>
                  <a:lnTo>
                    <a:pt x="32172" y="21398"/>
                  </a:lnTo>
                  <a:lnTo>
                    <a:pt x="32134" y="21436"/>
                  </a:lnTo>
                  <a:lnTo>
                    <a:pt x="32038" y="21647"/>
                  </a:lnTo>
                  <a:lnTo>
                    <a:pt x="31961" y="21878"/>
                  </a:lnTo>
                  <a:lnTo>
                    <a:pt x="31903" y="22108"/>
                  </a:lnTo>
                  <a:lnTo>
                    <a:pt x="31846" y="22358"/>
                  </a:lnTo>
                  <a:lnTo>
                    <a:pt x="31769" y="22838"/>
                  </a:lnTo>
                  <a:lnTo>
                    <a:pt x="31711" y="23318"/>
                  </a:lnTo>
                  <a:lnTo>
                    <a:pt x="31692" y="23491"/>
                  </a:lnTo>
                  <a:lnTo>
                    <a:pt x="31692" y="23703"/>
                  </a:lnTo>
                  <a:lnTo>
                    <a:pt x="31212" y="24509"/>
                  </a:lnTo>
                  <a:lnTo>
                    <a:pt x="30732" y="25335"/>
                  </a:lnTo>
                  <a:lnTo>
                    <a:pt x="30271" y="26161"/>
                  </a:lnTo>
                  <a:lnTo>
                    <a:pt x="29829" y="26987"/>
                  </a:lnTo>
                  <a:lnTo>
                    <a:pt x="29042" y="28524"/>
                  </a:lnTo>
                  <a:lnTo>
                    <a:pt x="28273" y="30079"/>
                  </a:lnTo>
                  <a:lnTo>
                    <a:pt x="28293" y="29695"/>
                  </a:lnTo>
                  <a:lnTo>
                    <a:pt x="28293" y="29330"/>
                  </a:lnTo>
                  <a:lnTo>
                    <a:pt x="28254" y="28965"/>
                  </a:lnTo>
                  <a:lnTo>
                    <a:pt x="28216" y="28792"/>
                  </a:lnTo>
                  <a:lnTo>
                    <a:pt x="28158" y="28620"/>
                  </a:lnTo>
                  <a:lnTo>
                    <a:pt x="28139" y="28581"/>
                  </a:lnTo>
                  <a:lnTo>
                    <a:pt x="28120" y="28543"/>
                  </a:lnTo>
                  <a:lnTo>
                    <a:pt x="28043" y="28524"/>
                  </a:lnTo>
                  <a:lnTo>
                    <a:pt x="27966" y="28524"/>
                  </a:lnTo>
                  <a:lnTo>
                    <a:pt x="27928" y="28562"/>
                  </a:lnTo>
                  <a:lnTo>
                    <a:pt x="27908" y="28600"/>
                  </a:lnTo>
                  <a:lnTo>
                    <a:pt x="27755" y="28984"/>
                  </a:lnTo>
                  <a:lnTo>
                    <a:pt x="27640" y="29388"/>
                  </a:lnTo>
                  <a:lnTo>
                    <a:pt x="27543" y="29791"/>
                  </a:lnTo>
                  <a:lnTo>
                    <a:pt x="27467" y="30214"/>
                  </a:lnTo>
                  <a:lnTo>
                    <a:pt x="27409" y="30636"/>
                  </a:lnTo>
                  <a:lnTo>
                    <a:pt x="27390" y="31040"/>
                  </a:lnTo>
                  <a:lnTo>
                    <a:pt x="27371" y="31462"/>
                  </a:lnTo>
                  <a:lnTo>
                    <a:pt x="27390" y="31885"/>
                  </a:lnTo>
                  <a:lnTo>
                    <a:pt x="27390" y="31923"/>
                  </a:lnTo>
                  <a:lnTo>
                    <a:pt x="27409" y="31942"/>
                  </a:lnTo>
                  <a:lnTo>
                    <a:pt x="26890" y="33095"/>
                  </a:lnTo>
                  <a:lnTo>
                    <a:pt x="26372" y="34247"/>
                  </a:lnTo>
                  <a:lnTo>
                    <a:pt x="25392" y="36552"/>
                  </a:lnTo>
                  <a:lnTo>
                    <a:pt x="24432" y="38895"/>
                  </a:lnTo>
                  <a:lnTo>
                    <a:pt x="23510" y="41239"/>
                  </a:lnTo>
                  <a:lnTo>
                    <a:pt x="23107" y="41527"/>
                  </a:lnTo>
                  <a:lnTo>
                    <a:pt x="23107" y="41527"/>
                  </a:lnTo>
                  <a:lnTo>
                    <a:pt x="23260" y="40970"/>
                  </a:lnTo>
                  <a:lnTo>
                    <a:pt x="23395" y="40394"/>
                  </a:lnTo>
                  <a:lnTo>
                    <a:pt x="23510" y="39837"/>
                  </a:lnTo>
                  <a:lnTo>
                    <a:pt x="23606" y="39260"/>
                  </a:lnTo>
                  <a:lnTo>
                    <a:pt x="23702" y="38684"/>
                  </a:lnTo>
                  <a:lnTo>
                    <a:pt x="23760" y="38108"/>
                  </a:lnTo>
                  <a:lnTo>
                    <a:pt x="23817" y="37532"/>
                  </a:lnTo>
                  <a:lnTo>
                    <a:pt x="23875" y="36936"/>
                  </a:lnTo>
                  <a:lnTo>
                    <a:pt x="23933" y="35765"/>
                  </a:lnTo>
                  <a:lnTo>
                    <a:pt x="23971" y="34593"/>
                  </a:lnTo>
                  <a:lnTo>
                    <a:pt x="23990" y="33421"/>
                  </a:lnTo>
                  <a:lnTo>
                    <a:pt x="23971" y="32250"/>
                  </a:lnTo>
                  <a:lnTo>
                    <a:pt x="24009" y="32230"/>
                  </a:lnTo>
                  <a:lnTo>
                    <a:pt x="24009" y="32192"/>
                  </a:lnTo>
                  <a:lnTo>
                    <a:pt x="24125" y="32077"/>
                  </a:lnTo>
                  <a:lnTo>
                    <a:pt x="24240" y="31962"/>
                  </a:lnTo>
                  <a:lnTo>
                    <a:pt x="24413" y="31673"/>
                  </a:lnTo>
                  <a:lnTo>
                    <a:pt x="24566" y="31385"/>
                  </a:lnTo>
                  <a:lnTo>
                    <a:pt x="24701" y="31116"/>
                  </a:lnTo>
                  <a:lnTo>
                    <a:pt x="24835" y="30771"/>
                  </a:lnTo>
                  <a:lnTo>
                    <a:pt x="24893" y="30598"/>
                  </a:lnTo>
                  <a:lnTo>
                    <a:pt x="24931" y="30425"/>
                  </a:lnTo>
                  <a:lnTo>
                    <a:pt x="24951" y="30252"/>
                  </a:lnTo>
                  <a:lnTo>
                    <a:pt x="24970" y="30079"/>
                  </a:lnTo>
                  <a:lnTo>
                    <a:pt x="24951" y="29887"/>
                  </a:lnTo>
                  <a:lnTo>
                    <a:pt x="24893" y="29714"/>
                  </a:lnTo>
                  <a:lnTo>
                    <a:pt x="24854" y="29657"/>
                  </a:lnTo>
                  <a:lnTo>
                    <a:pt x="24797" y="29618"/>
                  </a:lnTo>
                  <a:lnTo>
                    <a:pt x="24720" y="29618"/>
                  </a:lnTo>
                  <a:lnTo>
                    <a:pt x="24682" y="29638"/>
                  </a:lnTo>
                  <a:lnTo>
                    <a:pt x="24643" y="29657"/>
                  </a:lnTo>
                  <a:lnTo>
                    <a:pt x="24432" y="29906"/>
                  </a:lnTo>
                  <a:lnTo>
                    <a:pt x="24240" y="30175"/>
                  </a:lnTo>
                  <a:lnTo>
                    <a:pt x="24086" y="30463"/>
                  </a:lnTo>
                  <a:lnTo>
                    <a:pt x="23952" y="30752"/>
                  </a:lnTo>
                  <a:lnTo>
                    <a:pt x="23952" y="29964"/>
                  </a:lnTo>
                  <a:lnTo>
                    <a:pt x="23952" y="28812"/>
                  </a:lnTo>
                  <a:lnTo>
                    <a:pt x="23990" y="27678"/>
                  </a:lnTo>
                  <a:lnTo>
                    <a:pt x="24067" y="26564"/>
                  </a:lnTo>
                  <a:lnTo>
                    <a:pt x="24144" y="25450"/>
                  </a:lnTo>
                  <a:lnTo>
                    <a:pt x="24182" y="25450"/>
                  </a:lnTo>
                  <a:lnTo>
                    <a:pt x="24336" y="25412"/>
                  </a:lnTo>
                  <a:lnTo>
                    <a:pt x="24470" y="25335"/>
                  </a:lnTo>
                  <a:lnTo>
                    <a:pt x="24605" y="25258"/>
                  </a:lnTo>
                  <a:lnTo>
                    <a:pt x="24739" y="25162"/>
                  </a:lnTo>
                  <a:lnTo>
                    <a:pt x="24854" y="25047"/>
                  </a:lnTo>
                  <a:lnTo>
                    <a:pt x="24970" y="24932"/>
                  </a:lnTo>
                  <a:lnTo>
                    <a:pt x="25181" y="24644"/>
                  </a:lnTo>
                  <a:lnTo>
                    <a:pt x="25373" y="24356"/>
                  </a:lnTo>
                  <a:lnTo>
                    <a:pt x="25546" y="24048"/>
                  </a:lnTo>
                  <a:lnTo>
                    <a:pt x="25680" y="23741"/>
                  </a:lnTo>
                  <a:lnTo>
                    <a:pt x="25796" y="23472"/>
                  </a:lnTo>
                  <a:lnTo>
                    <a:pt x="25815" y="23395"/>
                  </a:lnTo>
                  <a:lnTo>
                    <a:pt x="25776" y="23318"/>
                  </a:lnTo>
                  <a:lnTo>
                    <a:pt x="25757" y="23299"/>
                  </a:lnTo>
                  <a:lnTo>
                    <a:pt x="25719" y="23280"/>
                  </a:lnTo>
                  <a:lnTo>
                    <a:pt x="25680" y="23261"/>
                  </a:lnTo>
                  <a:lnTo>
                    <a:pt x="25642" y="23280"/>
                  </a:lnTo>
                  <a:lnTo>
                    <a:pt x="25411" y="23395"/>
                  </a:lnTo>
                  <a:lnTo>
                    <a:pt x="25181" y="23530"/>
                  </a:lnTo>
                  <a:lnTo>
                    <a:pt x="24989" y="23703"/>
                  </a:lnTo>
                  <a:lnTo>
                    <a:pt x="24797" y="23875"/>
                  </a:lnTo>
                  <a:lnTo>
                    <a:pt x="24624" y="24087"/>
                  </a:lnTo>
                  <a:lnTo>
                    <a:pt x="24470" y="24298"/>
                  </a:lnTo>
                  <a:lnTo>
                    <a:pt x="24336" y="24509"/>
                  </a:lnTo>
                  <a:lnTo>
                    <a:pt x="24221" y="24740"/>
                  </a:lnTo>
                  <a:lnTo>
                    <a:pt x="24355" y="23434"/>
                  </a:lnTo>
                  <a:lnTo>
                    <a:pt x="24547" y="22147"/>
                  </a:lnTo>
                  <a:lnTo>
                    <a:pt x="24758" y="20860"/>
                  </a:lnTo>
                  <a:lnTo>
                    <a:pt x="24989" y="19573"/>
                  </a:lnTo>
                  <a:lnTo>
                    <a:pt x="25258" y="18286"/>
                  </a:lnTo>
                  <a:lnTo>
                    <a:pt x="25565" y="17018"/>
                  </a:lnTo>
                  <a:lnTo>
                    <a:pt x="25872" y="15732"/>
                  </a:lnTo>
                  <a:lnTo>
                    <a:pt x="26218" y="14445"/>
                  </a:lnTo>
                  <a:lnTo>
                    <a:pt x="26506" y="14272"/>
                  </a:lnTo>
                  <a:lnTo>
                    <a:pt x="26698" y="14233"/>
                  </a:lnTo>
                  <a:lnTo>
                    <a:pt x="26871" y="14137"/>
                  </a:lnTo>
                  <a:lnTo>
                    <a:pt x="27044" y="14041"/>
                  </a:lnTo>
                  <a:lnTo>
                    <a:pt x="27179" y="13926"/>
                  </a:lnTo>
                  <a:lnTo>
                    <a:pt x="27447" y="14022"/>
                  </a:lnTo>
                  <a:lnTo>
                    <a:pt x="27755" y="14118"/>
                  </a:lnTo>
                  <a:lnTo>
                    <a:pt x="28043" y="14195"/>
                  </a:lnTo>
                  <a:lnTo>
                    <a:pt x="28350" y="14272"/>
                  </a:lnTo>
                  <a:lnTo>
                    <a:pt x="28657" y="14310"/>
                  </a:lnTo>
                  <a:lnTo>
                    <a:pt x="28965" y="14349"/>
                  </a:lnTo>
                  <a:lnTo>
                    <a:pt x="29560" y="14406"/>
                  </a:lnTo>
                  <a:lnTo>
                    <a:pt x="29752" y="14387"/>
                  </a:lnTo>
                  <a:lnTo>
                    <a:pt x="30021" y="14349"/>
                  </a:lnTo>
                  <a:lnTo>
                    <a:pt x="30290" y="14291"/>
                  </a:lnTo>
                  <a:lnTo>
                    <a:pt x="30425" y="14233"/>
                  </a:lnTo>
                  <a:lnTo>
                    <a:pt x="30540" y="14176"/>
                  </a:lnTo>
                  <a:lnTo>
                    <a:pt x="30655" y="14118"/>
                  </a:lnTo>
                  <a:lnTo>
                    <a:pt x="30751" y="14041"/>
                  </a:lnTo>
                  <a:lnTo>
                    <a:pt x="30828" y="13945"/>
                  </a:lnTo>
                  <a:lnTo>
                    <a:pt x="30866" y="13868"/>
                  </a:lnTo>
                  <a:lnTo>
                    <a:pt x="30905" y="13753"/>
                  </a:lnTo>
                  <a:lnTo>
                    <a:pt x="30886" y="13638"/>
                  </a:lnTo>
                  <a:lnTo>
                    <a:pt x="30847" y="13523"/>
                  </a:lnTo>
                  <a:lnTo>
                    <a:pt x="30751" y="13388"/>
                  </a:lnTo>
                  <a:lnTo>
                    <a:pt x="30713" y="13350"/>
                  </a:lnTo>
                  <a:lnTo>
                    <a:pt x="30674" y="13350"/>
                  </a:lnTo>
                  <a:lnTo>
                    <a:pt x="30636" y="13369"/>
                  </a:lnTo>
                  <a:lnTo>
                    <a:pt x="30617" y="13407"/>
                  </a:lnTo>
                  <a:lnTo>
                    <a:pt x="30578" y="13657"/>
                  </a:lnTo>
                  <a:lnTo>
                    <a:pt x="30559" y="13753"/>
                  </a:lnTo>
                  <a:lnTo>
                    <a:pt x="30521" y="13849"/>
                  </a:lnTo>
                  <a:lnTo>
                    <a:pt x="30482" y="13926"/>
                  </a:lnTo>
                  <a:lnTo>
                    <a:pt x="30405" y="14003"/>
                  </a:lnTo>
                  <a:lnTo>
                    <a:pt x="30309" y="14061"/>
                  </a:lnTo>
                  <a:lnTo>
                    <a:pt x="30175" y="14118"/>
                  </a:lnTo>
                  <a:lnTo>
                    <a:pt x="30021" y="14137"/>
                  </a:lnTo>
                  <a:lnTo>
                    <a:pt x="29868" y="14157"/>
                  </a:lnTo>
                  <a:lnTo>
                    <a:pt x="29560" y="14176"/>
                  </a:lnTo>
                  <a:lnTo>
                    <a:pt x="29253" y="14157"/>
                  </a:lnTo>
                  <a:lnTo>
                    <a:pt x="28946" y="14118"/>
                  </a:lnTo>
                  <a:lnTo>
                    <a:pt x="28523" y="14061"/>
                  </a:lnTo>
                  <a:lnTo>
                    <a:pt x="28100" y="13964"/>
                  </a:lnTo>
                  <a:lnTo>
                    <a:pt x="27678" y="13868"/>
                  </a:lnTo>
                  <a:lnTo>
                    <a:pt x="27255" y="13734"/>
                  </a:lnTo>
                  <a:lnTo>
                    <a:pt x="27563" y="13772"/>
                  </a:lnTo>
                  <a:lnTo>
                    <a:pt x="27870" y="13792"/>
                  </a:lnTo>
                  <a:lnTo>
                    <a:pt x="28158" y="13792"/>
                  </a:lnTo>
                  <a:lnTo>
                    <a:pt x="28465" y="13772"/>
                  </a:lnTo>
                  <a:lnTo>
                    <a:pt x="28773" y="13753"/>
                  </a:lnTo>
                  <a:lnTo>
                    <a:pt x="29061" y="13734"/>
                  </a:lnTo>
                  <a:lnTo>
                    <a:pt x="29618" y="13638"/>
                  </a:lnTo>
                  <a:lnTo>
                    <a:pt x="30021" y="13542"/>
                  </a:lnTo>
                  <a:lnTo>
                    <a:pt x="30444" y="13427"/>
                  </a:lnTo>
                  <a:lnTo>
                    <a:pt x="30828" y="13273"/>
                  </a:lnTo>
                  <a:lnTo>
                    <a:pt x="31212" y="13081"/>
                  </a:lnTo>
                  <a:lnTo>
                    <a:pt x="31558" y="12870"/>
                  </a:lnTo>
                  <a:lnTo>
                    <a:pt x="31731" y="12754"/>
                  </a:lnTo>
                  <a:lnTo>
                    <a:pt x="31884" y="12620"/>
                  </a:lnTo>
                  <a:lnTo>
                    <a:pt x="32038" y="12466"/>
                  </a:lnTo>
                  <a:lnTo>
                    <a:pt x="32192" y="12313"/>
                  </a:lnTo>
                  <a:lnTo>
                    <a:pt x="32326" y="12159"/>
                  </a:lnTo>
                  <a:lnTo>
                    <a:pt x="32461" y="11967"/>
                  </a:lnTo>
                  <a:lnTo>
                    <a:pt x="32480" y="11929"/>
                  </a:lnTo>
                  <a:lnTo>
                    <a:pt x="32461" y="11871"/>
                  </a:lnTo>
                  <a:lnTo>
                    <a:pt x="32441" y="11832"/>
                  </a:lnTo>
                  <a:lnTo>
                    <a:pt x="32403" y="11794"/>
                  </a:lnTo>
                  <a:lnTo>
                    <a:pt x="32230" y="11698"/>
                  </a:lnTo>
                  <a:lnTo>
                    <a:pt x="32076" y="11602"/>
                  </a:lnTo>
                  <a:lnTo>
                    <a:pt x="31923" y="11544"/>
                  </a:lnTo>
                  <a:lnTo>
                    <a:pt x="31750" y="11487"/>
                  </a:lnTo>
                  <a:lnTo>
                    <a:pt x="31596" y="11429"/>
                  </a:lnTo>
                  <a:lnTo>
                    <a:pt x="31443" y="11410"/>
                  </a:lnTo>
                  <a:lnTo>
                    <a:pt x="31289" y="11391"/>
                  </a:lnTo>
                  <a:lnTo>
                    <a:pt x="31154" y="11372"/>
                  </a:lnTo>
                  <a:lnTo>
                    <a:pt x="30847" y="11391"/>
                  </a:lnTo>
                  <a:lnTo>
                    <a:pt x="30559" y="11448"/>
                  </a:lnTo>
                  <a:lnTo>
                    <a:pt x="30271" y="11525"/>
                  </a:lnTo>
                  <a:lnTo>
                    <a:pt x="30002" y="11640"/>
                  </a:lnTo>
                  <a:lnTo>
                    <a:pt x="30271" y="11410"/>
                  </a:lnTo>
                  <a:lnTo>
                    <a:pt x="30521" y="11160"/>
                  </a:lnTo>
                  <a:lnTo>
                    <a:pt x="30770" y="10891"/>
                  </a:lnTo>
                  <a:lnTo>
                    <a:pt x="30982" y="10603"/>
                  </a:lnTo>
                  <a:lnTo>
                    <a:pt x="31193" y="10296"/>
                  </a:lnTo>
                  <a:lnTo>
                    <a:pt x="31366" y="9989"/>
                  </a:lnTo>
                  <a:lnTo>
                    <a:pt x="31519" y="9643"/>
                  </a:lnTo>
                  <a:lnTo>
                    <a:pt x="31654" y="9297"/>
                  </a:lnTo>
                  <a:lnTo>
                    <a:pt x="31654" y="9240"/>
                  </a:lnTo>
                  <a:lnTo>
                    <a:pt x="31615" y="9182"/>
                  </a:lnTo>
                  <a:lnTo>
                    <a:pt x="31577" y="9163"/>
                  </a:lnTo>
                  <a:lnTo>
                    <a:pt x="31519" y="9163"/>
                  </a:lnTo>
                  <a:lnTo>
                    <a:pt x="30943" y="9374"/>
                  </a:lnTo>
                  <a:lnTo>
                    <a:pt x="30386" y="9604"/>
                  </a:lnTo>
                  <a:lnTo>
                    <a:pt x="29868" y="9893"/>
                  </a:lnTo>
                  <a:lnTo>
                    <a:pt x="29330" y="10181"/>
                  </a:lnTo>
                  <a:lnTo>
                    <a:pt x="29464" y="9854"/>
                  </a:lnTo>
                  <a:lnTo>
                    <a:pt x="29579" y="9508"/>
                  </a:lnTo>
                  <a:lnTo>
                    <a:pt x="29675" y="9163"/>
                  </a:lnTo>
                  <a:lnTo>
                    <a:pt x="29752" y="8817"/>
                  </a:lnTo>
                  <a:lnTo>
                    <a:pt x="29791" y="8452"/>
                  </a:lnTo>
                  <a:lnTo>
                    <a:pt x="29829" y="8087"/>
                  </a:lnTo>
                  <a:lnTo>
                    <a:pt x="29829" y="7722"/>
                  </a:lnTo>
                  <a:lnTo>
                    <a:pt x="29829" y="7338"/>
                  </a:lnTo>
                  <a:lnTo>
                    <a:pt x="29810" y="7300"/>
                  </a:lnTo>
                  <a:lnTo>
                    <a:pt x="29772" y="7261"/>
                  </a:lnTo>
                  <a:lnTo>
                    <a:pt x="29733" y="7242"/>
                  </a:lnTo>
                  <a:lnTo>
                    <a:pt x="29675" y="7242"/>
                  </a:lnTo>
                  <a:lnTo>
                    <a:pt x="29483" y="7300"/>
                  </a:lnTo>
                  <a:lnTo>
                    <a:pt x="29311" y="7376"/>
                  </a:lnTo>
                  <a:lnTo>
                    <a:pt x="29138" y="7453"/>
                  </a:lnTo>
                  <a:lnTo>
                    <a:pt x="28984" y="7549"/>
                  </a:lnTo>
                  <a:lnTo>
                    <a:pt x="28677" y="7761"/>
                  </a:lnTo>
                  <a:lnTo>
                    <a:pt x="28389" y="8010"/>
                  </a:lnTo>
                  <a:lnTo>
                    <a:pt x="28139" y="8279"/>
                  </a:lnTo>
                  <a:lnTo>
                    <a:pt x="27908" y="8586"/>
                  </a:lnTo>
                  <a:lnTo>
                    <a:pt x="27697" y="8913"/>
                  </a:lnTo>
                  <a:lnTo>
                    <a:pt x="27543" y="9259"/>
                  </a:lnTo>
                  <a:lnTo>
                    <a:pt x="27447" y="8625"/>
                  </a:lnTo>
                  <a:lnTo>
                    <a:pt x="27351" y="7991"/>
                  </a:lnTo>
                  <a:lnTo>
                    <a:pt x="27236" y="7376"/>
                  </a:lnTo>
                  <a:lnTo>
                    <a:pt x="27159" y="6819"/>
                  </a:lnTo>
                  <a:lnTo>
                    <a:pt x="27140" y="6762"/>
                  </a:lnTo>
                  <a:lnTo>
                    <a:pt x="27102" y="6723"/>
                  </a:lnTo>
                  <a:lnTo>
                    <a:pt x="27044" y="6704"/>
                  </a:lnTo>
                  <a:lnTo>
                    <a:pt x="26986" y="6704"/>
                  </a:lnTo>
                  <a:lnTo>
                    <a:pt x="26756" y="6819"/>
                  </a:lnTo>
                  <a:lnTo>
                    <a:pt x="26526" y="6954"/>
                  </a:lnTo>
                  <a:lnTo>
                    <a:pt x="26314" y="7088"/>
                  </a:lnTo>
                  <a:lnTo>
                    <a:pt x="26122" y="7261"/>
                  </a:lnTo>
                  <a:lnTo>
                    <a:pt x="25949" y="7453"/>
                  </a:lnTo>
                  <a:lnTo>
                    <a:pt x="25796" y="7645"/>
                  </a:lnTo>
                  <a:lnTo>
                    <a:pt x="25661" y="7857"/>
                  </a:lnTo>
                  <a:lnTo>
                    <a:pt x="25546" y="8087"/>
                  </a:lnTo>
                  <a:lnTo>
                    <a:pt x="25450" y="8318"/>
                  </a:lnTo>
                  <a:lnTo>
                    <a:pt x="25354" y="8567"/>
                  </a:lnTo>
                  <a:lnTo>
                    <a:pt x="25296" y="8817"/>
                  </a:lnTo>
                  <a:lnTo>
                    <a:pt x="25239" y="9067"/>
                  </a:lnTo>
                  <a:lnTo>
                    <a:pt x="25200" y="9336"/>
                  </a:lnTo>
                  <a:lnTo>
                    <a:pt x="25181" y="9585"/>
                  </a:lnTo>
                  <a:lnTo>
                    <a:pt x="25181" y="9854"/>
                  </a:lnTo>
                  <a:lnTo>
                    <a:pt x="25200" y="10123"/>
                  </a:lnTo>
                  <a:lnTo>
                    <a:pt x="25008" y="9854"/>
                  </a:lnTo>
                  <a:lnTo>
                    <a:pt x="24797" y="9604"/>
                  </a:lnTo>
                  <a:lnTo>
                    <a:pt x="24566" y="9374"/>
                  </a:lnTo>
                  <a:lnTo>
                    <a:pt x="24336" y="9143"/>
                  </a:lnTo>
                  <a:lnTo>
                    <a:pt x="24125" y="8951"/>
                  </a:lnTo>
                  <a:lnTo>
                    <a:pt x="23894" y="8759"/>
                  </a:lnTo>
                  <a:lnTo>
                    <a:pt x="23683" y="8586"/>
                  </a:lnTo>
                  <a:lnTo>
                    <a:pt x="23472" y="8452"/>
                  </a:lnTo>
                  <a:lnTo>
                    <a:pt x="23414" y="8433"/>
                  </a:lnTo>
                  <a:lnTo>
                    <a:pt x="23337" y="8452"/>
                  </a:lnTo>
                  <a:lnTo>
                    <a:pt x="23299" y="8490"/>
                  </a:lnTo>
                  <a:lnTo>
                    <a:pt x="23260" y="8548"/>
                  </a:lnTo>
                  <a:lnTo>
                    <a:pt x="23183" y="8951"/>
                  </a:lnTo>
                  <a:lnTo>
                    <a:pt x="23164" y="9336"/>
                  </a:lnTo>
                  <a:lnTo>
                    <a:pt x="23164" y="9720"/>
                  </a:lnTo>
                  <a:lnTo>
                    <a:pt x="23222" y="10104"/>
                  </a:lnTo>
                  <a:lnTo>
                    <a:pt x="23299" y="10469"/>
                  </a:lnTo>
                  <a:lnTo>
                    <a:pt x="23414" y="10815"/>
                  </a:lnTo>
                  <a:lnTo>
                    <a:pt x="23548" y="11160"/>
                  </a:lnTo>
                  <a:lnTo>
                    <a:pt x="23721" y="11487"/>
                  </a:lnTo>
                  <a:lnTo>
                    <a:pt x="23913" y="11813"/>
                  </a:lnTo>
                  <a:lnTo>
                    <a:pt x="24144" y="12121"/>
                  </a:lnTo>
                  <a:lnTo>
                    <a:pt x="24374" y="12409"/>
                  </a:lnTo>
                  <a:lnTo>
                    <a:pt x="24643" y="12697"/>
                  </a:lnTo>
                  <a:lnTo>
                    <a:pt x="24912" y="12966"/>
                  </a:lnTo>
                  <a:lnTo>
                    <a:pt x="25219" y="13215"/>
                  </a:lnTo>
                  <a:lnTo>
                    <a:pt x="25527" y="13465"/>
                  </a:lnTo>
                  <a:lnTo>
                    <a:pt x="25834" y="13676"/>
                  </a:lnTo>
                  <a:lnTo>
                    <a:pt x="25872" y="13696"/>
                  </a:lnTo>
                  <a:lnTo>
                    <a:pt x="25892" y="13696"/>
                  </a:lnTo>
                  <a:lnTo>
                    <a:pt x="25949" y="13753"/>
                  </a:lnTo>
                  <a:lnTo>
                    <a:pt x="26007" y="13772"/>
                  </a:lnTo>
                  <a:lnTo>
                    <a:pt x="26065" y="13753"/>
                  </a:lnTo>
                  <a:lnTo>
                    <a:pt x="26103" y="13715"/>
                  </a:lnTo>
                  <a:lnTo>
                    <a:pt x="26103" y="13696"/>
                  </a:lnTo>
                  <a:lnTo>
                    <a:pt x="26103" y="13657"/>
                  </a:lnTo>
                  <a:lnTo>
                    <a:pt x="26026" y="13388"/>
                  </a:lnTo>
                  <a:lnTo>
                    <a:pt x="25988" y="13100"/>
                  </a:lnTo>
                  <a:lnTo>
                    <a:pt x="26007" y="13023"/>
                  </a:lnTo>
                  <a:lnTo>
                    <a:pt x="26103" y="13331"/>
                  </a:lnTo>
                  <a:lnTo>
                    <a:pt x="26180" y="13638"/>
                  </a:lnTo>
                  <a:lnTo>
                    <a:pt x="26180" y="13657"/>
                  </a:lnTo>
                  <a:lnTo>
                    <a:pt x="26161" y="13676"/>
                  </a:lnTo>
                  <a:lnTo>
                    <a:pt x="26141" y="13753"/>
                  </a:lnTo>
                  <a:lnTo>
                    <a:pt x="26141" y="13811"/>
                  </a:lnTo>
                  <a:lnTo>
                    <a:pt x="26180" y="13868"/>
                  </a:lnTo>
                  <a:lnTo>
                    <a:pt x="26237" y="13926"/>
                  </a:lnTo>
                  <a:lnTo>
                    <a:pt x="26180" y="14080"/>
                  </a:lnTo>
                  <a:lnTo>
                    <a:pt x="26084" y="14137"/>
                  </a:lnTo>
                  <a:lnTo>
                    <a:pt x="26084" y="14157"/>
                  </a:lnTo>
                  <a:lnTo>
                    <a:pt x="26045" y="14176"/>
                  </a:lnTo>
                  <a:lnTo>
                    <a:pt x="26026" y="14195"/>
                  </a:lnTo>
                  <a:lnTo>
                    <a:pt x="25988" y="14233"/>
                  </a:lnTo>
                  <a:lnTo>
                    <a:pt x="25988" y="14329"/>
                  </a:lnTo>
                  <a:lnTo>
                    <a:pt x="26007" y="14406"/>
                  </a:lnTo>
                  <a:lnTo>
                    <a:pt x="26065" y="14464"/>
                  </a:lnTo>
                  <a:lnTo>
                    <a:pt x="25719" y="15655"/>
                  </a:lnTo>
                  <a:lnTo>
                    <a:pt x="25392" y="16846"/>
                  </a:lnTo>
                  <a:lnTo>
                    <a:pt x="25085" y="18056"/>
                  </a:lnTo>
                  <a:lnTo>
                    <a:pt x="24816" y="19246"/>
                  </a:lnTo>
                  <a:lnTo>
                    <a:pt x="24778" y="19227"/>
                  </a:lnTo>
                  <a:lnTo>
                    <a:pt x="24586" y="19093"/>
                  </a:lnTo>
                  <a:lnTo>
                    <a:pt x="24432" y="18920"/>
                  </a:lnTo>
                  <a:lnTo>
                    <a:pt x="24278" y="18728"/>
                  </a:lnTo>
                  <a:lnTo>
                    <a:pt x="24182" y="18517"/>
                  </a:lnTo>
                  <a:lnTo>
                    <a:pt x="24125" y="18286"/>
                  </a:lnTo>
                  <a:lnTo>
                    <a:pt x="24105" y="18171"/>
                  </a:lnTo>
                  <a:lnTo>
                    <a:pt x="24105" y="18056"/>
                  </a:lnTo>
                  <a:lnTo>
                    <a:pt x="24105" y="17940"/>
                  </a:lnTo>
                  <a:lnTo>
                    <a:pt x="24125" y="17825"/>
                  </a:lnTo>
                  <a:lnTo>
                    <a:pt x="24163" y="17729"/>
                  </a:lnTo>
                  <a:lnTo>
                    <a:pt x="24221" y="17614"/>
                  </a:lnTo>
                  <a:lnTo>
                    <a:pt x="24355" y="17921"/>
                  </a:lnTo>
                  <a:lnTo>
                    <a:pt x="24470" y="18267"/>
                  </a:lnTo>
                  <a:lnTo>
                    <a:pt x="24509" y="18459"/>
                  </a:lnTo>
                  <a:lnTo>
                    <a:pt x="24528" y="18670"/>
                  </a:lnTo>
                  <a:lnTo>
                    <a:pt x="24566" y="18862"/>
                  </a:lnTo>
                  <a:lnTo>
                    <a:pt x="24643" y="19054"/>
                  </a:lnTo>
                  <a:lnTo>
                    <a:pt x="24662" y="19074"/>
                  </a:lnTo>
                  <a:lnTo>
                    <a:pt x="24682" y="19093"/>
                  </a:lnTo>
                  <a:lnTo>
                    <a:pt x="24739" y="19093"/>
                  </a:lnTo>
                  <a:lnTo>
                    <a:pt x="24778" y="19074"/>
                  </a:lnTo>
                  <a:lnTo>
                    <a:pt x="24816" y="19035"/>
                  </a:lnTo>
                  <a:lnTo>
                    <a:pt x="24835" y="18920"/>
                  </a:lnTo>
                  <a:lnTo>
                    <a:pt x="24835" y="18824"/>
                  </a:lnTo>
                  <a:lnTo>
                    <a:pt x="24816" y="18593"/>
                  </a:lnTo>
                  <a:lnTo>
                    <a:pt x="24778" y="18382"/>
                  </a:lnTo>
                  <a:lnTo>
                    <a:pt x="24720" y="18190"/>
                  </a:lnTo>
                  <a:lnTo>
                    <a:pt x="24662" y="17940"/>
                  </a:lnTo>
                  <a:lnTo>
                    <a:pt x="24566" y="17710"/>
                  </a:lnTo>
                  <a:lnTo>
                    <a:pt x="24470" y="17499"/>
                  </a:lnTo>
                  <a:lnTo>
                    <a:pt x="24336" y="17287"/>
                  </a:lnTo>
                  <a:lnTo>
                    <a:pt x="24297" y="17249"/>
                  </a:lnTo>
                  <a:lnTo>
                    <a:pt x="24240" y="17230"/>
                  </a:lnTo>
                  <a:lnTo>
                    <a:pt x="24182" y="17230"/>
                  </a:lnTo>
                  <a:lnTo>
                    <a:pt x="24125" y="17268"/>
                  </a:lnTo>
                  <a:lnTo>
                    <a:pt x="24048" y="17403"/>
                  </a:lnTo>
                  <a:lnTo>
                    <a:pt x="23971" y="17537"/>
                  </a:lnTo>
                  <a:lnTo>
                    <a:pt x="23913" y="17691"/>
                  </a:lnTo>
                  <a:lnTo>
                    <a:pt x="23875" y="17844"/>
                  </a:lnTo>
                  <a:lnTo>
                    <a:pt x="23856" y="17998"/>
                  </a:lnTo>
                  <a:lnTo>
                    <a:pt x="23856" y="18152"/>
                  </a:lnTo>
                  <a:lnTo>
                    <a:pt x="23875" y="18305"/>
                  </a:lnTo>
                  <a:lnTo>
                    <a:pt x="23913" y="18459"/>
                  </a:lnTo>
                  <a:lnTo>
                    <a:pt x="23952" y="18613"/>
                  </a:lnTo>
                  <a:lnTo>
                    <a:pt x="24009" y="18747"/>
                  </a:lnTo>
                  <a:lnTo>
                    <a:pt x="24105" y="18882"/>
                  </a:lnTo>
                  <a:lnTo>
                    <a:pt x="24201" y="18997"/>
                  </a:lnTo>
                  <a:lnTo>
                    <a:pt x="24297" y="19112"/>
                  </a:lnTo>
                  <a:lnTo>
                    <a:pt x="24432" y="19227"/>
                  </a:lnTo>
                  <a:lnTo>
                    <a:pt x="24566" y="19304"/>
                  </a:lnTo>
                  <a:lnTo>
                    <a:pt x="24701" y="19362"/>
                  </a:lnTo>
                  <a:lnTo>
                    <a:pt x="24758" y="19381"/>
                  </a:lnTo>
                  <a:lnTo>
                    <a:pt x="24778" y="19362"/>
                  </a:lnTo>
                  <a:lnTo>
                    <a:pt x="24586" y="20284"/>
                  </a:lnTo>
                  <a:lnTo>
                    <a:pt x="24413" y="21225"/>
                  </a:lnTo>
                  <a:lnTo>
                    <a:pt x="24240" y="22147"/>
                  </a:lnTo>
                  <a:lnTo>
                    <a:pt x="24105" y="23088"/>
                  </a:lnTo>
                  <a:lnTo>
                    <a:pt x="23971" y="24029"/>
                  </a:lnTo>
                  <a:lnTo>
                    <a:pt x="23875" y="24970"/>
                  </a:lnTo>
                  <a:lnTo>
                    <a:pt x="23798" y="25931"/>
                  </a:lnTo>
                  <a:lnTo>
                    <a:pt x="23740" y="26872"/>
                  </a:lnTo>
                  <a:lnTo>
                    <a:pt x="23510" y="25546"/>
                  </a:lnTo>
                  <a:lnTo>
                    <a:pt x="23280" y="24202"/>
                  </a:lnTo>
                  <a:lnTo>
                    <a:pt x="23241" y="23395"/>
                  </a:lnTo>
                  <a:lnTo>
                    <a:pt x="23183" y="22588"/>
                  </a:lnTo>
                  <a:lnTo>
                    <a:pt x="23107" y="21782"/>
                  </a:lnTo>
                  <a:lnTo>
                    <a:pt x="22972" y="20975"/>
                  </a:lnTo>
                  <a:lnTo>
                    <a:pt x="22838" y="20188"/>
                  </a:lnTo>
                  <a:lnTo>
                    <a:pt x="22646" y="19400"/>
                  </a:lnTo>
                  <a:lnTo>
                    <a:pt x="22415" y="18651"/>
                  </a:lnTo>
                  <a:lnTo>
                    <a:pt x="22281" y="18267"/>
                  </a:lnTo>
                  <a:lnTo>
                    <a:pt x="22146" y="17902"/>
                  </a:lnTo>
                  <a:lnTo>
                    <a:pt x="21993" y="17537"/>
                  </a:lnTo>
                  <a:lnTo>
                    <a:pt x="21820" y="17172"/>
                  </a:lnTo>
                  <a:lnTo>
                    <a:pt x="21647" y="16826"/>
                  </a:lnTo>
                  <a:lnTo>
                    <a:pt x="21455" y="16481"/>
                  </a:lnTo>
                  <a:lnTo>
                    <a:pt x="21263" y="16154"/>
                  </a:lnTo>
                  <a:lnTo>
                    <a:pt x="21051" y="15828"/>
                  </a:lnTo>
                  <a:lnTo>
                    <a:pt x="20821" y="15501"/>
                  </a:lnTo>
                  <a:lnTo>
                    <a:pt x="20571" y="15194"/>
                  </a:lnTo>
                  <a:lnTo>
                    <a:pt x="20322" y="14906"/>
                  </a:lnTo>
                  <a:lnTo>
                    <a:pt x="20053" y="14618"/>
                  </a:lnTo>
                  <a:lnTo>
                    <a:pt x="19765" y="14329"/>
                  </a:lnTo>
                  <a:lnTo>
                    <a:pt x="19457" y="14061"/>
                  </a:lnTo>
                  <a:lnTo>
                    <a:pt x="19131" y="13811"/>
                  </a:lnTo>
                  <a:lnTo>
                    <a:pt x="18804" y="13561"/>
                  </a:lnTo>
                  <a:lnTo>
                    <a:pt x="18459" y="13331"/>
                  </a:lnTo>
                  <a:lnTo>
                    <a:pt x="18094" y="13119"/>
                  </a:lnTo>
                  <a:lnTo>
                    <a:pt x="18055" y="13100"/>
                  </a:lnTo>
                  <a:lnTo>
                    <a:pt x="18036" y="13100"/>
                  </a:lnTo>
                  <a:lnTo>
                    <a:pt x="17978" y="13139"/>
                  </a:lnTo>
                  <a:lnTo>
                    <a:pt x="17959" y="13196"/>
                  </a:lnTo>
                  <a:lnTo>
                    <a:pt x="17978" y="13215"/>
                  </a:lnTo>
                  <a:lnTo>
                    <a:pt x="17998" y="13254"/>
                  </a:lnTo>
                  <a:lnTo>
                    <a:pt x="18651" y="13830"/>
                  </a:lnTo>
                  <a:lnTo>
                    <a:pt x="19284" y="14406"/>
                  </a:lnTo>
                  <a:lnTo>
                    <a:pt x="19880" y="15002"/>
                  </a:lnTo>
                  <a:lnTo>
                    <a:pt x="20168" y="15309"/>
                  </a:lnTo>
                  <a:lnTo>
                    <a:pt x="20437" y="15616"/>
                  </a:lnTo>
                  <a:lnTo>
                    <a:pt x="20687" y="15943"/>
                  </a:lnTo>
                  <a:lnTo>
                    <a:pt x="20936" y="16269"/>
                  </a:lnTo>
                  <a:lnTo>
                    <a:pt x="21167" y="16596"/>
                  </a:lnTo>
                  <a:lnTo>
                    <a:pt x="21397" y="16961"/>
                  </a:lnTo>
                  <a:lnTo>
                    <a:pt x="21589" y="17326"/>
                  </a:lnTo>
                  <a:lnTo>
                    <a:pt x="21801" y="17710"/>
                  </a:lnTo>
                  <a:lnTo>
                    <a:pt x="21973" y="18113"/>
                  </a:lnTo>
                  <a:lnTo>
                    <a:pt x="22146" y="18536"/>
                  </a:lnTo>
                  <a:lnTo>
                    <a:pt x="22319" y="19054"/>
                  </a:lnTo>
                  <a:lnTo>
                    <a:pt x="22473" y="19573"/>
                  </a:lnTo>
                  <a:lnTo>
                    <a:pt x="22588" y="20092"/>
                  </a:lnTo>
                  <a:lnTo>
                    <a:pt x="22703" y="20610"/>
                  </a:lnTo>
                  <a:lnTo>
                    <a:pt x="22799" y="21148"/>
                  </a:lnTo>
                  <a:lnTo>
                    <a:pt x="22876" y="21686"/>
                  </a:lnTo>
                  <a:lnTo>
                    <a:pt x="22991" y="22761"/>
                  </a:lnTo>
                  <a:lnTo>
                    <a:pt x="22838" y="22089"/>
                  </a:lnTo>
                  <a:lnTo>
                    <a:pt x="22665" y="21436"/>
                  </a:lnTo>
                  <a:lnTo>
                    <a:pt x="22492" y="20783"/>
                  </a:lnTo>
                  <a:lnTo>
                    <a:pt x="22300" y="20130"/>
                  </a:lnTo>
                  <a:lnTo>
                    <a:pt x="22089" y="19496"/>
                  </a:lnTo>
                  <a:lnTo>
                    <a:pt x="21858" y="18862"/>
                  </a:lnTo>
                  <a:lnTo>
                    <a:pt x="21608" y="18248"/>
                  </a:lnTo>
                  <a:lnTo>
                    <a:pt x="21320" y="17652"/>
                  </a:lnTo>
                  <a:lnTo>
                    <a:pt x="21013" y="17057"/>
                  </a:lnTo>
                  <a:lnTo>
                    <a:pt x="20687" y="16481"/>
                  </a:lnTo>
                  <a:lnTo>
                    <a:pt x="20341" y="15924"/>
                  </a:lnTo>
                  <a:lnTo>
                    <a:pt x="19937" y="15386"/>
                  </a:lnTo>
                  <a:lnTo>
                    <a:pt x="19515" y="14848"/>
                  </a:lnTo>
                  <a:lnTo>
                    <a:pt x="19073" y="14349"/>
                  </a:lnTo>
                  <a:lnTo>
                    <a:pt x="18574" y="13868"/>
                  </a:lnTo>
                  <a:lnTo>
                    <a:pt x="18036" y="13388"/>
                  </a:lnTo>
                  <a:lnTo>
                    <a:pt x="17998" y="13388"/>
                  </a:lnTo>
                  <a:lnTo>
                    <a:pt x="17959" y="13407"/>
                  </a:lnTo>
                  <a:lnTo>
                    <a:pt x="17940" y="13446"/>
                  </a:lnTo>
                  <a:lnTo>
                    <a:pt x="17959" y="13484"/>
                  </a:lnTo>
                  <a:lnTo>
                    <a:pt x="18670" y="14329"/>
                  </a:lnTo>
                  <a:lnTo>
                    <a:pt x="19323" y="15175"/>
                  </a:lnTo>
                  <a:lnTo>
                    <a:pt x="19649" y="15597"/>
                  </a:lnTo>
                  <a:lnTo>
                    <a:pt x="19937" y="16020"/>
                  </a:lnTo>
                  <a:lnTo>
                    <a:pt x="20226" y="16442"/>
                  </a:lnTo>
                  <a:lnTo>
                    <a:pt x="20494" y="16884"/>
                  </a:lnTo>
                  <a:lnTo>
                    <a:pt x="20763" y="17326"/>
                  </a:lnTo>
                  <a:lnTo>
                    <a:pt x="21013" y="17768"/>
                  </a:lnTo>
                  <a:lnTo>
                    <a:pt x="21244" y="18228"/>
                  </a:lnTo>
                  <a:lnTo>
                    <a:pt x="21474" y="18709"/>
                  </a:lnTo>
                  <a:lnTo>
                    <a:pt x="21685" y="19189"/>
                  </a:lnTo>
                  <a:lnTo>
                    <a:pt x="21877" y="19688"/>
                  </a:lnTo>
                  <a:lnTo>
                    <a:pt x="22069" y="20207"/>
                  </a:lnTo>
                  <a:lnTo>
                    <a:pt x="22242" y="20725"/>
                  </a:lnTo>
                  <a:lnTo>
                    <a:pt x="22511" y="21647"/>
                  </a:lnTo>
                  <a:lnTo>
                    <a:pt x="22742" y="22569"/>
                  </a:lnTo>
                  <a:lnTo>
                    <a:pt x="22953" y="23491"/>
                  </a:lnTo>
                  <a:lnTo>
                    <a:pt x="23126" y="24432"/>
                  </a:lnTo>
                  <a:lnTo>
                    <a:pt x="23126" y="24471"/>
                  </a:lnTo>
                  <a:lnTo>
                    <a:pt x="23049" y="24183"/>
                  </a:lnTo>
                  <a:lnTo>
                    <a:pt x="22934" y="23895"/>
                  </a:lnTo>
                  <a:lnTo>
                    <a:pt x="22819" y="23606"/>
                  </a:lnTo>
                  <a:lnTo>
                    <a:pt x="22684" y="23318"/>
                  </a:lnTo>
                  <a:lnTo>
                    <a:pt x="22530" y="23049"/>
                  </a:lnTo>
                  <a:lnTo>
                    <a:pt x="22377" y="22781"/>
                  </a:lnTo>
                  <a:lnTo>
                    <a:pt x="22050" y="22262"/>
                  </a:lnTo>
                  <a:lnTo>
                    <a:pt x="21685" y="21743"/>
                  </a:lnTo>
                  <a:lnTo>
                    <a:pt x="21320" y="21244"/>
                  </a:lnTo>
                  <a:lnTo>
                    <a:pt x="20591" y="20226"/>
                  </a:lnTo>
                  <a:lnTo>
                    <a:pt x="20322" y="19842"/>
                  </a:lnTo>
                  <a:lnTo>
                    <a:pt x="20072" y="19439"/>
                  </a:lnTo>
                  <a:lnTo>
                    <a:pt x="19841" y="19016"/>
                  </a:lnTo>
                  <a:lnTo>
                    <a:pt x="19630" y="18593"/>
                  </a:lnTo>
                  <a:lnTo>
                    <a:pt x="19419" y="18171"/>
                  </a:lnTo>
                  <a:lnTo>
                    <a:pt x="19246" y="17748"/>
                  </a:lnTo>
                  <a:lnTo>
                    <a:pt x="19073" y="17307"/>
                  </a:lnTo>
                  <a:lnTo>
                    <a:pt x="18900" y="16865"/>
                  </a:lnTo>
                  <a:lnTo>
                    <a:pt x="18593" y="15981"/>
                  </a:lnTo>
                  <a:lnTo>
                    <a:pt x="18324" y="15079"/>
                  </a:lnTo>
                  <a:lnTo>
                    <a:pt x="17786" y="13273"/>
                  </a:lnTo>
                  <a:lnTo>
                    <a:pt x="17767" y="13235"/>
                  </a:lnTo>
                  <a:lnTo>
                    <a:pt x="17748" y="13215"/>
                  </a:lnTo>
                  <a:lnTo>
                    <a:pt x="17690" y="13215"/>
                  </a:lnTo>
                  <a:lnTo>
                    <a:pt x="17652" y="13254"/>
                  </a:lnTo>
                  <a:lnTo>
                    <a:pt x="17652" y="13273"/>
                  </a:lnTo>
                  <a:lnTo>
                    <a:pt x="17652" y="13311"/>
                  </a:lnTo>
                  <a:lnTo>
                    <a:pt x="17825" y="14022"/>
                  </a:lnTo>
                  <a:lnTo>
                    <a:pt x="17998" y="14714"/>
                  </a:lnTo>
                  <a:lnTo>
                    <a:pt x="18209" y="15424"/>
                  </a:lnTo>
                  <a:lnTo>
                    <a:pt x="18420" y="16116"/>
                  </a:lnTo>
                  <a:lnTo>
                    <a:pt x="18651" y="16807"/>
                  </a:lnTo>
                  <a:lnTo>
                    <a:pt x="18900" y="17499"/>
                  </a:lnTo>
                  <a:lnTo>
                    <a:pt x="19169" y="18171"/>
                  </a:lnTo>
                  <a:lnTo>
                    <a:pt x="19476" y="18824"/>
                  </a:lnTo>
                  <a:lnTo>
                    <a:pt x="19669" y="19227"/>
                  </a:lnTo>
                  <a:lnTo>
                    <a:pt x="19880" y="19592"/>
                  </a:lnTo>
                  <a:lnTo>
                    <a:pt x="20091" y="19976"/>
                  </a:lnTo>
                  <a:lnTo>
                    <a:pt x="20322" y="20341"/>
                  </a:lnTo>
                  <a:lnTo>
                    <a:pt x="20802" y="21052"/>
                  </a:lnTo>
                  <a:lnTo>
                    <a:pt x="21282" y="21763"/>
                  </a:lnTo>
                  <a:lnTo>
                    <a:pt x="21762" y="22473"/>
                  </a:lnTo>
                  <a:lnTo>
                    <a:pt x="22242" y="23203"/>
                  </a:lnTo>
                  <a:lnTo>
                    <a:pt x="22454" y="23568"/>
                  </a:lnTo>
                  <a:lnTo>
                    <a:pt x="22665" y="23952"/>
                  </a:lnTo>
                  <a:lnTo>
                    <a:pt x="22857" y="24336"/>
                  </a:lnTo>
                  <a:lnTo>
                    <a:pt x="23049" y="24740"/>
                  </a:lnTo>
                  <a:lnTo>
                    <a:pt x="23068" y="24778"/>
                  </a:lnTo>
                  <a:lnTo>
                    <a:pt x="23107" y="24778"/>
                  </a:lnTo>
                  <a:lnTo>
                    <a:pt x="23126" y="24797"/>
                  </a:lnTo>
                  <a:lnTo>
                    <a:pt x="23164" y="24778"/>
                  </a:lnTo>
                  <a:lnTo>
                    <a:pt x="23164" y="24874"/>
                  </a:lnTo>
                  <a:lnTo>
                    <a:pt x="23183" y="24913"/>
                  </a:lnTo>
                  <a:lnTo>
                    <a:pt x="23222" y="24932"/>
                  </a:lnTo>
                  <a:lnTo>
                    <a:pt x="23702" y="27602"/>
                  </a:lnTo>
                  <a:lnTo>
                    <a:pt x="23644" y="29887"/>
                  </a:lnTo>
                  <a:lnTo>
                    <a:pt x="23625" y="32154"/>
                  </a:lnTo>
                  <a:lnTo>
                    <a:pt x="23587" y="33287"/>
                  </a:lnTo>
                  <a:lnTo>
                    <a:pt x="23568" y="34420"/>
                  </a:lnTo>
                  <a:lnTo>
                    <a:pt x="23510" y="35534"/>
                  </a:lnTo>
                  <a:lnTo>
                    <a:pt x="23433" y="36667"/>
                  </a:lnTo>
                  <a:lnTo>
                    <a:pt x="23376" y="36418"/>
                  </a:lnTo>
                  <a:lnTo>
                    <a:pt x="23280" y="36149"/>
                  </a:lnTo>
                  <a:lnTo>
                    <a:pt x="23164" y="35918"/>
                  </a:lnTo>
                  <a:lnTo>
                    <a:pt x="23030" y="35669"/>
                  </a:lnTo>
                  <a:lnTo>
                    <a:pt x="22876" y="35457"/>
                  </a:lnTo>
                  <a:lnTo>
                    <a:pt x="22703" y="35265"/>
                  </a:lnTo>
                  <a:lnTo>
                    <a:pt x="22530" y="35092"/>
                  </a:lnTo>
                  <a:lnTo>
                    <a:pt x="22319" y="34939"/>
                  </a:lnTo>
                  <a:lnTo>
                    <a:pt x="22281" y="34939"/>
                  </a:lnTo>
                  <a:lnTo>
                    <a:pt x="22242" y="34919"/>
                  </a:lnTo>
                  <a:lnTo>
                    <a:pt x="22185" y="34958"/>
                  </a:lnTo>
                  <a:lnTo>
                    <a:pt x="22127" y="35016"/>
                  </a:lnTo>
                  <a:lnTo>
                    <a:pt x="22108" y="35092"/>
                  </a:lnTo>
                  <a:lnTo>
                    <a:pt x="22127" y="35380"/>
                  </a:lnTo>
                  <a:lnTo>
                    <a:pt x="22185" y="35688"/>
                  </a:lnTo>
                  <a:lnTo>
                    <a:pt x="22281" y="35995"/>
                  </a:lnTo>
                  <a:lnTo>
                    <a:pt x="22396" y="36302"/>
                  </a:lnTo>
                  <a:lnTo>
                    <a:pt x="22569" y="36571"/>
                  </a:lnTo>
                  <a:lnTo>
                    <a:pt x="22646" y="36706"/>
                  </a:lnTo>
                  <a:lnTo>
                    <a:pt x="22761" y="36821"/>
                  </a:lnTo>
                  <a:lnTo>
                    <a:pt x="22857" y="36936"/>
                  </a:lnTo>
                  <a:lnTo>
                    <a:pt x="22991" y="37032"/>
                  </a:lnTo>
                  <a:lnTo>
                    <a:pt x="23107" y="37128"/>
                  </a:lnTo>
                  <a:lnTo>
                    <a:pt x="23241" y="37205"/>
                  </a:lnTo>
                  <a:lnTo>
                    <a:pt x="23280" y="37224"/>
                  </a:lnTo>
                  <a:lnTo>
                    <a:pt x="23318" y="37205"/>
                  </a:lnTo>
                  <a:lnTo>
                    <a:pt x="23356" y="37186"/>
                  </a:lnTo>
                  <a:lnTo>
                    <a:pt x="23376" y="37148"/>
                  </a:lnTo>
                  <a:lnTo>
                    <a:pt x="23395" y="37148"/>
                  </a:lnTo>
                  <a:lnTo>
                    <a:pt x="23260" y="38319"/>
                  </a:lnTo>
                  <a:lnTo>
                    <a:pt x="23107" y="39491"/>
                  </a:lnTo>
                  <a:lnTo>
                    <a:pt x="23030" y="40086"/>
                  </a:lnTo>
                  <a:lnTo>
                    <a:pt x="22915" y="40662"/>
                  </a:lnTo>
                  <a:lnTo>
                    <a:pt x="22799" y="41258"/>
                  </a:lnTo>
                  <a:lnTo>
                    <a:pt x="22684" y="41834"/>
                  </a:lnTo>
                  <a:lnTo>
                    <a:pt x="22146" y="42237"/>
                  </a:lnTo>
                  <a:lnTo>
                    <a:pt x="21628" y="42679"/>
                  </a:lnTo>
                  <a:lnTo>
                    <a:pt x="21128" y="43102"/>
                  </a:lnTo>
                  <a:lnTo>
                    <a:pt x="20629" y="43563"/>
                  </a:lnTo>
                  <a:lnTo>
                    <a:pt x="20783" y="43332"/>
                  </a:lnTo>
                  <a:lnTo>
                    <a:pt x="20917" y="43102"/>
                  </a:lnTo>
                  <a:lnTo>
                    <a:pt x="21032" y="42852"/>
                  </a:lnTo>
                  <a:lnTo>
                    <a:pt x="21128" y="42602"/>
                  </a:lnTo>
                  <a:lnTo>
                    <a:pt x="21186" y="42333"/>
                  </a:lnTo>
                  <a:lnTo>
                    <a:pt x="21205" y="42084"/>
                  </a:lnTo>
                  <a:lnTo>
                    <a:pt x="21205" y="41949"/>
                  </a:lnTo>
                  <a:lnTo>
                    <a:pt x="21186" y="41815"/>
                  </a:lnTo>
                  <a:lnTo>
                    <a:pt x="21148" y="41680"/>
                  </a:lnTo>
                  <a:lnTo>
                    <a:pt x="21109" y="41565"/>
                  </a:lnTo>
                  <a:lnTo>
                    <a:pt x="21051" y="41488"/>
                  </a:lnTo>
                  <a:lnTo>
                    <a:pt x="20994" y="41469"/>
                  </a:lnTo>
                  <a:lnTo>
                    <a:pt x="20917" y="41450"/>
                  </a:lnTo>
                  <a:lnTo>
                    <a:pt x="20879" y="41469"/>
                  </a:lnTo>
                  <a:lnTo>
                    <a:pt x="20859" y="41508"/>
                  </a:lnTo>
                  <a:lnTo>
                    <a:pt x="20687" y="41719"/>
                  </a:lnTo>
                  <a:lnTo>
                    <a:pt x="20533" y="41969"/>
                  </a:lnTo>
                  <a:lnTo>
                    <a:pt x="20418" y="42257"/>
                  </a:lnTo>
                  <a:lnTo>
                    <a:pt x="20322" y="42545"/>
                  </a:lnTo>
                  <a:lnTo>
                    <a:pt x="20245" y="42833"/>
                  </a:lnTo>
                  <a:lnTo>
                    <a:pt x="20206" y="43140"/>
                  </a:lnTo>
                  <a:lnTo>
                    <a:pt x="20206" y="43294"/>
                  </a:lnTo>
                  <a:lnTo>
                    <a:pt x="20226" y="43428"/>
                  </a:lnTo>
                  <a:lnTo>
                    <a:pt x="20245" y="43582"/>
                  </a:lnTo>
                  <a:lnTo>
                    <a:pt x="20283" y="43716"/>
                  </a:lnTo>
                  <a:lnTo>
                    <a:pt x="20245" y="43832"/>
                  </a:lnTo>
                  <a:lnTo>
                    <a:pt x="20245" y="43851"/>
                  </a:lnTo>
                  <a:lnTo>
                    <a:pt x="20264" y="43889"/>
                  </a:lnTo>
                  <a:lnTo>
                    <a:pt x="19688" y="44465"/>
                  </a:lnTo>
                  <a:lnTo>
                    <a:pt x="19112" y="45042"/>
                  </a:lnTo>
                  <a:lnTo>
                    <a:pt x="18574" y="45656"/>
                  </a:lnTo>
                  <a:lnTo>
                    <a:pt x="18036" y="46290"/>
                  </a:lnTo>
                  <a:lnTo>
                    <a:pt x="17671" y="46732"/>
                  </a:lnTo>
                  <a:lnTo>
                    <a:pt x="17325" y="47212"/>
                  </a:lnTo>
                  <a:lnTo>
                    <a:pt x="17671" y="46655"/>
                  </a:lnTo>
                  <a:lnTo>
                    <a:pt x="17998" y="46079"/>
                  </a:lnTo>
                  <a:lnTo>
                    <a:pt x="18324" y="45503"/>
                  </a:lnTo>
                  <a:lnTo>
                    <a:pt x="18631" y="44926"/>
                  </a:lnTo>
                  <a:lnTo>
                    <a:pt x="18804" y="44581"/>
                  </a:lnTo>
                  <a:lnTo>
                    <a:pt x="18977" y="44235"/>
                  </a:lnTo>
                  <a:lnTo>
                    <a:pt x="19112" y="43889"/>
                  </a:lnTo>
                  <a:lnTo>
                    <a:pt x="19246" y="43543"/>
                  </a:lnTo>
                  <a:lnTo>
                    <a:pt x="19476" y="42833"/>
                  </a:lnTo>
                  <a:lnTo>
                    <a:pt x="19669" y="42122"/>
                  </a:lnTo>
                  <a:lnTo>
                    <a:pt x="20034" y="40701"/>
                  </a:lnTo>
                  <a:lnTo>
                    <a:pt x="20226" y="39971"/>
                  </a:lnTo>
                  <a:lnTo>
                    <a:pt x="20456" y="39241"/>
                  </a:lnTo>
                  <a:lnTo>
                    <a:pt x="20456" y="39183"/>
                  </a:lnTo>
                  <a:lnTo>
                    <a:pt x="20456" y="39145"/>
                  </a:lnTo>
                  <a:lnTo>
                    <a:pt x="20418" y="39107"/>
                  </a:lnTo>
                  <a:lnTo>
                    <a:pt x="20379" y="39087"/>
                  </a:lnTo>
                  <a:lnTo>
                    <a:pt x="20341" y="39068"/>
                  </a:lnTo>
                  <a:lnTo>
                    <a:pt x="20245" y="39068"/>
                  </a:lnTo>
                  <a:lnTo>
                    <a:pt x="20206" y="39107"/>
                  </a:lnTo>
                  <a:lnTo>
                    <a:pt x="19688" y="39683"/>
                  </a:lnTo>
                  <a:lnTo>
                    <a:pt x="19227" y="40297"/>
                  </a:lnTo>
                  <a:lnTo>
                    <a:pt x="18785" y="40912"/>
                  </a:lnTo>
                  <a:lnTo>
                    <a:pt x="18362" y="41546"/>
                  </a:lnTo>
                  <a:lnTo>
                    <a:pt x="17978" y="42199"/>
                  </a:lnTo>
                  <a:lnTo>
                    <a:pt x="17633" y="42871"/>
                  </a:lnTo>
                  <a:lnTo>
                    <a:pt x="17306" y="43543"/>
                  </a:lnTo>
                  <a:lnTo>
                    <a:pt x="16999" y="44235"/>
                  </a:lnTo>
                  <a:lnTo>
                    <a:pt x="16711" y="44946"/>
                  </a:lnTo>
                  <a:lnTo>
                    <a:pt x="16461" y="45656"/>
                  </a:lnTo>
                  <a:lnTo>
                    <a:pt x="16230" y="46386"/>
                  </a:lnTo>
                  <a:lnTo>
                    <a:pt x="16019" y="47116"/>
                  </a:lnTo>
                  <a:lnTo>
                    <a:pt x="15846" y="47846"/>
                  </a:lnTo>
                  <a:lnTo>
                    <a:pt x="15673" y="48595"/>
                  </a:lnTo>
                  <a:lnTo>
                    <a:pt x="15539" y="49344"/>
                  </a:lnTo>
                  <a:lnTo>
                    <a:pt x="15424" y="50093"/>
                  </a:lnTo>
                  <a:lnTo>
                    <a:pt x="15116" y="50650"/>
                  </a:lnTo>
                  <a:lnTo>
                    <a:pt x="14828" y="51188"/>
                  </a:lnTo>
                  <a:lnTo>
                    <a:pt x="14559" y="51745"/>
                  </a:lnTo>
                  <a:lnTo>
                    <a:pt x="14271" y="52302"/>
                  </a:lnTo>
                  <a:lnTo>
                    <a:pt x="13772" y="53454"/>
                  </a:lnTo>
                  <a:lnTo>
                    <a:pt x="13311" y="54607"/>
                  </a:lnTo>
                  <a:lnTo>
                    <a:pt x="12869" y="55778"/>
                  </a:lnTo>
                  <a:lnTo>
                    <a:pt x="12485" y="56950"/>
                  </a:lnTo>
                  <a:lnTo>
                    <a:pt x="12120" y="58141"/>
                  </a:lnTo>
                  <a:lnTo>
                    <a:pt x="11794" y="59351"/>
                  </a:lnTo>
                  <a:lnTo>
                    <a:pt x="11774" y="58871"/>
                  </a:lnTo>
                  <a:lnTo>
                    <a:pt x="11755" y="58391"/>
                  </a:lnTo>
                  <a:lnTo>
                    <a:pt x="11717" y="57930"/>
                  </a:lnTo>
                  <a:lnTo>
                    <a:pt x="11678" y="57449"/>
                  </a:lnTo>
                  <a:lnTo>
                    <a:pt x="11544" y="56489"/>
                  </a:lnTo>
                  <a:lnTo>
                    <a:pt x="11371" y="55529"/>
                  </a:lnTo>
                  <a:lnTo>
                    <a:pt x="11179" y="54588"/>
                  </a:lnTo>
                  <a:lnTo>
                    <a:pt x="10949" y="53646"/>
                  </a:lnTo>
                  <a:lnTo>
                    <a:pt x="10718" y="52705"/>
                  </a:lnTo>
                  <a:lnTo>
                    <a:pt x="10468" y="51803"/>
                  </a:lnTo>
                  <a:lnTo>
                    <a:pt x="10968" y="50535"/>
                  </a:lnTo>
                  <a:lnTo>
                    <a:pt x="11794" y="49824"/>
                  </a:lnTo>
                  <a:lnTo>
                    <a:pt x="12216" y="49459"/>
                  </a:lnTo>
                  <a:lnTo>
                    <a:pt x="12600" y="49075"/>
                  </a:lnTo>
                  <a:lnTo>
                    <a:pt x="12792" y="48864"/>
                  </a:lnTo>
                  <a:lnTo>
                    <a:pt x="12946" y="48653"/>
                  </a:lnTo>
                  <a:lnTo>
                    <a:pt x="13100" y="48441"/>
                  </a:lnTo>
                  <a:lnTo>
                    <a:pt x="13234" y="48211"/>
                  </a:lnTo>
                  <a:lnTo>
                    <a:pt x="13349" y="47980"/>
                  </a:lnTo>
                  <a:lnTo>
                    <a:pt x="13445" y="47731"/>
                  </a:lnTo>
                  <a:lnTo>
                    <a:pt x="13503" y="47462"/>
                  </a:lnTo>
                  <a:lnTo>
                    <a:pt x="13541" y="47193"/>
                  </a:lnTo>
                  <a:lnTo>
                    <a:pt x="13541" y="47154"/>
                  </a:lnTo>
                  <a:lnTo>
                    <a:pt x="13541" y="47116"/>
                  </a:lnTo>
                  <a:lnTo>
                    <a:pt x="13484" y="47058"/>
                  </a:lnTo>
                  <a:lnTo>
                    <a:pt x="13445" y="47039"/>
                  </a:lnTo>
                  <a:lnTo>
                    <a:pt x="13407" y="47039"/>
                  </a:lnTo>
                  <a:lnTo>
                    <a:pt x="13369" y="47058"/>
                  </a:lnTo>
                  <a:lnTo>
                    <a:pt x="13330" y="47078"/>
                  </a:lnTo>
                  <a:lnTo>
                    <a:pt x="13081" y="47289"/>
                  </a:lnTo>
                  <a:lnTo>
                    <a:pt x="12792" y="47462"/>
                  </a:lnTo>
                  <a:lnTo>
                    <a:pt x="12255" y="47827"/>
                  </a:lnTo>
                  <a:lnTo>
                    <a:pt x="12792" y="46866"/>
                  </a:lnTo>
                  <a:lnTo>
                    <a:pt x="13349" y="45925"/>
                  </a:lnTo>
                  <a:lnTo>
                    <a:pt x="13369" y="45848"/>
                  </a:lnTo>
                  <a:lnTo>
                    <a:pt x="13349" y="45791"/>
                  </a:lnTo>
                  <a:lnTo>
                    <a:pt x="13311" y="45733"/>
                  </a:lnTo>
                  <a:lnTo>
                    <a:pt x="13253" y="45695"/>
                  </a:lnTo>
                  <a:lnTo>
                    <a:pt x="12831" y="45695"/>
                  </a:lnTo>
                  <a:lnTo>
                    <a:pt x="12620" y="45714"/>
                  </a:lnTo>
                  <a:lnTo>
                    <a:pt x="12427" y="45772"/>
                  </a:lnTo>
                  <a:lnTo>
                    <a:pt x="12235" y="45829"/>
                  </a:lnTo>
                  <a:lnTo>
                    <a:pt x="12063" y="45906"/>
                  </a:lnTo>
                  <a:lnTo>
                    <a:pt x="11870" y="46002"/>
                  </a:lnTo>
                  <a:lnTo>
                    <a:pt x="11717" y="46117"/>
                  </a:lnTo>
                  <a:lnTo>
                    <a:pt x="11544" y="46232"/>
                  </a:lnTo>
                  <a:lnTo>
                    <a:pt x="11390" y="46367"/>
                  </a:lnTo>
                  <a:lnTo>
                    <a:pt x="11256" y="46501"/>
                  </a:lnTo>
                  <a:lnTo>
                    <a:pt x="11121" y="46655"/>
                  </a:lnTo>
                  <a:lnTo>
                    <a:pt x="10987" y="46828"/>
                  </a:lnTo>
                  <a:lnTo>
                    <a:pt x="10872" y="47001"/>
                  </a:lnTo>
                  <a:lnTo>
                    <a:pt x="10756" y="47193"/>
                  </a:lnTo>
                  <a:lnTo>
                    <a:pt x="10660" y="47366"/>
                  </a:lnTo>
                  <a:lnTo>
                    <a:pt x="10584" y="47001"/>
                  </a:lnTo>
                  <a:lnTo>
                    <a:pt x="10507" y="46617"/>
                  </a:lnTo>
                  <a:lnTo>
                    <a:pt x="10392" y="46252"/>
                  </a:lnTo>
                  <a:lnTo>
                    <a:pt x="10257" y="45906"/>
                  </a:lnTo>
                  <a:lnTo>
                    <a:pt x="10103" y="45560"/>
                  </a:lnTo>
                  <a:lnTo>
                    <a:pt x="9931" y="45215"/>
                  </a:lnTo>
                  <a:lnTo>
                    <a:pt x="9738" y="44888"/>
                  </a:lnTo>
                  <a:lnTo>
                    <a:pt x="9527" y="44561"/>
                  </a:lnTo>
                  <a:lnTo>
                    <a:pt x="9489" y="44523"/>
                  </a:lnTo>
                  <a:lnTo>
                    <a:pt x="9412" y="44504"/>
                  </a:lnTo>
                  <a:lnTo>
                    <a:pt x="9354" y="44523"/>
                  </a:lnTo>
                  <a:lnTo>
                    <a:pt x="9316" y="44581"/>
                  </a:lnTo>
                  <a:lnTo>
                    <a:pt x="9162" y="44888"/>
                  </a:lnTo>
                  <a:lnTo>
                    <a:pt x="9047" y="45195"/>
                  </a:lnTo>
                  <a:lnTo>
                    <a:pt x="8951" y="45541"/>
                  </a:lnTo>
                  <a:lnTo>
                    <a:pt x="8874" y="45887"/>
                  </a:lnTo>
                  <a:lnTo>
                    <a:pt x="8836" y="46232"/>
                  </a:lnTo>
                  <a:lnTo>
                    <a:pt x="8797" y="46578"/>
                  </a:lnTo>
                  <a:lnTo>
                    <a:pt x="8759" y="47270"/>
                  </a:lnTo>
                  <a:lnTo>
                    <a:pt x="8721" y="47174"/>
                  </a:lnTo>
                  <a:lnTo>
                    <a:pt x="8586" y="46924"/>
                  </a:lnTo>
                  <a:lnTo>
                    <a:pt x="8413" y="46636"/>
                  </a:lnTo>
                  <a:lnTo>
                    <a:pt x="8221" y="46348"/>
                  </a:lnTo>
                  <a:lnTo>
                    <a:pt x="7991" y="46079"/>
                  </a:lnTo>
                  <a:lnTo>
                    <a:pt x="7875" y="45964"/>
                  </a:lnTo>
                  <a:lnTo>
                    <a:pt x="7741" y="45848"/>
                  </a:lnTo>
                  <a:lnTo>
                    <a:pt x="7607" y="45752"/>
                  </a:lnTo>
                  <a:lnTo>
                    <a:pt x="7472" y="45675"/>
                  </a:lnTo>
                  <a:lnTo>
                    <a:pt x="7318" y="45618"/>
                  </a:lnTo>
                  <a:lnTo>
                    <a:pt x="7165" y="45599"/>
                  </a:lnTo>
                  <a:lnTo>
                    <a:pt x="7011" y="45579"/>
                  </a:lnTo>
                  <a:lnTo>
                    <a:pt x="6857" y="45618"/>
                  </a:lnTo>
                  <a:lnTo>
                    <a:pt x="6646" y="45675"/>
                  </a:lnTo>
                  <a:lnTo>
                    <a:pt x="6473" y="45772"/>
                  </a:lnTo>
                  <a:lnTo>
                    <a:pt x="6339" y="45868"/>
                  </a:lnTo>
                  <a:lnTo>
                    <a:pt x="6243" y="45983"/>
                  </a:lnTo>
                  <a:lnTo>
                    <a:pt x="6166" y="46117"/>
                  </a:lnTo>
                  <a:lnTo>
                    <a:pt x="6128" y="46252"/>
                  </a:lnTo>
                  <a:lnTo>
                    <a:pt x="6128" y="46425"/>
                  </a:lnTo>
                  <a:lnTo>
                    <a:pt x="6128" y="46578"/>
                  </a:lnTo>
                  <a:lnTo>
                    <a:pt x="6166" y="46751"/>
                  </a:lnTo>
                  <a:lnTo>
                    <a:pt x="6243" y="46924"/>
                  </a:lnTo>
                  <a:lnTo>
                    <a:pt x="6320" y="47116"/>
                  </a:lnTo>
                  <a:lnTo>
                    <a:pt x="6416" y="47308"/>
                  </a:lnTo>
                  <a:lnTo>
                    <a:pt x="6646" y="47673"/>
                  </a:lnTo>
                  <a:lnTo>
                    <a:pt x="6934" y="48057"/>
                  </a:lnTo>
                  <a:lnTo>
                    <a:pt x="6704" y="47942"/>
                  </a:lnTo>
                  <a:lnTo>
                    <a:pt x="6492" y="47827"/>
                  </a:lnTo>
                  <a:lnTo>
                    <a:pt x="6262" y="47750"/>
                  </a:lnTo>
                  <a:lnTo>
                    <a:pt x="6070" y="47711"/>
                  </a:lnTo>
                  <a:lnTo>
                    <a:pt x="5878" y="47692"/>
                  </a:lnTo>
                  <a:lnTo>
                    <a:pt x="5686" y="47692"/>
                  </a:lnTo>
                  <a:lnTo>
                    <a:pt x="5532" y="47731"/>
                  </a:lnTo>
                  <a:lnTo>
                    <a:pt x="5378" y="47788"/>
                  </a:lnTo>
                  <a:lnTo>
                    <a:pt x="5244" y="47884"/>
                  </a:lnTo>
                  <a:lnTo>
                    <a:pt x="5110" y="47980"/>
                  </a:lnTo>
                  <a:lnTo>
                    <a:pt x="5014" y="48096"/>
                  </a:lnTo>
                  <a:lnTo>
                    <a:pt x="4918" y="48249"/>
                  </a:lnTo>
                  <a:lnTo>
                    <a:pt x="4821" y="48403"/>
                  </a:lnTo>
                  <a:lnTo>
                    <a:pt x="4764" y="48576"/>
                  </a:lnTo>
                  <a:lnTo>
                    <a:pt x="4706" y="48749"/>
                  </a:lnTo>
                  <a:lnTo>
                    <a:pt x="4649" y="48941"/>
                  </a:lnTo>
                  <a:lnTo>
                    <a:pt x="4629" y="49133"/>
                  </a:lnTo>
                  <a:lnTo>
                    <a:pt x="4610" y="49344"/>
                  </a:lnTo>
                  <a:lnTo>
                    <a:pt x="4610" y="49382"/>
                  </a:lnTo>
                  <a:lnTo>
                    <a:pt x="4629" y="49421"/>
                  </a:lnTo>
                  <a:lnTo>
                    <a:pt x="4687" y="49479"/>
                  </a:lnTo>
                  <a:lnTo>
                    <a:pt x="4764" y="49498"/>
                  </a:lnTo>
                  <a:lnTo>
                    <a:pt x="4841" y="49479"/>
                  </a:lnTo>
                  <a:lnTo>
                    <a:pt x="4975" y="49421"/>
                  </a:lnTo>
                  <a:lnTo>
                    <a:pt x="5110" y="49363"/>
                  </a:lnTo>
                  <a:lnTo>
                    <a:pt x="5244" y="49325"/>
                  </a:lnTo>
                  <a:lnTo>
                    <a:pt x="5378" y="49306"/>
                  </a:lnTo>
                  <a:lnTo>
                    <a:pt x="5667" y="49306"/>
                  </a:lnTo>
                  <a:lnTo>
                    <a:pt x="5955" y="49325"/>
                  </a:lnTo>
                  <a:lnTo>
                    <a:pt x="6243" y="49382"/>
                  </a:lnTo>
                  <a:lnTo>
                    <a:pt x="6531" y="49479"/>
                  </a:lnTo>
                  <a:lnTo>
                    <a:pt x="6838" y="49594"/>
                  </a:lnTo>
                  <a:lnTo>
                    <a:pt x="7126" y="49747"/>
                  </a:lnTo>
                  <a:lnTo>
                    <a:pt x="7414" y="49901"/>
                  </a:lnTo>
                  <a:lnTo>
                    <a:pt x="7683" y="50074"/>
                  </a:lnTo>
                  <a:lnTo>
                    <a:pt x="8221" y="50439"/>
                  </a:lnTo>
                  <a:lnTo>
                    <a:pt x="8721" y="50804"/>
                  </a:lnTo>
                  <a:lnTo>
                    <a:pt x="9143" y="51130"/>
                  </a:lnTo>
                  <a:lnTo>
                    <a:pt x="9201" y="51150"/>
                  </a:lnTo>
                  <a:lnTo>
                    <a:pt x="9239" y="51130"/>
                  </a:lnTo>
                  <a:lnTo>
                    <a:pt x="9258" y="51092"/>
                  </a:lnTo>
                  <a:lnTo>
                    <a:pt x="9239" y="51034"/>
                  </a:lnTo>
                  <a:lnTo>
                    <a:pt x="9066" y="50823"/>
                  </a:lnTo>
                  <a:lnTo>
                    <a:pt x="8874" y="50631"/>
                  </a:lnTo>
                  <a:lnTo>
                    <a:pt x="8644" y="50420"/>
                  </a:lnTo>
                  <a:lnTo>
                    <a:pt x="8413" y="50228"/>
                  </a:lnTo>
                  <a:lnTo>
                    <a:pt x="8164" y="50016"/>
                  </a:lnTo>
                  <a:lnTo>
                    <a:pt x="7895" y="49843"/>
                  </a:lnTo>
                  <a:lnTo>
                    <a:pt x="7607" y="49651"/>
                  </a:lnTo>
                  <a:lnTo>
                    <a:pt x="7318" y="49498"/>
                  </a:lnTo>
                  <a:lnTo>
                    <a:pt x="7011" y="49363"/>
                  </a:lnTo>
                  <a:lnTo>
                    <a:pt x="6723" y="49229"/>
                  </a:lnTo>
                  <a:lnTo>
                    <a:pt x="6416" y="49133"/>
                  </a:lnTo>
                  <a:lnTo>
                    <a:pt x="6108" y="49056"/>
                  </a:lnTo>
                  <a:lnTo>
                    <a:pt x="5801" y="49018"/>
                  </a:lnTo>
                  <a:lnTo>
                    <a:pt x="5513" y="49018"/>
                  </a:lnTo>
                  <a:lnTo>
                    <a:pt x="5225" y="49037"/>
                  </a:lnTo>
                  <a:lnTo>
                    <a:pt x="4937" y="49094"/>
                  </a:lnTo>
                  <a:lnTo>
                    <a:pt x="4937" y="49094"/>
                  </a:lnTo>
                  <a:lnTo>
                    <a:pt x="4994" y="48768"/>
                  </a:lnTo>
                  <a:lnTo>
                    <a:pt x="5052" y="48614"/>
                  </a:lnTo>
                  <a:lnTo>
                    <a:pt x="5110" y="48461"/>
                  </a:lnTo>
                  <a:lnTo>
                    <a:pt x="5206" y="48326"/>
                  </a:lnTo>
                  <a:lnTo>
                    <a:pt x="5302" y="48211"/>
                  </a:lnTo>
                  <a:lnTo>
                    <a:pt x="5436" y="48115"/>
                  </a:lnTo>
                  <a:lnTo>
                    <a:pt x="5590" y="48038"/>
                  </a:lnTo>
                  <a:lnTo>
                    <a:pt x="5782" y="48000"/>
                  </a:lnTo>
                  <a:lnTo>
                    <a:pt x="5955" y="48019"/>
                  </a:lnTo>
                  <a:lnTo>
                    <a:pt x="6147" y="48057"/>
                  </a:lnTo>
                  <a:lnTo>
                    <a:pt x="6339" y="48115"/>
                  </a:lnTo>
                  <a:lnTo>
                    <a:pt x="6512" y="48211"/>
                  </a:lnTo>
                  <a:lnTo>
                    <a:pt x="6685" y="48307"/>
                  </a:lnTo>
                  <a:lnTo>
                    <a:pt x="6992" y="48499"/>
                  </a:lnTo>
                  <a:lnTo>
                    <a:pt x="7280" y="48710"/>
                  </a:lnTo>
                  <a:lnTo>
                    <a:pt x="7530" y="48921"/>
                  </a:lnTo>
                  <a:lnTo>
                    <a:pt x="7760" y="49171"/>
                  </a:lnTo>
                  <a:lnTo>
                    <a:pt x="7991" y="49421"/>
                  </a:lnTo>
                  <a:lnTo>
                    <a:pt x="8413" y="49939"/>
                  </a:lnTo>
                  <a:lnTo>
                    <a:pt x="8624" y="50189"/>
                  </a:lnTo>
                  <a:lnTo>
                    <a:pt x="8855" y="50439"/>
                  </a:lnTo>
                  <a:lnTo>
                    <a:pt x="8874" y="50458"/>
                  </a:lnTo>
                  <a:lnTo>
                    <a:pt x="8913" y="50477"/>
                  </a:lnTo>
                  <a:lnTo>
                    <a:pt x="9124" y="50785"/>
                  </a:lnTo>
                  <a:lnTo>
                    <a:pt x="9335" y="51073"/>
                  </a:lnTo>
                  <a:lnTo>
                    <a:pt x="9585" y="51322"/>
                  </a:lnTo>
                  <a:lnTo>
                    <a:pt x="9719" y="51438"/>
                  </a:lnTo>
                  <a:lnTo>
                    <a:pt x="9854" y="51534"/>
                  </a:lnTo>
                  <a:lnTo>
                    <a:pt x="9854" y="51572"/>
                  </a:lnTo>
                  <a:lnTo>
                    <a:pt x="9854" y="51630"/>
                  </a:lnTo>
                  <a:lnTo>
                    <a:pt x="9854" y="51668"/>
                  </a:lnTo>
                  <a:lnTo>
                    <a:pt x="9873" y="51707"/>
                  </a:lnTo>
                  <a:lnTo>
                    <a:pt x="9911" y="51745"/>
                  </a:lnTo>
                  <a:lnTo>
                    <a:pt x="9988" y="51764"/>
                  </a:lnTo>
                  <a:lnTo>
                    <a:pt x="10065" y="51764"/>
                  </a:lnTo>
                  <a:lnTo>
                    <a:pt x="10103" y="51822"/>
                  </a:lnTo>
                  <a:lnTo>
                    <a:pt x="10142" y="51879"/>
                  </a:lnTo>
                  <a:lnTo>
                    <a:pt x="10084" y="52071"/>
                  </a:lnTo>
                  <a:lnTo>
                    <a:pt x="10084" y="52110"/>
                  </a:lnTo>
                  <a:lnTo>
                    <a:pt x="10103" y="52148"/>
                  </a:lnTo>
                  <a:lnTo>
                    <a:pt x="10142" y="52187"/>
                  </a:lnTo>
                  <a:lnTo>
                    <a:pt x="10180" y="52206"/>
                  </a:lnTo>
                  <a:lnTo>
                    <a:pt x="10219" y="52225"/>
                  </a:lnTo>
                  <a:lnTo>
                    <a:pt x="10257" y="52225"/>
                  </a:lnTo>
                  <a:lnTo>
                    <a:pt x="10295" y="52206"/>
                  </a:lnTo>
                  <a:lnTo>
                    <a:pt x="10334" y="52148"/>
                  </a:lnTo>
                  <a:lnTo>
                    <a:pt x="10353" y="52091"/>
                  </a:lnTo>
                  <a:lnTo>
                    <a:pt x="10564" y="53070"/>
                  </a:lnTo>
                  <a:lnTo>
                    <a:pt x="10776" y="54050"/>
                  </a:lnTo>
                  <a:lnTo>
                    <a:pt x="10968" y="55029"/>
                  </a:lnTo>
                  <a:lnTo>
                    <a:pt x="11121" y="56028"/>
                  </a:lnTo>
                  <a:lnTo>
                    <a:pt x="11198" y="56624"/>
                  </a:lnTo>
                  <a:lnTo>
                    <a:pt x="11256" y="57238"/>
                  </a:lnTo>
                  <a:lnTo>
                    <a:pt x="11294" y="57834"/>
                  </a:lnTo>
                  <a:lnTo>
                    <a:pt x="11333" y="58448"/>
                  </a:lnTo>
                  <a:lnTo>
                    <a:pt x="11371" y="59639"/>
                  </a:lnTo>
                  <a:lnTo>
                    <a:pt x="11390" y="60254"/>
                  </a:lnTo>
                  <a:lnTo>
                    <a:pt x="11429" y="60849"/>
                  </a:lnTo>
                  <a:lnTo>
                    <a:pt x="11352" y="61176"/>
                  </a:lnTo>
                  <a:lnTo>
                    <a:pt x="11160" y="62155"/>
                  </a:lnTo>
                  <a:lnTo>
                    <a:pt x="10987" y="63116"/>
                  </a:lnTo>
                  <a:lnTo>
                    <a:pt x="10929" y="62386"/>
                  </a:lnTo>
                  <a:lnTo>
                    <a:pt x="10814" y="61637"/>
                  </a:lnTo>
                  <a:lnTo>
                    <a:pt x="10699" y="60888"/>
                  </a:lnTo>
                  <a:lnTo>
                    <a:pt x="10526" y="60138"/>
                  </a:lnTo>
                  <a:lnTo>
                    <a:pt x="10334" y="59389"/>
                  </a:lnTo>
                  <a:lnTo>
                    <a:pt x="10123" y="58660"/>
                  </a:lnTo>
                  <a:lnTo>
                    <a:pt x="9873" y="57949"/>
                  </a:lnTo>
                  <a:lnTo>
                    <a:pt x="9585" y="57257"/>
                  </a:lnTo>
                  <a:lnTo>
                    <a:pt x="9258" y="56585"/>
                  </a:lnTo>
                  <a:lnTo>
                    <a:pt x="9085" y="56259"/>
                  </a:lnTo>
                  <a:lnTo>
                    <a:pt x="8913" y="55951"/>
                  </a:lnTo>
                  <a:lnTo>
                    <a:pt x="8721" y="55644"/>
                  </a:lnTo>
                  <a:lnTo>
                    <a:pt x="8528" y="55356"/>
                  </a:lnTo>
                  <a:lnTo>
                    <a:pt x="8317" y="55068"/>
                  </a:lnTo>
                  <a:lnTo>
                    <a:pt x="8106" y="54799"/>
                  </a:lnTo>
                  <a:lnTo>
                    <a:pt x="7875" y="54530"/>
                  </a:lnTo>
                  <a:lnTo>
                    <a:pt x="7645" y="54280"/>
                  </a:lnTo>
                  <a:lnTo>
                    <a:pt x="7414" y="54050"/>
                  </a:lnTo>
                  <a:lnTo>
                    <a:pt x="7165" y="53839"/>
                  </a:lnTo>
                  <a:lnTo>
                    <a:pt x="6896" y="53627"/>
                  </a:lnTo>
                  <a:lnTo>
                    <a:pt x="6627" y="53435"/>
                  </a:lnTo>
                  <a:lnTo>
                    <a:pt x="6339" y="53262"/>
                  </a:lnTo>
                  <a:lnTo>
                    <a:pt x="6051" y="53109"/>
                  </a:lnTo>
                  <a:lnTo>
                    <a:pt x="6012" y="53089"/>
                  </a:lnTo>
                  <a:lnTo>
                    <a:pt x="5916" y="53089"/>
                  </a:lnTo>
                  <a:lnTo>
                    <a:pt x="5878" y="53128"/>
                  </a:lnTo>
                  <a:lnTo>
                    <a:pt x="5859" y="53147"/>
                  </a:lnTo>
                  <a:lnTo>
                    <a:pt x="5839" y="53185"/>
                  </a:lnTo>
                  <a:lnTo>
                    <a:pt x="5820" y="53243"/>
                  </a:lnTo>
                  <a:lnTo>
                    <a:pt x="5839" y="53282"/>
                  </a:lnTo>
                  <a:lnTo>
                    <a:pt x="5935" y="53704"/>
                  </a:lnTo>
                  <a:lnTo>
                    <a:pt x="6012" y="54127"/>
                  </a:lnTo>
                  <a:lnTo>
                    <a:pt x="6166" y="54991"/>
                  </a:lnTo>
                  <a:lnTo>
                    <a:pt x="6281" y="55855"/>
                  </a:lnTo>
                  <a:lnTo>
                    <a:pt x="6377" y="56739"/>
                  </a:lnTo>
                  <a:lnTo>
                    <a:pt x="6492" y="57622"/>
                  </a:lnTo>
                  <a:lnTo>
                    <a:pt x="6569" y="58045"/>
                  </a:lnTo>
                  <a:lnTo>
                    <a:pt x="6665" y="58467"/>
                  </a:lnTo>
                  <a:lnTo>
                    <a:pt x="6761" y="58890"/>
                  </a:lnTo>
                  <a:lnTo>
                    <a:pt x="6877" y="59313"/>
                  </a:lnTo>
                  <a:lnTo>
                    <a:pt x="7030" y="59716"/>
                  </a:lnTo>
                  <a:lnTo>
                    <a:pt x="7184" y="60119"/>
                  </a:lnTo>
                  <a:lnTo>
                    <a:pt x="7338" y="60446"/>
                  </a:lnTo>
                  <a:lnTo>
                    <a:pt x="7510" y="60772"/>
                  </a:lnTo>
                  <a:lnTo>
                    <a:pt x="7856" y="61387"/>
                  </a:lnTo>
                  <a:lnTo>
                    <a:pt x="8240" y="62002"/>
                  </a:lnTo>
                  <a:lnTo>
                    <a:pt x="8644" y="62616"/>
                  </a:lnTo>
                  <a:lnTo>
                    <a:pt x="9028" y="63231"/>
                  </a:lnTo>
                  <a:lnTo>
                    <a:pt x="9412" y="63845"/>
                  </a:lnTo>
                  <a:lnTo>
                    <a:pt x="9758" y="64479"/>
                  </a:lnTo>
                  <a:lnTo>
                    <a:pt x="9911" y="64787"/>
                  </a:lnTo>
                  <a:lnTo>
                    <a:pt x="10065" y="65113"/>
                  </a:lnTo>
                  <a:lnTo>
                    <a:pt x="10295" y="66438"/>
                  </a:lnTo>
                  <a:lnTo>
                    <a:pt x="10315" y="66477"/>
                  </a:lnTo>
                  <a:lnTo>
                    <a:pt x="10353" y="66477"/>
                  </a:lnTo>
                  <a:lnTo>
                    <a:pt x="10392" y="66458"/>
                  </a:lnTo>
                  <a:lnTo>
                    <a:pt x="10411" y="66419"/>
                  </a:lnTo>
                  <a:lnTo>
                    <a:pt x="10411" y="66189"/>
                  </a:lnTo>
                  <a:lnTo>
                    <a:pt x="10468" y="66534"/>
                  </a:lnTo>
                  <a:lnTo>
                    <a:pt x="10526" y="66861"/>
                  </a:lnTo>
                  <a:lnTo>
                    <a:pt x="10315" y="69089"/>
                  </a:lnTo>
                  <a:lnTo>
                    <a:pt x="10199" y="70184"/>
                  </a:lnTo>
                  <a:lnTo>
                    <a:pt x="10084" y="71279"/>
                  </a:lnTo>
                  <a:lnTo>
                    <a:pt x="9892" y="70971"/>
                  </a:lnTo>
                  <a:lnTo>
                    <a:pt x="9854" y="70587"/>
                  </a:lnTo>
                  <a:lnTo>
                    <a:pt x="9796" y="70203"/>
                  </a:lnTo>
                  <a:lnTo>
                    <a:pt x="9623" y="69454"/>
                  </a:lnTo>
                  <a:lnTo>
                    <a:pt x="9527" y="69051"/>
                  </a:lnTo>
                  <a:lnTo>
                    <a:pt x="9450" y="68839"/>
                  </a:lnTo>
                  <a:lnTo>
                    <a:pt x="9393" y="68647"/>
                  </a:lnTo>
                  <a:lnTo>
                    <a:pt x="9297" y="68474"/>
                  </a:lnTo>
                  <a:lnTo>
                    <a:pt x="9181" y="68282"/>
                  </a:lnTo>
                  <a:lnTo>
                    <a:pt x="9066" y="68129"/>
                  </a:lnTo>
                  <a:lnTo>
                    <a:pt x="8932" y="67975"/>
                  </a:lnTo>
                  <a:lnTo>
                    <a:pt x="8893" y="67937"/>
                  </a:lnTo>
                  <a:lnTo>
                    <a:pt x="8759" y="67937"/>
                  </a:lnTo>
                  <a:lnTo>
                    <a:pt x="8721" y="67956"/>
                  </a:lnTo>
                  <a:lnTo>
                    <a:pt x="8682" y="67975"/>
                  </a:lnTo>
                  <a:lnTo>
                    <a:pt x="8663" y="68013"/>
                  </a:lnTo>
                  <a:lnTo>
                    <a:pt x="8644" y="68052"/>
                  </a:lnTo>
                  <a:lnTo>
                    <a:pt x="8624" y="68302"/>
                  </a:lnTo>
                  <a:lnTo>
                    <a:pt x="8624" y="68532"/>
                  </a:lnTo>
                  <a:lnTo>
                    <a:pt x="8644" y="68782"/>
                  </a:lnTo>
                  <a:lnTo>
                    <a:pt x="8663" y="69031"/>
                  </a:lnTo>
                  <a:lnTo>
                    <a:pt x="8721" y="69262"/>
                  </a:lnTo>
                  <a:lnTo>
                    <a:pt x="8778" y="69512"/>
                  </a:lnTo>
                  <a:lnTo>
                    <a:pt x="8855" y="69761"/>
                  </a:lnTo>
                  <a:lnTo>
                    <a:pt x="8932" y="69992"/>
                  </a:lnTo>
                  <a:lnTo>
                    <a:pt x="9047" y="70222"/>
                  </a:lnTo>
                  <a:lnTo>
                    <a:pt x="9162" y="70453"/>
                  </a:lnTo>
                  <a:lnTo>
                    <a:pt x="9278" y="70664"/>
                  </a:lnTo>
                  <a:lnTo>
                    <a:pt x="9412" y="70894"/>
                  </a:lnTo>
                  <a:lnTo>
                    <a:pt x="9566" y="71087"/>
                  </a:lnTo>
                  <a:lnTo>
                    <a:pt x="9719" y="71279"/>
                  </a:lnTo>
                  <a:lnTo>
                    <a:pt x="9873" y="71471"/>
                  </a:lnTo>
                  <a:lnTo>
                    <a:pt x="10046" y="71624"/>
                  </a:lnTo>
                  <a:lnTo>
                    <a:pt x="9931" y="72469"/>
                  </a:lnTo>
                  <a:lnTo>
                    <a:pt x="9815" y="73315"/>
                  </a:lnTo>
                  <a:lnTo>
                    <a:pt x="9681" y="74160"/>
                  </a:lnTo>
                  <a:lnTo>
                    <a:pt x="9527" y="75005"/>
                  </a:lnTo>
                  <a:lnTo>
                    <a:pt x="9354" y="75850"/>
                  </a:lnTo>
                  <a:lnTo>
                    <a:pt x="9143" y="76676"/>
                  </a:lnTo>
                  <a:lnTo>
                    <a:pt x="8913" y="77502"/>
                  </a:lnTo>
                  <a:lnTo>
                    <a:pt x="8644" y="78328"/>
                  </a:lnTo>
                  <a:lnTo>
                    <a:pt x="8029" y="79326"/>
                  </a:lnTo>
                  <a:lnTo>
                    <a:pt x="8125" y="78961"/>
                  </a:lnTo>
                  <a:lnTo>
                    <a:pt x="8183" y="78597"/>
                  </a:lnTo>
                  <a:lnTo>
                    <a:pt x="8221" y="78232"/>
                  </a:lnTo>
                  <a:lnTo>
                    <a:pt x="8221" y="77867"/>
                  </a:lnTo>
                  <a:lnTo>
                    <a:pt x="8183" y="77521"/>
                  </a:lnTo>
                  <a:lnTo>
                    <a:pt x="8144" y="77367"/>
                  </a:lnTo>
                  <a:lnTo>
                    <a:pt x="8106" y="77214"/>
                  </a:lnTo>
                  <a:lnTo>
                    <a:pt x="8048" y="77060"/>
                  </a:lnTo>
                  <a:lnTo>
                    <a:pt x="7991" y="76906"/>
                  </a:lnTo>
                  <a:lnTo>
                    <a:pt x="7914" y="76772"/>
                  </a:lnTo>
                  <a:lnTo>
                    <a:pt x="7818" y="76637"/>
                  </a:lnTo>
                  <a:lnTo>
                    <a:pt x="7779" y="76599"/>
                  </a:lnTo>
                  <a:lnTo>
                    <a:pt x="7722" y="76580"/>
                  </a:lnTo>
                  <a:lnTo>
                    <a:pt x="7683" y="76561"/>
                  </a:lnTo>
                  <a:lnTo>
                    <a:pt x="7645" y="76561"/>
                  </a:lnTo>
                  <a:lnTo>
                    <a:pt x="7587" y="76580"/>
                  </a:lnTo>
                  <a:lnTo>
                    <a:pt x="7549" y="76599"/>
                  </a:lnTo>
                  <a:lnTo>
                    <a:pt x="7530" y="76637"/>
                  </a:lnTo>
                  <a:lnTo>
                    <a:pt x="7491" y="76695"/>
                  </a:lnTo>
                  <a:lnTo>
                    <a:pt x="7338" y="77156"/>
                  </a:lnTo>
                  <a:lnTo>
                    <a:pt x="7184" y="77636"/>
                  </a:lnTo>
                  <a:lnTo>
                    <a:pt x="7049" y="78136"/>
                  </a:lnTo>
                  <a:lnTo>
                    <a:pt x="6953" y="78654"/>
                  </a:lnTo>
                  <a:lnTo>
                    <a:pt x="6915" y="78923"/>
                  </a:lnTo>
                  <a:lnTo>
                    <a:pt x="6896" y="79173"/>
                  </a:lnTo>
                  <a:lnTo>
                    <a:pt x="6896" y="79442"/>
                  </a:lnTo>
                  <a:lnTo>
                    <a:pt x="6915" y="79691"/>
                  </a:lnTo>
                  <a:lnTo>
                    <a:pt x="6953" y="79941"/>
                  </a:lnTo>
                  <a:lnTo>
                    <a:pt x="7011" y="80172"/>
                  </a:lnTo>
                  <a:lnTo>
                    <a:pt x="7088" y="80402"/>
                  </a:lnTo>
                  <a:lnTo>
                    <a:pt x="7203" y="80633"/>
                  </a:lnTo>
                  <a:lnTo>
                    <a:pt x="6396" y="81804"/>
                  </a:lnTo>
                  <a:lnTo>
                    <a:pt x="5571" y="82976"/>
                  </a:lnTo>
                  <a:lnTo>
                    <a:pt x="4725" y="84109"/>
                  </a:lnTo>
                  <a:lnTo>
                    <a:pt x="3861" y="85242"/>
                  </a:lnTo>
                  <a:lnTo>
                    <a:pt x="2939" y="86356"/>
                  </a:lnTo>
                  <a:lnTo>
                    <a:pt x="2017" y="87451"/>
                  </a:lnTo>
                  <a:lnTo>
                    <a:pt x="1038" y="88546"/>
                  </a:lnTo>
                  <a:lnTo>
                    <a:pt x="39" y="89621"/>
                  </a:lnTo>
                  <a:lnTo>
                    <a:pt x="20" y="89660"/>
                  </a:lnTo>
                  <a:lnTo>
                    <a:pt x="0" y="89698"/>
                  </a:lnTo>
                  <a:lnTo>
                    <a:pt x="20" y="89737"/>
                  </a:lnTo>
                  <a:lnTo>
                    <a:pt x="39" y="89775"/>
                  </a:lnTo>
                  <a:lnTo>
                    <a:pt x="77" y="89794"/>
                  </a:lnTo>
                  <a:lnTo>
                    <a:pt x="154" y="89794"/>
                  </a:lnTo>
                  <a:lnTo>
                    <a:pt x="212" y="89775"/>
                  </a:lnTo>
                  <a:lnTo>
                    <a:pt x="1038" y="89064"/>
                  </a:lnTo>
                  <a:lnTo>
                    <a:pt x="1844" y="88315"/>
                  </a:lnTo>
                  <a:lnTo>
                    <a:pt x="2632" y="87547"/>
                  </a:lnTo>
                  <a:lnTo>
                    <a:pt x="3400" y="86760"/>
                  </a:lnTo>
                  <a:lnTo>
                    <a:pt x="4130" y="85953"/>
                  </a:lnTo>
                  <a:lnTo>
                    <a:pt x="4821" y="85127"/>
                  </a:lnTo>
                  <a:lnTo>
                    <a:pt x="5513" y="84282"/>
                  </a:lnTo>
                  <a:lnTo>
                    <a:pt x="6166" y="83418"/>
                  </a:lnTo>
                  <a:lnTo>
                    <a:pt x="6454" y="83341"/>
                  </a:lnTo>
                  <a:lnTo>
                    <a:pt x="6742" y="83264"/>
                  </a:lnTo>
                  <a:lnTo>
                    <a:pt x="7049" y="83168"/>
                  </a:lnTo>
                  <a:lnTo>
                    <a:pt x="7338" y="83053"/>
                  </a:lnTo>
                  <a:lnTo>
                    <a:pt x="7645" y="82918"/>
                  </a:lnTo>
                  <a:lnTo>
                    <a:pt x="7933" y="82764"/>
                  </a:lnTo>
                  <a:lnTo>
                    <a:pt x="8221" y="82611"/>
                  </a:lnTo>
                  <a:lnTo>
                    <a:pt x="8490" y="82438"/>
                  </a:lnTo>
                  <a:lnTo>
                    <a:pt x="8759" y="82246"/>
                  </a:lnTo>
                  <a:lnTo>
                    <a:pt x="9009" y="82054"/>
                  </a:lnTo>
                  <a:lnTo>
                    <a:pt x="9239" y="81843"/>
                  </a:lnTo>
                  <a:lnTo>
                    <a:pt x="9470" y="81612"/>
                  </a:lnTo>
                  <a:lnTo>
                    <a:pt x="9662" y="81382"/>
                  </a:lnTo>
                  <a:lnTo>
                    <a:pt x="9835" y="81151"/>
                  </a:lnTo>
                  <a:lnTo>
                    <a:pt x="9969" y="80901"/>
                  </a:lnTo>
                  <a:lnTo>
                    <a:pt x="10084" y="80633"/>
                  </a:lnTo>
                  <a:lnTo>
                    <a:pt x="10103" y="80556"/>
                  </a:lnTo>
                  <a:lnTo>
                    <a:pt x="10084" y="80479"/>
                  </a:lnTo>
                  <a:lnTo>
                    <a:pt x="10065" y="80440"/>
                  </a:lnTo>
                  <a:lnTo>
                    <a:pt x="10027" y="80421"/>
                  </a:lnTo>
                  <a:lnTo>
                    <a:pt x="9988" y="80402"/>
                  </a:lnTo>
                  <a:lnTo>
                    <a:pt x="9950" y="80402"/>
                  </a:lnTo>
                  <a:lnTo>
                    <a:pt x="9738" y="80440"/>
                  </a:lnTo>
                  <a:lnTo>
                    <a:pt x="9546" y="80479"/>
                  </a:lnTo>
                  <a:lnTo>
                    <a:pt x="9354" y="80536"/>
                  </a:lnTo>
                  <a:lnTo>
                    <a:pt x="9162" y="80594"/>
                  </a:lnTo>
                  <a:lnTo>
                    <a:pt x="8817" y="80767"/>
                  </a:lnTo>
                  <a:lnTo>
                    <a:pt x="8490" y="80959"/>
                  </a:lnTo>
                  <a:lnTo>
                    <a:pt x="8164" y="81190"/>
                  </a:lnTo>
                  <a:lnTo>
                    <a:pt x="7856" y="81420"/>
                  </a:lnTo>
                  <a:lnTo>
                    <a:pt x="7242" y="81900"/>
                  </a:lnTo>
                  <a:lnTo>
                    <a:pt x="7760" y="81132"/>
                  </a:lnTo>
                  <a:lnTo>
                    <a:pt x="8260" y="80344"/>
                  </a:lnTo>
                  <a:lnTo>
                    <a:pt x="8740" y="79538"/>
                  </a:lnTo>
                  <a:lnTo>
                    <a:pt x="9220" y="78731"/>
                  </a:lnTo>
                  <a:lnTo>
                    <a:pt x="9681" y="77905"/>
                  </a:lnTo>
                  <a:lnTo>
                    <a:pt x="10123" y="77079"/>
                  </a:lnTo>
                  <a:lnTo>
                    <a:pt x="10564" y="76234"/>
                  </a:lnTo>
                  <a:lnTo>
                    <a:pt x="10987" y="75389"/>
                  </a:lnTo>
                  <a:lnTo>
                    <a:pt x="11217" y="75312"/>
                  </a:lnTo>
                  <a:lnTo>
                    <a:pt x="11429" y="75197"/>
                  </a:lnTo>
                  <a:lnTo>
                    <a:pt x="11640" y="75082"/>
                  </a:lnTo>
                  <a:lnTo>
                    <a:pt x="11851" y="74947"/>
                  </a:lnTo>
                  <a:lnTo>
                    <a:pt x="12235" y="74640"/>
                  </a:lnTo>
                  <a:lnTo>
                    <a:pt x="12620" y="74313"/>
                  </a:lnTo>
                  <a:lnTo>
                    <a:pt x="12965" y="73948"/>
                  </a:lnTo>
                  <a:lnTo>
                    <a:pt x="13292" y="73583"/>
                  </a:lnTo>
                  <a:lnTo>
                    <a:pt x="13618" y="73219"/>
                  </a:lnTo>
                  <a:lnTo>
                    <a:pt x="13926" y="72834"/>
                  </a:lnTo>
                  <a:lnTo>
                    <a:pt x="13945" y="72796"/>
                  </a:lnTo>
                  <a:lnTo>
                    <a:pt x="13945" y="72758"/>
                  </a:lnTo>
                  <a:lnTo>
                    <a:pt x="13945" y="72662"/>
                  </a:lnTo>
                  <a:lnTo>
                    <a:pt x="13926" y="72623"/>
                  </a:lnTo>
                  <a:lnTo>
                    <a:pt x="13887" y="72604"/>
                  </a:lnTo>
                  <a:lnTo>
                    <a:pt x="13849" y="72585"/>
                  </a:lnTo>
                  <a:lnTo>
                    <a:pt x="13791" y="72585"/>
                  </a:lnTo>
                  <a:lnTo>
                    <a:pt x="13657" y="72604"/>
                  </a:lnTo>
                  <a:lnTo>
                    <a:pt x="13465" y="72681"/>
                  </a:lnTo>
                  <a:lnTo>
                    <a:pt x="13234" y="72796"/>
                  </a:lnTo>
                  <a:lnTo>
                    <a:pt x="12965" y="72930"/>
                  </a:lnTo>
                  <a:lnTo>
                    <a:pt x="12677" y="73103"/>
                  </a:lnTo>
                  <a:lnTo>
                    <a:pt x="12389" y="73295"/>
                  </a:lnTo>
                  <a:lnTo>
                    <a:pt x="12082" y="73487"/>
                  </a:lnTo>
                  <a:lnTo>
                    <a:pt x="11794" y="73718"/>
                  </a:lnTo>
                  <a:lnTo>
                    <a:pt x="12024" y="73219"/>
                  </a:lnTo>
                  <a:lnTo>
                    <a:pt x="13004" y="71740"/>
                  </a:lnTo>
                  <a:lnTo>
                    <a:pt x="14002" y="70299"/>
                  </a:lnTo>
                  <a:lnTo>
                    <a:pt x="15020" y="68859"/>
                  </a:lnTo>
                  <a:lnTo>
                    <a:pt x="16058" y="67437"/>
                  </a:lnTo>
                  <a:lnTo>
                    <a:pt x="16922" y="67111"/>
                  </a:lnTo>
                  <a:lnTo>
                    <a:pt x="17786" y="66746"/>
                  </a:lnTo>
                  <a:lnTo>
                    <a:pt x="18631" y="66362"/>
                  </a:lnTo>
                  <a:lnTo>
                    <a:pt x="19476" y="65958"/>
                  </a:lnTo>
                  <a:lnTo>
                    <a:pt x="21128" y="65113"/>
                  </a:lnTo>
                  <a:lnTo>
                    <a:pt x="22780" y="64268"/>
                  </a:lnTo>
                  <a:lnTo>
                    <a:pt x="25162" y="63058"/>
                  </a:lnTo>
                  <a:lnTo>
                    <a:pt x="26333" y="62443"/>
                  </a:lnTo>
                  <a:lnTo>
                    <a:pt x="27505" y="61809"/>
                  </a:lnTo>
                  <a:lnTo>
                    <a:pt x="28638" y="61137"/>
                  </a:lnTo>
                  <a:lnTo>
                    <a:pt x="29772" y="60446"/>
                  </a:lnTo>
                  <a:lnTo>
                    <a:pt x="30329" y="60081"/>
                  </a:lnTo>
                  <a:lnTo>
                    <a:pt x="30866" y="59697"/>
                  </a:lnTo>
                  <a:lnTo>
                    <a:pt x="31423" y="59313"/>
                  </a:lnTo>
                  <a:lnTo>
                    <a:pt x="31961" y="58909"/>
                  </a:lnTo>
                  <a:lnTo>
                    <a:pt x="32000" y="58890"/>
                  </a:lnTo>
                  <a:lnTo>
                    <a:pt x="32019" y="58832"/>
                  </a:lnTo>
                  <a:lnTo>
                    <a:pt x="32038" y="58794"/>
                  </a:lnTo>
                  <a:lnTo>
                    <a:pt x="32038" y="58756"/>
                  </a:lnTo>
                  <a:lnTo>
                    <a:pt x="32019" y="58717"/>
                  </a:lnTo>
                  <a:lnTo>
                    <a:pt x="32000" y="58679"/>
                  </a:lnTo>
                  <a:lnTo>
                    <a:pt x="31961" y="58640"/>
                  </a:lnTo>
                  <a:lnTo>
                    <a:pt x="31923" y="58621"/>
                  </a:lnTo>
                  <a:lnTo>
                    <a:pt x="31519" y="58544"/>
                  </a:lnTo>
                  <a:lnTo>
                    <a:pt x="31135" y="58487"/>
                  </a:lnTo>
                  <a:lnTo>
                    <a:pt x="30751" y="58429"/>
                  </a:lnTo>
                  <a:lnTo>
                    <a:pt x="30367" y="58391"/>
                  </a:lnTo>
                  <a:lnTo>
                    <a:pt x="29983" y="58371"/>
                  </a:lnTo>
                  <a:lnTo>
                    <a:pt x="29215" y="58371"/>
                  </a:lnTo>
                  <a:lnTo>
                    <a:pt x="28830" y="58391"/>
                  </a:lnTo>
                  <a:lnTo>
                    <a:pt x="28446" y="58410"/>
                  </a:lnTo>
                  <a:lnTo>
                    <a:pt x="28062" y="58467"/>
                  </a:lnTo>
                  <a:lnTo>
                    <a:pt x="27678" y="58525"/>
                  </a:lnTo>
                  <a:lnTo>
                    <a:pt x="27313" y="58583"/>
                  </a:lnTo>
                  <a:lnTo>
                    <a:pt x="26564" y="58756"/>
                  </a:lnTo>
                  <a:lnTo>
                    <a:pt x="25815" y="58967"/>
                  </a:lnTo>
                  <a:lnTo>
                    <a:pt x="25085" y="59217"/>
                  </a:lnTo>
                  <a:lnTo>
                    <a:pt x="24374" y="59505"/>
                  </a:lnTo>
                  <a:lnTo>
                    <a:pt x="23664" y="59831"/>
                  </a:lnTo>
                  <a:lnTo>
                    <a:pt x="22972" y="60196"/>
                  </a:lnTo>
                  <a:lnTo>
                    <a:pt x="22300" y="60599"/>
                  </a:lnTo>
                  <a:lnTo>
                    <a:pt x="21647" y="61022"/>
                  </a:lnTo>
                  <a:lnTo>
                    <a:pt x="20994" y="61483"/>
                  </a:lnTo>
                  <a:lnTo>
                    <a:pt x="20379" y="61963"/>
                  </a:lnTo>
                  <a:lnTo>
                    <a:pt x="21205" y="60964"/>
                  </a:lnTo>
                  <a:lnTo>
                    <a:pt x="22069" y="59966"/>
                  </a:lnTo>
                  <a:lnTo>
                    <a:pt x="23798" y="58006"/>
                  </a:lnTo>
                  <a:lnTo>
                    <a:pt x="23779" y="58045"/>
                  </a:lnTo>
                  <a:lnTo>
                    <a:pt x="23779" y="58083"/>
                  </a:lnTo>
                  <a:lnTo>
                    <a:pt x="23817" y="58122"/>
                  </a:lnTo>
                  <a:lnTo>
                    <a:pt x="23856" y="58122"/>
                  </a:lnTo>
                  <a:lnTo>
                    <a:pt x="23894" y="58103"/>
                  </a:lnTo>
                  <a:lnTo>
                    <a:pt x="24048" y="57910"/>
                  </a:lnTo>
                  <a:lnTo>
                    <a:pt x="24201" y="57699"/>
                  </a:lnTo>
                  <a:lnTo>
                    <a:pt x="24336" y="57469"/>
                  </a:lnTo>
                  <a:lnTo>
                    <a:pt x="24470" y="57238"/>
                  </a:lnTo>
                  <a:lnTo>
                    <a:pt x="25488" y="56124"/>
                  </a:lnTo>
                  <a:lnTo>
                    <a:pt x="26545" y="55010"/>
                  </a:lnTo>
                  <a:lnTo>
                    <a:pt x="26910" y="54991"/>
                  </a:lnTo>
                  <a:lnTo>
                    <a:pt x="27275" y="54972"/>
                  </a:lnTo>
                  <a:lnTo>
                    <a:pt x="27659" y="54895"/>
                  </a:lnTo>
                  <a:lnTo>
                    <a:pt x="28024" y="54799"/>
                  </a:lnTo>
                  <a:lnTo>
                    <a:pt x="28389" y="54684"/>
                  </a:lnTo>
                  <a:lnTo>
                    <a:pt x="28734" y="54530"/>
                  </a:lnTo>
                  <a:lnTo>
                    <a:pt x="29042" y="54357"/>
                  </a:lnTo>
                  <a:lnTo>
                    <a:pt x="29330" y="54165"/>
                  </a:lnTo>
                  <a:lnTo>
                    <a:pt x="29368" y="54127"/>
                  </a:lnTo>
                  <a:lnTo>
                    <a:pt x="29387" y="54088"/>
                  </a:lnTo>
                  <a:lnTo>
                    <a:pt x="29407" y="54011"/>
                  </a:lnTo>
                  <a:lnTo>
                    <a:pt x="29387" y="53973"/>
                  </a:lnTo>
                  <a:lnTo>
                    <a:pt x="29368" y="53935"/>
                  </a:lnTo>
                  <a:lnTo>
                    <a:pt x="29330" y="53915"/>
                  </a:lnTo>
                  <a:lnTo>
                    <a:pt x="29291" y="53877"/>
                  </a:lnTo>
                  <a:lnTo>
                    <a:pt x="29080" y="53839"/>
                  </a:lnTo>
                  <a:lnTo>
                    <a:pt x="28850" y="53800"/>
                  </a:lnTo>
                  <a:lnTo>
                    <a:pt x="28408" y="53800"/>
                  </a:lnTo>
                  <a:lnTo>
                    <a:pt x="28177" y="53839"/>
                  </a:lnTo>
                  <a:lnTo>
                    <a:pt x="27947" y="53877"/>
                  </a:lnTo>
                  <a:lnTo>
                    <a:pt x="27716" y="53935"/>
                  </a:lnTo>
                  <a:lnTo>
                    <a:pt x="27486" y="54011"/>
                  </a:lnTo>
                  <a:lnTo>
                    <a:pt x="27486" y="54011"/>
                  </a:lnTo>
                  <a:lnTo>
                    <a:pt x="28984" y="52456"/>
                  </a:lnTo>
                  <a:lnTo>
                    <a:pt x="29426" y="52398"/>
                  </a:lnTo>
                  <a:lnTo>
                    <a:pt x="29868" y="52321"/>
                  </a:lnTo>
                  <a:lnTo>
                    <a:pt x="30290" y="52244"/>
                  </a:lnTo>
                  <a:lnTo>
                    <a:pt x="30732" y="52148"/>
                  </a:lnTo>
                  <a:lnTo>
                    <a:pt x="30501" y="52264"/>
                  </a:lnTo>
                  <a:lnTo>
                    <a:pt x="30482" y="52302"/>
                  </a:lnTo>
                  <a:lnTo>
                    <a:pt x="30482" y="52340"/>
                  </a:lnTo>
                  <a:lnTo>
                    <a:pt x="30501" y="52379"/>
                  </a:lnTo>
                  <a:lnTo>
                    <a:pt x="30540" y="52398"/>
                  </a:lnTo>
                  <a:lnTo>
                    <a:pt x="30674" y="52379"/>
                  </a:lnTo>
                  <a:lnTo>
                    <a:pt x="30789" y="52340"/>
                  </a:lnTo>
                  <a:lnTo>
                    <a:pt x="31039" y="52264"/>
                  </a:lnTo>
                  <a:lnTo>
                    <a:pt x="31270" y="52379"/>
                  </a:lnTo>
                  <a:lnTo>
                    <a:pt x="31500" y="52475"/>
                  </a:lnTo>
                  <a:lnTo>
                    <a:pt x="31769" y="52552"/>
                  </a:lnTo>
                  <a:lnTo>
                    <a:pt x="32038" y="52628"/>
                  </a:lnTo>
                  <a:lnTo>
                    <a:pt x="32307" y="52667"/>
                  </a:lnTo>
                  <a:lnTo>
                    <a:pt x="32595" y="52705"/>
                  </a:lnTo>
                  <a:lnTo>
                    <a:pt x="32883" y="52744"/>
                  </a:lnTo>
                  <a:lnTo>
                    <a:pt x="33747" y="52744"/>
                  </a:lnTo>
                  <a:lnTo>
                    <a:pt x="34304" y="52705"/>
                  </a:lnTo>
                  <a:lnTo>
                    <a:pt x="34804" y="52648"/>
                  </a:lnTo>
                  <a:lnTo>
                    <a:pt x="35246" y="52571"/>
                  </a:lnTo>
                  <a:lnTo>
                    <a:pt x="35284" y="52552"/>
                  </a:lnTo>
                  <a:lnTo>
                    <a:pt x="35322" y="52532"/>
                  </a:lnTo>
                  <a:lnTo>
                    <a:pt x="35342" y="52494"/>
                  </a:lnTo>
                  <a:lnTo>
                    <a:pt x="35342" y="52436"/>
                  </a:lnTo>
                  <a:lnTo>
                    <a:pt x="35342" y="52360"/>
                  </a:lnTo>
                  <a:lnTo>
                    <a:pt x="35303" y="52321"/>
                  </a:lnTo>
                  <a:lnTo>
                    <a:pt x="35284" y="52302"/>
                  </a:lnTo>
                  <a:lnTo>
                    <a:pt x="34996" y="52168"/>
                  </a:lnTo>
                  <a:lnTo>
                    <a:pt x="34708" y="52052"/>
                  </a:lnTo>
                  <a:lnTo>
                    <a:pt x="34400" y="51956"/>
                  </a:lnTo>
                  <a:lnTo>
                    <a:pt x="34093" y="51860"/>
                  </a:lnTo>
                  <a:lnTo>
                    <a:pt x="33459" y="51707"/>
                  </a:lnTo>
                  <a:lnTo>
                    <a:pt x="32806" y="51591"/>
                  </a:lnTo>
                  <a:lnTo>
                    <a:pt x="33286" y="51476"/>
                  </a:lnTo>
                  <a:lnTo>
                    <a:pt x="33767" y="51361"/>
                  </a:lnTo>
                  <a:lnTo>
                    <a:pt x="34247" y="51226"/>
                  </a:lnTo>
                  <a:lnTo>
                    <a:pt x="34708" y="51053"/>
                  </a:lnTo>
                  <a:lnTo>
                    <a:pt x="35150" y="50881"/>
                  </a:lnTo>
                  <a:lnTo>
                    <a:pt x="35591" y="50669"/>
                  </a:lnTo>
                  <a:lnTo>
                    <a:pt x="36033" y="50458"/>
                  </a:lnTo>
                  <a:lnTo>
                    <a:pt x="36436" y="50208"/>
                  </a:lnTo>
                  <a:lnTo>
                    <a:pt x="36494" y="50151"/>
                  </a:lnTo>
                  <a:lnTo>
                    <a:pt x="36513" y="50093"/>
                  </a:lnTo>
                  <a:lnTo>
                    <a:pt x="36494" y="50036"/>
                  </a:lnTo>
                  <a:lnTo>
                    <a:pt x="36436" y="49978"/>
                  </a:lnTo>
                  <a:lnTo>
                    <a:pt x="36244" y="49882"/>
                  </a:lnTo>
                  <a:lnTo>
                    <a:pt x="36052" y="49786"/>
                  </a:lnTo>
                  <a:lnTo>
                    <a:pt x="35860" y="49709"/>
                  </a:lnTo>
                  <a:lnTo>
                    <a:pt x="35668" y="49651"/>
                  </a:lnTo>
                  <a:lnTo>
                    <a:pt x="35457" y="49613"/>
                  </a:lnTo>
                  <a:lnTo>
                    <a:pt x="35265" y="49575"/>
                  </a:lnTo>
                  <a:lnTo>
                    <a:pt x="35073" y="49555"/>
                  </a:lnTo>
                  <a:lnTo>
                    <a:pt x="34881" y="49536"/>
                  </a:lnTo>
                  <a:lnTo>
                    <a:pt x="34477" y="49555"/>
                  </a:lnTo>
                  <a:lnTo>
                    <a:pt x="34093" y="49613"/>
                  </a:lnTo>
                  <a:lnTo>
                    <a:pt x="33709" y="49690"/>
                  </a:lnTo>
                  <a:lnTo>
                    <a:pt x="33325" y="49805"/>
                  </a:lnTo>
                  <a:lnTo>
                    <a:pt x="33613" y="49479"/>
                  </a:lnTo>
                  <a:lnTo>
                    <a:pt x="33882" y="49152"/>
                  </a:lnTo>
                  <a:lnTo>
                    <a:pt x="34112" y="48787"/>
                  </a:lnTo>
                  <a:lnTo>
                    <a:pt x="34324" y="48422"/>
                  </a:lnTo>
                  <a:lnTo>
                    <a:pt x="34477" y="48019"/>
                  </a:lnTo>
                  <a:lnTo>
                    <a:pt x="34535" y="47827"/>
                  </a:lnTo>
                  <a:lnTo>
                    <a:pt x="34592" y="47615"/>
                  </a:lnTo>
                  <a:lnTo>
                    <a:pt x="34631" y="47423"/>
                  </a:lnTo>
                  <a:lnTo>
                    <a:pt x="34669" y="47212"/>
                  </a:lnTo>
                  <a:lnTo>
                    <a:pt x="34689" y="47001"/>
                  </a:lnTo>
                  <a:lnTo>
                    <a:pt x="34689" y="46790"/>
                  </a:lnTo>
                  <a:lnTo>
                    <a:pt x="34669" y="46732"/>
                  </a:lnTo>
                  <a:lnTo>
                    <a:pt x="34631" y="46674"/>
                  </a:lnTo>
                  <a:lnTo>
                    <a:pt x="34573" y="46655"/>
                  </a:lnTo>
                  <a:lnTo>
                    <a:pt x="34496" y="46655"/>
                  </a:lnTo>
                  <a:lnTo>
                    <a:pt x="34151" y="46751"/>
                  </a:lnTo>
                  <a:lnTo>
                    <a:pt x="33805" y="46886"/>
                  </a:lnTo>
                  <a:lnTo>
                    <a:pt x="33478" y="47039"/>
                  </a:lnTo>
                  <a:lnTo>
                    <a:pt x="33152" y="47212"/>
                  </a:lnTo>
                  <a:lnTo>
                    <a:pt x="32845" y="47423"/>
                  </a:lnTo>
                  <a:lnTo>
                    <a:pt x="32537" y="47635"/>
                  </a:lnTo>
                  <a:lnTo>
                    <a:pt x="32249" y="47865"/>
                  </a:lnTo>
                  <a:lnTo>
                    <a:pt x="31980" y="48134"/>
                  </a:lnTo>
                  <a:lnTo>
                    <a:pt x="32057" y="47750"/>
                  </a:lnTo>
                  <a:lnTo>
                    <a:pt x="32096" y="47347"/>
                  </a:lnTo>
                  <a:lnTo>
                    <a:pt x="32096" y="46962"/>
                  </a:lnTo>
                  <a:lnTo>
                    <a:pt x="32057" y="46578"/>
                  </a:lnTo>
                  <a:lnTo>
                    <a:pt x="32019" y="46367"/>
                  </a:lnTo>
                  <a:lnTo>
                    <a:pt x="31923" y="46098"/>
                  </a:lnTo>
                  <a:lnTo>
                    <a:pt x="31807" y="45791"/>
                  </a:lnTo>
                  <a:lnTo>
                    <a:pt x="31635" y="45483"/>
                  </a:lnTo>
                  <a:lnTo>
                    <a:pt x="31558" y="45330"/>
                  </a:lnTo>
                  <a:lnTo>
                    <a:pt x="31443" y="45215"/>
                  </a:lnTo>
                  <a:lnTo>
                    <a:pt x="31346" y="45099"/>
                  </a:lnTo>
                  <a:lnTo>
                    <a:pt x="31231" y="45022"/>
                  </a:lnTo>
                  <a:lnTo>
                    <a:pt x="31116" y="44984"/>
                  </a:lnTo>
                  <a:lnTo>
                    <a:pt x="31001" y="44965"/>
                  </a:lnTo>
                  <a:lnTo>
                    <a:pt x="30886" y="44984"/>
                  </a:lnTo>
                  <a:lnTo>
                    <a:pt x="30751" y="45061"/>
                  </a:lnTo>
                  <a:lnTo>
                    <a:pt x="30597" y="45195"/>
                  </a:lnTo>
                  <a:lnTo>
                    <a:pt x="30444" y="45330"/>
                  </a:lnTo>
                  <a:lnTo>
                    <a:pt x="30309" y="45483"/>
                  </a:lnTo>
                  <a:lnTo>
                    <a:pt x="30194" y="45656"/>
                  </a:lnTo>
                  <a:lnTo>
                    <a:pt x="30098" y="45829"/>
                  </a:lnTo>
                  <a:lnTo>
                    <a:pt x="30002" y="46002"/>
                  </a:lnTo>
                  <a:lnTo>
                    <a:pt x="29829" y="46386"/>
                  </a:lnTo>
                  <a:lnTo>
                    <a:pt x="29714" y="46790"/>
                  </a:lnTo>
                  <a:lnTo>
                    <a:pt x="29618" y="47193"/>
                  </a:lnTo>
                  <a:lnTo>
                    <a:pt x="29541" y="47596"/>
                  </a:lnTo>
                  <a:lnTo>
                    <a:pt x="29464" y="48000"/>
                  </a:lnTo>
                  <a:lnTo>
                    <a:pt x="29349" y="47750"/>
                  </a:lnTo>
                  <a:lnTo>
                    <a:pt x="29195" y="47519"/>
                  </a:lnTo>
                  <a:lnTo>
                    <a:pt x="29042" y="47308"/>
                  </a:lnTo>
                  <a:lnTo>
                    <a:pt x="28869" y="47116"/>
                  </a:lnTo>
                  <a:lnTo>
                    <a:pt x="28677" y="46943"/>
                  </a:lnTo>
                  <a:lnTo>
                    <a:pt x="28465" y="46809"/>
                  </a:lnTo>
                  <a:lnTo>
                    <a:pt x="28254" y="46693"/>
                  </a:lnTo>
                  <a:lnTo>
                    <a:pt x="28024" y="46617"/>
                  </a:lnTo>
                  <a:lnTo>
                    <a:pt x="27966" y="46617"/>
                  </a:lnTo>
                  <a:lnTo>
                    <a:pt x="27928" y="46636"/>
                  </a:lnTo>
                  <a:lnTo>
                    <a:pt x="27870" y="46655"/>
                  </a:lnTo>
                  <a:lnTo>
                    <a:pt x="27851" y="46693"/>
                  </a:lnTo>
                  <a:lnTo>
                    <a:pt x="27716" y="46982"/>
                  </a:lnTo>
                  <a:lnTo>
                    <a:pt x="27620" y="47250"/>
                  </a:lnTo>
                  <a:lnTo>
                    <a:pt x="27543" y="47558"/>
                  </a:lnTo>
                  <a:lnTo>
                    <a:pt x="27505" y="47865"/>
                  </a:lnTo>
                  <a:lnTo>
                    <a:pt x="27505" y="48192"/>
                  </a:lnTo>
                  <a:lnTo>
                    <a:pt x="27524" y="48518"/>
                  </a:lnTo>
                  <a:lnTo>
                    <a:pt x="27563" y="48825"/>
                  </a:lnTo>
                  <a:lnTo>
                    <a:pt x="27640" y="49152"/>
                  </a:lnTo>
                  <a:lnTo>
                    <a:pt x="27736" y="49459"/>
                  </a:lnTo>
                  <a:lnTo>
                    <a:pt x="27851" y="49767"/>
                  </a:lnTo>
                  <a:lnTo>
                    <a:pt x="28004" y="50036"/>
                  </a:lnTo>
                  <a:lnTo>
                    <a:pt x="28158" y="50324"/>
                  </a:lnTo>
                  <a:lnTo>
                    <a:pt x="28350" y="50573"/>
                  </a:lnTo>
                  <a:lnTo>
                    <a:pt x="28581" y="50785"/>
                  </a:lnTo>
                  <a:lnTo>
                    <a:pt x="28811" y="50996"/>
                  </a:lnTo>
                  <a:lnTo>
                    <a:pt x="29061" y="51169"/>
                  </a:lnTo>
                  <a:lnTo>
                    <a:pt x="28984" y="51630"/>
                  </a:lnTo>
                  <a:lnTo>
                    <a:pt x="28907" y="52110"/>
                  </a:lnTo>
                  <a:lnTo>
                    <a:pt x="28907" y="52148"/>
                  </a:lnTo>
                  <a:lnTo>
                    <a:pt x="28926" y="52168"/>
                  </a:lnTo>
                  <a:lnTo>
                    <a:pt x="28907" y="52206"/>
                  </a:lnTo>
                  <a:lnTo>
                    <a:pt x="28869" y="52225"/>
                  </a:lnTo>
                  <a:lnTo>
                    <a:pt x="28850" y="52283"/>
                  </a:lnTo>
                  <a:lnTo>
                    <a:pt x="27774" y="53301"/>
                  </a:lnTo>
                  <a:lnTo>
                    <a:pt x="26718" y="54357"/>
                  </a:lnTo>
                  <a:lnTo>
                    <a:pt x="26698" y="54357"/>
                  </a:lnTo>
                  <a:lnTo>
                    <a:pt x="26679" y="54376"/>
                  </a:lnTo>
                  <a:lnTo>
                    <a:pt x="26660" y="54415"/>
                  </a:lnTo>
                  <a:lnTo>
                    <a:pt x="26391" y="54684"/>
                  </a:lnTo>
                  <a:lnTo>
                    <a:pt x="25930" y="54741"/>
                  </a:lnTo>
                  <a:lnTo>
                    <a:pt x="25892" y="54760"/>
                  </a:lnTo>
                  <a:lnTo>
                    <a:pt x="25872" y="54780"/>
                  </a:lnTo>
                  <a:lnTo>
                    <a:pt x="25853" y="54837"/>
                  </a:lnTo>
                  <a:lnTo>
                    <a:pt x="25872" y="54895"/>
                  </a:lnTo>
                  <a:lnTo>
                    <a:pt x="25892" y="54914"/>
                  </a:lnTo>
                  <a:lnTo>
                    <a:pt x="25930" y="54933"/>
                  </a:lnTo>
                  <a:lnTo>
                    <a:pt x="26122" y="54953"/>
                  </a:lnTo>
                  <a:lnTo>
                    <a:pt x="24874" y="56220"/>
                  </a:lnTo>
                  <a:lnTo>
                    <a:pt x="24874" y="56220"/>
                  </a:lnTo>
                  <a:lnTo>
                    <a:pt x="24970" y="55778"/>
                  </a:lnTo>
                  <a:lnTo>
                    <a:pt x="24989" y="55548"/>
                  </a:lnTo>
                  <a:lnTo>
                    <a:pt x="25008" y="55337"/>
                  </a:lnTo>
                  <a:lnTo>
                    <a:pt x="25008" y="55106"/>
                  </a:lnTo>
                  <a:lnTo>
                    <a:pt x="25008" y="54895"/>
                  </a:lnTo>
                  <a:lnTo>
                    <a:pt x="24989" y="54684"/>
                  </a:lnTo>
                  <a:lnTo>
                    <a:pt x="24951" y="54472"/>
                  </a:lnTo>
                  <a:lnTo>
                    <a:pt x="24912" y="54415"/>
                  </a:lnTo>
                  <a:lnTo>
                    <a:pt x="24854" y="54396"/>
                  </a:lnTo>
                  <a:lnTo>
                    <a:pt x="24797" y="54396"/>
                  </a:lnTo>
                  <a:lnTo>
                    <a:pt x="24739" y="54434"/>
                  </a:lnTo>
                  <a:lnTo>
                    <a:pt x="24624" y="54568"/>
                  </a:lnTo>
                  <a:lnTo>
                    <a:pt x="24528" y="54703"/>
                  </a:lnTo>
                  <a:lnTo>
                    <a:pt x="24374" y="55010"/>
                  </a:lnTo>
                  <a:lnTo>
                    <a:pt x="24240" y="55356"/>
                  </a:lnTo>
                  <a:lnTo>
                    <a:pt x="24125" y="55702"/>
                  </a:lnTo>
                  <a:lnTo>
                    <a:pt x="24048" y="56067"/>
                  </a:lnTo>
                  <a:lnTo>
                    <a:pt x="23990" y="56451"/>
                  </a:lnTo>
                  <a:lnTo>
                    <a:pt x="23952" y="56816"/>
                  </a:lnTo>
                  <a:lnTo>
                    <a:pt x="23933" y="57161"/>
                  </a:lnTo>
                  <a:lnTo>
                    <a:pt x="22799" y="58371"/>
                  </a:lnTo>
                  <a:lnTo>
                    <a:pt x="21685" y="59581"/>
                  </a:lnTo>
                  <a:lnTo>
                    <a:pt x="21801" y="59313"/>
                  </a:lnTo>
                  <a:lnTo>
                    <a:pt x="21916" y="59024"/>
                  </a:lnTo>
                  <a:lnTo>
                    <a:pt x="21993" y="58756"/>
                  </a:lnTo>
                  <a:lnTo>
                    <a:pt x="22069" y="58467"/>
                  </a:lnTo>
                  <a:lnTo>
                    <a:pt x="22127" y="58179"/>
                  </a:lnTo>
                  <a:lnTo>
                    <a:pt x="22146" y="57910"/>
                  </a:lnTo>
                  <a:lnTo>
                    <a:pt x="22165" y="57622"/>
                  </a:lnTo>
                  <a:lnTo>
                    <a:pt x="22127" y="57334"/>
                  </a:lnTo>
                  <a:lnTo>
                    <a:pt x="22108" y="57277"/>
                  </a:lnTo>
                  <a:lnTo>
                    <a:pt x="22069" y="57238"/>
                  </a:lnTo>
                  <a:lnTo>
                    <a:pt x="22012" y="57219"/>
                  </a:lnTo>
                  <a:lnTo>
                    <a:pt x="21973" y="57219"/>
                  </a:lnTo>
                  <a:lnTo>
                    <a:pt x="21935" y="57238"/>
                  </a:lnTo>
                  <a:lnTo>
                    <a:pt x="21801" y="57353"/>
                  </a:lnTo>
                  <a:lnTo>
                    <a:pt x="21666" y="57488"/>
                  </a:lnTo>
                  <a:lnTo>
                    <a:pt x="21551" y="57661"/>
                  </a:lnTo>
                  <a:lnTo>
                    <a:pt x="21436" y="57814"/>
                  </a:lnTo>
                  <a:lnTo>
                    <a:pt x="21340" y="58006"/>
                  </a:lnTo>
                  <a:lnTo>
                    <a:pt x="21244" y="58199"/>
                  </a:lnTo>
                  <a:lnTo>
                    <a:pt x="21186" y="58391"/>
                  </a:lnTo>
                  <a:lnTo>
                    <a:pt x="21128" y="58602"/>
                  </a:lnTo>
                  <a:lnTo>
                    <a:pt x="21071" y="58813"/>
                  </a:lnTo>
                  <a:lnTo>
                    <a:pt x="21032" y="59024"/>
                  </a:lnTo>
                  <a:lnTo>
                    <a:pt x="21013" y="59236"/>
                  </a:lnTo>
                  <a:lnTo>
                    <a:pt x="20994" y="59447"/>
                  </a:lnTo>
                  <a:lnTo>
                    <a:pt x="20994" y="59658"/>
                  </a:lnTo>
                  <a:lnTo>
                    <a:pt x="20994" y="59870"/>
                  </a:lnTo>
                  <a:lnTo>
                    <a:pt x="21032" y="60062"/>
                  </a:lnTo>
                  <a:lnTo>
                    <a:pt x="21051" y="60254"/>
                  </a:lnTo>
                  <a:lnTo>
                    <a:pt x="21032" y="60311"/>
                  </a:lnTo>
                  <a:lnTo>
                    <a:pt x="19649" y="61886"/>
                  </a:lnTo>
                  <a:lnTo>
                    <a:pt x="18958" y="62693"/>
                  </a:lnTo>
                  <a:lnTo>
                    <a:pt x="18286" y="63500"/>
                  </a:lnTo>
                  <a:lnTo>
                    <a:pt x="17633" y="64306"/>
                  </a:lnTo>
                  <a:lnTo>
                    <a:pt x="16980" y="65132"/>
                  </a:lnTo>
                  <a:lnTo>
                    <a:pt x="16346" y="65958"/>
                  </a:lnTo>
                  <a:lnTo>
                    <a:pt x="15712" y="66803"/>
                  </a:lnTo>
                  <a:lnTo>
                    <a:pt x="15040" y="67303"/>
                  </a:lnTo>
                  <a:lnTo>
                    <a:pt x="14694" y="67552"/>
                  </a:lnTo>
                  <a:lnTo>
                    <a:pt x="14348" y="67783"/>
                  </a:lnTo>
                  <a:lnTo>
                    <a:pt x="14310" y="67802"/>
                  </a:lnTo>
                  <a:lnTo>
                    <a:pt x="14291" y="67841"/>
                  </a:lnTo>
                  <a:lnTo>
                    <a:pt x="14291" y="67879"/>
                  </a:lnTo>
                  <a:lnTo>
                    <a:pt x="14310" y="67917"/>
                  </a:lnTo>
                  <a:lnTo>
                    <a:pt x="14329" y="67937"/>
                  </a:lnTo>
                  <a:lnTo>
                    <a:pt x="14367" y="67956"/>
                  </a:lnTo>
                  <a:lnTo>
                    <a:pt x="14406" y="67975"/>
                  </a:lnTo>
                  <a:lnTo>
                    <a:pt x="14444" y="67956"/>
                  </a:lnTo>
                  <a:lnTo>
                    <a:pt x="14732" y="67764"/>
                  </a:lnTo>
                  <a:lnTo>
                    <a:pt x="14752" y="67802"/>
                  </a:lnTo>
                  <a:lnTo>
                    <a:pt x="14771" y="67821"/>
                  </a:lnTo>
                  <a:lnTo>
                    <a:pt x="14809" y="67841"/>
                  </a:lnTo>
                  <a:lnTo>
                    <a:pt x="14867" y="67841"/>
                  </a:lnTo>
                  <a:lnTo>
                    <a:pt x="14963" y="67802"/>
                  </a:lnTo>
                  <a:lnTo>
                    <a:pt x="14118" y="69012"/>
                  </a:lnTo>
                  <a:lnTo>
                    <a:pt x="13292" y="70241"/>
                  </a:lnTo>
                  <a:lnTo>
                    <a:pt x="13791" y="69012"/>
                  </a:lnTo>
                  <a:lnTo>
                    <a:pt x="14271" y="67783"/>
                  </a:lnTo>
                  <a:lnTo>
                    <a:pt x="14752" y="66554"/>
                  </a:lnTo>
                  <a:lnTo>
                    <a:pt x="15193" y="65324"/>
                  </a:lnTo>
                  <a:lnTo>
                    <a:pt x="16096" y="62847"/>
                  </a:lnTo>
                  <a:lnTo>
                    <a:pt x="16960" y="60369"/>
                  </a:lnTo>
                  <a:lnTo>
                    <a:pt x="17018" y="60350"/>
                  </a:lnTo>
                  <a:lnTo>
                    <a:pt x="17441" y="60100"/>
                  </a:lnTo>
                  <a:lnTo>
                    <a:pt x="17652" y="59966"/>
                  </a:lnTo>
                  <a:lnTo>
                    <a:pt x="17844" y="59812"/>
                  </a:lnTo>
                  <a:lnTo>
                    <a:pt x="18055" y="59658"/>
                  </a:lnTo>
                  <a:lnTo>
                    <a:pt x="18247" y="59485"/>
                  </a:lnTo>
                  <a:lnTo>
                    <a:pt x="18439" y="59313"/>
                  </a:lnTo>
                  <a:lnTo>
                    <a:pt x="18612" y="59120"/>
                  </a:lnTo>
                  <a:lnTo>
                    <a:pt x="18766" y="58928"/>
                  </a:lnTo>
                  <a:lnTo>
                    <a:pt x="18919" y="58717"/>
                  </a:lnTo>
                  <a:lnTo>
                    <a:pt x="19054" y="58506"/>
                  </a:lnTo>
                  <a:lnTo>
                    <a:pt x="19188" y="58295"/>
                  </a:lnTo>
                  <a:lnTo>
                    <a:pt x="19284" y="58083"/>
                  </a:lnTo>
                  <a:lnTo>
                    <a:pt x="19361" y="57853"/>
                  </a:lnTo>
                  <a:lnTo>
                    <a:pt x="19419" y="57642"/>
                  </a:lnTo>
                  <a:lnTo>
                    <a:pt x="19457" y="57411"/>
                  </a:lnTo>
                  <a:lnTo>
                    <a:pt x="19457" y="57334"/>
                  </a:lnTo>
                  <a:lnTo>
                    <a:pt x="19419" y="57257"/>
                  </a:lnTo>
                  <a:lnTo>
                    <a:pt x="19380" y="57219"/>
                  </a:lnTo>
                  <a:lnTo>
                    <a:pt x="19342" y="57219"/>
                  </a:lnTo>
                  <a:lnTo>
                    <a:pt x="19304" y="57200"/>
                  </a:lnTo>
                  <a:lnTo>
                    <a:pt x="19265" y="57219"/>
                  </a:lnTo>
                  <a:lnTo>
                    <a:pt x="19035" y="57315"/>
                  </a:lnTo>
                  <a:lnTo>
                    <a:pt x="18823" y="57430"/>
                  </a:lnTo>
                  <a:lnTo>
                    <a:pt x="18612" y="57565"/>
                  </a:lnTo>
                  <a:lnTo>
                    <a:pt x="18401" y="57699"/>
                  </a:lnTo>
                  <a:lnTo>
                    <a:pt x="18190" y="57872"/>
                  </a:lnTo>
                  <a:lnTo>
                    <a:pt x="17998" y="58026"/>
                  </a:lnTo>
                  <a:lnTo>
                    <a:pt x="17805" y="58218"/>
                  </a:lnTo>
                  <a:lnTo>
                    <a:pt x="17633" y="58410"/>
                  </a:lnTo>
                  <a:lnTo>
                    <a:pt x="17633" y="58410"/>
                  </a:lnTo>
                  <a:lnTo>
                    <a:pt x="18862" y="54857"/>
                  </a:lnTo>
                  <a:lnTo>
                    <a:pt x="19496" y="53109"/>
                  </a:lnTo>
                  <a:lnTo>
                    <a:pt x="20130" y="51399"/>
                  </a:lnTo>
                  <a:lnTo>
                    <a:pt x="21532" y="47654"/>
                  </a:lnTo>
                  <a:lnTo>
                    <a:pt x="21877" y="47481"/>
                  </a:lnTo>
                  <a:lnTo>
                    <a:pt x="22204" y="47289"/>
                  </a:lnTo>
                  <a:lnTo>
                    <a:pt x="22530" y="47058"/>
                  </a:lnTo>
                  <a:lnTo>
                    <a:pt x="22819" y="46809"/>
                  </a:lnTo>
                  <a:lnTo>
                    <a:pt x="23087" y="46521"/>
                  </a:lnTo>
                  <a:lnTo>
                    <a:pt x="23337" y="46213"/>
                  </a:lnTo>
                  <a:lnTo>
                    <a:pt x="23548" y="45906"/>
                  </a:lnTo>
                  <a:lnTo>
                    <a:pt x="23721" y="45579"/>
                  </a:lnTo>
                  <a:lnTo>
                    <a:pt x="23721" y="45541"/>
                  </a:lnTo>
                  <a:lnTo>
                    <a:pt x="23721" y="45503"/>
                  </a:lnTo>
                  <a:lnTo>
                    <a:pt x="23702" y="45407"/>
                  </a:lnTo>
                  <a:lnTo>
                    <a:pt x="23664" y="45368"/>
                  </a:lnTo>
                  <a:lnTo>
                    <a:pt x="23625" y="45349"/>
                  </a:lnTo>
                  <a:lnTo>
                    <a:pt x="23587" y="45349"/>
                  </a:lnTo>
                  <a:lnTo>
                    <a:pt x="23529" y="45368"/>
                  </a:lnTo>
                  <a:lnTo>
                    <a:pt x="23145" y="45522"/>
                  </a:lnTo>
                  <a:lnTo>
                    <a:pt x="22761" y="45733"/>
                  </a:lnTo>
                  <a:lnTo>
                    <a:pt x="22569" y="45848"/>
                  </a:lnTo>
                  <a:lnTo>
                    <a:pt x="22396" y="45983"/>
                  </a:lnTo>
                  <a:lnTo>
                    <a:pt x="22223" y="46117"/>
                  </a:lnTo>
                  <a:lnTo>
                    <a:pt x="22050" y="46271"/>
                  </a:lnTo>
                  <a:lnTo>
                    <a:pt x="22953" y="43908"/>
                  </a:lnTo>
                  <a:lnTo>
                    <a:pt x="23875" y="41546"/>
                  </a:lnTo>
                  <a:lnTo>
                    <a:pt x="24682" y="41027"/>
                  </a:lnTo>
                  <a:lnTo>
                    <a:pt x="25527" y="40528"/>
                  </a:lnTo>
                  <a:lnTo>
                    <a:pt x="26391" y="40048"/>
                  </a:lnTo>
                  <a:lnTo>
                    <a:pt x="27255" y="39625"/>
                  </a:lnTo>
                  <a:lnTo>
                    <a:pt x="27294" y="39664"/>
                  </a:lnTo>
                  <a:lnTo>
                    <a:pt x="27351" y="39664"/>
                  </a:lnTo>
                  <a:lnTo>
                    <a:pt x="27524" y="39644"/>
                  </a:lnTo>
                  <a:lnTo>
                    <a:pt x="27716" y="39664"/>
                  </a:lnTo>
                  <a:lnTo>
                    <a:pt x="27889" y="39702"/>
                  </a:lnTo>
                  <a:lnTo>
                    <a:pt x="28081" y="39760"/>
                  </a:lnTo>
                  <a:lnTo>
                    <a:pt x="28273" y="39817"/>
                  </a:lnTo>
                  <a:lnTo>
                    <a:pt x="28465" y="39913"/>
                  </a:lnTo>
                  <a:lnTo>
                    <a:pt x="28619" y="39990"/>
                  </a:lnTo>
                  <a:lnTo>
                    <a:pt x="28792" y="40105"/>
                  </a:lnTo>
                  <a:lnTo>
                    <a:pt x="28600" y="40163"/>
                  </a:lnTo>
                  <a:lnTo>
                    <a:pt x="28408" y="40240"/>
                  </a:lnTo>
                  <a:lnTo>
                    <a:pt x="28216" y="40278"/>
                  </a:lnTo>
                  <a:lnTo>
                    <a:pt x="28004" y="40297"/>
                  </a:lnTo>
                  <a:lnTo>
                    <a:pt x="27851" y="40297"/>
                  </a:lnTo>
                  <a:lnTo>
                    <a:pt x="27716" y="40278"/>
                  </a:lnTo>
                  <a:lnTo>
                    <a:pt x="27582" y="40240"/>
                  </a:lnTo>
                  <a:lnTo>
                    <a:pt x="27447" y="40201"/>
                  </a:lnTo>
                  <a:lnTo>
                    <a:pt x="27198" y="40086"/>
                  </a:lnTo>
                  <a:lnTo>
                    <a:pt x="26929" y="39971"/>
                  </a:lnTo>
                  <a:lnTo>
                    <a:pt x="26852" y="39971"/>
                  </a:lnTo>
                  <a:lnTo>
                    <a:pt x="26794" y="39990"/>
                  </a:lnTo>
                  <a:lnTo>
                    <a:pt x="26775" y="40029"/>
                  </a:lnTo>
                  <a:lnTo>
                    <a:pt x="26756" y="40048"/>
                  </a:lnTo>
                  <a:lnTo>
                    <a:pt x="26756" y="40086"/>
                  </a:lnTo>
                  <a:lnTo>
                    <a:pt x="26775" y="40125"/>
                  </a:lnTo>
                  <a:lnTo>
                    <a:pt x="26890" y="40259"/>
                  </a:lnTo>
                  <a:lnTo>
                    <a:pt x="27006" y="40355"/>
                  </a:lnTo>
                  <a:lnTo>
                    <a:pt x="27140" y="40432"/>
                  </a:lnTo>
                  <a:lnTo>
                    <a:pt x="27275" y="40509"/>
                  </a:lnTo>
                  <a:lnTo>
                    <a:pt x="27428" y="40547"/>
                  </a:lnTo>
                  <a:lnTo>
                    <a:pt x="27582" y="40586"/>
                  </a:lnTo>
                  <a:lnTo>
                    <a:pt x="27736" y="40605"/>
                  </a:lnTo>
                  <a:lnTo>
                    <a:pt x="27908" y="40605"/>
                  </a:lnTo>
                  <a:lnTo>
                    <a:pt x="28081" y="40586"/>
                  </a:lnTo>
                  <a:lnTo>
                    <a:pt x="28235" y="40566"/>
                  </a:lnTo>
                  <a:lnTo>
                    <a:pt x="28561" y="40490"/>
                  </a:lnTo>
                  <a:lnTo>
                    <a:pt x="28869" y="40394"/>
                  </a:lnTo>
                  <a:lnTo>
                    <a:pt x="29138" y="40259"/>
                  </a:lnTo>
                  <a:lnTo>
                    <a:pt x="29176" y="40221"/>
                  </a:lnTo>
                  <a:lnTo>
                    <a:pt x="29215" y="40144"/>
                  </a:lnTo>
                  <a:lnTo>
                    <a:pt x="29195" y="40086"/>
                  </a:lnTo>
                  <a:lnTo>
                    <a:pt x="29157" y="40029"/>
                  </a:lnTo>
                  <a:lnTo>
                    <a:pt x="29022" y="39913"/>
                  </a:lnTo>
                  <a:lnTo>
                    <a:pt x="28850" y="39798"/>
                  </a:lnTo>
                  <a:lnTo>
                    <a:pt x="28657" y="39702"/>
                  </a:lnTo>
                  <a:lnTo>
                    <a:pt x="28465" y="39606"/>
                  </a:lnTo>
                  <a:lnTo>
                    <a:pt x="28273" y="39548"/>
                  </a:lnTo>
                  <a:lnTo>
                    <a:pt x="28062" y="39491"/>
                  </a:lnTo>
                  <a:lnTo>
                    <a:pt x="27851" y="39452"/>
                  </a:lnTo>
                  <a:lnTo>
                    <a:pt x="27659" y="39433"/>
                  </a:lnTo>
                  <a:lnTo>
                    <a:pt x="28312" y="39145"/>
                  </a:lnTo>
                  <a:lnTo>
                    <a:pt x="29003" y="38876"/>
                  </a:lnTo>
                  <a:lnTo>
                    <a:pt x="29695" y="38626"/>
                  </a:lnTo>
                  <a:lnTo>
                    <a:pt x="30386" y="38396"/>
                  </a:lnTo>
                  <a:lnTo>
                    <a:pt x="31193" y="38146"/>
                  </a:lnTo>
                  <a:lnTo>
                    <a:pt x="32019" y="37916"/>
                  </a:lnTo>
                  <a:lnTo>
                    <a:pt x="32384" y="37916"/>
                  </a:lnTo>
                  <a:lnTo>
                    <a:pt x="32768" y="37935"/>
                  </a:lnTo>
                  <a:lnTo>
                    <a:pt x="33536" y="38012"/>
                  </a:lnTo>
                  <a:lnTo>
                    <a:pt x="35034" y="38204"/>
                  </a:lnTo>
                  <a:lnTo>
                    <a:pt x="35918" y="38338"/>
                  </a:lnTo>
                  <a:lnTo>
                    <a:pt x="36763" y="38473"/>
                  </a:lnTo>
                  <a:lnTo>
                    <a:pt x="37589" y="38646"/>
                  </a:lnTo>
                  <a:lnTo>
                    <a:pt x="38415" y="38819"/>
                  </a:lnTo>
                  <a:lnTo>
                    <a:pt x="39241" y="39049"/>
                  </a:lnTo>
                  <a:lnTo>
                    <a:pt x="40047" y="39299"/>
                  </a:lnTo>
                  <a:lnTo>
                    <a:pt x="40854" y="39587"/>
                  </a:lnTo>
                  <a:lnTo>
                    <a:pt x="41680" y="39913"/>
                  </a:lnTo>
                  <a:lnTo>
                    <a:pt x="41757" y="39913"/>
                  </a:lnTo>
                  <a:lnTo>
                    <a:pt x="41795" y="39875"/>
                  </a:lnTo>
                  <a:lnTo>
                    <a:pt x="41795" y="39817"/>
                  </a:lnTo>
                  <a:lnTo>
                    <a:pt x="41795" y="39779"/>
                  </a:lnTo>
                  <a:lnTo>
                    <a:pt x="41757" y="39760"/>
                  </a:lnTo>
                  <a:lnTo>
                    <a:pt x="41353" y="39529"/>
                  </a:lnTo>
                  <a:lnTo>
                    <a:pt x="40931" y="39337"/>
                  </a:lnTo>
                  <a:lnTo>
                    <a:pt x="40489" y="39145"/>
                  </a:lnTo>
                  <a:lnTo>
                    <a:pt x="40067" y="38972"/>
                  </a:lnTo>
                  <a:lnTo>
                    <a:pt x="39625" y="38819"/>
                  </a:lnTo>
                  <a:lnTo>
                    <a:pt x="39183" y="38703"/>
                  </a:lnTo>
                  <a:lnTo>
                    <a:pt x="38741" y="38569"/>
                  </a:lnTo>
                  <a:lnTo>
                    <a:pt x="38299" y="38473"/>
                  </a:lnTo>
                  <a:lnTo>
                    <a:pt x="37397" y="38300"/>
                  </a:lnTo>
                  <a:lnTo>
                    <a:pt x="36475" y="38146"/>
                  </a:lnTo>
                  <a:lnTo>
                    <a:pt x="35553" y="38031"/>
                  </a:lnTo>
                  <a:lnTo>
                    <a:pt x="34612" y="37935"/>
                  </a:lnTo>
                  <a:lnTo>
                    <a:pt x="33709" y="37820"/>
                  </a:lnTo>
                  <a:lnTo>
                    <a:pt x="33229" y="37762"/>
                  </a:lnTo>
                  <a:lnTo>
                    <a:pt x="32768" y="37724"/>
                  </a:lnTo>
                  <a:lnTo>
                    <a:pt x="32787" y="37705"/>
                  </a:lnTo>
                  <a:lnTo>
                    <a:pt x="33325" y="37724"/>
                  </a:lnTo>
                  <a:lnTo>
                    <a:pt x="33843" y="37724"/>
                  </a:lnTo>
                  <a:lnTo>
                    <a:pt x="34919" y="37685"/>
                  </a:lnTo>
                  <a:lnTo>
                    <a:pt x="35975" y="37628"/>
                  </a:lnTo>
                  <a:lnTo>
                    <a:pt x="36494" y="37608"/>
                  </a:lnTo>
                  <a:lnTo>
                    <a:pt x="37339" y="37608"/>
                  </a:lnTo>
                  <a:lnTo>
                    <a:pt x="37666" y="37628"/>
                  </a:lnTo>
                  <a:lnTo>
                    <a:pt x="37973" y="37666"/>
                  </a:lnTo>
                  <a:lnTo>
                    <a:pt x="38280" y="37724"/>
                  </a:lnTo>
                  <a:lnTo>
                    <a:pt x="38568" y="37781"/>
                  </a:lnTo>
                  <a:lnTo>
                    <a:pt x="38876" y="37858"/>
                  </a:lnTo>
                  <a:lnTo>
                    <a:pt x="39471" y="38031"/>
                  </a:lnTo>
                  <a:lnTo>
                    <a:pt x="40047" y="38262"/>
                  </a:lnTo>
                  <a:lnTo>
                    <a:pt x="40624" y="38511"/>
                  </a:lnTo>
                  <a:lnTo>
                    <a:pt x="41181" y="38780"/>
                  </a:lnTo>
                  <a:lnTo>
                    <a:pt x="41718" y="39068"/>
                  </a:lnTo>
                  <a:lnTo>
                    <a:pt x="42698" y="39587"/>
                  </a:lnTo>
                  <a:lnTo>
                    <a:pt x="43332" y="39952"/>
                  </a:lnTo>
                  <a:lnTo>
                    <a:pt x="43639" y="40144"/>
                  </a:lnTo>
                  <a:lnTo>
                    <a:pt x="43927" y="40336"/>
                  </a:lnTo>
                  <a:lnTo>
                    <a:pt x="44177" y="40528"/>
                  </a:lnTo>
                  <a:lnTo>
                    <a:pt x="44388" y="40720"/>
                  </a:lnTo>
                  <a:lnTo>
                    <a:pt x="44542" y="40874"/>
                  </a:lnTo>
                  <a:lnTo>
                    <a:pt x="44580" y="40970"/>
                  </a:lnTo>
                  <a:lnTo>
                    <a:pt x="44599" y="41027"/>
                  </a:lnTo>
                  <a:lnTo>
                    <a:pt x="44599" y="41104"/>
                  </a:lnTo>
                  <a:lnTo>
                    <a:pt x="44580" y="41162"/>
                  </a:lnTo>
                  <a:lnTo>
                    <a:pt x="44542" y="41219"/>
                  </a:lnTo>
                  <a:lnTo>
                    <a:pt x="44465" y="41277"/>
                  </a:lnTo>
                  <a:lnTo>
                    <a:pt x="44369" y="41315"/>
                  </a:lnTo>
                  <a:lnTo>
                    <a:pt x="44234" y="41354"/>
                  </a:lnTo>
                  <a:lnTo>
                    <a:pt x="44081" y="41373"/>
                  </a:lnTo>
                  <a:lnTo>
                    <a:pt x="43889" y="41392"/>
                  </a:lnTo>
                  <a:lnTo>
                    <a:pt x="43351" y="41412"/>
                  </a:lnTo>
                  <a:lnTo>
                    <a:pt x="42832" y="41412"/>
                  </a:lnTo>
                  <a:lnTo>
                    <a:pt x="42333" y="41392"/>
                  </a:lnTo>
                  <a:lnTo>
                    <a:pt x="41834" y="41354"/>
                  </a:lnTo>
                  <a:lnTo>
                    <a:pt x="41353" y="41296"/>
                  </a:lnTo>
                  <a:lnTo>
                    <a:pt x="40892" y="41239"/>
                  </a:lnTo>
                  <a:lnTo>
                    <a:pt x="40431" y="41143"/>
                  </a:lnTo>
                  <a:lnTo>
                    <a:pt x="39970" y="41047"/>
                  </a:lnTo>
                  <a:lnTo>
                    <a:pt x="39529" y="40912"/>
                  </a:lnTo>
                  <a:lnTo>
                    <a:pt x="39068" y="40778"/>
                  </a:lnTo>
                  <a:lnTo>
                    <a:pt x="38626" y="40624"/>
                  </a:lnTo>
                  <a:lnTo>
                    <a:pt x="38184" y="40451"/>
                  </a:lnTo>
                  <a:lnTo>
                    <a:pt x="37723" y="40259"/>
                  </a:lnTo>
                  <a:lnTo>
                    <a:pt x="37262" y="40067"/>
                  </a:lnTo>
                  <a:lnTo>
                    <a:pt x="36340" y="39606"/>
                  </a:lnTo>
                  <a:lnTo>
                    <a:pt x="35707" y="39299"/>
                  </a:lnTo>
                  <a:lnTo>
                    <a:pt x="35092" y="39011"/>
                  </a:lnTo>
                  <a:lnTo>
                    <a:pt x="34458" y="38780"/>
                  </a:lnTo>
                  <a:lnTo>
                    <a:pt x="33824" y="38569"/>
                  </a:lnTo>
                  <a:lnTo>
                    <a:pt x="33517" y="38492"/>
                  </a:lnTo>
                  <a:lnTo>
                    <a:pt x="33190" y="38415"/>
                  </a:lnTo>
                  <a:lnTo>
                    <a:pt x="32864" y="38358"/>
                  </a:lnTo>
                  <a:lnTo>
                    <a:pt x="32537" y="38300"/>
                  </a:lnTo>
                  <a:lnTo>
                    <a:pt x="32192" y="38262"/>
                  </a:lnTo>
                  <a:lnTo>
                    <a:pt x="31846" y="38242"/>
                  </a:lnTo>
                  <a:lnTo>
                    <a:pt x="31519" y="38223"/>
                  </a:lnTo>
                  <a:lnTo>
                    <a:pt x="31154" y="38242"/>
                  </a:lnTo>
                  <a:lnTo>
                    <a:pt x="31135" y="38242"/>
                  </a:lnTo>
                  <a:lnTo>
                    <a:pt x="31116" y="38262"/>
                  </a:lnTo>
                  <a:lnTo>
                    <a:pt x="31097" y="38300"/>
                  </a:lnTo>
                  <a:lnTo>
                    <a:pt x="31097" y="38358"/>
                  </a:lnTo>
                  <a:lnTo>
                    <a:pt x="31116" y="38377"/>
                  </a:lnTo>
                  <a:lnTo>
                    <a:pt x="31154" y="38377"/>
                  </a:lnTo>
                  <a:lnTo>
                    <a:pt x="31692" y="38454"/>
                  </a:lnTo>
                  <a:lnTo>
                    <a:pt x="32211" y="38550"/>
                  </a:lnTo>
                  <a:lnTo>
                    <a:pt x="32729" y="38684"/>
                  </a:lnTo>
                  <a:lnTo>
                    <a:pt x="33248" y="38819"/>
                  </a:lnTo>
                  <a:lnTo>
                    <a:pt x="33728" y="38972"/>
                  </a:lnTo>
                  <a:lnTo>
                    <a:pt x="34228" y="39126"/>
                  </a:lnTo>
                  <a:lnTo>
                    <a:pt x="34708" y="39318"/>
                  </a:lnTo>
                  <a:lnTo>
                    <a:pt x="35188" y="39510"/>
                  </a:lnTo>
                  <a:lnTo>
                    <a:pt x="36129" y="39913"/>
                  </a:lnTo>
                  <a:lnTo>
                    <a:pt x="37089" y="40355"/>
                  </a:lnTo>
                  <a:lnTo>
                    <a:pt x="38050" y="40797"/>
                  </a:lnTo>
                  <a:lnTo>
                    <a:pt x="39029" y="41239"/>
                  </a:lnTo>
                  <a:lnTo>
                    <a:pt x="39394" y="41373"/>
                  </a:lnTo>
                  <a:lnTo>
                    <a:pt x="39778" y="41508"/>
                  </a:lnTo>
                  <a:lnTo>
                    <a:pt x="40182" y="41584"/>
                  </a:lnTo>
                  <a:lnTo>
                    <a:pt x="40566" y="41661"/>
                  </a:lnTo>
                  <a:lnTo>
                    <a:pt x="40969" y="41719"/>
                  </a:lnTo>
                  <a:lnTo>
                    <a:pt x="41392" y="41738"/>
                  </a:lnTo>
                  <a:lnTo>
                    <a:pt x="41795" y="41757"/>
                  </a:lnTo>
                  <a:lnTo>
                    <a:pt x="42218" y="41776"/>
                  </a:lnTo>
                  <a:lnTo>
                    <a:pt x="43044" y="41757"/>
                  </a:lnTo>
                  <a:lnTo>
                    <a:pt x="43870" y="41700"/>
                  </a:lnTo>
                  <a:lnTo>
                    <a:pt x="44676" y="41661"/>
                  </a:lnTo>
                  <a:lnTo>
                    <a:pt x="45464" y="41642"/>
                  </a:lnTo>
                  <a:lnTo>
                    <a:pt x="45521" y="41642"/>
                  </a:lnTo>
                  <a:lnTo>
                    <a:pt x="45560" y="41604"/>
                  </a:lnTo>
                  <a:lnTo>
                    <a:pt x="45598" y="41584"/>
                  </a:lnTo>
                  <a:lnTo>
                    <a:pt x="45617" y="41546"/>
                  </a:lnTo>
                  <a:lnTo>
                    <a:pt x="45617" y="41488"/>
                  </a:lnTo>
                  <a:lnTo>
                    <a:pt x="45617" y="41450"/>
                  </a:lnTo>
                  <a:lnTo>
                    <a:pt x="45617" y="41392"/>
                  </a:lnTo>
                  <a:lnTo>
                    <a:pt x="45579" y="41373"/>
                  </a:lnTo>
                  <a:lnTo>
                    <a:pt x="44849" y="40816"/>
                  </a:lnTo>
                  <a:lnTo>
                    <a:pt x="44119" y="40278"/>
                  </a:lnTo>
                  <a:lnTo>
                    <a:pt x="43389" y="39760"/>
                  </a:lnTo>
                  <a:lnTo>
                    <a:pt x="42640" y="39260"/>
                  </a:lnTo>
                  <a:lnTo>
                    <a:pt x="41872" y="38819"/>
                  </a:lnTo>
                  <a:lnTo>
                    <a:pt x="41469" y="38607"/>
                  </a:lnTo>
                  <a:lnTo>
                    <a:pt x="41084" y="38396"/>
                  </a:lnTo>
                  <a:lnTo>
                    <a:pt x="40662" y="38204"/>
                  </a:lnTo>
                  <a:lnTo>
                    <a:pt x="40259" y="38031"/>
                  </a:lnTo>
                  <a:lnTo>
                    <a:pt x="39836" y="37858"/>
                  </a:lnTo>
                  <a:lnTo>
                    <a:pt x="39394" y="37705"/>
                  </a:lnTo>
                  <a:lnTo>
                    <a:pt x="39068" y="37589"/>
                  </a:lnTo>
                  <a:lnTo>
                    <a:pt x="38722" y="37512"/>
                  </a:lnTo>
                  <a:lnTo>
                    <a:pt x="38376" y="37436"/>
                  </a:lnTo>
                  <a:lnTo>
                    <a:pt x="38011" y="37397"/>
                  </a:lnTo>
                  <a:lnTo>
                    <a:pt x="37666" y="37359"/>
                  </a:lnTo>
                  <a:lnTo>
                    <a:pt x="37320" y="37340"/>
                  </a:lnTo>
                  <a:lnTo>
                    <a:pt x="36590" y="37320"/>
                  </a:lnTo>
                  <a:lnTo>
                    <a:pt x="35879" y="37340"/>
                  </a:lnTo>
                  <a:lnTo>
                    <a:pt x="35169" y="37397"/>
                  </a:lnTo>
                  <a:lnTo>
                    <a:pt x="33728" y="37493"/>
                  </a:lnTo>
                  <a:lnTo>
                    <a:pt x="33728" y="37493"/>
                  </a:lnTo>
                  <a:lnTo>
                    <a:pt x="35764" y="36994"/>
                  </a:lnTo>
                  <a:lnTo>
                    <a:pt x="36782" y="36744"/>
                  </a:lnTo>
                  <a:lnTo>
                    <a:pt x="37781" y="36494"/>
                  </a:lnTo>
                  <a:lnTo>
                    <a:pt x="38780" y="36245"/>
                  </a:lnTo>
                  <a:lnTo>
                    <a:pt x="39759" y="35995"/>
                  </a:lnTo>
                  <a:lnTo>
                    <a:pt x="40739" y="35784"/>
                  </a:lnTo>
                  <a:lnTo>
                    <a:pt x="41718" y="35611"/>
                  </a:lnTo>
                  <a:lnTo>
                    <a:pt x="41968" y="35861"/>
                  </a:lnTo>
                  <a:lnTo>
                    <a:pt x="42218" y="36110"/>
                  </a:lnTo>
                  <a:lnTo>
                    <a:pt x="42352" y="36226"/>
                  </a:lnTo>
                  <a:lnTo>
                    <a:pt x="42487" y="36322"/>
                  </a:lnTo>
                  <a:lnTo>
                    <a:pt x="42640" y="36398"/>
                  </a:lnTo>
                  <a:lnTo>
                    <a:pt x="42813" y="36475"/>
                  </a:lnTo>
                  <a:lnTo>
                    <a:pt x="42909" y="36514"/>
                  </a:lnTo>
                  <a:lnTo>
                    <a:pt x="43024" y="36533"/>
                  </a:lnTo>
                  <a:lnTo>
                    <a:pt x="43159" y="36533"/>
                  </a:lnTo>
                  <a:lnTo>
                    <a:pt x="43293" y="36514"/>
                  </a:lnTo>
                  <a:lnTo>
                    <a:pt x="43409" y="36494"/>
                  </a:lnTo>
                  <a:lnTo>
                    <a:pt x="43524" y="36437"/>
                  </a:lnTo>
                  <a:lnTo>
                    <a:pt x="43620" y="36360"/>
                  </a:lnTo>
                  <a:lnTo>
                    <a:pt x="43677" y="36264"/>
                  </a:lnTo>
                  <a:lnTo>
                    <a:pt x="43697" y="36168"/>
                  </a:lnTo>
                  <a:lnTo>
                    <a:pt x="43677" y="36053"/>
                  </a:lnTo>
                  <a:lnTo>
                    <a:pt x="43639" y="35957"/>
                  </a:lnTo>
                  <a:lnTo>
                    <a:pt x="43601" y="35861"/>
                  </a:lnTo>
                  <a:lnTo>
                    <a:pt x="43447" y="35688"/>
                  </a:lnTo>
                  <a:lnTo>
                    <a:pt x="43313" y="35534"/>
                  </a:lnTo>
                  <a:lnTo>
                    <a:pt x="43159" y="35400"/>
                  </a:lnTo>
                  <a:lnTo>
                    <a:pt x="43735" y="35342"/>
                  </a:lnTo>
                  <a:lnTo>
                    <a:pt x="44292" y="35284"/>
                  </a:lnTo>
                  <a:lnTo>
                    <a:pt x="44868" y="35246"/>
                  </a:lnTo>
                  <a:lnTo>
                    <a:pt x="45425" y="35227"/>
                  </a:lnTo>
                  <a:lnTo>
                    <a:pt x="45464" y="35304"/>
                  </a:lnTo>
                  <a:lnTo>
                    <a:pt x="45521" y="35361"/>
                  </a:lnTo>
                  <a:lnTo>
                    <a:pt x="45656" y="35419"/>
                  </a:lnTo>
                  <a:lnTo>
                    <a:pt x="45733" y="35553"/>
                  </a:lnTo>
                  <a:lnTo>
                    <a:pt x="45809" y="35688"/>
                  </a:lnTo>
                  <a:lnTo>
                    <a:pt x="45905" y="35803"/>
                  </a:lnTo>
                  <a:lnTo>
                    <a:pt x="46002" y="35918"/>
                  </a:lnTo>
                  <a:lnTo>
                    <a:pt x="46040" y="35957"/>
                  </a:lnTo>
                  <a:lnTo>
                    <a:pt x="46136" y="35957"/>
                  </a:lnTo>
                  <a:lnTo>
                    <a:pt x="46194" y="35995"/>
                  </a:lnTo>
                  <a:lnTo>
                    <a:pt x="46270" y="36053"/>
                  </a:lnTo>
                  <a:lnTo>
                    <a:pt x="46290" y="36437"/>
                  </a:lnTo>
                  <a:lnTo>
                    <a:pt x="46309" y="36840"/>
                  </a:lnTo>
                  <a:lnTo>
                    <a:pt x="46347" y="37224"/>
                  </a:lnTo>
                  <a:lnTo>
                    <a:pt x="46424" y="37608"/>
                  </a:lnTo>
                  <a:lnTo>
                    <a:pt x="46501" y="38012"/>
                  </a:lnTo>
                  <a:lnTo>
                    <a:pt x="46597" y="38377"/>
                  </a:lnTo>
                  <a:lnTo>
                    <a:pt x="46712" y="38761"/>
                  </a:lnTo>
                  <a:lnTo>
                    <a:pt x="46847" y="39126"/>
                  </a:lnTo>
                  <a:lnTo>
                    <a:pt x="47000" y="39472"/>
                  </a:lnTo>
                  <a:lnTo>
                    <a:pt x="47173" y="39817"/>
                  </a:lnTo>
                  <a:lnTo>
                    <a:pt x="47384" y="40125"/>
                  </a:lnTo>
                  <a:lnTo>
                    <a:pt x="47615" y="40432"/>
                  </a:lnTo>
                  <a:lnTo>
                    <a:pt x="47884" y="40720"/>
                  </a:lnTo>
                  <a:lnTo>
                    <a:pt x="48172" y="40989"/>
                  </a:lnTo>
                  <a:lnTo>
                    <a:pt x="48479" y="41219"/>
                  </a:lnTo>
                  <a:lnTo>
                    <a:pt x="48825" y="41431"/>
                  </a:lnTo>
                  <a:lnTo>
                    <a:pt x="48863" y="41450"/>
                  </a:lnTo>
                  <a:lnTo>
                    <a:pt x="48902" y="41450"/>
                  </a:lnTo>
                  <a:lnTo>
                    <a:pt x="48979" y="41431"/>
                  </a:lnTo>
                  <a:lnTo>
                    <a:pt x="49017" y="41373"/>
                  </a:lnTo>
                  <a:lnTo>
                    <a:pt x="49036" y="41296"/>
                  </a:lnTo>
                  <a:lnTo>
                    <a:pt x="49075" y="40951"/>
                  </a:lnTo>
                  <a:lnTo>
                    <a:pt x="49094" y="40624"/>
                  </a:lnTo>
                  <a:lnTo>
                    <a:pt x="49094" y="40297"/>
                  </a:lnTo>
                  <a:lnTo>
                    <a:pt x="49075" y="39971"/>
                  </a:lnTo>
                  <a:lnTo>
                    <a:pt x="49036" y="39644"/>
                  </a:lnTo>
                  <a:lnTo>
                    <a:pt x="48979" y="39318"/>
                  </a:lnTo>
                  <a:lnTo>
                    <a:pt x="48883" y="39011"/>
                  </a:lnTo>
                  <a:lnTo>
                    <a:pt x="48787" y="38703"/>
                  </a:lnTo>
                  <a:lnTo>
                    <a:pt x="49113" y="38876"/>
                  </a:lnTo>
                  <a:lnTo>
                    <a:pt x="49459" y="39030"/>
                  </a:lnTo>
                  <a:lnTo>
                    <a:pt x="49805" y="39164"/>
                  </a:lnTo>
                  <a:lnTo>
                    <a:pt x="50150" y="39260"/>
                  </a:lnTo>
                  <a:lnTo>
                    <a:pt x="50477" y="39337"/>
                  </a:lnTo>
                  <a:lnTo>
                    <a:pt x="50803" y="39376"/>
                  </a:lnTo>
                  <a:lnTo>
                    <a:pt x="51130" y="39376"/>
                  </a:lnTo>
                  <a:lnTo>
                    <a:pt x="51437" y="39356"/>
                  </a:lnTo>
                  <a:lnTo>
                    <a:pt x="51476" y="39337"/>
                  </a:lnTo>
                  <a:lnTo>
                    <a:pt x="51514" y="39299"/>
                  </a:lnTo>
                  <a:lnTo>
                    <a:pt x="51533" y="39222"/>
                  </a:lnTo>
                  <a:lnTo>
                    <a:pt x="51533" y="38991"/>
                  </a:lnTo>
                  <a:lnTo>
                    <a:pt x="51514" y="38780"/>
                  </a:lnTo>
                  <a:lnTo>
                    <a:pt x="51456" y="38588"/>
                  </a:lnTo>
                  <a:lnTo>
                    <a:pt x="51399" y="38396"/>
                  </a:lnTo>
                  <a:lnTo>
                    <a:pt x="51303" y="38204"/>
                  </a:lnTo>
                  <a:lnTo>
                    <a:pt x="51187" y="38012"/>
                  </a:lnTo>
                  <a:lnTo>
                    <a:pt x="51072" y="37839"/>
                  </a:lnTo>
                  <a:lnTo>
                    <a:pt x="50919" y="37666"/>
                  </a:lnTo>
                  <a:lnTo>
                    <a:pt x="50765" y="37512"/>
                  </a:lnTo>
                  <a:lnTo>
                    <a:pt x="50592" y="37359"/>
                  </a:lnTo>
                  <a:lnTo>
                    <a:pt x="50400" y="37205"/>
                  </a:lnTo>
                  <a:lnTo>
                    <a:pt x="50208" y="37071"/>
                  </a:lnTo>
                  <a:lnTo>
                    <a:pt x="49805" y="36821"/>
                  </a:lnTo>
                  <a:lnTo>
                    <a:pt x="49363" y="36591"/>
                  </a:lnTo>
                  <a:lnTo>
                    <a:pt x="49363" y="36591"/>
                  </a:lnTo>
                  <a:lnTo>
                    <a:pt x="49881" y="36648"/>
                  </a:lnTo>
                  <a:lnTo>
                    <a:pt x="50554" y="36706"/>
                  </a:lnTo>
                  <a:lnTo>
                    <a:pt x="50957" y="36725"/>
                  </a:lnTo>
                  <a:lnTo>
                    <a:pt x="51341" y="36706"/>
                  </a:lnTo>
                  <a:lnTo>
                    <a:pt x="51533" y="36687"/>
                  </a:lnTo>
                  <a:lnTo>
                    <a:pt x="51725" y="36667"/>
                  </a:lnTo>
                  <a:lnTo>
                    <a:pt x="51917" y="36629"/>
                  </a:lnTo>
                  <a:lnTo>
                    <a:pt x="52090" y="36552"/>
                  </a:lnTo>
                  <a:lnTo>
                    <a:pt x="52244" y="36475"/>
                  </a:lnTo>
                  <a:lnTo>
                    <a:pt x="52378" y="36398"/>
                  </a:lnTo>
                  <a:lnTo>
                    <a:pt x="52494" y="36283"/>
                  </a:lnTo>
                  <a:lnTo>
                    <a:pt x="52609" y="36130"/>
                  </a:lnTo>
                  <a:lnTo>
                    <a:pt x="52686" y="35957"/>
                  </a:lnTo>
                  <a:lnTo>
                    <a:pt x="52724" y="35803"/>
                  </a:lnTo>
                  <a:lnTo>
                    <a:pt x="52705" y="35649"/>
                  </a:lnTo>
                  <a:lnTo>
                    <a:pt x="52666" y="35496"/>
                  </a:lnTo>
                  <a:lnTo>
                    <a:pt x="52570" y="35361"/>
                  </a:lnTo>
                  <a:lnTo>
                    <a:pt x="52455" y="35227"/>
                  </a:lnTo>
                  <a:lnTo>
                    <a:pt x="52321" y="35112"/>
                  </a:lnTo>
                  <a:lnTo>
                    <a:pt x="52167" y="35016"/>
                  </a:lnTo>
                  <a:lnTo>
                    <a:pt x="51994" y="34919"/>
                  </a:lnTo>
                  <a:lnTo>
                    <a:pt x="51802" y="34823"/>
                  </a:lnTo>
                  <a:lnTo>
                    <a:pt x="51456" y="34689"/>
                  </a:lnTo>
                  <a:lnTo>
                    <a:pt x="51111" y="34593"/>
                  </a:lnTo>
                  <a:lnTo>
                    <a:pt x="50861" y="34535"/>
                  </a:lnTo>
                  <a:lnTo>
                    <a:pt x="50458" y="34478"/>
                  </a:lnTo>
                  <a:lnTo>
                    <a:pt x="50016" y="34459"/>
                  </a:lnTo>
                  <a:lnTo>
                    <a:pt x="50342" y="34324"/>
                  </a:lnTo>
                  <a:lnTo>
                    <a:pt x="50669" y="34170"/>
                  </a:lnTo>
                  <a:lnTo>
                    <a:pt x="50995" y="33998"/>
                  </a:lnTo>
                  <a:lnTo>
                    <a:pt x="51303" y="33805"/>
                  </a:lnTo>
                  <a:lnTo>
                    <a:pt x="51591" y="33575"/>
                  </a:lnTo>
                  <a:lnTo>
                    <a:pt x="51879" y="33345"/>
                  </a:lnTo>
                  <a:lnTo>
                    <a:pt x="52167" y="33076"/>
                  </a:lnTo>
                  <a:lnTo>
                    <a:pt x="52436" y="32787"/>
                  </a:lnTo>
                  <a:lnTo>
                    <a:pt x="52455" y="32730"/>
                  </a:lnTo>
                  <a:lnTo>
                    <a:pt x="52455" y="32672"/>
                  </a:lnTo>
                  <a:lnTo>
                    <a:pt x="52436" y="32615"/>
                  </a:lnTo>
                  <a:lnTo>
                    <a:pt x="52397" y="32576"/>
                  </a:lnTo>
                  <a:lnTo>
                    <a:pt x="52186" y="32480"/>
                  </a:lnTo>
                  <a:lnTo>
                    <a:pt x="51975" y="32403"/>
                  </a:lnTo>
                  <a:lnTo>
                    <a:pt x="51783" y="32346"/>
                  </a:lnTo>
                  <a:lnTo>
                    <a:pt x="51572" y="32288"/>
                  </a:lnTo>
                  <a:lnTo>
                    <a:pt x="51360" y="32269"/>
                  </a:lnTo>
                  <a:lnTo>
                    <a:pt x="50957" y="32269"/>
                  </a:lnTo>
                  <a:lnTo>
                    <a:pt x="50765" y="32307"/>
                  </a:lnTo>
                  <a:lnTo>
                    <a:pt x="50573" y="32346"/>
                  </a:lnTo>
                  <a:lnTo>
                    <a:pt x="50362" y="32384"/>
                  </a:lnTo>
                  <a:lnTo>
                    <a:pt x="49977" y="32519"/>
                  </a:lnTo>
                  <a:lnTo>
                    <a:pt x="49593" y="32711"/>
                  </a:lnTo>
                  <a:lnTo>
                    <a:pt x="49228" y="32922"/>
                  </a:lnTo>
                  <a:lnTo>
                    <a:pt x="49382" y="32730"/>
                  </a:lnTo>
                  <a:lnTo>
                    <a:pt x="49497" y="32519"/>
                  </a:lnTo>
                  <a:lnTo>
                    <a:pt x="49612" y="32307"/>
                  </a:lnTo>
                  <a:lnTo>
                    <a:pt x="49708" y="32096"/>
                  </a:lnTo>
                  <a:lnTo>
                    <a:pt x="49805" y="31885"/>
                  </a:lnTo>
                  <a:lnTo>
                    <a:pt x="49881" y="31654"/>
                  </a:lnTo>
                  <a:lnTo>
                    <a:pt x="49939" y="31405"/>
                  </a:lnTo>
                  <a:lnTo>
                    <a:pt x="49997" y="31174"/>
                  </a:lnTo>
                  <a:lnTo>
                    <a:pt x="50035" y="30924"/>
                  </a:lnTo>
                  <a:lnTo>
                    <a:pt x="50073" y="30675"/>
                  </a:lnTo>
                  <a:lnTo>
                    <a:pt x="50073" y="30406"/>
                  </a:lnTo>
                  <a:lnTo>
                    <a:pt x="50093" y="30137"/>
                  </a:lnTo>
                  <a:lnTo>
                    <a:pt x="50054" y="29599"/>
                  </a:lnTo>
                  <a:lnTo>
                    <a:pt x="49997" y="29042"/>
                  </a:lnTo>
                  <a:lnTo>
                    <a:pt x="49977" y="28965"/>
                  </a:lnTo>
                  <a:lnTo>
                    <a:pt x="49920" y="28927"/>
                  </a:lnTo>
                  <a:lnTo>
                    <a:pt x="49862" y="28908"/>
                  </a:lnTo>
                  <a:lnTo>
                    <a:pt x="49824" y="28908"/>
                  </a:lnTo>
                  <a:lnTo>
                    <a:pt x="49785" y="28927"/>
                  </a:lnTo>
                  <a:lnTo>
                    <a:pt x="49478" y="29157"/>
                  </a:lnTo>
                  <a:lnTo>
                    <a:pt x="49190" y="29426"/>
                  </a:lnTo>
                  <a:lnTo>
                    <a:pt x="48921" y="29676"/>
                  </a:lnTo>
                  <a:lnTo>
                    <a:pt x="48671" y="29964"/>
                  </a:lnTo>
                  <a:lnTo>
                    <a:pt x="48441" y="30233"/>
                  </a:lnTo>
                  <a:lnTo>
                    <a:pt x="48210" y="30540"/>
                  </a:lnTo>
                  <a:lnTo>
                    <a:pt x="47980" y="30828"/>
                  </a:lnTo>
                  <a:lnTo>
                    <a:pt x="47788" y="31136"/>
                  </a:lnTo>
                  <a:lnTo>
                    <a:pt x="47788" y="30732"/>
                  </a:lnTo>
                  <a:lnTo>
                    <a:pt x="47788" y="30310"/>
                  </a:lnTo>
                  <a:lnTo>
                    <a:pt x="47788" y="30271"/>
                  </a:lnTo>
                  <a:lnTo>
                    <a:pt x="47769" y="30214"/>
                  </a:lnTo>
                  <a:lnTo>
                    <a:pt x="47692" y="30156"/>
                  </a:lnTo>
                  <a:lnTo>
                    <a:pt x="47673" y="30118"/>
                  </a:lnTo>
                  <a:lnTo>
                    <a:pt x="47634" y="30079"/>
                  </a:lnTo>
                  <a:lnTo>
                    <a:pt x="47557" y="30041"/>
                  </a:lnTo>
                  <a:lnTo>
                    <a:pt x="47423" y="30041"/>
                  </a:lnTo>
                  <a:lnTo>
                    <a:pt x="47384" y="30079"/>
                  </a:lnTo>
                  <a:lnTo>
                    <a:pt x="47154" y="30291"/>
                  </a:lnTo>
                  <a:lnTo>
                    <a:pt x="46943" y="30540"/>
                  </a:lnTo>
                  <a:lnTo>
                    <a:pt x="46731" y="30790"/>
                  </a:lnTo>
                  <a:lnTo>
                    <a:pt x="46520" y="31059"/>
                  </a:lnTo>
                  <a:lnTo>
                    <a:pt x="46309" y="31347"/>
                  </a:lnTo>
                  <a:lnTo>
                    <a:pt x="46136" y="31635"/>
                  </a:lnTo>
                  <a:lnTo>
                    <a:pt x="45963" y="31923"/>
                  </a:lnTo>
                  <a:lnTo>
                    <a:pt x="45809" y="32230"/>
                  </a:lnTo>
                  <a:lnTo>
                    <a:pt x="45694" y="32557"/>
                  </a:lnTo>
                  <a:lnTo>
                    <a:pt x="45579" y="32884"/>
                  </a:lnTo>
                  <a:lnTo>
                    <a:pt x="45502" y="33191"/>
                  </a:lnTo>
                  <a:lnTo>
                    <a:pt x="45464" y="33517"/>
                  </a:lnTo>
                  <a:lnTo>
                    <a:pt x="45445" y="33844"/>
                  </a:lnTo>
                  <a:lnTo>
                    <a:pt x="45464" y="34170"/>
                  </a:lnTo>
                  <a:lnTo>
                    <a:pt x="45502" y="34497"/>
                  </a:lnTo>
                  <a:lnTo>
                    <a:pt x="45598" y="34823"/>
                  </a:lnTo>
                  <a:lnTo>
                    <a:pt x="45560" y="34900"/>
                  </a:lnTo>
                  <a:lnTo>
                    <a:pt x="45541" y="34977"/>
                  </a:lnTo>
                  <a:lnTo>
                    <a:pt x="44830" y="34958"/>
                  </a:lnTo>
                  <a:lnTo>
                    <a:pt x="44100" y="34958"/>
                  </a:lnTo>
                  <a:lnTo>
                    <a:pt x="43389" y="34996"/>
                  </a:lnTo>
                  <a:lnTo>
                    <a:pt x="42659" y="35054"/>
                  </a:lnTo>
                  <a:lnTo>
                    <a:pt x="42525" y="35035"/>
                  </a:lnTo>
                  <a:lnTo>
                    <a:pt x="42410" y="35016"/>
                  </a:lnTo>
                  <a:lnTo>
                    <a:pt x="42352" y="35054"/>
                  </a:lnTo>
                  <a:lnTo>
                    <a:pt x="42333" y="35092"/>
                  </a:lnTo>
                  <a:lnTo>
                    <a:pt x="41738" y="35169"/>
                  </a:lnTo>
                  <a:lnTo>
                    <a:pt x="41123" y="35265"/>
                  </a:lnTo>
                  <a:lnTo>
                    <a:pt x="40527" y="35361"/>
                  </a:lnTo>
                  <a:lnTo>
                    <a:pt x="39932" y="35476"/>
                  </a:lnTo>
                  <a:lnTo>
                    <a:pt x="39932" y="35476"/>
                  </a:lnTo>
                  <a:lnTo>
                    <a:pt x="40163" y="35323"/>
                  </a:lnTo>
                  <a:lnTo>
                    <a:pt x="40393" y="35150"/>
                  </a:lnTo>
                  <a:lnTo>
                    <a:pt x="40585" y="34958"/>
                  </a:lnTo>
                  <a:lnTo>
                    <a:pt x="40758" y="34766"/>
                  </a:lnTo>
                  <a:lnTo>
                    <a:pt x="40912" y="34535"/>
                  </a:lnTo>
                  <a:lnTo>
                    <a:pt x="41027" y="34305"/>
                  </a:lnTo>
                  <a:lnTo>
                    <a:pt x="41065" y="34190"/>
                  </a:lnTo>
                  <a:lnTo>
                    <a:pt x="41104" y="34055"/>
                  </a:lnTo>
                  <a:lnTo>
                    <a:pt x="41123" y="33921"/>
                  </a:lnTo>
                  <a:lnTo>
                    <a:pt x="41123" y="33786"/>
                  </a:lnTo>
                  <a:lnTo>
                    <a:pt x="41104" y="33748"/>
                  </a:lnTo>
                  <a:lnTo>
                    <a:pt x="41065" y="33690"/>
                  </a:lnTo>
                  <a:lnTo>
                    <a:pt x="41027" y="33671"/>
                  </a:lnTo>
                  <a:lnTo>
                    <a:pt x="40969" y="33671"/>
                  </a:lnTo>
                  <a:lnTo>
                    <a:pt x="40681" y="33786"/>
                  </a:lnTo>
                  <a:lnTo>
                    <a:pt x="40412" y="33940"/>
                  </a:lnTo>
                  <a:lnTo>
                    <a:pt x="40163" y="34132"/>
                  </a:lnTo>
                  <a:lnTo>
                    <a:pt x="39932" y="34324"/>
                  </a:lnTo>
                  <a:lnTo>
                    <a:pt x="39721" y="34574"/>
                  </a:lnTo>
                  <a:lnTo>
                    <a:pt x="39567" y="34823"/>
                  </a:lnTo>
                  <a:lnTo>
                    <a:pt x="39433" y="35092"/>
                  </a:lnTo>
                  <a:lnTo>
                    <a:pt x="39375" y="35246"/>
                  </a:lnTo>
                  <a:lnTo>
                    <a:pt x="39337" y="35400"/>
                  </a:lnTo>
                  <a:lnTo>
                    <a:pt x="39202" y="35496"/>
                  </a:lnTo>
                  <a:lnTo>
                    <a:pt x="39068" y="35592"/>
                  </a:lnTo>
                  <a:lnTo>
                    <a:pt x="39049" y="35630"/>
                  </a:lnTo>
                  <a:lnTo>
                    <a:pt x="39049" y="35649"/>
                  </a:lnTo>
                  <a:lnTo>
                    <a:pt x="38165" y="35861"/>
                  </a:lnTo>
                  <a:lnTo>
                    <a:pt x="37281" y="36072"/>
                  </a:lnTo>
                  <a:lnTo>
                    <a:pt x="35534" y="36533"/>
                  </a:lnTo>
                  <a:lnTo>
                    <a:pt x="32153" y="37493"/>
                  </a:lnTo>
                  <a:lnTo>
                    <a:pt x="32000" y="37493"/>
                  </a:lnTo>
                  <a:lnTo>
                    <a:pt x="31980" y="37512"/>
                  </a:lnTo>
                  <a:lnTo>
                    <a:pt x="31961" y="37551"/>
                  </a:lnTo>
                  <a:lnTo>
                    <a:pt x="31135" y="37781"/>
                  </a:lnTo>
                  <a:lnTo>
                    <a:pt x="30905" y="37820"/>
                  </a:lnTo>
                  <a:lnTo>
                    <a:pt x="30655" y="37877"/>
                  </a:lnTo>
                  <a:lnTo>
                    <a:pt x="30425" y="37954"/>
                  </a:lnTo>
                  <a:lnTo>
                    <a:pt x="30194" y="38050"/>
                  </a:lnTo>
                  <a:lnTo>
                    <a:pt x="29541" y="38242"/>
                  </a:lnTo>
                  <a:lnTo>
                    <a:pt x="29541" y="38242"/>
                  </a:lnTo>
                  <a:lnTo>
                    <a:pt x="30079" y="37877"/>
                  </a:lnTo>
                  <a:lnTo>
                    <a:pt x="30597" y="37493"/>
                  </a:lnTo>
                  <a:lnTo>
                    <a:pt x="31097" y="37071"/>
                  </a:lnTo>
                  <a:lnTo>
                    <a:pt x="31596" y="36648"/>
                  </a:lnTo>
                  <a:lnTo>
                    <a:pt x="32076" y="36206"/>
                  </a:lnTo>
                  <a:lnTo>
                    <a:pt x="32537" y="35745"/>
                  </a:lnTo>
                  <a:lnTo>
                    <a:pt x="33440" y="34804"/>
                  </a:lnTo>
                  <a:lnTo>
                    <a:pt x="34439" y="33748"/>
                  </a:lnTo>
                  <a:lnTo>
                    <a:pt x="35457" y="32672"/>
                  </a:lnTo>
                  <a:lnTo>
                    <a:pt x="35610" y="32711"/>
                  </a:lnTo>
                  <a:lnTo>
                    <a:pt x="35764" y="32711"/>
                  </a:lnTo>
                  <a:lnTo>
                    <a:pt x="35918" y="32691"/>
                  </a:lnTo>
                  <a:lnTo>
                    <a:pt x="36071" y="32653"/>
                  </a:lnTo>
                  <a:lnTo>
                    <a:pt x="36398" y="32576"/>
                  </a:lnTo>
                  <a:lnTo>
                    <a:pt x="36686" y="32461"/>
                  </a:lnTo>
                  <a:lnTo>
                    <a:pt x="36821" y="32403"/>
                  </a:lnTo>
                  <a:lnTo>
                    <a:pt x="36955" y="32327"/>
                  </a:lnTo>
                  <a:lnTo>
                    <a:pt x="37089" y="32250"/>
                  </a:lnTo>
                  <a:lnTo>
                    <a:pt x="37205" y="32154"/>
                  </a:lnTo>
                  <a:lnTo>
                    <a:pt x="37320" y="32058"/>
                  </a:lnTo>
                  <a:lnTo>
                    <a:pt x="37416" y="31942"/>
                  </a:lnTo>
                  <a:lnTo>
                    <a:pt x="37512" y="31808"/>
                  </a:lnTo>
                  <a:lnTo>
                    <a:pt x="37589" y="31673"/>
                  </a:lnTo>
                  <a:lnTo>
                    <a:pt x="37589" y="31597"/>
                  </a:lnTo>
                  <a:lnTo>
                    <a:pt x="37570" y="31539"/>
                  </a:lnTo>
                  <a:lnTo>
                    <a:pt x="37531" y="31481"/>
                  </a:lnTo>
                  <a:lnTo>
                    <a:pt x="37454" y="31462"/>
                  </a:lnTo>
                  <a:lnTo>
                    <a:pt x="37301" y="31481"/>
                  </a:lnTo>
                  <a:lnTo>
                    <a:pt x="37147" y="31501"/>
                  </a:lnTo>
                  <a:lnTo>
                    <a:pt x="36821" y="31577"/>
                  </a:lnTo>
                  <a:lnTo>
                    <a:pt x="36513" y="31693"/>
                  </a:lnTo>
                  <a:lnTo>
                    <a:pt x="36225" y="31827"/>
                  </a:lnTo>
                  <a:lnTo>
                    <a:pt x="36897" y="31059"/>
                  </a:lnTo>
                  <a:lnTo>
                    <a:pt x="37531" y="30271"/>
                  </a:lnTo>
                  <a:lnTo>
                    <a:pt x="37838" y="29887"/>
                  </a:lnTo>
                  <a:lnTo>
                    <a:pt x="38127" y="29484"/>
                  </a:lnTo>
                  <a:lnTo>
                    <a:pt x="38415" y="29061"/>
                  </a:lnTo>
                  <a:lnTo>
                    <a:pt x="38684" y="28639"/>
                  </a:lnTo>
                  <a:lnTo>
                    <a:pt x="38722" y="28696"/>
                  </a:lnTo>
                  <a:lnTo>
                    <a:pt x="38780" y="28716"/>
                  </a:lnTo>
                  <a:lnTo>
                    <a:pt x="38856" y="28735"/>
                  </a:lnTo>
                  <a:lnTo>
                    <a:pt x="38914" y="28716"/>
                  </a:lnTo>
                  <a:lnTo>
                    <a:pt x="39241" y="28543"/>
                  </a:lnTo>
                  <a:lnTo>
                    <a:pt x="39625" y="28312"/>
                  </a:lnTo>
                  <a:lnTo>
                    <a:pt x="39970" y="28370"/>
                  </a:lnTo>
                  <a:lnTo>
                    <a:pt x="40355" y="28408"/>
                  </a:lnTo>
                  <a:lnTo>
                    <a:pt x="40720" y="28408"/>
                  </a:lnTo>
                  <a:lnTo>
                    <a:pt x="41104" y="28389"/>
                  </a:lnTo>
                  <a:lnTo>
                    <a:pt x="41488" y="28312"/>
                  </a:lnTo>
                  <a:lnTo>
                    <a:pt x="41872" y="28235"/>
                  </a:lnTo>
                  <a:lnTo>
                    <a:pt x="42237" y="28101"/>
                  </a:lnTo>
                  <a:lnTo>
                    <a:pt x="42602" y="27966"/>
                  </a:lnTo>
                  <a:lnTo>
                    <a:pt x="42948" y="27794"/>
                  </a:lnTo>
                  <a:lnTo>
                    <a:pt x="43255" y="27582"/>
                  </a:lnTo>
                  <a:lnTo>
                    <a:pt x="43543" y="27352"/>
                  </a:lnTo>
                  <a:lnTo>
                    <a:pt x="43793" y="27083"/>
                  </a:lnTo>
                  <a:lnTo>
                    <a:pt x="43908" y="26949"/>
                  </a:lnTo>
                  <a:lnTo>
                    <a:pt x="44023" y="26795"/>
                  </a:lnTo>
                  <a:lnTo>
                    <a:pt x="44100" y="26641"/>
                  </a:lnTo>
                  <a:lnTo>
                    <a:pt x="44196" y="26488"/>
                  </a:lnTo>
                  <a:lnTo>
                    <a:pt x="44254" y="26334"/>
                  </a:lnTo>
                  <a:lnTo>
                    <a:pt x="44311" y="26161"/>
                  </a:lnTo>
                  <a:lnTo>
                    <a:pt x="44369" y="25969"/>
                  </a:lnTo>
                  <a:lnTo>
                    <a:pt x="44407" y="25796"/>
                  </a:lnTo>
                  <a:lnTo>
                    <a:pt x="44388" y="25758"/>
                  </a:lnTo>
                  <a:lnTo>
                    <a:pt x="44388" y="25719"/>
                  </a:lnTo>
                  <a:lnTo>
                    <a:pt x="44350" y="25700"/>
                  </a:lnTo>
                  <a:lnTo>
                    <a:pt x="44311" y="25681"/>
                  </a:lnTo>
                  <a:lnTo>
                    <a:pt x="44254" y="25681"/>
                  </a:lnTo>
                  <a:lnTo>
                    <a:pt x="44234" y="25719"/>
                  </a:lnTo>
                  <a:lnTo>
                    <a:pt x="44215" y="25758"/>
                  </a:lnTo>
                  <a:lnTo>
                    <a:pt x="44177" y="25911"/>
                  </a:lnTo>
                  <a:lnTo>
                    <a:pt x="44138" y="26084"/>
                  </a:lnTo>
                  <a:lnTo>
                    <a:pt x="44081" y="26238"/>
                  </a:lnTo>
                  <a:lnTo>
                    <a:pt x="44023" y="26372"/>
                  </a:lnTo>
                  <a:lnTo>
                    <a:pt x="43870" y="26641"/>
                  </a:lnTo>
                  <a:lnTo>
                    <a:pt x="43677" y="26891"/>
                  </a:lnTo>
                  <a:lnTo>
                    <a:pt x="43447" y="27102"/>
                  </a:lnTo>
                  <a:lnTo>
                    <a:pt x="43216" y="27294"/>
                  </a:lnTo>
                  <a:lnTo>
                    <a:pt x="42948" y="27448"/>
                  </a:lnTo>
                  <a:lnTo>
                    <a:pt x="42659" y="27582"/>
                  </a:lnTo>
                  <a:lnTo>
                    <a:pt x="42352" y="27717"/>
                  </a:lnTo>
                  <a:lnTo>
                    <a:pt x="42045" y="27813"/>
                  </a:lnTo>
                  <a:lnTo>
                    <a:pt x="41718" y="27890"/>
                  </a:lnTo>
                  <a:lnTo>
                    <a:pt x="41392" y="27947"/>
                  </a:lnTo>
                  <a:lnTo>
                    <a:pt x="41046" y="27986"/>
                  </a:lnTo>
                  <a:lnTo>
                    <a:pt x="40720" y="28024"/>
                  </a:lnTo>
                  <a:lnTo>
                    <a:pt x="40047" y="28024"/>
                  </a:lnTo>
                  <a:lnTo>
                    <a:pt x="40585" y="27659"/>
                  </a:lnTo>
                  <a:lnTo>
                    <a:pt x="40662" y="27602"/>
                  </a:lnTo>
                  <a:lnTo>
                    <a:pt x="40758" y="27506"/>
                  </a:lnTo>
                  <a:lnTo>
                    <a:pt x="40777" y="27486"/>
                  </a:lnTo>
                  <a:lnTo>
                    <a:pt x="40796" y="27448"/>
                  </a:lnTo>
                  <a:lnTo>
                    <a:pt x="41084" y="27409"/>
                  </a:lnTo>
                  <a:lnTo>
                    <a:pt x="41392" y="27333"/>
                  </a:lnTo>
                  <a:lnTo>
                    <a:pt x="41699" y="27256"/>
                  </a:lnTo>
                  <a:lnTo>
                    <a:pt x="41987" y="27141"/>
                  </a:lnTo>
                  <a:lnTo>
                    <a:pt x="42275" y="27006"/>
                  </a:lnTo>
                  <a:lnTo>
                    <a:pt x="42544" y="26872"/>
                  </a:lnTo>
                  <a:lnTo>
                    <a:pt x="42813" y="26699"/>
                  </a:lnTo>
                  <a:lnTo>
                    <a:pt x="43082" y="26526"/>
                  </a:lnTo>
                  <a:lnTo>
                    <a:pt x="43313" y="26334"/>
                  </a:lnTo>
                  <a:lnTo>
                    <a:pt x="43562" y="26123"/>
                  </a:lnTo>
                  <a:lnTo>
                    <a:pt x="43773" y="25892"/>
                  </a:lnTo>
                  <a:lnTo>
                    <a:pt x="43966" y="25662"/>
                  </a:lnTo>
                  <a:lnTo>
                    <a:pt x="44158" y="25412"/>
                  </a:lnTo>
                  <a:lnTo>
                    <a:pt x="44330" y="25162"/>
                  </a:lnTo>
                  <a:lnTo>
                    <a:pt x="44465" y="24893"/>
                  </a:lnTo>
                  <a:lnTo>
                    <a:pt x="44599" y="24624"/>
                  </a:lnTo>
                  <a:lnTo>
                    <a:pt x="44599" y="24567"/>
                  </a:lnTo>
                  <a:lnTo>
                    <a:pt x="44599" y="24528"/>
                  </a:lnTo>
                  <a:lnTo>
                    <a:pt x="44561" y="24490"/>
                  </a:lnTo>
                  <a:lnTo>
                    <a:pt x="44523" y="24452"/>
                  </a:lnTo>
                  <a:lnTo>
                    <a:pt x="44311" y="24413"/>
                  </a:lnTo>
                  <a:lnTo>
                    <a:pt x="44100" y="24394"/>
                  </a:lnTo>
                  <a:lnTo>
                    <a:pt x="43908" y="24413"/>
                  </a:lnTo>
                  <a:lnTo>
                    <a:pt x="43716" y="24432"/>
                  </a:lnTo>
                  <a:lnTo>
                    <a:pt x="43524" y="24490"/>
                  </a:lnTo>
                  <a:lnTo>
                    <a:pt x="43351" y="24548"/>
                  </a:lnTo>
                  <a:lnTo>
                    <a:pt x="43159" y="24624"/>
                  </a:lnTo>
                  <a:lnTo>
                    <a:pt x="42986" y="24720"/>
                  </a:lnTo>
                  <a:lnTo>
                    <a:pt x="43216" y="24317"/>
                  </a:lnTo>
                  <a:lnTo>
                    <a:pt x="43428" y="23914"/>
                  </a:lnTo>
                  <a:lnTo>
                    <a:pt x="43793" y="23184"/>
                  </a:lnTo>
                  <a:lnTo>
                    <a:pt x="43812" y="23126"/>
                  </a:lnTo>
                  <a:lnTo>
                    <a:pt x="43812" y="23069"/>
                  </a:lnTo>
                  <a:lnTo>
                    <a:pt x="43773" y="23030"/>
                  </a:lnTo>
                  <a:lnTo>
                    <a:pt x="43716" y="23011"/>
                  </a:lnTo>
                  <a:lnTo>
                    <a:pt x="43389" y="22992"/>
                  </a:lnTo>
                  <a:lnTo>
                    <a:pt x="43063" y="23011"/>
                  </a:lnTo>
                  <a:lnTo>
                    <a:pt x="42756" y="23069"/>
                  </a:lnTo>
                  <a:lnTo>
                    <a:pt x="42467" y="23165"/>
                  </a:lnTo>
                  <a:lnTo>
                    <a:pt x="42179" y="23299"/>
                  </a:lnTo>
                  <a:lnTo>
                    <a:pt x="41910" y="23453"/>
                  </a:lnTo>
                  <a:lnTo>
                    <a:pt x="41642" y="23645"/>
                  </a:lnTo>
                  <a:lnTo>
                    <a:pt x="41411" y="23875"/>
                  </a:lnTo>
                  <a:lnTo>
                    <a:pt x="41411" y="23645"/>
                  </a:lnTo>
                  <a:lnTo>
                    <a:pt x="41373" y="23357"/>
                  </a:lnTo>
                  <a:lnTo>
                    <a:pt x="41315" y="23011"/>
                  </a:lnTo>
                  <a:lnTo>
                    <a:pt x="41219" y="22685"/>
                  </a:lnTo>
                  <a:lnTo>
                    <a:pt x="41161" y="22550"/>
                  </a:lnTo>
                  <a:lnTo>
                    <a:pt x="41104" y="22416"/>
                  </a:lnTo>
                  <a:lnTo>
                    <a:pt x="41027" y="22300"/>
                  </a:lnTo>
                  <a:lnTo>
                    <a:pt x="40950" y="22224"/>
                  </a:lnTo>
                  <a:lnTo>
                    <a:pt x="40854" y="22166"/>
                  </a:lnTo>
                  <a:lnTo>
                    <a:pt x="40758" y="22166"/>
                  </a:lnTo>
                  <a:lnTo>
                    <a:pt x="40643" y="22185"/>
                  </a:lnTo>
                  <a:lnTo>
                    <a:pt x="40527" y="22281"/>
                  </a:lnTo>
                  <a:lnTo>
                    <a:pt x="40585" y="22051"/>
                  </a:lnTo>
                  <a:lnTo>
                    <a:pt x="40643" y="21859"/>
                  </a:lnTo>
                  <a:lnTo>
                    <a:pt x="40662" y="21782"/>
                  </a:lnTo>
                  <a:lnTo>
                    <a:pt x="40643" y="21705"/>
                  </a:lnTo>
                  <a:lnTo>
                    <a:pt x="40566" y="21667"/>
                  </a:lnTo>
                  <a:lnTo>
                    <a:pt x="40527" y="21647"/>
                  </a:lnTo>
                  <a:lnTo>
                    <a:pt x="40489" y="21667"/>
                  </a:lnTo>
                  <a:lnTo>
                    <a:pt x="40355" y="21705"/>
                  </a:lnTo>
                  <a:lnTo>
                    <a:pt x="40201" y="21743"/>
                  </a:lnTo>
                  <a:lnTo>
                    <a:pt x="40067" y="21820"/>
                  </a:lnTo>
                  <a:lnTo>
                    <a:pt x="39932" y="21897"/>
                  </a:lnTo>
                  <a:lnTo>
                    <a:pt x="39663" y="22089"/>
                  </a:lnTo>
                  <a:lnTo>
                    <a:pt x="39394" y="22320"/>
                  </a:lnTo>
                  <a:lnTo>
                    <a:pt x="39145" y="22608"/>
                  </a:lnTo>
                  <a:lnTo>
                    <a:pt x="38914" y="22915"/>
                  </a:lnTo>
                  <a:lnTo>
                    <a:pt x="38722" y="23242"/>
                  </a:lnTo>
                  <a:lnTo>
                    <a:pt x="38530" y="23587"/>
                  </a:lnTo>
                  <a:lnTo>
                    <a:pt x="38376" y="23952"/>
                  </a:lnTo>
                  <a:lnTo>
                    <a:pt x="38242" y="24336"/>
                  </a:lnTo>
                  <a:lnTo>
                    <a:pt x="38146" y="24701"/>
                  </a:lnTo>
                  <a:lnTo>
                    <a:pt x="38088" y="25085"/>
                  </a:lnTo>
                  <a:lnTo>
                    <a:pt x="38069" y="25450"/>
                  </a:lnTo>
                  <a:lnTo>
                    <a:pt x="38069" y="25623"/>
                  </a:lnTo>
                  <a:lnTo>
                    <a:pt x="38088" y="25796"/>
                  </a:lnTo>
                  <a:lnTo>
                    <a:pt x="38127" y="25969"/>
                  </a:lnTo>
                  <a:lnTo>
                    <a:pt x="38165" y="26123"/>
                  </a:lnTo>
                  <a:lnTo>
                    <a:pt x="38223" y="26276"/>
                  </a:lnTo>
                  <a:lnTo>
                    <a:pt x="38280" y="26430"/>
                  </a:lnTo>
                  <a:lnTo>
                    <a:pt x="38107" y="26257"/>
                  </a:lnTo>
                  <a:lnTo>
                    <a:pt x="37954" y="26084"/>
                  </a:lnTo>
                  <a:lnTo>
                    <a:pt x="37819" y="25892"/>
                  </a:lnTo>
                  <a:lnTo>
                    <a:pt x="37685" y="25681"/>
                  </a:lnTo>
                  <a:lnTo>
                    <a:pt x="37570" y="25489"/>
                  </a:lnTo>
                  <a:lnTo>
                    <a:pt x="37454" y="25258"/>
                  </a:lnTo>
                  <a:lnTo>
                    <a:pt x="37358" y="25047"/>
                  </a:lnTo>
                  <a:lnTo>
                    <a:pt x="37281" y="24817"/>
                  </a:lnTo>
                  <a:lnTo>
                    <a:pt x="37243" y="24644"/>
                  </a:lnTo>
                  <a:lnTo>
                    <a:pt x="37224" y="24490"/>
                  </a:lnTo>
                  <a:lnTo>
                    <a:pt x="37205" y="24336"/>
                  </a:lnTo>
                  <a:lnTo>
                    <a:pt x="37205" y="24163"/>
                  </a:lnTo>
                  <a:lnTo>
                    <a:pt x="37224" y="24010"/>
                  </a:lnTo>
                  <a:lnTo>
                    <a:pt x="37243" y="23837"/>
                  </a:lnTo>
                  <a:lnTo>
                    <a:pt x="37301" y="23683"/>
                  </a:lnTo>
                  <a:lnTo>
                    <a:pt x="37339" y="23530"/>
                  </a:lnTo>
                  <a:lnTo>
                    <a:pt x="37435" y="23357"/>
                  </a:lnTo>
                  <a:lnTo>
                    <a:pt x="37531" y="23203"/>
                  </a:lnTo>
                  <a:lnTo>
                    <a:pt x="37666" y="23069"/>
                  </a:lnTo>
                  <a:lnTo>
                    <a:pt x="37800" y="22953"/>
                  </a:lnTo>
                  <a:lnTo>
                    <a:pt x="38107" y="22742"/>
                  </a:lnTo>
                  <a:lnTo>
                    <a:pt x="38434" y="22550"/>
                  </a:lnTo>
                  <a:lnTo>
                    <a:pt x="38453" y="22512"/>
                  </a:lnTo>
                  <a:lnTo>
                    <a:pt x="38453" y="22473"/>
                  </a:lnTo>
                  <a:lnTo>
                    <a:pt x="38434" y="22435"/>
                  </a:lnTo>
                  <a:lnTo>
                    <a:pt x="38396" y="22416"/>
                  </a:lnTo>
                  <a:lnTo>
                    <a:pt x="38223" y="22454"/>
                  </a:lnTo>
                  <a:lnTo>
                    <a:pt x="38050" y="22492"/>
                  </a:lnTo>
                  <a:lnTo>
                    <a:pt x="37896" y="22550"/>
                  </a:lnTo>
                  <a:lnTo>
                    <a:pt x="37762" y="22627"/>
                  </a:lnTo>
                  <a:lnTo>
                    <a:pt x="37627" y="22723"/>
                  </a:lnTo>
                  <a:lnTo>
                    <a:pt x="37512" y="22838"/>
                  </a:lnTo>
                  <a:lnTo>
                    <a:pt x="37397" y="22953"/>
                  </a:lnTo>
                  <a:lnTo>
                    <a:pt x="37301" y="23069"/>
                  </a:lnTo>
                  <a:lnTo>
                    <a:pt x="37205" y="23203"/>
                  </a:lnTo>
                  <a:lnTo>
                    <a:pt x="37128" y="23357"/>
                  </a:lnTo>
                  <a:lnTo>
                    <a:pt x="37070" y="23510"/>
                  </a:lnTo>
                  <a:lnTo>
                    <a:pt x="37013" y="23664"/>
                  </a:lnTo>
                  <a:lnTo>
                    <a:pt x="36974" y="23818"/>
                  </a:lnTo>
                  <a:lnTo>
                    <a:pt x="36955" y="23991"/>
                  </a:lnTo>
                  <a:lnTo>
                    <a:pt x="36936" y="24144"/>
                  </a:lnTo>
                  <a:lnTo>
                    <a:pt x="36917" y="24317"/>
                  </a:lnTo>
                  <a:lnTo>
                    <a:pt x="36936" y="24509"/>
                  </a:lnTo>
                  <a:lnTo>
                    <a:pt x="36955" y="24682"/>
                  </a:lnTo>
                  <a:lnTo>
                    <a:pt x="36993" y="24874"/>
                  </a:lnTo>
                  <a:lnTo>
                    <a:pt x="37051" y="25047"/>
                  </a:lnTo>
                  <a:lnTo>
                    <a:pt x="37109" y="25220"/>
                  </a:lnTo>
                  <a:lnTo>
                    <a:pt x="37185" y="25393"/>
                  </a:lnTo>
                  <a:lnTo>
                    <a:pt x="37262" y="25546"/>
                  </a:lnTo>
                  <a:lnTo>
                    <a:pt x="37358" y="25719"/>
                  </a:lnTo>
                  <a:lnTo>
                    <a:pt x="37589" y="26007"/>
                  </a:lnTo>
                  <a:lnTo>
                    <a:pt x="37838" y="26295"/>
                  </a:lnTo>
                  <a:lnTo>
                    <a:pt x="38107" y="26526"/>
                  </a:lnTo>
                  <a:lnTo>
                    <a:pt x="38415" y="26737"/>
                  </a:lnTo>
                  <a:lnTo>
                    <a:pt x="38453" y="26756"/>
                  </a:lnTo>
                  <a:lnTo>
                    <a:pt x="38492" y="26737"/>
                  </a:lnTo>
                  <a:lnTo>
                    <a:pt x="38568" y="26833"/>
                  </a:lnTo>
                  <a:lnTo>
                    <a:pt x="38664" y="26929"/>
                  </a:lnTo>
                  <a:lnTo>
                    <a:pt x="38588" y="27179"/>
                  </a:lnTo>
                  <a:lnTo>
                    <a:pt x="38511" y="27429"/>
                  </a:lnTo>
                  <a:lnTo>
                    <a:pt x="38338" y="27928"/>
                  </a:lnTo>
                  <a:lnTo>
                    <a:pt x="38338" y="27986"/>
                  </a:lnTo>
                  <a:lnTo>
                    <a:pt x="38338" y="28043"/>
                  </a:lnTo>
                  <a:lnTo>
                    <a:pt x="38357" y="28082"/>
                  </a:lnTo>
                  <a:lnTo>
                    <a:pt x="38396" y="28120"/>
                  </a:lnTo>
                  <a:lnTo>
                    <a:pt x="38434" y="28139"/>
                  </a:lnTo>
                  <a:lnTo>
                    <a:pt x="38492" y="28159"/>
                  </a:lnTo>
                  <a:lnTo>
                    <a:pt x="38530" y="28139"/>
                  </a:lnTo>
                  <a:lnTo>
                    <a:pt x="38588" y="28101"/>
                  </a:lnTo>
                  <a:lnTo>
                    <a:pt x="38607" y="28082"/>
                  </a:lnTo>
                  <a:lnTo>
                    <a:pt x="38645" y="28101"/>
                  </a:lnTo>
                  <a:lnTo>
                    <a:pt x="38703" y="28101"/>
                  </a:lnTo>
                  <a:lnTo>
                    <a:pt x="38165" y="28869"/>
                  </a:lnTo>
                  <a:lnTo>
                    <a:pt x="37608" y="29657"/>
                  </a:lnTo>
                  <a:lnTo>
                    <a:pt x="37032" y="30444"/>
                  </a:lnTo>
                  <a:lnTo>
                    <a:pt x="36417" y="31213"/>
                  </a:lnTo>
                  <a:lnTo>
                    <a:pt x="35783" y="31981"/>
                  </a:lnTo>
                  <a:lnTo>
                    <a:pt x="35130" y="32730"/>
                  </a:lnTo>
                  <a:lnTo>
                    <a:pt x="34458" y="33479"/>
                  </a:lnTo>
                  <a:lnTo>
                    <a:pt x="33767" y="34190"/>
                  </a:lnTo>
                  <a:lnTo>
                    <a:pt x="33978" y="33902"/>
                  </a:lnTo>
                  <a:lnTo>
                    <a:pt x="34170" y="33613"/>
                  </a:lnTo>
                  <a:lnTo>
                    <a:pt x="34343" y="33287"/>
                  </a:lnTo>
                  <a:lnTo>
                    <a:pt x="34516" y="32980"/>
                  </a:lnTo>
                  <a:lnTo>
                    <a:pt x="34689" y="32653"/>
                  </a:lnTo>
                  <a:lnTo>
                    <a:pt x="34842" y="32327"/>
                  </a:lnTo>
                  <a:lnTo>
                    <a:pt x="34977" y="31981"/>
                  </a:lnTo>
                  <a:lnTo>
                    <a:pt x="35111" y="31635"/>
                  </a:lnTo>
                  <a:lnTo>
                    <a:pt x="35226" y="31232"/>
                  </a:lnTo>
                  <a:lnTo>
                    <a:pt x="35303" y="30848"/>
                  </a:lnTo>
                  <a:lnTo>
                    <a:pt x="35342" y="30483"/>
                  </a:lnTo>
                  <a:lnTo>
                    <a:pt x="35361" y="30098"/>
                  </a:lnTo>
                  <a:lnTo>
                    <a:pt x="35322" y="29734"/>
                  </a:lnTo>
                  <a:lnTo>
                    <a:pt x="35284" y="29369"/>
                  </a:lnTo>
                  <a:lnTo>
                    <a:pt x="35226" y="29004"/>
                  </a:lnTo>
                  <a:lnTo>
                    <a:pt x="35150" y="28639"/>
                  </a:lnTo>
                  <a:lnTo>
                    <a:pt x="34977" y="27928"/>
                  </a:lnTo>
                  <a:lnTo>
                    <a:pt x="34804" y="27198"/>
                  </a:lnTo>
                  <a:lnTo>
                    <a:pt x="34746" y="26833"/>
                  </a:lnTo>
                  <a:lnTo>
                    <a:pt x="34689" y="26449"/>
                  </a:lnTo>
                  <a:lnTo>
                    <a:pt x="34650" y="26065"/>
                  </a:lnTo>
                  <a:lnTo>
                    <a:pt x="34650" y="25681"/>
                  </a:lnTo>
                  <a:lnTo>
                    <a:pt x="34631" y="25642"/>
                  </a:lnTo>
                  <a:lnTo>
                    <a:pt x="34612" y="25623"/>
                  </a:lnTo>
                  <a:lnTo>
                    <a:pt x="34592" y="25604"/>
                  </a:lnTo>
                  <a:lnTo>
                    <a:pt x="34554" y="25585"/>
                  </a:lnTo>
                  <a:lnTo>
                    <a:pt x="34516" y="25585"/>
                  </a:lnTo>
                  <a:lnTo>
                    <a:pt x="34477" y="25604"/>
                  </a:lnTo>
                  <a:lnTo>
                    <a:pt x="34458" y="25623"/>
                  </a:lnTo>
                  <a:lnTo>
                    <a:pt x="34439" y="25662"/>
                  </a:lnTo>
                  <a:lnTo>
                    <a:pt x="34324" y="26065"/>
                  </a:lnTo>
                  <a:lnTo>
                    <a:pt x="34208" y="26449"/>
                  </a:lnTo>
                  <a:lnTo>
                    <a:pt x="34074" y="26814"/>
                  </a:lnTo>
                  <a:lnTo>
                    <a:pt x="33920" y="27198"/>
                  </a:lnTo>
                  <a:lnTo>
                    <a:pt x="33594" y="27928"/>
                  </a:lnTo>
                  <a:lnTo>
                    <a:pt x="33248" y="28658"/>
                  </a:lnTo>
                  <a:lnTo>
                    <a:pt x="32518" y="30098"/>
                  </a:lnTo>
                  <a:lnTo>
                    <a:pt x="32172" y="30828"/>
                  </a:lnTo>
                  <a:lnTo>
                    <a:pt x="31865" y="31577"/>
                  </a:lnTo>
                  <a:lnTo>
                    <a:pt x="31711" y="31981"/>
                  </a:lnTo>
                  <a:lnTo>
                    <a:pt x="31596" y="32384"/>
                  </a:lnTo>
                  <a:lnTo>
                    <a:pt x="31481" y="32768"/>
                  </a:lnTo>
                  <a:lnTo>
                    <a:pt x="31385" y="33172"/>
                  </a:lnTo>
                  <a:lnTo>
                    <a:pt x="31193" y="33959"/>
                  </a:lnTo>
                  <a:lnTo>
                    <a:pt x="31020" y="34747"/>
                  </a:lnTo>
                  <a:lnTo>
                    <a:pt x="30905" y="35131"/>
                  </a:lnTo>
                  <a:lnTo>
                    <a:pt x="30789" y="35515"/>
                  </a:lnTo>
                  <a:lnTo>
                    <a:pt x="30674" y="35880"/>
                  </a:lnTo>
                  <a:lnTo>
                    <a:pt x="30521" y="36264"/>
                  </a:lnTo>
                  <a:lnTo>
                    <a:pt x="30348" y="36648"/>
                  </a:lnTo>
                  <a:lnTo>
                    <a:pt x="30156" y="37013"/>
                  </a:lnTo>
                  <a:lnTo>
                    <a:pt x="29925" y="37378"/>
                  </a:lnTo>
                  <a:lnTo>
                    <a:pt x="29675" y="37724"/>
                  </a:lnTo>
                  <a:lnTo>
                    <a:pt x="28907" y="38262"/>
                  </a:lnTo>
                  <a:lnTo>
                    <a:pt x="28158" y="38742"/>
                  </a:lnTo>
                  <a:lnTo>
                    <a:pt x="27640" y="38972"/>
                  </a:lnTo>
                  <a:lnTo>
                    <a:pt x="27121" y="39203"/>
                  </a:lnTo>
                  <a:lnTo>
                    <a:pt x="26602" y="39433"/>
                  </a:lnTo>
                  <a:lnTo>
                    <a:pt x="26103" y="39683"/>
                  </a:lnTo>
                  <a:lnTo>
                    <a:pt x="25604" y="39952"/>
                  </a:lnTo>
                  <a:lnTo>
                    <a:pt x="25123" y="40221"/>
                  </a:lnTo>
                  <a:lnTo>
                    <a:pt x="24643" y="40509"/>
                  </a:lnTo>
                  <a:lnTo>
                    <a:pt x="24163" y="40797"/>
                  </a:lnTo>
                  <a:lnTo>
                    <a:pt x="25104" y="38473"/>
                  </a:lnTo>
                  <a:lnTo>
                    <a:pt x="26065" y="36130"/>
                  </a:lnTo>
                  <a:lnTo>
                    <a:pt x="26353" y="35976"/>
                  </a:lnTo>
                  <a:lnTo>
                    <a:pt x="26641" y="35803"/>
                  </a:lnTo>
                  <a:lnTo>
                    <a:pt x="26890" y="35573"/>
                  </a:lnTo>
                  <a:lnTo>
                    <a:pt x="27121" y="35342"/>
                  </a:lnTo>
                  <a:lnTo>
                    <a:pt x="27332" y="35073"/>
                  </a:lnTo>
                  <a:lnTo>
                    <a:pt x="27524" y="34804"/>
                  </a:lnTo>
                  <a:lnTo>
                    <a:pt x="27659" y="34516"/>
                  </a:lnTo>
                  <a:lnTo>
                    <a:pt x="27774" y="34228"/>
                  </a:lnTo>
                  <a:lnTo>
                    <a:pt x="27774" y="34190"/>
                  </a:lnTo>
                  <a:lnTo>
                    <a:pt x="27774" y="34151"/>
                  </a:lnTo>
                  <a:lnTo>
                    <a:pt x="27736" y="34094"/>
                  </a:lnTo>
                  <a:lnTo>
                    <a:pt x="27678" y="34055"/>
                  </a:lnTo>
                  <a:lnTo>
                    <a:pt x="27601" y="34055"/>
                  </a:lnTo>
                  <a:lnTo>
                    <a:pt x="27409" y="34113"/>
                  </a:lnTo>
                  <a:lnTo>
                    <a:pt x="27217" y="34190"/>
                  </a:lnTo>
                  <a:lnTo>
                    <a:pt x="27006" y="34286"/>
                  </a:lnTo>
                  <a:lnTo>
                    <a:pt x="26814" y="34420"/>
                  </a:lnTo>
                  <a:lnTo>
                    <a:pt x="27409" y="33018"/>
                  </a:lnTo>
                  <a:lnTo>
                    <a:pt x="28043" y="31635"/>
                  </a:lnTo>
                  <a:lnTo>
                    <a:pt x="28677" y="30252"/>
                  </a:lnTo>
                  <a:lnTo>
                    <a:pt x="29330" y="28888"/>
                  </a:lnTo>
                  <a:lnTo>
                    <a:pt x="30021" y="27563"/>
                  </a:lnTo>
                  <a:lnTo>
                    <a:pt x="30194" y="27506"/>
                  </a:lnTo>
                  <a:lnTo>
                    <a:pt x="30367" y="27448"/>
                  </a:lnTo>
                  <a:lnTo>
                    <a:pt x="30521" y="27371"/>
                  </a:lnTo>
                  <a:lnTo>
                    <a:pt x="30693" y="27275"/>
                  </a:lnTo>
                  <a:lnTo>
                    <a:pt x="31020" y="27064"/>
                  </a:lnTo>
                  <a:lnTo>
                    <a:pt x="31308" y="26814"/>
                  </a:lnTo>
                  <a:lnTo>
                    <a:pt x="31596" y="26545"/>
                  </a:lnTo>
                  <a:lnTo>
                    <a:pt x="31827" y="26257"/>
                  </a:lnTo>
                  <a:lnTo>
                    <a:pt x="32038" y="25950"/>
                  </a:lnTo>
                  <a:lnTo>
                    <a:pt x="32211" y="25642"/>
                  </a:lnTo>
                  <a:lnTo>
                    <a:pt x="32230" y="25604"/>
                  </a:lnTo>
                  <a:lnTo>
                    <a:pt x="32230" y="25566"/>
                  </a:lnTo>
                  <a:lnTo>
                    <a:pt x="32192" y="25489"/>
                  </a:lnTo>
                  <a:lnTo>
                    <a:pt x="32134" y="25450"/>
                  </a:lnTo>
                  <a:lnTo>
                    <a:pt x="32057" y="25450"/>
                  </a:lnTo>
                  <a:lnTo>
                    <a:pt x="31884" y="25508"/>
                  </a:lnTo>
                  <a:lnTo>
                    <a:pt x="31692" y="25585"/>
                  </a:lnTo>
                  <a:lnTo>
                    <a:pt x="31519" y="25662"/>
                  </a:lnTo>
                  <a:lnTo>
                    <a:pt x="31346" y="25738"/>
                  </a:lnTo>
                  <a:lnTo>
                    <a:pt x="31039" y="25950"/>
                  </a:lnTo>
                  <a:lnTo>
                    <a:pt x="30751" y="26199"/>
                  </a:lnTo>
                  <a:lnTo>
                    <a:pt x="31231" y="25335"/>
                  </a:lnTo>
                  <a:lnTo>
                    <a:pt x="31731" y="24490"/>
                  </a:lnTo>
                  <a:lnTo>
                    <a:pt x="31769" y="24471"/>
                  </a:lnTo>
                  <a:lnTo>
                    <a:pt x="32153" y="23856"/>
                  </a:lnTo>
                  <a:lnTo>
                    <a:pt x="32576" y="23280"/>
                  </a:lnTo>
                  <a:lnTo>
                    <a:pt x="33018" y="22723"/>
                  </a:lnTo>
                  <a:lnTo>
                    <a:pt x="33498" y="22204"/>
                  </a:lnTo>
                  <a:lnTo>
                    <a:pt x="33997" y="21686"/>
                  </a:lnTo>
                  <a:lnTo>
                    <a:pt x="34516" y="21186"/>
                  </a:lnTo>
                  <a:lnTo>
                    <a:pt x="35053" y="20725"/>
                  </a:lnTo>
                  <a:lnTo>
                    <a:pt x="35630" y="20264"/>
                  </a:lnTo>
                  <a:lnTo>
                    <a:pt x="36187" y="19842"/>
                  </a:lnTo>
                  <a:lnTo>
                    <a:pt x="36782" y="19419"/>
                  </a:lnTo>
                  <a:lnTo>
                    <a:pt x="37378" y="19016"/>
                  </a:lnTo>
                  <a:lnTo>
                    <a:pt x="37992" y="18632"/>
                  </a:lnTo>
                  <a:lnTo>
                    <a:pt x="38607" y="18248"/>
                  </a:lnTo>
                  <a:lnTo>
                    <a:pt x="39241" y="17883"/>
                  </a:lnTo>
                  <a:lnTo>
                    <a:pt x="40489" y="17191"/>
                  </a:lnTo>
                  <a:lnTo>
                    <a:pt x="40969" y="16961"/>
                  </a:lnTo>
                  <a:lnTo>
                    <a:pt x="41449" y="16730"/>
                  </a:lnTo>
                  <a:lnTo>
                    <a:pt x="42410" y="16289"/>
                  </a:lnTo>
                  <a:lnTo>
                    <a:pt x="43409" y="15866"/>
                  </a:lnTo>
                  <a:lnTo>
                    <a:pt x="44388" y="15443"/>
                  </a:lnTo>
                  <a:lnTo>
                    <a:pt x="45348" y="15002"/>
                  </a:lnTo>
                  <a:lnTo>
                    <a:pt x="45809" y="14771"/>
                  </a:lnTo>
                  <a:lnTo>
                    <a:pt x="46290" y="14521"/>
                  </a:lnTo>
                  <a:lnTo>
                    <a:pt x="46731" y="14253"/>
                  </a:lnTo>
                  <a:lnTo>
                    <a:pt x="47192" y="13964"/>
                  </a:lnTo>
                  <a:lnTo>
                    <a:pt x="47615" y="13657"/>
                  </a:lnTo>
                  <a:lnTo>
                    <a:pt x="48037" y="13311"/>
                  </a:lnTo>
                  <a:lnTo>
                    <a:pt x="47903" y="13619"/>
                  </a:lnTo>
                  <a:lnTo>
                    <a:pt x="47749" y="13888"/>
                  </a:lnTo>
                  <a:lnTo>
                    <a:pt x="47538" y="14118"/>
                  </a:lnTo>
                  <a:lnTo>
                    <a:pt x="47308" y="14349"/>
                  </a:lnTo>
                  <a:lnTo>
                    <a:pt x="46770" y="14906"/>
                  </a:lnTo>
                  <a:lnTo>
                    <a:pt x="46194" y="15443"/>
                  </a:lnTo>
                  <a:lnTo>
                    <a:pt x="45752" y="15828"/>
                  </a:lnTo>
                  <a:lnTo>
                    <a:pt x="45310" y="16212"/>
                  </a:lnTo>
                  <a:lnTo>
                    <a:pt x="44849" y="16557"/>
                  </a:lnTo>
                  <a:lnTo>
                    <a:pt x="44388" y="16903"/>
                  </a:lnTo>
                  <a:lnTo>
                    <a:pt x="43908" y="17230"/>
                  </a:lnTo>
                  <a:lnTo>
                    <a:pt x="43428" y="17537"/>
                  </a:lnTo>
                  <a:lnTo>
                    <a:pt x="42928" y="17844"/>
                  </a:lnTo>
                  <a:lnTo>
                    <a:pt x="42429" y="18132"/>
                  </a:lnTo>
                  <a:lnTo>
                    <a:pt x="42006" y="18363"/>
                  </a:lnTo>
                  <a:lnTo>
                    <a:pt x="41584" y="18574"/>
                  </a:lnTo>
                  <a:lnTo>
                    <a:pt x="41142" y="18766"/>
                  </a:lnTo>
                  <a:lnTo>
                    <a:pt x="40700" y="18958"/>
                  </a:lnTo>
                  <a:lnTo>
                    <a:pt x="39798" y="19304"/>
                  </a:lnTo>
                  <a:lnTo>
                    <a:pt x="38876" y="19611"/>
                  </a:lnTo>
                  <a:lnTo>
                    <a:pt x="37973" y="19919"/>
                  </a:lnTo>
                  <a:lnTo>
                    <a:pt x="37051" y="20226"/>
                  </a:lnTo>
                  <a:lnTo>
                    <a:pt x="36148" y="20572"/>
                  </a:lnTo>
                  <a:lnTo>
                    <a:pt x="35707" y="20745"/>
                  </a:lnTo>
                  <a:lnTo>
                    <a:pt x="35265" y="20937"/>
                  </a:lnTo>
                  <a:lnTo>
                    <a:pt x="35226" y="20956"/>
                  </a:lnTo>
                  <a:lnTo>
                    <a:pt x="35226" y="20975"/>
                  </a:lnTo>
                  <a:lnTo>
                    <a:pt x="35226" y="21033"/>
                  </a:lnTo>
                  <a:lnTo>
                    <a:pt x="35265" y="21090"/>
                  </a:lnTo>
                  <a:lnTo>
                    <a:pt x="35322" y="21090"/>
                  </a:lnTo>
                  <a:lnTo>
                    <a:pt x="36302" y="20802"/>
                  </a:lnTo>
                  <a:lnTo>
                    <a:pt x="37281" y="20514"/>
                  </a:lnTo>
                  <a:lnTo>
                    <a:pt x="38261" y="20188"/>
                  </a:lnTo>
                  <a:lnTo>
                    <a:pt x="39221" y="19842"/>
                  </a:lnTo>
                  <a:lnTo>
                    <a:pt x="40182" y="19458"/>
                  </a:lnTo>
                  <a:lnTo>
                    <a:pt x="41123" y="19054"/>
                  </a:lnTo>
                  <a:lnTo>
                    <a:pt x="42045" y="18613"/>
                  </a:lnTo>
                  <a:lnTo>
                    <a:pt x="42948" y="18132"/>
                  </a:lnTo>
                  <a:lnTo>
                    <a:pt x="43389" y="17883"/>
                  </a:lnTo>
                  <a:lnTo>
                    <a:pt x="43812" y="17633"/>
                  </a:lnTo>
                  <a:lnTo>
                    <a:pt x="44234" y="17345"/>
                  </a:lnTo>
                  <a:lnTo>
                    <a:pt x="44657" y="17076"/>
                  </a:lnTo>
                  <a:lnTo>
                    <a:pt x="45060" y="16769"/>
                  </a:lnTo>
                  <a:lnTo>
                    <a:pt x="45464" y="16461"/>
                  </a:lnTo>
                  <a:lnTo>
                    <a:pt x="45867" y="16154"/>
                  </a:lnTo>
                  <a:lnTo>
                    <a:pt x="46251" y="15828"/>
                  </a:lnTo>
                  <a:lnTo>
                    <a:pt x="46616" y="15482"/>
                  </a:lnTo>
                  <a:lnTo>
                    <a:pt x="46981" y="15117"/>
                  </a:lnTo>
                  <a:lnTo>
                    <a:pt x="47327" y="14752"/>
                  </a:lnTo>
                  <a:lnTo>
                    <a:pt x="47673" y="14368"/>
                  </a:lnTo>
                  <a:lnTo>
                    <a:pt x="47999" y="13984"/>
                  </a:lnTo>
                  <a:lnTo>
                    <a:pt x="48326" y="13561"/>
                  </a:lnTo>
                  <a:lnTo>
                    <a:pt x="48614" y="13139"/>
                  </a:lnTo>
                  <a:lnTo>
                    <a:pt x="48921" y="12697"/>
                  </a:lnTo>
                  <a:lnTo>
                    <a:pt x="48921" y="12658"/>
                  </a:lnTo>
                  <a:lnTo>
                    <a:pt x="48921" y="12620"/>
                  </a:lnTo>
                  <a:lnTo>
                    <a:pt x="48902" y="12562"/>
                  </a:lnTo>
                  <a:lnTo>
                    <a:pt x="48825" y="12505"/>
                  </a:lnTo>
                  <a:lnTo>
                    <a:pt x="48748" y="12505"/>
                  </a:lnTo>
                  <a:lnTo>
                    <a:pt x="48268" y="12697"/>
                  </a:lnTo>
                  <a:lnTo>
                    <a:pt x="47769" y="12870"/>
                  </a:lnTo>
                  <a:lnTo>
                    <a:pt x="46770" y="13196"/>
                  </a:lnTo>
                  <a:lnTo>
                    <a:pt x="45771" y="13484"/>
                  </a:lnTo>
                  <a:lnTo>
                    <a:pt x="44753" y="13772"/>
                  </a:lnTo>
                  <a:lnTo>
                    <a:pt x="43754" y="14061"/>
                  </a:lnTo>
                  <a:lnTo>
                    <a:pt x="42736" y="14368"/>
                  </a:lnTo>
                  <a:lnTo>
                    <a:pt x="42256" y="14541"/>
                  </a:lnTo>
                  <a:lnTo>
                    <a:pt x="41757" y="14714"/>
                  </a:lnTo>
                  <a:lnTo>
                    <a:pt x="41257" y="14906"/>
                  </a:lnTo>
                  <a:lnTo>
                    <a:pt x="40777" y="15117"/>
                  </a:lnTo>
                  <a:lnTo>
                    <a:pt x="40316" y="15347"/>
                  </a:lnTo>
                  <a:lnTo>
                    <a:pt x="39855" y="15578"/>
                  </a:lnTo>
                  <a:lnTo>
                    <a:pt x="39394" y="15847"/>
                  </a:lnTo>
                  <a:lnTo>
                    <a:pt x="38953" y="16135"/>
                  </a:lnTo>
                  <a:lnTo>
                    <a:pt x="38530" y="16442"/>
                  </a:lnTo>
                  <a:lnTo>
                    <a:pt x="38107" y="16750"/>
                  </a:lnTo>
                  <a:lnTo>
                    <a:pt x="37704" y="17095"/>
                  </a:lnTo>
                  <a:lnTo>
                    <a:pt x="37301" y="17441"/>
                  </a:lnTo>
                  <a:lnTo>
                    <a:pt x="36917" y="17806"/>
                  </a:lnTo>
                  <a:lnTo>
                    <a:pt x="36552" y="18190"/>
                  </a:lnTo>
                  <a:lnTo>
                    <a:pt x="36187" y="18574"/>
                  </a:lnTo>
                  <a:lnTo>
                    <a:pt x="35841" y="18958"/>
                  </a:lnTo>
                  <a:lnTo>
                    <a:pt x="35495" y="19362"/>
                  </a:lnTo>
                  <a:lnTo>
                    <a:pt x="35169" y="19784"/>
                  </a:lnTo>
                  <a:lnTo>
                    <a:pt x="34861" y="20188"/>
                  </a:lnTo>
                  <a:lnTo>
                    <a:pt x="34573" y="20610"/>
                  </a:lnTo>
                  <a:lnTo>
                    <a:pt x="34554" y="20649"/>
                  </a:lnTo>
                  <a:lnTo>
                    <a:pt x="34554" y="20668"/>
                  </a:lnTo>
                  <a:lnTo>
                    <a:pt x="34592" y="20725"/>
                  </a:lnTo>
                  <a:lnTo>
                    <a:pt x="34266" y="21014"/>
                  </a:lnTo>
                  <a:lnTo>
                    <a:pt x="33939" y="21321"/>
                  </a:lnTo>
                  <a:lnTo>
                    <a:pt x="33632" y="21628"/>
                  </a:lnTo>
                  <a:lnTo>
                    <a:pt x="33325" y="21955"/>
                  </a:lnTo>
                  <a:lnTo>
                    <a:pt x="34035" y="20879"/>
                  </a:lnTo>
                  <a:lnTo>
                    <a:pt x="34746" y="19823"/>
                  </a:lnTo>
                  <a:lnTo>
                    <a:pt x="36206" y="17691"/>
                  </a:lnTo>
                  <a:lnTo>
                    <a:pt x="39183" y="13484"/>
                  </a:lnTo>
                  <a:lnTo>
                    <a:pt x="39471" y="13388"/>
                  </a:lnTo>
                  <a:lnTo>
                    <a:pt x="39759" y="13254"/>
                  </a:lnTo>
                  <a:lnTo>
                    <a:pt x="40028" y="13100"/>
                  </a:lnTo>
                  <a:lnTo>
                    <a:pt x="40297" y="12927"/>
                  </a:lnTo>
                  <a:lnTo>
                    <a:pt x="40566" y="12735"/>
                  </a:lnTo>
                  <a:lnTo>
                    <a:pt x="40796" y="12524"/>
                  </a:lnTo>
                  <a:lnTo>
                    <a:pt x="41008" y="12293"/>
                  </a:lnTo>
                  <a:lnTo>
                    <a:pt x="41200" y="12063"/>
                  </a:lnTo>
                  <a:lnTo>
                    <a:pt x="41219" y="12025"/>
                  </a:lnTo>
                  <a:lnTo>
                    <a:pt x="41219" y="12005"/>
                  </a:lnTo>
                  <a:lnTo>
                    <a:pt x="41200" y="11929"/>
                  </a:lnTo>
                  <a:lnTo>
                    <a:pt x="41142" y="11890"/>
                  </a:lnTo>
                  <a:lnTo>
                    <a:pt x="41084" y="11871"/>
                  </a:lnTo>
                  <a:lnTo>
                    <a:pt x="40835" y="11890"/>
                  </a:lnTo>
                  <a:lnTo>
                    <a:pt x="40585" y="11948"/>
                  </a:lnTo>
                  <a:lnTo>
                    <a:pt x="40355" y="12025"/>
                  </a:lnTo>
                  <a:lnTo>
                    <a:pt x="40124" y="12140"/>
                  </a:lnTo>
                  <a:lnTo>
                    <a:pt x="40854" y="11064"/>
                  </a:lnTo>
                  <a:lnTo>
                    <a:pt x="41584" y="9969"/>
                  </a:lnTo>
                  <a:lnTo>
                    <a:pt x="41661" y="9950"/>
                  </a:lnTo>
                  <a:lnTo>
                    <a:pt x="41680" y="9931"/>
                  </a:lnTo>
                  <a:lnTo>
                    <a:pt x="41699" y="9893"/>
                  </a:lnTo>
                  <a:lnTo>
                    <a:pt x="41738" y="9758"/>
                  </a:lnTo>
                  <a:lnTo>
                    <a:pt x="41872" y="9547"/>
                  </a:lnTo>
                  <a:lnTo>
                    <a:pt x="42160" y="9585"/>
                  </a:lnTo>
                  <a:lnTo>
                    <a:pt x="42448" y="9566"/>
                  </a:lnTo>
                  <a:lnTo>
                    <a:pt x="42756" y="9528"/>
                  </a:lnTo>
                  <a:lnTo>
                    <a:pt x="43044" y="9451"/>
                  </a:lnTo>
                  <a:lnTo>
                    <a:pt x="43313" y="9336"/>
                  </a:lnTo>
                  <a:lnTo>
                    <a:pt x="43562" y="9201"/>
                  </a:lnTo>
                  <a:lnTo>
                    <a:pt x="43793" y="9009"/>
                  </a:lnTo>
                  <a:lnTo>
                    <a:pt x="44004" y="8817"/>
                  </a:lnTo>
                  <a:lnTo>
                    <a:pt x="44158" y="8836"/>
                  </a:lnTo>
                  <a:lnTo>
                    <a:pt x="44234" y="9009"/>
                  </a:lnTo>
                  <a:lnTo>
                    <a:pt x="44330" y="9182"/>
                  </a:lnTo>
                  <a:lnTo>
                    <a:pt x="44446" y="9316"/>
                  </a:lnTo>
                  <a:lnTo>
                    <a:pt x="44561" y="9470"/>
                  </a:lnTo>
                  <a:lnTo>
                    <a:pt x="44676" y="9604"/>
                  </a:lnTo>
                  <a:lnTo>
                    <a:pt x="44811" y="9720"/>
                  </a:lnTo>
                  <a:lnTo>
                    <a:pt x="45118" y="9931"/>
                  </a:lnTo>
                  <a:lnTo>
                    <a:pt x="45425" y="10104"/>
                  </a:lnTo>
                  <a:lnTo>
                    <a:pt x="45771" y="10277"/>
                  </a:lnTo>
                  <a:lnTo>
                    <a:pt x="46136" y="10411"/>
                  </a:lnTo>
                  <a:lnTo>
                    <a:pt x="46501" y="10526"/>
                  </a:lnTo>
                  <a:lnTo>
                    <a:pt x="47269" y="10738"/>
                  </a:lnTo>
                  <a:lnTo>
                    <a:pt x="48018" y="10968"/>
                  </a:lnTo>
                  <a:lnTo>
                    <a:pt x="48383" y="11083"/>
                  </a:lnTo>
                  <a:lnTo>
                    <a:pt x="48748" y="11218"/>
                  </a:lnTo>
                  <a:lnTo>
                    <a:pt x="49075" y="11372"/>
                  </a:lnTo>
                  <a:lnTo>
                    <a:pt x="49382" y="11564"/>
                  </a:lnTo>
                  <a:lnTo>
                    <a:pt x="49420" y="11583"/>
                  </a:lnTo>
                  <a:lnTo>
                    <a:pt x="49440" y="11583"/>
                  </a:lnTo>
                  <a:lnTo>
                    <a:pt x="49516" y="11564"/>
                  </a:lnTo>
                  <a:lnTo>
                    <a:pt x="49574" y="11525"/>
                  </a:lnTo>
                  <a:lnTo>
                    <a:pt x="49612" y="11448"/>
                  </a:lnTo>
                  <a:lnTo>
                    <a:pt x="49651" y="11256"/>
                  </a:lnTo>
                  <a:lnTo>
                    <a:pt x="49689" y="11045"/>
                  </a:lnTo>
                  <a:lnTo>
                    <a:pt x="49670" y="10853"/>
                  </a:lnTo>
                  <a:lnTo>
                    <a:pt x="49651" y="10661"/>
                  </a:lnTo>
                  <a:lnTo>
                    <a:pt x="49593" y="10488"/>
                  </a:lnTo>
                  <a:lnTo>
                    <a:pt x="49516" y="10315"/>
                  </a:lnTo>
                  <a:lnTo>
                    <a:pt x="49420" y="10161"/>
                  </a:lnTo>
                  <a:lnTo>
                    <a:pt x="49324" y="9989"/>
                  </a:lnTo>
                  <a:lnTo>
                    <a:pt x="49190" y="9854"/>
                  </a:lnTo>
                  <a:lnTo>
                    <a:pt x="49055" y="9720"/>
                  </a:lnTo>
                  <a:lnTo>
                    <a:pt x="48902" y="9585"/>
                  </a:lnTo>
                  <a:lnTo>
                    <a:pt x="48748" y="9451"/>
                  </a:lnTo>
                  <a:lnTo>
                    <a:pt x="48402" y="9240"/>
                  </a:lnTo>
                  <a:lnTo>
                    <a:pt x="48057" y="9067"/>
                  </a:lnTo>
                  <a:lnTo>
                    <a:pt x="48287" y="9028"/>
                  </a:lnTo>
                  <a:lnTo>
                    <a:pt x="48498" y="8971"/>
                  </a:lnTo>
                  <a:lnTo>
                    <a:pt x="48921" y="8836"/>
                  </a:lnTo>
                  <a:lnTo>
                    <a:pt x="49324" y="8683"/>
                  </a:lnTo>
                  <a:lnTo>
                    <a:pt x="49708" y="8471"/>
                  </a:lnTo>
                  <a:lnTo>
                    <a:pt x="50093" y="8260"/>
                  </a:lnTo>
                  <a:lnTo>
                    <a:pt x="50458" y="8029"/>
                  </a:lnTo>
                  <a:lnTo>
                    <a:pt x="51226" y="7549"/>
                  </a:lnTo>
                  <a:lnTo>
                    <a:pt x="51245" y="7530"/>
                  </a:lnTo>
                  <a:lnTo>
                    <a:pt x="51283" y="7492"/>
                  </a:lnTo>
                  <a:lnTo>
                    <a:pt x="51283" y="7415"/>
                  </a:lnTo>
                  <a:lnTo>
                    <a:pt x="51264" y="7357"/>
                  </a:lnTo>
                  <a:lnTo>
                    <a:pt x="51207" y="7300"/>
                  </a:lnTo>
                  <a:lnTo>
                    <a:pt x="50880" y="7088"/>
                  </a:lnTo>
                  <a:lnTo>
                    <a:pt x="50554" y="6896"/>
                  </a:lnTo>
                  <a:lnTo>
                    <a:pt x="50208" y="6723"/>
                  </a:lnTo>
                  <a:lnTo>
                    <a:pt x="49862" y="6570"/>
                  </a:lnTo>
                  <a:lnTo>
                    <a:pt x="49497" y="6454"/>
                  </a:lnTo>
                  <a:lnTo>
                    <a:pt x="49324" y="6416"/>
                  </a:lnTo>
                  <a:lnTo>
                    <a:pt x="49151" y="6397"/>
                  </a:lnTo>
                  <a:lnTo>
                    <a:pt x="48959" y="6378"/>
                  </a:lnTo>
                  <a:lnTo>
                    <a:pt x="48787" y="6378"/>
                  </a:lnTo>
                  <a:lnTo>
                    <a:pt x="48594" y="6397"/>
                  </a:lnTo>
                  <a:lnTo>
                    <a:pt x="48402" y="6416"/>
                  </a:lnTo>
                  <a:lnTo>
                    <a:pt x="48402" y="6416"/>
                  </a:lnTo>
                  <a:lnTo>
                    <a:pt x="48594" y="6224"/>
                  </a:lnTo>
                  <a:lnTo>
                    <a:pt x="48767" y="6013"/>
                  </a:lnTo>
                  <a:lnTo>
                    <a:pt x="48921" y="5801"/>
                  </a:lnTo>
                  <a:lnTo>
                    <a:pt x="49075" y="5590"/>
                  </a:lnTo>
                  <a:lnTo>
                    <a:pt x="49209" y="5360"/>
                  </a:lnTo>
                  <a:lnTo>
                    <a:pt x="49324" y="5129"/>
                  </a:lnTo>
                  <a:lnTo>
                    <a:pt x="49420" y="4899"/>
                  </a:lnTo>
                  <a:lnTo>
                    <a:pt x="49497" y="4668"/>
                  </a:lnTo>
                  <a:lnTo>
                    <a:pt x="49497" y="4611"/>
                  </a:lnTo>
                  <a:lnTo>
                    <a:pt x="49478" y="4572"/>
                  </a:lnTo>
                  <a:lnTo>
                    <a:pt x="49440" y="4553"/>
                  </a:lnTo>
                  <a:lnTo>
                    <a:pt x="49401" y="4534"/>
                  </a:lnTo>
                  <a:lnTo>
                    <a:pt x="49209" y="4572"/>
                  </a:lnTo>
                  <a:lnTo>
                    <a:pt x="49228" y="4553"/>
                  </a:lnTo>
                  <a:lnTo>
                    <a:pt x="49324" y="4457"/>
                  </a:lnTo>
                  <a:lnTo>
                    <a:pt x="49401" y="4380"/>
                  </a:lnTo>
                  <a:lnTo>
                    <a:pt x="49555" y="4284"/>
                  </a:lnTo>
                  <a:lnTo>
                    <a:pt x="49708" y="4169"/>
                  </a:lnTo>
                  <a:lnTo>
                    <a:pt x="49766" y="4111"/>
                  </a:lnTo>
                  <a:lnTo>
                    <a:pt x="49805" y="4015"/>
                  </a:lnTo>
                  <a:lnTo>
                    <a:pt x="49824" y="3977"/>
                  </a:lnTo>
                  <a:lnTo>
                    <a:pt x="49824" y="3938"/>
                  </a:lnTo>
                  <a:lnTo>
                    <a:pt x="49805" y="3881"/>
                  </a:lnTo>
                  <a:lnTo>
                    <a:pt x="49785" y="3842"/>
                  </a:lnTo>
                  <a:lnTo>
                    <a:pt x="49612" y="3708"/>
                  </a:lnTo>
                  <a:lnTo>
                    <a:pt x="49420" y="3593"/>
                  </a:lnTo>
                  <a:lnTo>
                    <a:pt x="49248" y="3497"/>
                  </a:lnTo>
                  <a:lnTo>
                    <a:pt x="49075" y="3439"/>
                  </a:lnTo>
                  <a:lnTo>
                    <a:pt x="48883" y="3381"/>
                  </a:lnTo>
                  <a:lnTo>
                    <a:pt x="48710" y="3362"/>
                  </a:lnTo>
                  <a:lnTo>
                    <a:pt x="48518" y="3362"/>
                  </a:lnTo>
                  <a:lnTo>
                    <a:pt x="48326" y="3381"/>
                  </a:lnTo>
                  <a:lnTo>
                    <a:pt x="48153" y="3401"/>
                  </a:lnTo>
                  <a:lnTo>
                    <a:pt x="47961" y="3458"/>
                  </a:lnTo>
                  <a:lnTo>
                    <a:pt x="47769" y="3516"/>
                  </a:lnTo>
                  <a:lnTo>
                    <a:pt x="47596" y="3593"/>
                  </a:lnTo>
                  <a:lnTo>
                    <a:pt x="47231" y="3765"/>
                  </a:lnTo>
                  <a:lnTo>
                    <a:pt x="46885" y="3996"/>
                  </a:lnTo>
                  <a:lnTo>
                    <a:pt x="47058" y="3458"/>
                  </a:lnTo>
                  <a:lnTo>
                    <a:pt x="47212" y="2920"/>
                  </a:lnTo>
                  <a:lnTo>
                    <a:pt x="47384" y="2383"/>
                  </a:lnTo>
                  <a:lnTo>
                    <a:pt x="47557" y="1845"/>
                  </a:lnTo>
                  <a:lnTo>
                    <a:pt x="47557" y="1787"/>
                  </a:lnTo>
                  <a:lnTo>
                    <a:pt x="47538" y="1730"/>
                  </a:lnTo>
                  <a:lnTo>
                    <a:pt x="47500" y="1691"/>
                  </a:lnTo>
                  <a:lnTo>
                    <a:pt x="47442" y="1672"/>
                  </a:lnTo>
                  <a:lnTo>
                    <a:pt x="47192" y="1614"/>
                  </a:lnTo>
                  <a:lnTo>
                    <a:pt x="46731" y="1614"/>
                  </a:lnTo>
                  <a:lnTo>
                    <a:pt x="46520" y="1653"/>
                  </a:lnTo>
                  <a:lnTo>
                    <a:pt x="46309" y="1710"/>
                  </a:lnTo>
                  <a:lnTo>
                    <a:pt x="46117" y="1806"/>
                  </a:lnTo>
                  <a:lnTo>
                    <a:pt x="45925" y="1902"/>
                  </a:lnTo>
                  <a:lnTo>
                    <a:pt x="45752" y="2018"/>
                  </a:lnTo>
                  <a:lnTo>
                    <a:pt x="45579" y="2152"/>
                  </a:lnTo>
                  <a:lnTo>
                    <a:pt x="45425" y="2306"/>
                  </a:lnTo>
                  <a:lnTo>
                    <a:pt x="45272" y="2459"/>
                  </a:lnTo>
                  <a:lnTo>
                    <a:pt x="45118" y="2632"/>
                  </a:lnTo>
                  <a:lnTo>
                    <a:pt x="44849" y="3016"/>
                  </a:lnTo>
                  <a:lnTo>
                    <a:pt x="44599" y="3401"/>
                  </a:lnTo>
                  <a:lnTo>
                    <a:pt x="44638" y="2997"/>
                  </a:lnTo>
                  <a:lnTo>
                    <a:pt x="44638" y="2575"/>
                  </a:lnTo>
                  <a:lnTo>
                    <a:pt x="44619" y="2152"/>
                  </a:lnTo>
                  <a:lnTo>
                    <a:pt x="44599" y="1730"/>
                  </a:lnTo>
                  <a:lnTo>
                    <a:pt x="44542" y="1326"/>
                  </a:lnTo>
                  <a:lnTo>
                    <a:pt x="44465" y="904"/>
                  </a:lnTo>
                  <a:lnTo>
                    <a:pt x="44388" y="500"/>
                  </a:lnTo>
                  <a:lnTo>
                    <a:pt x="44273" y="97"/>
                  </a:lnTo>
                  <a:lnTo>
                    <a:pt x="44234" y="39"/>
                  </a:lnTo>
                  <a:lnTo>
                    <a:pt x="44177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418800" y="1787025"/>
              <a:ext cx="76350" cy="40350"/>
            </a:xfrm>
            <a:custGeom>
              <a:avLst/>
              <a:gdLst/>
              <a:ahLst/>
              <a:cxnLst/>
              <a:rect l="l" t="t" r="r" b="b"/>
              <a:pathLst>
                <a:path w="3054" h="1614" extrusionOk="0">
                  <a:moveTo>
                    <a:pt x="2958" y="0"/>
                  </a:moveTo>
                  <a:lnTo>
                    <a:pt x="2574" y="135"/>
                  </a:lnTo>
                  <a:lnTo>
                    <a:pt x="2190" y="288"/>
                  </a:lnTo>
                  <a:lnTo>
                    <a:pt x="1806" y="461"/>
                  </a:lnTo>
                  <a:lnTo>
                    <a:pt x="1441" y="653"/>
                  </a:lnTo>
                  <a:lnTo>
                    <a:pt x="1076" y="845"/>
                  </a:lnTo>
                  <a:lnTo>
                    <a:pt x="730" y="1057"/>
                  </a:lnTo>
                  <a:lnTo>
                    <a:pt x="19" y="1498"/>
                  </a:lnTo>
                  <a:lnTo>
                    <a:pt x="0" y="1518"/>
                  </a:lnTo>
                  <a:lnTo>
                    <a:pt x="0" y="1537"/>
                  </a:lnTo>
                  <a:lnTo>
                    <a:pt x="0" y="1575"/>
                  </a:lnTo>
                  <a:lnTo>
                    <a:pt x="38" y="1614"/>
                  </a:lnTo>
                  <a:lnTo>
                    <a:pt x="96" y="1614"/>
                  </a:lnTo>
                  <a:lnTo>
                    <a:pt x="461" y="1422"/>
                  </a:lnTo>
                  <a:lnTo>
                    <a:pt x="826" y="1230"/>
                  </a:lnTo>
                  <a:lnTo>
                    <a:pt x="1575" y="903"/>
                  </a:lnTo>
                  <a:lnTo>
                    <a:pt x="1940" y="730"/>
                  </a:lnTo>
                  <a:lnTo>
                    <a:pt x="2324" y="538"/>
                  </a:lnTo>
                  <a:lnTo>
                    <a:pt x="2670" y="346"/>
                  </a:lnTo>
                  <a:lnTo>
                    <a:pt x="3016" y="135"/>
                  </a:lnTo>
                  <a:lnTo>
                    <a:pt x="3054" y="96"/>
                  </a:lnTo>
                  <a:lnTo>
                    <a:pt x="3054" y="39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785175" y="1666025"/>
              <a:ext cx="20650" cy="51875"/>
            </a:xfrm>
            <a:custGeom>
              <a:avLst/>
              <a:gdLst/>
              <a:ahLst/>
              <a:cxnLst/>
              <a:rect l="l" t="t" r="r" b="b"/>
              <a:pathLst>
                <a:path w="826" h="2075" extrusionOk="0">
                  <a:moveTo>
                    <a:pt x="38" y="0"/>
                  </a:moveTo>
                  <a:lnTo>
                    <a:pt x="0" y="38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192" y="576"/>
                  </a:lnTo>
                  <a:lnTo>
                    <a:pt x="346" y="1076"/>
                  </a:lnTo>
                  <a:lnTo>
                    <a:pt x="519" y="1556"/>
                  </a:lnTo>
                  <a:lnTo>
                    <a:pt x="711" y="2036"/>
                  </a:lnTo>
                  <a:lnTo>
                    <a:pt x="749" y="2074"/>
                  </a:lnTo>
                  <a:lnTo>
                    <a:pt x="788" y="2074"/>
                  </a:lnTo>
                  <a:lnTo>
                    <a:pt x="826" y="2055"/>
                  </a:lnTo>
                  <a:lnTo>
                    <a:pt x="826" y="1998"/>
                  </a:lnTo>
                  <a:lnTo>
                    <a:pt x="768" y="1748"/>
                  </a:lnTo>
                  <a:lnTo>
                    <a:pt x="711" y="1498"/>
                  </a:lnTo>
                  <a:lnTo>
                    <a:pt x="538" y="1018"/>
                  </a:lnTo>
                  <a:lnTo>
                    <a:pt x="134" y="58"/>
                  </a:lnTo>
                  <a:lnTo>
                    <a:pt x="115" y="19"/>
                  </a:lnTo>
                  <a:lnTo>
                    <a:pt x="9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508125" y="1456175"/>
              <a:ext cx="21150" cy="86450"/>
            </a:xfrm>
            <a:custGeom>
              <a:avLst/>
              <a:gdLst/>
              <a:ahLst/>
              <a:cxnLst/>
              <a:rect l="l" t="t" r="r" b="b"/>
              <a:pathLst>
                <a:path w="846" h="3458" extrusionOk="0">
                  <a:moveTo>
                    <a:pt x="481" y="654"/>
                  </a:moveTo>
                  <a:lnTo>
                    <a:pt x="519" y="980"/>
                  </a:lnTo>
                  <a:lnTo>
                    <a:pt x="519" y="1307"/>
                  </a:lnTo>
                  <a:lnTo>
                    <a:pt x="519" y="1614"/>
                  </a:lnTo>
                  <a:lnTo>
                    <a:pt x="481" y="1940"/>
                  </a:lnTo>
                  <a:lnTo>
                    <a:pt x="423" y="2305"/>
                  </a:lnTo>
                  <a:lnTo>
                    <a:pt x="385" y="2670"/>
                  </a:lnTo>
                  <a:lnTo>
                    <a:pt x="327" y="2421"/>
                  </a:lnTo>
                  <a:lnTo>
                    <a:pt x="289" y="2171"/>
                  </a:lnTo>
                  <a:lnTo>
                    <a:pt x="289" y="1921"/>
                  </a:lnTo>
                  <a:lnTo>
                    <a:pt x="289" y="1672"/>
                  </a:lnTo>
                  <a:lnTo>
                    <a:pt x="327" y="1403"/>
                  </a:lnTo>
                  <a:lnTo>
                    <a:pt x="365" y="1153"/>
                  </a:lnTo>
                  <a:lnTo>
                    <a:pt x="423" y="903"/>
                  </a:lnTo>
                  <a:lnTo>
                    <a:pt x="481" y="654"/>
                  </a:lnTo>
                  <a:close/>
                  <a:moveTo>
                    <a:pt x="442" y="1"/>
                  </a:moveTo>
                  <a:lnTo>
                    <a:pt x="404" y="20"/>
                  </a:lnTo>
                  <a:lnTo>
                    <a:pt x="385" y="77"/>
                  </a:lnTo>
                  <a:lnTo>
                    <a:pt x="250" y="442"/>
                  </a:lnTo>
                  <a:lnTo>
                    <a:pt x="135" y="846"/>
                  </a:lnTo>
                  <a:lnTo>
                    <a:pt x="39" y="1268"/>
                  </a:lnTo>
                  <a:lnTo>
                    <a:pt x="1" y="1710"/>
                  </a:lnTo>
                  <a:lnTo>
                    <a:pt x="1" y="1921"/>
                  </a:lnTo>
                  <a:lnTo>
                    <a:pt x="1" y="2133"/>
                  </a:lnTo>
                  <a:lnTo>
                    <a:pt x="39" y="2344"/>
                  </a:lnTo>
                  <a:lnTo>
                    <a:pt x="77" y="2555"/>
                  </a:lnTo>
                  <a:lnTo>
                    <a:pt x="135" y="2747"/>
                  </a:lnTo>
                  <a:lnTo>
                    <a:pt x="212" y="2939"/>
                  </a:lnTo>
                  <a:lnTo>
                    <a:pt x="308" y="3112"/>
                  </a:lnTo>
                  <a:lnTo>
                    <a:pt x="423" y="3285"/>
                  </a:lnTo>
                  <a:lnTo>
                    <a:pt x="442" y="3400"/>
                  </a:lnTo>
                  <a:lnTo>
                    <a:pt x="481" y="3439"/>
                  </a:lnTo>
                  <a:lnTo>
                    <a:pt x="519" y="3458"/>
                  </a:lnTo>
                  <a:lnTo>
                    <a:pt x="558" y="3458"/>
                  </a:lnTo>
                  <a:lnTo>
                    <a:pt x="596" y="3419"/>
                  </a:lnTo>
                  <a:lnTo>
                    <a:pt x="596" y="3400"/>
                  </a:lnTo>
                  <a:lnTo>
                    <a:pt x="634" y="3381"/>
                  </a:lnTo>
                  <a:lnTo>
                    <a:pt x="654" y="3343"/>
                  </a:lnTo>
                  <a:lnTo>
                    <a:pt x="654" y="3304"/>
                  </a:lnTo>
                  <a:lnTo>
                    <a:pt x="634" y="3266"/>
                  </a:lnTo>
                  <a:lnTo>
                    <a:pt x="692" y="3093"/>
                  </a:lnTo>
                  <a:lnTo>
                    <a:pt x="711" y="2901"/>
                  </a:lnTo>
                  <a:lnTo>
                    <a:pt x="769" y="2536"/>
                  </a:lnTo>
                  <a:lnTo>
                    <a:pt x="826" y="1825"/>
                  </a:lnTo>
                  <a:lnTo>
                    <a:pt x="846" y="1383"/>
                  </a:lnTo>
                  <a:lnTo>
                    <a:pt x="846" y="942"/>
                  </a:lnTo>
                  <a:lnTo>
                    <a:pt x="807" y="730"/>
                  </a:lnTo>
                  <a:lnTo>
                    <a:pt x="769" y="519"/>
                  </a:lnTo>
                  <a:lnTo>
                    <a:pt x="730" y="308"/>
                  </a:lnTo>
                  <a:lnTo>
                    <a:pt x="654" y="97"/>
                  </a:lnTo>
                  <a:lnTo>
                    <a:pt x="634" y="58"/>
                  </a:lnTo>
                  <a:lnTo>
                    <a:pt x="596" y="3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478350" y="692700"/>
              <a:ext cx="35550" cy="55225"/>
            </a:xfrm>
            <a:custGeom>
              <a:avLst/>
              <a:gdLst/>
              <a:ahLst/>
              <a:cxnLst/>
              <a:rect l="l" t="t" r="r" b="b"/>
              <a:pathLst>
                <a:path w="1422" h="2209" extrusionOk="0">
                  <a:moveTo>
                    <a:pt x="58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0" y="135"/>
                  </a:lnTo>
                  <a:lnTo>
                    <a:pt x="327" y="653"/>
                  </a:lnTo>
                  <a:lnTo>
                    <a:pt x="653" y="1172"/>
                  </a:lnTo>
                  <a:lnTo>
                    <a:pt x="980" y="1671"/>
                  </a:lnTo>
                  <a:lnTo>
                    <a:pt x="1326" y="2190"/>
                  </a:lnTo>
                  <a:lnTo>
                    <a:pt x="1345" y="2209"/>
                  </a:lnTo>
                  <a:lnTo>
                    <a:pt x="1383" y="2209"/>
                  </a:lnTo>
                  <a:lnTo>
                    <a:pt x="1422" y="2190"/>
                  </a:lnTo>
                  <a:lnTo>
                    <a:pt x="1422" y="2151"/>
                  </a:lnTo>
                  <a:lnTo>
                    <a:pt x="1306" y="1863"/>
                  </a:lnTo>
                  <a:lnTo>
                    <a:pt x="1153" y="1594"/>
                  </a:lnTo>
                  <a:lnTo>
                    <a:pt x="999" y="1325"/>
                  </a:lnTo>
                  <a:lnTo>
                    <a:pt x="845" y="1076"/>
                  </a:lnTo>
                  <a:lnTo>
                    <a:pt x="481" y="557"/>
                  </a:lnTo>
                  <a:lnTo>
                    <a:pt x="308" y="307"/>
                  </a:lnTo>
                  <a:lnTo>
                    <a:pt x="154" y="39"/>
                  </a:lnTo>
                  <a:lnTo>
                    <a:pt x="135" y="1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2325" y="502050"/>
              <a:ext cx="44675" cy="11550"/>
            </a:xfrm>
            <a:custGeom>
              <a:avLst/>
              <a:gdLst/>
              <a:ahLst/>
              <a:cxnLst/>
              <a:rect l="l" t="t" r="r" b="b"/>
              <a:pathLst>
                <a:path w="1787" h="462" extrusionOk="0">
                  <a:moveTo>
                    <a:pt x="1422" y="1"/>
                  </a:moveTo>
                  <a:lnTo>
                    <a:pt x="1095" y="78"/>
                  </a:lnTo>
                  <a:lnTo>
                    <a:pt x="865" y="97"/>
                  </a:lnTo>
                  <a:lnTo>
                    <a:pt x="634" y="116"/>
                  </a:lnTo>
                  <a:lnTo>
                    <a:pt x="404" y="97"/>
                  </a:lnTo>
                  <a:lnTo>
                    <a:pt x="289" y="59"/>
                  </a:lnTo>
                  <a:lnTo>
                    <a:pt x="173" y="20"/>
                  </a:lnTo>
                  <a:lnTo>
                    <a:pt x="77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8" y="251"/>
                  </a:lnTo>
                  <a:lnTo>
                    <a:pt x="269" y="366"/>
                  </a:lnTo>
                  <a:lnTo>
                    <a:pt x="481" y="423"/>
                  </a:lnTo>
                  <a:lnTo>
                    <a:pt x="711" y="462"/>
                  </a:lnTo>
                  <a:lnTo>
                    <a:pt x="942" y="462"/>
                  </a:lnTo>
                  <a:lnTo>
                    <a:pt x="1153" y="443"/>
                  </a:lnTo>
                  <a:lnTo>
                    <a:pt x="1383" y="423"/>
                  </a:lnTo>
                  <a:lnTo>
                    <a:pt x="1499" y="385"/>
                  </a:lnTo>
                  <a:lnTo>
                    <a:pt x="1595" y="347"/>
                  </a:lnTo>
                  <a:lnTo>
                    <a:pt x="1691" y="289"/>
                  </a:lnTo>
                  <a:lnTo>
                    <a:pt x="1768" y="231"/>
                  </a:lnTo>
                  <a:lnTo>
                    <a:pt x="1787" y="174"/>
                  </a:lnTo>
                  <a:lnTo>
                    <a:pt x="1787" y="135"/>
                  </a:lnTo>
                  <a:lnTo>
                    <a:pt x="1768" y="97"/>
                  </a:lnTo>
                  <a:lnTo>
                    <a:pt x="1729" y="59"/>
                  </a:lnTo>
                  <a:lnTo>
                    <a:pt x="1652" y="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-371750" y="588000"/>
              <a:ext cx="26425" cy="26450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96" y="1"/>
                  </a:moveTo>
                  <a:lnTo>
                    <a:pt x="77" y="20"/>
                  </a:lnTo>
                  <a:lnTo>
                    <a:pt x="39" y="20"/>
                  </a:lnTo>
                  <a:lnTo>
                    <a:pt x="20" y="59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58" y="289"/>
                  </a:lnTo>
                  <a:lnTo>
                    <a:pt x="135" y="462"/>
                  </a:lnTo>
                  <a:lnTo>
                    <a:pt x="212" y="635"/>
                  </a:lnTo>
                  <a:lnTo>
                    <a:pt x="327" y="788"/>
                  </a:lnTo>
                  <a:lnTo>
                    <a:pt x="461" y="923"/>
                  </a:lnTo>
                  <a:lnTo>
                    <a:pt x="538" y="981"/>
                  </a:lnTo>
                  <a:lnTo>
                    <a:pt x="615" y="1019"/>
                  </a:lnTo>
                  <a:lnTo>
                    <a:pt x="711" y="1038"/>
                  </a:lnTo>
                  <a:lnTo>
                    <a:pt x="788" y="1057"/>
                  </a:lnTo>
                  <a:lnTo>
                    <a:pt x="884" y="1057"/>
                  </a:lnTo>
                  <a:lnTo>
                    <a:pt x="980" y="1019"/>
                  </a:lnTo>
                  <a:lnTo>
                    <a:pt x="1038" y="1000"/>
                  </a:lnTo>
                  <a:lnTo>
                    <a:pt x="1057" y="942"/>
                  </a:lnTo>
                  <a:lnTo>
                    <a:pt x="1038" y="885"/>
                  </a:lnTo>
                  <a:lnTo>
                    <a:pt x="999" y="846"/>
                  </a:lnTo>
                  <a:lnTo>
                    <a:pt x="884" y="769"/>
                  </a:lnTo>
                  <a:lnTo>
                    <a:pt x="769" y="712"/>
                  </a:lnTo>
                  <a:lnTo>
                    <a:pt x="653" y="654"/>
                  </a:lnTo>
                  <a:lnTo>
                    <a:pt x="538" y="577"/>
                  </a:lnTo>
                  <a:lnTo>
                    <a:pt x="423" y="481"/>
                  </a:lnTo>
                  <a:lnTo>
                    <a:pt x="327" y="347"/>
                  </a:lnTo>
                  <a:lnTo>
                    <a:pt x="250" y="212"/>
                  </a:lnTo>
                  <a:lnTo>
                    <a:pt x="192" y="78"/>
                  </a:lnTo>
                  <a:lnTo>
                    <a:pt x="173" y="39"/>
                  </a:lnTo>
                  <a:lnTo>
                    <a:pt x="135" y="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49725" y="1147425"/>
              <a:ext cx="17775" cy="34125"/>
            </a:xfrm>
            <a:custGeom>
              <a:avLst/>
              <a:gdLst/>
              <a:ahLst/>
              <a:cxnLst/>
              <a:rect l="l" t="t" r="r" b="b"/>
              <a:pathLst>
                <a:path w="711" h="1365" extrusionOk="0">
                  <a:moveTo>
                    <a:pt x="58" y="0"/>
                  </a:moveTo>
                  <a:lnTo>
                    <a:pt x="39" y="39"/>
                  </a:lnTo>
                  <a:lnTo>
                    <a:pt x="19" y="77"/>
                  </a:lnTo>
                  <a:lnTo>
                    <a:pt x="0" y="269"/>
                  </a:lnTo>
                  <a:lnTo>
                    <a:pt x="19" y="442"/>
                  </a:lnTo>
                  <a:lnTo>
                    <a:pt x="39" y="634"/>
                  </a:lnTo>
                  <a:lnTo>
                    <a:pt x="96" y="807"/>
                  </a:lnTo>
                  <a:lnTo>
                    <a:pt x="173" y="980"/>
                  </a:lnTo>
                  <a:lnTo>
                    <a:pt x="269" y="1153"/>
                  </a:lnTo>
                  <a:lnTo>
                    <a:pt x="346" y="1230"/>
                  </a:lnTo>
                  <a:lnTo>
                    <a:pt x="423" y="1287"/>
                  </a:lnTo>
                  <a:lnTo>
                    <a:pt x="500" y="1345"/>
                  </a:lnTo>
                  <a:lnTo>
                    <a:pt x="576" y="1364"/>
                  </a:lnTo>
                  <a:lnTo>
                    <a:pt x="634" y="1364"/>
                  </a:lnTo>
                  <a:lnTo>
                    <a:pt x="673" y="1345"/>
                  </a:lnTo>
                  <a:lnTo>
                    <a:pt x="692" y="1326"/>
                  </a:lnTo>
                  <a:lnTo>
                    <a:pt x="711" y="1268"/>
                  </a:lnTo>
                  <a:lnTo>
                    <a:pt x="692" y="1191"/>
                  </a:lnTo>
                  <a:lnTo>
                    <a:pt x="673" y="1134"/>
                  </a:lnTo>
                  <a:lnTo>
                    <a:pt x="576" y="999"/>
                  </a:lnTo>
                  <a:lnTo>
                    <a:pt x="500" y="865"/>
                  </a:lnTo>
                  <a:lnTo>
                    <a:pt x="404" y="749"/>
                  </a:lnTo>
                  <a:lnTo>
                    <a:pt x="327" y="596"/>
                  </a:lnTo>
                  <a:lnTo>
                    <a:pt x="269" y="423"/>
                  </a:lnTo>
                  <a:lnTo>
                    <a:pt x="250" y="269"/>
                  </a:lnTo>
                  <a:lnTo>
                    <a:pt x="231" y="96"/>
                  </a:lnTo>
                  <a:lnTo>
                    <a:pt x="231" y="58"/>
                  </a:lnTo>
                  <a:lnTo>
                    <a:pt x="212" y="2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-343900" y="640350"/>
              <a:ext cx="37000" cy="51875"/>
            </a:xfrm>
            <a:custGeom>
              <a:avLst/>
              <a:gdLst/>
              <a:ahLst/>
              <a:cxnLst/>
              <a:rect l="l" t="t" r="r" b="b"/>
              <a:pathLst>
                <a:path w="1480" h="2075" extrusionOk="0">
                  <a:moveTo>
                    <a:pt x="1326" y="1"/>
                  </a:moveTo>
                  <a:lnTo>
                    <a:pt x="1095" y="97"/>
                  </a:lnTo>
                  <a:lnTo>
                    <a:pt x="884" y="212"/>
                  </a:lnTo>
                  <a:lnTo>
                    <a:pt x="673" y="385"/>
                  </a:lnTo>
                  <a:lnTo>
                    <a:pt x="481" y="577"/>
                  </a:lnTo>
                  <a:lnTo>
                    <a:pt x="308" y="788"/>
                  </a:lnTo>
                  <a:lnTo>
                    <a:pt x="192" y="1019"/>
                  </a:lnTo>
                  <a:lnTo>
                    <a:pt x="96" y="1268"/>
                  </a:lnTo>
                  <a:lnTo>
                    <a:pt x="58" y="1383"/>
                  </a:lnTo>
                  <a:lnTo>
                    <a:pt x="58" y="1518"/>
                  </a:lnTo>
                  <a:lnTo>
                    <a:pt x="58" y="1556"/>
                  </a:lnTo>
                  <a:lnTo>
                    <a:pt x="77" y="1576"/>
                  </a:lnTo>
                  <a:lnTo>
                    <a:pt x="116" y="1595"/>
                  </a:lnTo>
                  <a:lnTo>
                    <a:pt x="135" y="1614"/>
                  </a:lnTo>
                  <a:lnTo>
                    <a:pt x="173" y="1595"/>
                  </a:lnTo>
                  <a:lnTo>
                    <a:pt x="212" y="1595"/>
                  </a:lnTo>
                  <a:lnTo>
                    <a:pt x="231" y="1576"/>
                  </a:lnTo>
                  <a:lnTo>
                    <a:pt x="250" y="1537"/>
                  </a:lnTo>
                  <a:lnTo>
                    <a:pt x="288" y="1364"/>
                  </a:lnTo>
                  <a:lnTo>
                    <a:pt x="365" y="1172"/>
                  </a:lnTo>
                  <a:lnTo>
                    <a:pt x="442" y="1019"/>
                  </a:lnTo>
                  <a:lnTo>
                    <a:pt x="557" y="846"/>
                  </a:lnTo>
                  <a:lnTo>
                    <a:pt x="692" y="692"/>
                  </a:lnTo>
                  <a:lnTo>
                    <a:pt x="826" y="558"/>
                  </a:lnTo>
                  <a:lnTo>
                    <a:pt x="980" y="442"/>
                  </a:lnTo>
                  <a:lnTo>
                    <a:pt x="1153" y="346"/>
                  </a:lnTo>
                  <a:lnTo>
                    <a:pt x="1038" y="558"/>
                  </a:lnTo>
                  <a:lnTo>
                    <a:pt x="903" y="788"/>
                  </a:lnTo>
                  <a:lnTo>
                    <a:pt x="615" y="1191"/>
                  </a:lnTo>
                  <a:lnTo>
                    <a:pt x="308" y="1576"/>
                  </a:lnTo>
                  <a:lnTo>
                    <a:pt x="0" y="1979"/>
                  </a:lnTo>
                  <a:lnTo>
                    <a:pt x="0" y="2017"/>
                  </a:lnTo>
                  <a:lnTo>
                    <a:pt x="20" y="2056"/>
                  </a:lnTo>
                  <a:lnTo>
                    <a:pt x="58" y="2075"/>
                  </a:lnTo>
                  <a:lnTo>
                    <a:pt x="96" y="2075"/>
                  </a:lnTo>
                  <a:lnTo>
                    <a:pt x="346" y="1902"/>
                  </a:lnTo>
                  <a:lnTo>
                    <a:pt x="577" y="1710"/>
                  </a:lnTo>
                  <a:lnTo>
                    <a:pt x="769" y="1480"/>
                  </a:lnTo>
                  <a:lnTo>
                    <a:pt x="961" y="1230"/>
                  </a:lnTo>
                  <a:lnTo>
                    <a:pt x="1134" y="980"/>
                  </a:lnTo>
                  <a:lnTo>
                    <a:pt x="1268" y="711"/>
                  </a:lnTo>
                  <a:lnTo>
                    <a:pt x="1383" y="442"/>
                  </a:lnTo>
                  <a:lnTo>
                    <a:pt x="1479" y="154"/>
                  </a:lnTo>
                  <a:lnTo>
                    <a:pt x="1479" y="77"/>
                  </a:lnTo>
                  <a:lnTo>
                    <a:pt x="1441" y="3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775" y="500150"/>
              <a:ext cx="23075" cy="64350"/>
            </a:xfrm>
            <a:custGeom>
              <a:avLst/>
              <a:gdLst/>
              <a:ahLst/>
              <a:cxnLst/>
              <a:rect l="l" t="t" r="r" b="b"/>
              <a:pathLst>
                <a:path w="923" h="2574" extrusionOk="0">
                  <a:moveTo>
                    <a:pt x="481" y="269"/>
                  </a:moveTo>
                  <a:lnTo>
                    <a:pt x="539" y="327"/>
                  </a:lnTo>
                  <a:lnTo>
                    <a:pt x="596" y="384"/>
                  </a:lnTo>
                  <a:lnTo>
                    <a:pt x="616" y="442"/>
                  </a:lnTo>
                  <a:lnTo>
                    <a:pt x="654" y="519"/>
                  </a:lnTo>
                  <a:lnTo>
                    <a:pt x="673" y="672"/>
                  </a:lnTo>
                  <a:lnTo>
                    <a:pt x="654" y="845"/>
                  </a:lnTo>
                  <a:lnTo>
                    <a:pt x="616" y="1037"/>
                  </a:lnTo>
                  <a:lnTo>
                    <a:pt x="558" y="1249"/>
                  </a:lnTo>
                  <a:lnTo>
                    <a:pt x="404" y="1652"/>
                  </a:lnTo>
                  <a:lnTo>
                    <a:pt x="347" y="1306"/>
                  </a:lnTo>
                  <a:lnTo>
                    <a:pt x="347" y="960"/>
                  </a:lnTo>
                  <a:lnTo>
                    <a:pt x="347" y="788"/>
                  </a:lnTo>
                  <a:lnTo>
                    <a:pt x="385" y="615"/>
                  </a:lnTo>
                  <a:lnTo>
                    <a:pt x="423" y="442"/>
                  </a:lnTo>
                  <a:lnTo>
                    <a:pt x="481" y="269"/>
                  </a:lnTo>
                  <a:close/>
                  <a:moveTo>
                    <a:pt x="443" y="0"/>
                  </a:moveTo>
                  <a:lnTo>
                    <a:pt x="404" y="19"/>
                  </a:lnTo>
                  <a:lnTo>
                    <a:pt x="366" y="19"/>
                  </a:lnTo>
                  <a:lnTo>
                    <a:pt x="327" y="58"/>
                  </a:lnTo>
                  <a:lnTo>
                    <a:pt x="251" y="288"/>
                  </a:lnTo>
                  <a:lnTo>
                    <a:pt x="174" y="519"/>
                  </a:lnTo>
                  <a:lnTo>
                    <a:pt x="155" y="749"/>
                  </a:lnTo>
                  <a:lnTo>
                    <a:pt x="135" y="980"/>
                  </a:lnTo>
                  <a:lnTo>
                    <a:pt x="155" y="1210"/>
                  </a:lnTo>
                  <a:lnTo>
                    <a:pt x="174" y="1441"/>
                  </a:lnTo>
                  <a:lnTo>
                    <a:pt x="231" y="1671"/>
                  </a:lnTo>
                  <a:lnTo>
                    <a:pt x="270" y="1902"/>
                  </a:lnTo>
                  <a:lnTo>
                    <a:pt x="116" y="2228"/>
                  </a:lnTo>
                  <a:lnTo>
                    <a:pt x="1" y="2478"/>
                  </a:lnTo>
                  <a:lnTo>
                    <a:pt x="1" y="2535"/>
                  </a:lnTo>
                  <a:lnTo>
                    <a:pt x="39" y="2574"/>
                  </a:lnTo>
                  <a:lnTo>
                    <a:pt x="78" y="2574"/>
                  </a:lnTo>
                  <a:lnTo>
                    <a:pt x="116" y="2535"/>
                  </a:lnTo>
                  <a:lnTo>
                    <a:pt x="404" y="2113"/>
                  </a:lnTo>
                  <a:lnTo>
                    <a:pt x="443" y="2113"/>
                  </a:lnTo>
                  <a:lnTo>
                    <a:pt x="462" y="2094"/>
                  </a:lnTo>
                  <a:lnTo>
                    <a:pt x="481" y="2055"/>
                  </a:lnTo>
                  <a:lnTo>
                    <a:pt x="481" y="2017"/>
                  </a:lnTo>
                  <a:lnTo>
                    <a:pt x="481" y="1998"/>
                  </a:lnTo>
                  <a:lnTo>
                    <a:pt x="616" y="1729"/>
                  </a:lnTo>
                  <a:lnTo>
                    <a:pt x="750" y="1441"/>
                  </a:lnTo>
                  <a:lnTo>
                    <a:pt x="846" y="1133"/>
                  </a:lnTo>
                  <a:lnTo>
                    <a:pt x="884" y="999"/>
                  </a:lnTo>
                  <a:lnTo>
                    <a:pt x="923" y="864"/>
                  </a:lnTo>
                  <a:lnTo>
                    <a:pt x="923" y="730"/>
                  </a:lnTo>
                  <a:lnTo>
                    <a:pt x="923" y="596"/>
                  </a:lnTo>
                  <a:lnTo>
                    <a:pt x="904" y="461"/>
                  </a:lnTo>
                  <a:lnTo>
                    <a:pt x="865" y="346"/>
                  </a:lnTo>
                  <a:lnTo>
                    <a:pt x="808" y="250"/>
                  </a:lnTo>
                  <a:lnTo>
                    <a:pt x="712" y="154"/>
                  </a:lnTo>
                  <a:lnTo>
                    <a:pt x="616" y="77"/>
                  </a:lnTo>
                  <a:lnTo>
                    <a:pt x="481" y="1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7186000" y="2358488"/>
            <a:ext cx="1320975" cy="2478700"/>
            <a:chOff x="-4350975" y="145300"/>
            <a:chExt cx="1320975" cy="2478700"/>
          </a:xfrm>
        </p:grpSpPr>
        <p:sp>
          <p:nvSpPr>
            <p:cNvPr id="56" name="Google Shape;56;p3"/>
            <p:cNvSpPr/>
            <p:nvPr/>
          </p:nvSpPr>
          <p:spPr>
            <a:xfrm>
              <a:off x="-4350975" y="145300"/>
              <a:ext cx="1270075" cy="2478700"/>
            </a:xfrm>
            <a:custGeom>
              <a:avLst/>
              <a:gdLst/>
              <a:ahLst/>
              <a:cxnLst/>
              <a:rect l="l" t="t" r="r" b="b"/>
              <a:pathLst>
                <a:path w="50803" h="99148" extrusionOk="0">
                  <a:moveTo>
                    <a:pt x="11179" y="10487"/>
                  </a:moveTo>
                  <a:lnTo>
                    <a:pt x="11294" y="10526"/>
                  </a:lnTo>
                  <a:lnTo>
                    <a:pt x="11390" y="10583"/>
                  </a:lnTo>
                  <a:lnTo>
                    <a:pt x="11428" y="10622"/>
                  </a:lnTo>
                  <a:lnTo>
                    <a:pt x="11467" y="10679"/>
                  </a:lnTo>
                  <a:lnTo>
                    <a:pt x="11505" y="10833"/>
                  </a:lnTo>
                  <a:lnTo>
                    <a:pt x="11524" y="11025"/>
                  </a:lnTo>
                  <a:lnTo>
                    <a:pt x="11524" y="11198"/>
                  </a:lnTo>
                  <a:lnTo>
                    <a:pt x="11467" y="11543"/>
                  </a:lnTo>
                  <a:lnTo>
                    <a:pt x="11428" y="11716"/>
                  </a:lnTo>
                  <a:lnTo>
                    <a:pt x="11371" y="11870"/>
                  </a:lnTo>
                  <a:lnTo>
                    <a:pt x="11332" y="11947"/>
                  </a:lnTo>
                  <a:lnTo>
                    <a:pt x="11313" y="11870"/>
                  </a:lnTo>
                  <a:lnTo>
                    <a:pt x="11294" y="11832"/>
                  </a:lnTo>
                  <a:lnTo>
                    <a:pt x="11255" y="11812"/>
                  </a:lnTo>
                  <a:lnTo>
                    <a:pt x="11179" y="11812"/>
                  </a:lnTo>
                  <a:lnTo>
                    <a:pt x="11140" y="11832"/>
                  </a:lnTo>
                  <a:lnTo>
                    <a:pt x="11121" y="11851"/>
                  </a:lnTo>
                  <a:lnTo>
                    <a:pt x="11102" y="11889"/>
                  </a:lnTo>
                  <a:lnTo>
                    <a:pt x="11102" y="11947"/>
                  </a:lnTo>
                  <a:lnTo>
                    <a:pt x="11159" y="12062"/>
                  </a:lnTo>
                  <a:lnTo>
                    <a:pt x="11063" y="12024"/>
                  </a:lnTo>
                  <a:lnTo>
                    <a:pt x="10967" y="11966"/>
                  </a:lnTo>
                  <a:lnTo>
                    <a:pt x="10794" y="11812"/>
                  </a:lnTo>
                  <a:lnTo>
                    <a:pt x="10641" y="11640"/>
                  </a:lnTo>
                  <a:lnTo>
                    <a:pt x="10526" y="11467"/>
                  </a:lnTo>
                  <a:lnTo>
                    <a:pt x="10391" y="11294"/>
                  </a:lnTo>
                  <a:lnTo>
                    <a:pt x="10257" y="11102"/>
                  </a:lnTo>
                  <a:lnTo>
                    <a:pt x="10276" y="11006"/>
                  </a:lnTo>
                  <a:lnTo>
                    <a:pt x="10314" y="10929"/>
                  </a:lnTo>
                  <a:lnTo>
                    <a:pt x="10353" y="10852"/>
                  </a:lnTo>
                  <a:lnTo>
                    <a:pt x="10410" y="10775"/>
                  </a:lnTo>
                  <a:lnTo>
                    <a:pt x="10526" y="10679"/>
                  </a:lnTo>
                  <a:lnTo>
                    <a:pt x="10641" y="10602"/>
                  </a:lnTo>
                  <a:lnTo>
                    <a:pt x="10794" y="10545"/>
                  </a:lnTo>
                  <a:lnTo>
                    <a:pt x="10948" y="10487"/>
                  </a:lnTo>
                  <a:close/>
                  <a:moveTo>
                    <a:pt x="12581" y="21531"/>
                  </a:moveTo>
                  <a:lnTo>
                    <a:pt x="12715" y="21570"/>
                  </a:lnTo>
                  <a:lnTo>
                    <a:pt x="12850" y="21627"/>
                  </a:lnTo>
                  <a:lnTo>
                    <a:pt x="12984" y="21723"/>
                  </a:lnTo>
                  <a:lnTo>
                    <a:pt x="13080" y="21819"/>
                  </a:lnTo>
                  <a:lnTo>
                    <a:pt x="13176" y="21915"/>
                  </a:lnTo>
                  <a:lnTo>
                    <a:pt x="13234" y="22031"/>
                  </a:lnTo>
                  <a:lnTo>
                    <a:pt x="13272" y="22146"/>
                  </a:lnTo>
                  <a:lnTo>
                    <a:pt x="13272" y="22261"/>
                  </a:lnTo>
                  <a:lnTo>
                    <a:pt x="13253" y="22319"/>
                  </a:lnTo>
                  <a:lnTo>
                    <a:pt x="13214" y="22376"/>
                  </a:lnTo>
                  <a:lnTo>
                    <a:pt x="13176" y="22434"/>
                  </a:lnTo>
                  <a:lnTo>
                    <a:pt x="13118" y="22472"/>
                  </a:lnTo>
                  <a:lnTo>
                    <a:pt x="12946" y="22549"/>
                  </a:lnTo>
                  <a:lnTo>
                    <a:pt x="12715" y="22415"/>
                  </a:lnTo>
                  <a:lnTo>
                    <a:pt x="12677" y="22396"/>
                  </a:lnTo>
                  <a:lnTo>
                    <a:pt x="12561" y="22396"/>
                  </a:lnTo>
                  <a:lnTo>
                    <a:pt x="12504" y="22415"/>
                  </a:lnTo>
                  <a:lnTo>
                    <a:pt x="12465" y="22453"/>
                  </a:lnTo>
                  <a:lnTo>
                    <a:pt x="12427" y="22492"/>
                  </a:lnTo>
                  <a:lnTo>
                    <a:pt x="12389" y="22549"/>
                  </a:lnTo>
                  <a:lnTo>
                    <a:pt x="12369" y="22607"/>
                  </a:lnTo>
                  <a:lnTo>
                    <a:pt x="12273" y="22549"/>
                  </a:lnTo>
                  <a:lnTo>
                    <a:pt x="12197" y="22472"/>
                  </a:lnTo>
                  <a:lnTo>
                    <a:pt x="12139" y="22415"/>
                  </a:lnTo>
                  <a:lnTo>
                    <a:pt x="12100" y="22319"/>
                  </a:lnTo>
                  <a:lnTo>
                    <a:pt x="12081" y="22223"/>
                  </a:lnTo>
                  <a:lnTo>
                    <a:pt x="12081" y="22127"/>
                  </a:lnTo>
                  <a:lnTo>
                    <a:pt x="12081" y="22011"/>
                  </a:lnTo>
                  <a:lnTo>
                    <a:pt x="12120" y="21896"/>
                  </a:lnTo>
                  <a:lnTo>
                    <a:pt x="12139" y="21800"/>
                  </a:lnTo>
                  <a:lnTo>
                    <a:pt x="12158" y="21742"/>
                  </a:lnTo>
                  <a:lnTo>
                    <a:pt x="12197" y="21685"/>
                  </a:lnTo>
                  <a:lnTo>
                    <a:pt x="12235" y="21627"/>
                  </a:lnTo>
                  <a:lnTo>
                    <a:pt x="12293" y="21589"/>
                  </a:lnTo>
                  <a:lnTo>
                    <a:pt x="12350" y="21570"/>
                  </a:lnTo>
                  <a:lnTo>
                    <a:pt x="12465" y="21531"/>
                  </a:lnTo>
                  <a:close/>
                  <a:moveTo>
                    <a:pt x="23106" y="2017"/>
                  </a:moveTo>
                  <a:lnTo>
                    <a:pt x="23452" y="2228"/>
                  </a:lnTo>
                  <a:lnTo>
                    <a:pt x="23778" y="2459"/>
                  </a:lnTo>
                  <a:lnTo>
                    <a:pt x="24086" y="2708"/>
                  </a:lnTo>
                  <a:lnTo>
                    <a:pt x="24393" y="2977"/>
                  </a:lnTo>
                  <a:lnTo>
                    <a:pt x="24700" y="3265"/>
                  </a:lnTo>
                  <a:lnTo>
                    <a:pt x="24988" y="3553"/>
                  </a:lnTo>
                  <a:lnTo>
                    <a:pt x="25277" y="3861"/>
                  </a:lnTo>
                  <a:lnTo>
                    <a:pt x="25545" y="4187"/>
                  </a:lnTo>
                  <a:lnTo>
                    <a:pt x="25814" y="4514"/>
                  </a:lnTo>
                  <a:lnTo>
                    <a:pt x="26064" y="4859"/>
                  </a:lnTo>
                  <a:lnTo>
                    <a:pt x="26314" y="5205"/>
                  </a:lnTo>
                  <a:lnTo>
                    <a:pt x="26544" y="5570"/>
                  </a:lnTo>
                  <a:lnTo>
                    <a:pt x="27005" y="6338"/>
                  </a:lnTo>
                  <a:lnTo>
                    <a:pt x="27428" y="7107"/>
                  </a:lnTo>
                  <a:lnTo>
                    <a:pt x="27812" y="7913"/>
                  </a:lnTo>
                  <a:lnTo>
                    <a:pt x="28158" y="8720"/>
                  </a:lnTo>
                  <a:lnTo>
                    <a:pt x="28484" y="9527"/>
                  </a:lnTo>
                  <a:lnTo>
                    <a:pt x="28753" y="10333"/>
                  </a:lnTo>
                  <a:lnTo>
                    <a:pt x="29003" y="11140"/>
                  </a:lnTo>
                  <a:lnTo>
                    <a:pt x="29214" y="11928"/>
                  </a:lnTo>
                  <a:lnTo>
                    <a:pt x="29387" y="12696"/>
                  </a:lnTo>
                  <a:lnTo>
                    <a:pt x="29541" y="13426"/>
                  </a:lnTo>
                  <a:lnTo>
                    <a:pt x="29617" y="14079"/>
                  </a:lnTo>
                  <a:lnTo>
                    <a:pt x="29675" y="14713"/>
                  </a:lnTo>
                  <a:lnTo>
                    <a:pt x="29694" y="15347"/>
                  </a:lnTo>
                  <a:lnTo>
                    <a:pt x="29675" y="15980"/>
                  </a:lnTo>
                  <a:lnTo>
                    <a:pt x="29617" y="16614"/>
                  </a:lnTo>
                  <a:lnTo>
                    <a:pt x="29541" y="17248"/>
                  </a:lnTo>
                  <a:lnTo>
                    <a:pt x="29445" y="17882"/>
                  </a:lnTo>
                  <a:lnTo>
                    <a:pt x="29329" y="18516"/>
                  </a:lnTo>
                  <a:lnTo>
                    <a:pt x="29195" y="19130"/>
                  </a:lnTo>
                  <a:lnTo>
                    <a:pt x="29041" y="19764"/>
                  </a:lnTo>
                  <a:lnTo>
                    <a:pt x="28734" y="21013"/>
                  </a:lnTo>
                  <a:lnTo>
                    <a:pt x="28388" y="22261"/>
                  </a:lnTo>
                  <a:lnTo>
                    <a:pt x="28062" y="23510"/>
                  </a:lnTo>
                  <a:lnTo>
                    <a:pt x="28062" y="21915"/>
                  </a:lnTo>
                  <a:lnTo>
                    <a:pt x="28004" y="20340"/>
                  </a:lnTo>
                  <a:lnTo>
                    <a:pt x="27927" y="18746"/>
                  </a:lnTo>
                  <a:lnTo>
                    <a:pt x="27812" y="17152"/>
                  </a:lnTo>
                  <a:lnTo>
                    <a:pt x="27658" y="15577"/>
                  </a:lnTo>
                  <a:lnTo>
                    <a:pt x="27485" y="14021"/>
                  </a:lnTo>
                  <a:lnTo>
                    <a:pt x="27274" y="12485"/>
                  </a:lnTo>
                  <a:lnTo>
                    <a:pt x="27024" y="10948"/>
                  </a:lnTo>
                  <a:lnTo>
                    <a:pt x="26928" y="10372"/>
                  </a:lnTo>
                  <a:lnTo>
                    <a:pt x="26794" y="9776"/>
                  </a:lnTo>
                  <a:lnTo>
                    <a:pt x="26679" y="9162"/>
                  </a:lnTo>
                  <a:lnTo>
                    <a:pt x="26525" y="8566"/>
                  </a:lnTo>
                  <a:lnTo>
                    <a:pt x="26352" y="7952"/>
                  </a:lnTo>
                  <a:lnTo>
                    <a:pt x="26179" y="7356"/>
                  </a:lnTo>
                  <a:lnTo>
                    <a:pt x="25968" y="6742"/>
                  </a:lnTo>
                  <a:lnTo>
                    <a:pt x="25757" y="6165"/>
                  </a:lnTo>
                  <a:lnTo>
                    <a:pt x="25507" y="5570"/>
                  </a:lnTo>
                  <a:lnTo>
                    <a:pt x="25238" y="5013"/>
                  </a:lnTo>
                  <a:lnTo>
                    <a:pt x="24950" y="4456"/>
                  </a:lnTo>
                  <a:lnTo>
                    <a:pt x="24643" y="3918"/>
                  </a:lnTo>
                  <a:lnTo>
                    <a:pt x="24297" y="3419"/>
                  </a:lnTo>
                  <a:lnTo>
                    <a:pt x="23932" y="2919"/>
                  </a:lnTo>
                  <a:lnTo>
                    <a:pt x="23529" y="2459"/>
                  </a:lnTo>
                  <a:lnTo>
                    <a:pt x="23106" y="2017"/>
                  </a:lnTo>
                  <a:close/>
                  <a:moveTo>
                    <a:pt x="44829" y="23529"/>
                  </a:moveTo>
                  <a:lnTo>
                    <a:pt x="44906" y="23567"/>
                  </a:lnTo>
                  <a:lnTo>
                    <a:pt x="44983" y="23625"/>
                  </a:lnTo>
                  <a:lnTo>
                    <a:pt x="45194" y="23778"/>
                  </a:lnTo>
                  <a:lnTo>
                    <a:pt x="45290" y="24220"/>
                  </a:lnTo>
                  <a:lnTo>
                    <a:pt x="45367" y="24662"/>
                  </a:lnTo>
                  <a:lnTo>
                    <a:pt x="45233" y="24374"/>
                  </a:lnTo>
                  <a:lnTo>
                    <a:pt x="45079" y="24105"/>
                  </a:lnTo>
                  <a:lnTo>
                    <a:pt x="44906" y="23836"/>
                  </a:lnTo>
                  <a:lnTo>
                    <a:pt x="44733" y="23567"/>
                  </a:lnTo>
                  <a:lnTo>
                    <a:pt x="44772" y="23548"/>
                  </a:lnTo>
                  <a:lnTo>
                    <a:pt x="44829" y="23529"/>
                  </a:lnTo>
                  <a:close/>
                  <a:moveTo>
                    <a:pt x="22856" y="2459"/>
                  </a:moveTo>
                  <a:lnTo>
                    <a:pt x="23106" y="2708"/>
                  </a:lnTo>
                  <a:lnTo>
                    <a:pt x="23356" y="2958"/>
                  </a:lnTo>
                  <a:lnTo>
                    <a:pt x="23586" y="3208"/>
                  </a:lnTo>
                  <a:lnTo>
                    <a:pt x="23817" y="3476"/>
                  </a:lnTo>
                  <a:lnTo>
                    <a:pt x="24239" y="4034"/>
                  </a:lnTo>
                  <a:lnTo>
                    <a:pt x="24624" y="4610"/>
                  </a:lnTo>
                  <a:lnTo>
                    <a:pt x="24988" y="5205"/>
                  </a:lnTo>
                  <a:lnTo>
                    <a:pt x="25296" y="5839"/>
                  </a:lnTo>
                  <a:lnTo>
                    <a:pt x="25584" y="6473"/>
                  </a:lnTo>
                  <a:lnTo>
                    <a:pt x="25853" y="7126"/>
                  </a:lnTo>
                  <a:lnTo>
                    <a:pt x="26083" y="7817"/>
                  </a:lnTo>
                  <a:lnTo>
                    <a:pt x="26275" y="8509"/>
                  </a:lnTo>
                  <a:lnTo>
                    <a:pt x="26448" y="9219"/>
                  </a:lnTo>
                  <a:lnTo>
                    <a:pt x="26602" y="9930"/>
                  </a:lnTo>
                  <a:lnTo>
                    <a:pt x="26736" y="10660"/>
                  </a:lnTo>
                  <a:lnTo>
                    <a:pt x="26852" y="11409"/>
                  </a:lnTo>
                  <a:lnTo>
                    <a:pt x="26948" y="12177"/>
                  </a:lnTo>
                  <a:lnTo>
                    <a:pt x="27024" y="12926"/>
                  </a:lnTo>
                  <a:lnTo>
                    <a:pt x="27082" y="13695"/>
                  </a:lnTo>
                  <a:lnTo>
                    <a:pt x="27140" y="14463"/>
                  </a:lnTo>
                  <a:lnTo>
                    <a:pt x="27197" y="16038"/>
                  </a:lnTo>
                  <a:lnTo>
                    <a:pt x="27236" y="17594"/>
                  </a:lnTo>
                  <a:lnTo>
                    <a:pt x="27255" y="19150"/>
                  </a:lnTo>
                  <a:lnTo>
                    <a:pt x="27255" y="20686"/>
                  </a:lnTo>
                  <a:lnTo>
                    <a:pt x="27274" y="22203"/>
                  </a:lnTo>
                  <a:lnTo>
                    <a:pt x="27313" y="23682"/>
                  </a:lnTo>
                  <a:lnTo>
                    <a:pt x="27389" y="25104"/>
                  </a:lnTo>
                  <a:lnTo>
                    <a:pt x="26852" y="23471"/>
                  </a:lnTo>
                  <a:lnTo>
                    <a:pt x="26352" y="21839"/>
                  </a:lnTo>
                  <a:lnTo>
                    <a:pt x="25891" y="20187"/>
                  </a:lnTo>
                  <a:lnTo>
                    <a:pt x="25661" y="19380"/>
                  </a:lnTo>
                  <a:lnTo>
                    <a:pt x="25449" y="18535"/>
                  </a:lnTo>
                  <a:lnTo>
                    <a:pt x="25257" y="17709"/>
                  </a:lnTo>
                  <a:lnTo>
                    <a:pt x="25065" y="16864"/>
                  </a:lnTo>
                  <a:lnTo>
                    <a:pt x="24892" y="16019"/>
                  </a:lnTo>
                  <a:lnTo>
                    <a:pt x="24739" y="15174"/>
                  </a:lnTo>
                  <a:lnTo>
                    <a:pt x="24604" y="14309"/>
                  </a:lnTo>
                  <a:lnTo>
                    <a:pt x="24489" y="13445"/>
                  </a:lnTo>
                  <a:lnTo>
                    <a:pt x="24374" y="12581"/>
                  </a:lnTo>
                  <a:lnTo>
                    <a:pt x="24297" y="11697"/>
                  </a:lnTo>
                  <a:lnTo>
                    <a:pt x="24143" y="9527"/>
                  </a:lnTo>
                  <a:lnTo>
                    <a:pt x="24047" y="8355"/>
                  </a:lnTo>
                  <a:lnTo>
                    <a:pt x="23913" y="7145"/>
                  </a:lnTo>
                  <a:lnTo>
                    <a:pt x="23836" y="6530"/>
                  </a:lnTo>
                  <a:lnTo>
                    <a:pt x="23740" y="5935"/>
                  </a:lnTo>
                  <a:lnTo>
                    <a:pt x="23644" y="5320"/>
                  </a:lnTo>
                  <a:lnTo>
                    <a:pt x="23529" y="4725"/>
                  </a:lnTo>
                  <a:lnTo>
                    <a:pt x="23394" y="4149"/>
                  </a:lnTo>
                  <a:lnTo>
                    <a:pt x="23221" y="3573"/>
                  </a:lnTo>
                  <a:lnTo>
                    <a:pt x="23049" y="2996"/>
                  </a:lnTo>
                  <a:lnTo>
                    <a:pt x="22856" y="2459"/>
                  </a:lnTo>
                  <a:close/>
                  <a:moveTo>
                    <a:pt x="21781" y="10199"/>
                  </a:moveTo>
                  <a:lnTo>
                    <a:pt x="22031" y="12273"/>
                  </a:lnTo>
                  <a:lnTo>
                    <a:pt x="22184" y="13311"/>
                  </a:lnTo>
                  <a:lnTo>
                    <a:pt x="22338" y="14348"/>
                  </a:lnTo>
                  <a:lnTo>
                    <a:pt x="22511" y="15366"/>
                  </a:lnTo>
                  <a:lnTo>
                    <a:pt x="22703" y="16384"/>
                  </a:lnTo>
                  <a:lnTo>
                    <a:pt x="22933" y="17402"/>
                  </a:lnTo>
                  <a:lnTo>
                    <a:pt x="23164" y="18400"/>
                  </a:lnTo>
                  <a:lnTo>
                    <a:pt x="23433" y="19399"/>
                  </a:lnTo>
                  <a:lnTo>
                    <a:pt x="23740" y="20379"/>
                  </a:lnTo>
                  <a:lnTo>
                    <a:pt x="24067" y="21339"/>
                  </a:lnTo>
                  <a:lnTo>
                    <a:pt x="24431" y="22300"/>
                  </a:lnTo>
                  <a:lnTo>
                    <a:pt x="24835" y="23221"/>
                  </a:lnTo>
                  <a:lnTo>
                    <a:pt x="25277" y="24143"/>
                  </a:lnTo>
                  <a:lnTo>
                    <a:pt x="25507" y="24604"/>
                  </a:lnTo>
                  <a:lnTo>
                    <a:pt x="25757" y="25046"/>
                  </a:lnTo>
                  <a:lnTo>
                    <a:pt x="26006" y="25488"/>
                  </a:lnTo>
                  <a:lnTo>
                    <a:pt x="26275" y="25930"/>
                  </a:lnTo>
                  <a:lnTo>
                    <a:pt x="25968" y="25622"/>
                  </a:lnTo>
                  <a:lnTo>
                    <a:pt x="25680" y="25296"/>
                  </a:lnTo>
                  <a:lnTo>
                    <a:pt x="25392" y="24969"/>
                  </a:lnTo>
                  <a:lnTo>
                    <a:pt x="25123" y="24624"/>
                  </a:lnTo>
                  <a:lnTo>
                    <a:pt x="24873" y="24278"/>
                  </a:lnTo>
                  <a:lnTo>
                    <a:pt x="24624" y="23932"/>
                  </a:lnTo>
                  <a:lnTo>
                    <a:pt x="24393" y="23586"/>
                  </a:lnTo>
                  <a:lnTo>
                    <a:pt x="24182" y="23221"/>
                  </a:lnTo>
                  <a:lnTo>
                    <a:pt x="23990" y="22837"/>
                  </a:lnTo>
                  <a:lnTo>
                    <a:pt x="23798" y="22472"/>
                  </a:lnTo>
                  <a:lnTo>
                    <a:pt x="23606" y="22088"/>
                  </a:lnTo>
                  <a:lnTo>
                    <a:pt x="23452" y="21704"/>
                  </a:lnTo>
                  <a:lnTo>
                    <a:pt x="23298" y="21301"/>
                  </a:lnTo>
                  <a:lnTo>
                    <a:pt x="23145" y="20897"/>
                  </a:lnTo>
                  <a:lnTo>
                    <a:pt x="22876" y="20091"/>
                  </a:lnTo>
                  <a:lnTo>
                    <a:pt x="22664" y="19265"/>
                  </a:lnTo>
                  <a:lnTo>
                    <a:pt x="22472" y="18420"/>
                  </a:lnTo>
                  <a:lnTo>
                    <a:pt x="22319" y="17555"/>
                  </a:lnTo>
                  <a:lnTo>
                    <a:pt x="22184" y="16672"/>
                  </a:lnTo>
                  <a:lnTo>
                    <a:pt x="22069" y="15788"/>
                  </a:lnTo>
                  <a:lnTo>
                    <a:pt x="21992" y="14886"/>
                  </a:lnTo>
                  <a:lnTo>
                    <a:pt x="21915" y="13983"/>
                  </a:lnTo>
                  <a:lnTo>
                    <a:pt x="21877" y="13080"/>
                  </a:lnTo>
                  <a:lnTo>
                    <a:pt x="21819" y="11640"/>
                  </a:lnTo>
                  <a:lnTo>
                    <a:pt x="21781" y="10199"/>
                  </a:lnTo>
                  <a:close/>
                  <a:moveTo>
                    <a:pt x="21358" y="1306"/>
                  </a:moveTo>
                  <a:lnTo>
                    <a:pt x="21800" y="1594"/>
                  </a:lnTo>
                  <a:lnTo>
                    <a:pt x="22088" y="2324"/>
                  </a:lnTo>
                  <a:lnTo>
                    <a:pt x="22357" y="3092"/>
                  </a:lnTo>
                  <a:lnTo>
                    <a:pt x="22588" y="3841"/>
                  </a:lnTo>
                  <a:lnTo>
                    <a:pt x="22799" y="4610"/>
                  </a:lnTo>
                  <a:lnTo>
                    <a:pt x="22991" y="5378"/>
                  </a:lnTo>
                  <a:lnTo>
                    <a:pt x="23145" y="6165"/>
                  </a:lnTo>
                  <a:lnTo>
                    <a:pt x="23279" y="6953"/>
                  </a:lnTo>
                  <a:lnTo>
                    <a:pt x="23413" y="7740"/>
                  </a:lnTo>
                  <a:lnTo>
                    <a:pt x="23529" y="8528"/>
                  </a:lnTo>
                  <a:lnTo>
                    <a:pt x="23606" y="9335"/>
                  </a:lnTo>
                  <a:lnTo>
                    <a:pt x="23778" y="10929"/>
                  </a:lnTo>
                  <a:lnTo>
                    <a:pt x="23913" y="12523"/>
                  </a:lnTo>
                  <a:lnTo>
                    <a:pt x="24028" y="14117"/>
                  </a:lnTo>
                  <a:lnTo>
                    <a:pt x="24105" y="14943"/>
                  </a:lnTo>
                  <a:lnTo>
                    <a:pt x="24201" y="15750"/>
                  </a:lnTo>
                  <a:lnTo>
                    <a:pt x="24335" y="16557"/>
                  </a:lnTo>
                  <a:lnTo>
                    <a:pt x="24470" y="17363"/>
                  </a:lnTo>
                  <a:lnTo>
                    <a:pt x="24643" y="18170"/>
                  </a:lnTo>
                  <a:lnTo>
                    <a:pt x="24835" y="18977"/>
                  </a:lnTo>
                  <a:lnTo>
                    <a:pt x="25027" y="19764"/>
                  </a:lnTo>
                  <a:lnTo>
                    <a:pt x="25257" y="20571"/>
                  </a:lnTo>
                  <a:lnTo>
                    <a:pt x="25488" y="21358"/>
                  </a:lnTo>
                  <a:lnTo>
                    <a:pt x="25738" y="22165"/>
                  </a:lnTo>
                  <a:lnTo>
                    <a:pt x="26256" y="23740"/>
                  </a:lnTo>
                  <a:lnTo>
                    <a:pt x="26794" y="25315"/>
                  </a:lnTo>
                  <a:lnTo>
                    <a:pt x="27370" y="26871"/>
                  </a:lnTo>
                  <a:lnTo>
                    <a:pt x="27370" y="26871"/>
                  </a:lnTo>
                  <a:lnTo>
                    <a:pt x="27120" y="26660"/>
                  </a:lnTo>
                  <a:lnTo>
                    <a:pt x="26871" y="26467"/>
                  </a:lnTo>
                  <a:lnTo>
                    <a:pt x="26871" y="26410"/>
                  </a:lnTo>
                  <a:lnTo>
                    <a:pt x="26852" y="26352"/>
                  </a:lnTo>
                  <a:lnTo>
                    <a:pt x="26487" y="25603"/>
                  </a:lnTo>
                  <a:lnTo>
                    <a:pt x="26141" y="24854"/>
                  </a:lnTo>
                  <a:lnTo>
                    <a:pt x="25814" y="24105"/>
                  </a:lnTo>
                  <a:lnTo>
                    <a:pt x="25507" y="23356"/>
                  </a:lnTo>
                  <a:lnTo>
                    <a:pt x="25238" y="22588"/>
                  </a:lnTo>
                  <a:lnTo>
                    <a:pt x="24969" y="21839"/>
                  </a:lnTo>
                  <a:lnTo>
                    <a:pt x="24720" y="21070"/>
                  </a:lnTo>
                  <a:lnTo>
                    <a:pt x="24489" y="20302"/>
                  </a:lnTo>
                  <a:lnTo>
                    <a:pt x="24278" y="19534"/>
                  </a:lnTo>
                  <a:lnTo>
                    <a:pt x="24067" y="18765"/>
                  </a:lnTo>
                  <a:lnTo>
                    <a:pt x="23874" y="17997"/>
                  </a:lnTo>
                  <a:lnTo>
                    <a:pt x="23702" y="17229"/>
                  </a:lnTo>
                  <a:lnTo>
                    <a:pt x="23375" y="15692"/>
                  </a:lnTo>
                  <a:lnTo>
                    <a:pt x="23087" y="14136"/>
                  </a:lnTo>
                  <a:lnTo>
                    <a:pt x="22837" y="12581"/>
                  </a:lnTo>
                  <a:lnTo>
                    <a:pt x="22607" y="11006"/>
                  </a:lnTo>
                  <a:lnTo>
                    <a:pt x="22146" y="7875"/>
                  </a:lnTo>
                  <a:lnTo>
                    <a:pt x="21915" y="6281"/>
                  </a:lnTo>
                  <a:lnTo>
                    <a:pt x="21666" y="4706"/>
                  </a:lnTo>
                  <a:lnTo>
                    <a:pt x="21397" y="3112"/>
                  </a:lnTo>
                  <a:lnTo>
                    <a:pt x="21109" y="1517"/>
                  </a:lnTo>
                  <a:lnTo>
                    <a:pt x="21128" y="1421"/>
                  </a:lnTo>
                  <a:lnTo>
                    <a:pt x="21185" y="1364"/>
                  </a:lnTo>
                  <a:lnTo>
                    <a:pt x="21243" y="1325"/>
                  </a:lnTo>
                  <a:lnTo>
                    <a:pt x="21358" y="1306"/>
                  </a:lnTo>
                  <a:close/>
                  <a:moveTo>
                    <a:pt x="17805" y="35015"/>
                  </a:moveTo>
                  <a:lnTo>
                    <a:pt x="17901" y="35034"/>
                  </a:lnTo>
                  <a:lnTo>
                    <a:pt x="18112" y="35091"/>
                  </a:lnTo>
                  <a:lnTo>
                    <a:pt x="18362" y="35187"/>
                  </a:lnTo>
                  <a:lnTo>
                    <a:pt x="18477" y="35245"/>
                  </a:lnTo>
                  <a:lnTo>
                    <a:pt x="18573" y="35322"/>
                  </a:lnTo>
                  <a:lnTo>
                    <a:pt x="18669" y="35399"/>
                  </a:lnTo>
                  <a:lnTo>
                    <a:pt x="18746" y="35476"/>
                  </a:lnTo>
                  <a:lnTo>
                    <a:pt x="18804" y="35572"/>
                  </a:lnTo>
                  <a:lnTo>
                    <a:pt x="18861" y="35668"/>
                  </a:lnTo>
                  <a:lnTo>
                    <a:pt x="18900" y="35783"/>
                  </a:lnTo>
                  <a:lnTo>
                    <a:pt x="18919" y="35879"/>
                  </a:lnTo>
                  <a:lnTo>
                    <a:pt x="18919" y="35975"/>
                  </a:lnTo>
                  <a:lnTo>
                    <a:pt x="18900" y="36071"/>
                  </a:lnTo>
                  <a:lnTo>
                    <a:pt x="18881" y="36148"/>
                  </a:lnTo>
                  <a:lnTo>
                    <a:pt x="18823" y="36225"/>
                  </a:lnTo>
                  <a:lnTo>
                    <a:pt x="18765" y="36302"/>
                  </a:lnTo>
                  <a:lnTo>
                    <a:pt x="18669" y="36340"/>
                  </a:lnTo>
                  <a:lnTo>
                    <a:pt x="18573" y="36378"/>
                  </a:lnTo>
                  <a:lnTo>
                    <a:pt x="18439" y="36417"/>
                  </a:lnTo>
                  <a:lnTo>
                    <a:pt x="18189" y="36417"/>
                  </a:lnTo>
                  <a:lnTo>
                    <a:pt x="18132" y="36436"/>
                  </a:lnTo>
                  <a:lnTo>
                    <a:pt x="18055" y="36474"/>
                  </a:lnTo>
                  <a:lnTo>
                    <a:pt x="18016" y="36513"/>
                  </a:lnTo>
                  <a:lnTo>
                    <a:pt x="17997" y="36494"/>
                  </a:lnTo>
                  <a:lnTo>
                    <a:pt x="17863" y="36455"/>
                  </a:lnTo>
                  <a:lnTo>
                    <a:pt x="17747" y="36398"/>
                  </a:lnTo>
                  <a:lnTo>
                    <a:pt x="17632" y="36321"/>
                  </a:lnTo>
                  <a:lnTo>
                    <a:pt x="17517" y="36244"/>
                  </a:lnTo>
                  <a:lnTo>
                    <a:pt x="17421" y="36167"/>
                  </a:lnTo>
                  <a:lnTo>
                    <a:pt x="17344" y="36052"/>
                  </a:lnTo>
                  <a:lnTo>
                    <a:pt x="17248" y="35937"/>
                  </a:lnTo>
                  <a:lnTo>
                    <a:pt x="17190" y="35821"/>
                  </a:lnTo>
                  <a:lnTo>
                    <a:pt x="17229" y="35552"/>
                  </a:lnTo>
                  <a:lnTo>
                    <a:pt x="17306" y="35341"/>
                  </a:lnTo>
                  <a:lnTo>
                    <a:pt x="17363" y="35264"/>
                  </a:lnTo>
                  <a:lnTo>
                    <a:pt x="17421" y="35187"/>
                  </a:lnTo>
                  <a:lnTo>
                    <a:pt x="17478" y="35130"/>
                  </a:lnTo>
                  <a:lnTo>
                    <a:pt x="17555" y="35091"/>
                  </a:lnTo>
                  <a:lnTo>
                    <a:pt x="17632" y="35053"/>
                  </a:lnTo>
                  <a:lnTo>
                    <a:pt x="17709" y="35034"/>
                  </a:lnTo>
                  <a:lnTo>
                    <a:pt x="17805" y="35015"/>
                  </a:lnTo>
                  <a:close/>
                  <a:moveTo>
                    <a:pt x="44561" y="24720"/>
                  </a:moveTo>
                  <a:lnTo>
                    <a:pt x="44618" y="25200"/>
                  </a:lnTo>
                  <a:lnTo>
                    <a:pt x="44637" y="25680"/>
                  </a:lnTo>
                  <a:lnTo>
                    <a:pt x="44637" y="26141"/>
                  </a:lnTo>
                  <a:lnTo>
                    <a:pt x="44618" y="26602"/>
                  </a:lnTo>
                  <a:lnTo>
                    <a:pt x="44580" y="27044"/>
                  </a:lnTo>
                  <a:lnTo>
                    <a:pt x="44522" y="27505"/>
                  </a:lnTo>
                  <a:lnTo>
                    <a:pt x="44445" y="27927"/>
                  </a:lnTo>
                  <a:lnTo>
                    <a:pt x="44368" y="28369"/>
                  </a:lnTo>
                  <a:lnTo>
                    <a:pt x="44253" y="28792"/>
                  </a:lnTo>
                  <a:lnTo>
                    <a:pt x="44138" y="29214"/>
                  </a:lnTo>
                  <a:lnTo>
                    <a:pt x="44003" y="29637"/>
                  </a:lnTo>
                  <a:lnTo>
                    <a:pt x="43850" y="30059"/>
                  </a:lnTo>
                  <a:lnTo>
                    <a:pt x="43677" y="30463"/>
                  </a:lnTo>
                  <a:lnTo>
                    <a:pt x="43504" y="30866"/>
                  </a:lnTo>
                  <a:lnTo>
                    <a:pt x="43312" y="31269"/>
                  </a:lnTo>
                  <a:lnTo>
                    <a:pt x="43120" y="31673"/>
                  </a:lnTo>
                  <a:lnTo>
                    <a:pt x="42697" y="32460"/>
                  </a:lnTo>
                  <a:lnTo>
                    <a:pt x="42236" y="33228"/>
                  </a:lnTo>
                  <a:lnTo>
                    <a:pt x="41756" y="33997"/>
                  </a:lnTo>
                  <a:lnTo>
                    <a:pt x="41238" y="34746"/>
                  </a:lnTo>
                  <a:lnTo>
                    <a:pt x="40719" y="35495"/>
                  </a:lnTo>
                  <a:lnTo>
                    <a:pt x="40181" y="36244"/>
                  </a:lnTo>
                  <a:lnTo>
                    <a:pt x="39086" y="37742"/>
                  </a:lnTo>
                  <a:lnTo>
                    <a:pt x="38587" y="38472"/>
                  </a:lnTo>
                  <a:lnTo>
                    <a:pt x="38107" y="39221"/>
                  </a:lnTo>
                  <a:lnTo>
                    <a:pt x="37896" y="39586"/>
                  </a:lnTo>
                  <a:lnTo>
                    <a:pt x="37684" y="39970"/>
                  </a:lnTo>
                  <a:lnTo>
                    <a:pt x="37492" y="40373"/>
                  </a:lnTo>
                  <a:lnTo>
                    <a:pt x="37319" y="40758"/>
                  </a:lnTo>
                  <a:lnTo>
                    <a:pt x="37166" y="41161"/>
                  </a:lnTo>
                  <a:lnTo>
                    <a:pt x="37012" y="41564"/>
                  </a:lnTo>
                  <a:lnTo>
                    <a:pt x="36897" y="41968"/>
                  </a:lnTo>
                  <a:lnTo>
                    <a:pt x="36782" y="42390"/>
                  </a:lnTo>
                  <a:lnTo>
                    <a:pt x="36686" y="42794"/>
                  </a:lnTo>
                  <a:lnTo>
                    <a:pt x="36609" y="43216"/>
                  </a:lnTo>
                  <a:lnTo>
                    <a:pt x="36570" y="43658"/>
                  </a:lnTo>
                  <a:lnTo>
                    <a:pt x="36551" y="44080"/>
                  </a:lnTo>
                  <a:lnTo>
                    <a:pt x="36436" y="43735"/>
                  </a:lnTo>
                  <a:lnTo>
                    <a:pt x="36359" y="43370"/>
                  </a:lnTo>
                  <a:lnTo>
                    <a:pt x="36301" y="43005"/>
                  </a:lnTo>
                  <a:lnTo>
                    <a:pt x="36263" y="42640"/>
                  </a:lnTo>
                  <a:lnTo>
                    <a:pt x="36263" y="42256"/>
                  </a:lnTo>
                  <a:lnTo>
                    <a:pt x="36263" y="41891"/>
                  </a:lnTo>
                  <a:lnTo>
                    <a:pt x="36301" y="41507"/>
                  </a:lnTo>
                  <a:lnTo>
                    <a:pt x="36359" y="41123"/>
                  </a:lnTo>
                  <a:lnTo>
                    <a:pt x="36436" y="40738"/>
                  </a:lnTo>
                  <a:lnTo>
                    <a:pt x="36532" y="40354"/>
                  </a:lnTo>
                  <a:lnTo>
                    <a:pt x="36628" y="39970"/>
                  </a:lnTo>
                  <a:lnTo>
                    <a:pt x="36762" y="39586"/>
                  </a:lnTo>
                  <a:lnTo>
                    <a:pt x="36897" y="39202"/>
                  </a:lnTo>
                  <a:lnTo>
                    <a:pt x="37051" y="38818"/>
                  </a:lnTo>
                  <a:lnTo>
                    <a:pt x="37377" y="38049"/>
                  </a:lnTo>
                  <a:lnTo>
                    <a:pt x="37742" y="37300"/>
                  </a:lnTo>
                  <a:lnTo>
                    <a:pt x="38145" y="36551"/>
                  </a:lnTo>
                  <a:lnTo>
                    <a:pt x="38568" y="35841"/>
                  </a:lnTo>
                  <a:lnTo>
                    <a:pt x="38990" y="35130"/>
                  </a:lnTo>
                  <a:lnTo>
                    <a:pt x="39836" y="33805"/>
                  </a:lnTo>
                  <a:lnTo>
                    <a:pt x="40585" y="32595"/>
                  </a:lnTo>
                  <a:lnTo>
                    <a:pt x="41391" y="31269"/>
                  </a:lnTo>
                  <a:lnTo>
                    <a:pt x="42198" y="29925"/>
                  </a:lnTo>
                  <a:lnTo>
                    <a:pt x="42582" y="29252"/>
                  </a:lnTo>
                  <a:lnTo>
                    <a:pt x="42947" y="28580"/>
                  </a:lnTo>
                  <a:lnTo>
                    <a:pt x="43312" y="27889"/>
                  </a:lnTo>
                  <a:lnTo>
                    <a:pt x="43658" y="27197"/>
                  </a:lnTo>
                  <a:lnTo>
                    <a:pt x="43907" y="26640"/>
                  </a:lnTo>
                  <a:lnTo>
                    <a:pt x="44138" y="26064"/>
                  </a:lnTo>
                  <a:lnTo>
                    <a:pt x="44349" y="25507"/>
                  </a:lnTo>
                  <a:lnTo>
                    <a:pt x="44522" y="24931"/>
                  </a:lnTo>
                  <a:lnTo>
                    <a:pt x="44561" y="24720"/>
                  </a:lnTo>
                  <a:close/>
                  <a:moveTo>
                    <a:pt x="1594" y="31673"/>
                  </a:moveTo>
                  <a:lnTo>
                    <a:pt x="2266" y="31845"/>
                  </a:lnTo>
                  <a:lnTo>
                    <a:pt x="2900" y="32057"/>
                  </a:lnTo>
                  <a:lnTo>
                    <a:pt x="3534" y="32287"/>
                  </a:lnTo>
                  <a:lnTo>
                    <a:pt x="4130" y="32537"/>
                  </a:lnTo>
                  <a:lnTo>
                    <a:pt x="4706" y="32806"/>
                  </a:lnTo>
                  <a:lnTo>
                    <a:pt x="5263" y="33094"/>
                  </a:lnTo>
                  <a:lnTo>
                    <a:pt x="5820" y="33401"/>
                  </a:lnTo>
                  <a:lnTo>
                    <a:pt x="6338" y="33728"/>
                  </a:lnTo>
                  <a:lnTo>
                    <a:pt x="6838" y="34073"/>
                  </a:lnTo>
                  <a:lnTo>
                    <a:pt x="7318" y="34438"/>
                  </a:lnTo>
                  <a:lnTo>
                    <a:pt x="7798" y="34823"/>
                  </a:lnTo>
                  <a:lnTo>
                    <a:pt x="8259" y="35207"/>
                  </a:lnTo>
                  <a:lnTo>
                    <a:pt x="8701" y="35610"/>
                  </a:lnTo>
                  <a:lnTo>
                    <a:pt x="9123" y="36033"/>
                  </a:lnTo>
                  <a:lnTo>
                    <a:pt x="9546" y="36455"/>
                  </a:lnTo>
                  <a:lnTo>
                    <a:pt x="9949" y="36916"/>
                  </a:lnTo>
                  <a:lnTo>
                    <a:pt x="10353" y="37358"/>
                  </a:lnTo>
                  <a:lnTo>
                    <a:pt x="10737" y="37819"/>
                  </a:lnTo>
                  <a:lnTo>
                    <a:pt x="11505" y="38779"/>
                  </a:lnTo>
                  <a:lnTo>
                    <a:pt x="12235" y="39740"/>
                  </a:lnTo>
                  <a:lnTo>
                    <a:pt x="12965" y="40738"/>
                  </a:lnTo>
                  <a:lnTo>
                    <a:pt x="14386" y="42774"/>
                  </a:lnTo>
                  <a:lnTo>
                    <a:pt x="15116" y="43792"/>
                  </a:lnTo>
                  <a:lnTo>
                    <a:pt x="15846" y="44791"/>
                  </a:lnTo>
                  <a:lnTo>
                    <a:pt x="14693" y="43677"/>
                  </a:lnTo>
                  <a:lnTo>
                    <a:pt x="13560" y="42525"/>
                  </a:lnTo>
                  <a:lnTo>
                    <a:pt x="12446" y="41372"/>
                  </a:lnTo>
                  <a:lnTo>
                    <a:pt x="11332" y="40181"/>
                  </a:lnTo>
                  <a:lnTo>
                    <a:pt x="10295" y="39087"/>
                  </a:lnTo>
                  <a:lnTo>
                    <a:pt x="9239" y="37992"/>
                  </a:lnTo>
                  <a:lnTo>
                    <a:pt x="8163" y="36897"/>
                  </a:lnTo>
                  <a:lnTo>
                    <a:pt x="7625" y="36359"/>
                  </a:lnTo>
                  <a:lnTo>
                    <a:pt x="7049" y="35821"/>
                  </a:lnTo>
                  <a:lnTo>
                    <a:pt x="6492" y="35322"/>
                  </a:lnTo>
                  <a:lnTo>
                    <a:pt x="5897" y="34823"/>
                  </a:lnTo>
                  <a:lnTo>
                    <a:pt x="5320" y="34323"/>
                  </a:lnTo>
                  <a:lnTo>
                    <a:pt x="4706" y="33862"/>
                  </a:lnTo>
                  <a:lnTo>
                    <a:pt x="4091" y="33420"/>
                  </a:lnTo>
                  <a:lnTo>
                    <a:pt x="3457" y="33017"/>
                  </a:lnTo>
                  <a:lnTo>
                    <a:pt x="2804" y="32614"/>
                  </a:lnTo>
                  <a:lnTo>
                    <a:pt x="2132" y="32249"/>
                  </a:lnTo>
                  <a:lnTo>
                    <a:pt x="1594" y="31673"/>
                  </a:lnTo>
                  <a:close/>
                  <a:moveTo>
                    <a:pt x="44925" y="24681"/>
                  </a:moveTo>
                  <a:lnTo>
                    <a:pt x="45194" y="25277"/>
                  </a:lnTo>
                  <a:lnTo>
                    <a:pt x="45329" y="25584"/>
                  </a:lnTo>
                  <a:lnTo>
                    <a:pt x="45444" y="25891"/>
                  </a:lnTo>
                  <a:lnTo>
                    <a:pt x="45425" y="26295"/>
                  </a:lnTo>
                  <a:lnTo>
                    <a:pt x="45406" y="26698"/>
                  </a:lnTo>
                  <a:lnTo>
                    <a:pt x="45348" y="27101"/>
                  </a:lnTo>
                  <a:lnTo>
                    <a:pt x="45290" y="27505"/>
                  </a:lnTo>
                  <a:lnTo>
                    <a:pt x="45194" y="27908"/>
                  </a:lnTo>
                  <a:lnTo>
                    <a:pt x="45098" y="28311"/>
                  </a:lnTo>
                  <a:lnTo>
                    <a:pt x="44983" y="28715"/>
                  </a:lnTo>
                  <a:lnTo>
                    <a:pt x="44868" y="29118"/>
                  </a:lnTo>
                  <a:lnTo>
                    <a:pt x="44580" y="29944"/>
                  </a:lnTo>
                  <a:lnTo>
                    <a:pt x="44253" y="30731"/>
                  </a:lnTo>
                  <a:lnTo>
                    <a:pt x="43907" y="31538"/>
                  </a:lnTo>
                  <a:lnTo>
                    <a:pt x="43523" y="32345"/>
                  </a:lnTo>
                  <a:lnTo>
                    <a:pt x="43120" y="33113"/>
                  </a:lnTo>
                  <a:lnTo>
                    <a:pt x="42697" y="33901"/>
                  </a:lnTo>
                  <a:lnTo>
                    <a:pt x="41852" y="35418"/>
                  </a:lnTo>
                  <a:lnTo>
                    <a:pt x="41046" y="36878"/>
                  </a:lnTo>
                  <a:lnTo>
                    <a:pt x="40681" y="37569"/>
                  </a:lnTo>
                  <a:lnTo>
                    <a:pt x="40335" y="38261"/>
                  </a:lnTo>
                  <a:lnTo>
                    <a:pt x="39932" y="39067"/>
                  </a:lnTo>
                  <a:lnTo>
                    <a:pt x="39509" y="39874"/>
                  </a:lnTo>
                  <a:lnTo>
                    <a:pt x="38645" y="41545"/>
                  </a:lnTo>
                  <a:lnTo>
                    <a:pt x="38203" y="42390"/>
                  </a:lnTo>
                  <a:lnTo>
                    <a:pt x="37761" y="43255"/>
                  </a:lnTo>
                  <a:lnTo>
                    <a:pt x="37358" y="44119"/>
                  </a:lnTo>
                  <a:lnTo>
                    <a:pt x="36954" y="45002"/>
                  </a:lnTo>
                  <a:lnTo>
                    <a:pt x="36878" y="44849"/>
                  </a:lnTo>
                  <a:lnTo>
                    <a:pt x="36858" y="44445"/>
                  </a:lnTo>
                  <a:lnTo>
                    <a:pt x="36878" y="44042"/>
                  </a:lnTo>
                  <a:lnTo>
                    <a:pt x="36897" y="43658"/>
                  </a:lnTo>
                  <a:lnTo>
                    <a:pt x="36954" y="43274"/>
                  </a:lnTo>
                  <a:lnTo>
                    <a:pt x="37012" y="42890"/>
                  </a:lnTo>
                  <a:lnTo>
                    <a:pt x="37089" y="42525"/>
                  </a:lnTo>
                  <a:lnTo>
                    <a:pt x="37185" y="42160"/>
                  </a:lnTo>
                  <a:lnTo>
                    <a:pt x="37300" y="41814"/>
                  </a:lnTo>
                  <a:lnTo>
                    <a:pt x="37435" y="41468"/>
                  </a:lnTo>
                  <a:lnTo>
                    <a:pt x="37569" y="41123"/>
                  </a:lnTo>
                  <a:lnTo>
                    <a:pt x="37723" y="40777"/>
                  </a:lnTo>
                  <a:lnTo>
                    <a:pt x="37876" y="40450"/>
                  </a:lnTo>
                  <a:lnTo>
                    <a:pt x="38241" y="39797"/>
                  </a:lnTo>
                  <a:lnTo>
                    <a:pt x="38626" y="39144"/>
                  </a:lnTo>
                  <a:lnTo>
                    <a:pt x="39048" y="38510"/>
                  </a:lnTo>
                  <a:lnTo>
                    <a:pt x="39490" y="37896"/>
                  </a:lnTo>
                  <a:lnTo>
                    <a:pt x="40412" y="36666"/>
                  </a:lnTo>
                  <a:lnTo>
                    <a:pt x="41334" y="35418"/>
                  </a:lnTo>
                  <a:lnTo>
                    <a:pt x="41775" y="34803"/>
                  </a:lnTo>
                  <a:lnTo>
                    <a:pt x="42198" y="34170"/>
                  </a:lnTo>
                  <a:lnTo>
                    <a:pt x="42544" y="33632"/>
                  </a:lnTo>
                  <a:lnTo>
                    <a:pt x="42851" y="33094"/>
                  </a:lnTo>
                  <a:lnTo>
                    <a:pt x="43158" y="32537"/>
                  </a:lnTo>
                  <a:lnTo>
                    <a:pt x="43466" y="31980"/>
                  </a:lnTo>
                  <a:lnTo>
                    <a:pt x="43735" y="31404"/>
                  </a:lnTo>
                  <a:lnTo>
                    <a:pt x="43984" y="30827"/>
                  </a:lnTo>
                  <a:lnTo>
                    <a:pt x="44215" y="30232"/>
                  </a:lnTo>
                  <a:lnTo>
                    <a:pt x="44426" y="29637"/>
                  </a:lnTo>
                  <a:lnTo>
                    <a:pt x="44618" y="29022"/>
                  </a:lnTo>
                  <a:lnTo>
                    <a:pt x="44753" y="28427"/>
                  </a:lnTo>
                  <a:lnTo>
                    <a:pt x="44887" y="27812"/>
                  </a:lnTo>
                  <a:lnTo>
                    <a:pt x="44964" y="27178"/>
                  </a:lnTo>
                  <a:lnTo>
                    <a:pt x="45002" y="26563"/>
                  </a:lnTo>
                  <a:lnTo>
                    <a:pt x="45021" y="25930"/>
                  </a:lnTo>
                  <a:lnTo>
                    <a:pt x="44983" y="25315"/>
                  </a:lnTo>
                  <a:lnTo>
                    <a:pt x="44925" y="24681"/>
                  </a:lnTo>
                  <a:close/>
                  <a:moveTo>
                    <a:pt x="45751" y="24297"/>
                  </a:moveTo>
                  <a:lnTo>
                    <a:pt x="45982" y="24508"/>
                  </a:lnTo>
                  <a:lnTo>
                    <a:pt x="46174" y="24739"/>
                  </a:lnTo>
                  <a:lnTo>
                    <a:pt x="46366" y="24969"/>
                  </a:lnTo>
                  <a:lnTo>
                    <a:pt x="46558" y="25200"/>
                  </a:lnTo>
                  <a:lnTo>
                    <a:pt x="46904" y="25699"/>
                  </a:lnTo>
                  <a:lnTo>
                    <a:pt x="47211" y="26218"/>
                  </a:lnTo>
                  <a:lnTo>
                    <a:pt x="47480" y="26756"/>
                  </a:lnTo>
                  <a:lnTo>
                    <a:pt x="47710" y="27293"/>
                  </a:lnTo>
                  <a:lnTo>
                    <a:pt x="47903" y="27870"/>
                  </a:lnTo>
                  <a:lnTo>
                    <a:pt x="48056" y="28446"/>
                  </a:lnTo>
                  <a:lnTo>
                    <a:pt x="48171" y="29041"/>
                  </a:lnTo>
                  <a:lnTo>
                    <a:pt x="48267" y="29656"/>
                  </a:lnTo>
                  <a:lnTo>
                    <a:pt x="48325" y="30270"/>
                  </a:lnTo>
                  <a:lnTo>
                    <a:pt x="48364" y="30885"/>
                  </a:lnTo>
                  <a:lnTo>
                    <a:pt x="48364" y="31519"/>
                  </a:lnTo>
                  <a:lnTo>
                    <a:pt x="48325" y="32134"/>
                  </a:lnTo>
                  <a:lnTo>
                    <a:pt x="48267" y="32767"/>
                  </a:lnTo>
                  <a:lnTo>
                    <a:pt x="48171" y="33401"/>
                  </a:lnTo>
                  <a:lnTo>
                    <a:pt x="48056" y="34016"/>
                  </a:lnTo>
                  <a:lnTo>
                    <a:pt x="47903" y="34630"/>
                  </a:lnTo>
                  <a:lnTo>
                    <a:pt x="47730" y="35245"/>
                  </a:lnTo>
                  <a:lnTo>
                    <a:pt x="47538" y="35860"/>
                  </a:lnTo>
                  <a:lnTo>
                    <a:pt x="47326" y="36455"/>
                  </a:lnTo>
                  <a:lnTo>
                    <a:pt x="47077" y="37031"/>
                  </a:lnTo>
                  <a:lnTo>
                    <a:pt x="46808" y="37608"/>
                  </a:lnTo>
                  <a:lnTo>
                    <a:pt x="46520" y="38145"/>
                  </a:lnTo>
                  <a:lnTo>
                    <a:pt x="46212" y="38683"/>
                  </a:lnTo>
                  <a:lnTo>
                    <a:pt x="45867" y="39202"/>
                  </a:lnTo>
                  <a:lnTo>
                    <a:pt x="45521" y="39701"/>
                  </a:lnTo>
                  <a:lnTo>
                    <a:pt x="45156" y="40162"/>
                  </a:lnTo>
                  <a:lnTo>
                    <a:pt x="44753" y="40604"/>
                  </a:lnTo>
                  <a:lnTo>
                    <a:pt x="44349" y="41026"/>
                  </a:lnTo>
                  <a:lnTo>
                    <a:pt x="43927" y="41411"/>
                  </a:lnTo>
                  <a:lnTo>
                    <a:pt x="43485" y="41756"/>
                  </a:lnTo>
                  <a:lnTo>
                    <a:pt x="42909" y="42179"/>
                  </a:lnTo>
                  <a:lnTo>
                    <a:pt x="42294" y="42582"/>
                  </a:lnTo>
                  <a:lnTo>
                    <a:pt x="41641" y="42966"/>
                  </a:lnTo>
                  <a:lnTo>
                    <a:pt x="40950" y="43370"/>
                  </a:lnTo>
                  <a:lnTo>
                    <a:pt x="40277" y="43773"/>
                  </a:lnTo>
                  <a:lnTo>
                    <a:pt x="39605" y="44196"/>
                  </a:lnTo>
                  <a:lnTo>
                    <a:pt x="38952" y="44637"/>
                  </a:lnTo>
                  <a:lnTo>
                    <a:pt x="38626" y="44868"/>
                  </a:lnTo>
                  <a:lnTo>
                    <a:pt x="38318" y="45098"/>
                  </a:lnTo>
                  <a:lnTo>
                    <a:pt x="38318" y="45098"/>
                  </a:lnTo>
                  <a:lnTo>
                    <a:pt x="38837" y="44541"/>
                  </a:lnTo>
                  <a:lnTo>
                    <a:pt x="39355" y="44004"/>
                  </a:lnTo>
                  <a:lnTo>
                    <a:pt x="40412" y="42909"/>
                  </a:lnTo>
                  <a:lnTo>
                    <a:pt x="41449" y="41795"/>
                  </a:lnTo>
                  <a:lnTo>
                    <a:pt x="41968" y="41238"/>
                  </a:lnTo>
                  <a:lnTo>
                    <a:pt x="42486" y="40681"/>
                  </a:lnTo>
                  <a:lnTo>
                    <a:pt x="42966" y="40105"/>
                  </a:lnTo>
                  <a:lnTo>
                    <a:pt x="43446" y="39509"/>
                  </a:lnTo>
                  <a:lnTo>
                    <a:pt x="43888" y="38914"/>
                  </a:lnTo>
                  <a:lnTo>
                    <a:pt x="44292" y="38299"/>
                  </a:lnTo>
                  <a:lnTo>
                    <a:pt x="44676" y="37646"/>
                  </a:lnTo>
                  <a:lnTo>
                    <a:pt x="45021" y="36993"/>
                  </a:lnTo>
                  <a:lnTo>
                    <a:pt x="45175" y="36647"/>
                  </a:lnTo>
                  <a:lnTo>
                    <a:pt x="45329" y="36302"/>
                  </a:lnTo>
                  <a:lnTo>
                    <a:pt x="45463" y="35956"/>
                  </a:lnTo>
                  <a:lnTo>
                    <a:pt x="45578" y="35591"/>
                  </a:lnTo>
                  <a:lnTo>
                    <a:pt x="45751" y="35053"/>
                  </a:lnTo>
                  <a:lnTo>
                    <a:pt x="45905" y="34477"/>
                  </a:lnTo>
                  <a:lnTo>
                    <a:pt x="46039" y="33901"/>
                  </a:lnTo>
                  <a:lnTo>
                    <a:pt x="46155" y="33305"/>
                  </a:lnTo>
                  <a:lnTo>
                    <a:pt x="46270" y="32691"/>
                  </a:lnTo>
                  <a:lnTo>
                    <a:pt x="46347" y="32076"/>
                  </a:lnTo>
                  <a:lnTo>
                    <a:pt x="46404" y="31442"/>
                  </a:lnTo>
                  <a:lnTo>
                    <a:pt x="46462" y="30808"/>
                  </a:lnTo>
                  <a:lnTo>
                    <a:pt x="46481" y="30174"/>
                  </a:lnTo>
                  <a:lnTo>
                    <a:pt x="46462" y="29541"/>
                  </a:lnTo>
                  <a:lnTo>
                    <a:pt x="46443" y="28926"/>
                  </a:lnTo>
                  <a:lnTo>
                    <a:pt x="46385" y="28292"/>
                  </a:lnTo>
                  <a:lnTo>
                    <a:pt x="46308" y="27678"/>
                  </a:lnTo>
                  <a:lnTo>
                    <a:pt x="46193" y="27063"/>
                  </a:lnTo>
                  <a:lnTo>
                    <a:pt x="46039" y="26467"/>
                  </a:lnTo>
                  <a:lnTo>
                    <a:pt x="45867" y="25872"/>
                  </a:lnTo>
                  <a:lnTo>
                    <a:pt x="45867" y="25526"/>
                  </a:lnTo>
                  <a:lnTo>
                    <a:pt x="45867" y="25181"/>
                  </a:lnTo>
                  <a:lnTo>
                    <a:pt x="46001" y="25565"/>
                  </a:lnTo>
                  <a:lnTo>
                    <a:pt x="46135" y="25949"/>
                  </a:lnTo>
                  <a:lnTo>
                    <a:pt x="46270" y="26333"/>
                  </a:lnTo>
                  <a:lnTo>
                    <a:pt x="46366" y="26717"/>
                  </a:lnTo>
                  <a:lnTo>
                    <a:pt x="46462" y="27101"/>
                  </a:lnTo>
                  <a:lnTo>
                    <a:pt x="46558" y="27485"/>
                  </a:lnTo>
                  <a:lnTo>
                    <a:pt x="46616" y="27870"/>
                  </a:lnTo>
                  <a:lnTo>
                    <a:pt x="46673" y="28254"/>
                  </a:lnTo>
                  <a:lnTo>
                    <a:pt x="46731" y="28638"/>
                  </a:lnTo>
                  <a:lnTo>
                    <a:pt x="46769" y="29041"/>
                  </a:lnTo>
                  <a:lnTo>
                    <a:pt x="46789" y="29809"/>
                  </a:lnTo>
                  <a:lnTo>
                    <a:pt x="46789" y="30578"/>
                  </a:lnTo>
                  <a:lnTo>
                    <a:pt x="46731" y="31365"/>
                  </a:lnTo>
                  <a:lnTo>
                    <a:pt x="46654" y="32134"/>
                  </a:lnTo>
                  <a:lnTo>
                    <a:pt x="46520" y="32921"/>
                  </a:lnTo>
                  <a:lnTo>
                    <a:pt x="46366" y="33689"/>
                  </a:lnTo>
                  <a:lnTo>
                    <a:pt x="46174" y="34477"/>
                  </a:lnTo>
                  <a:lnTo>
                    <a:pt x="45963" y="35245"/>
                  </a:lnTo>
                  <a:lnTo>
                    <a:pt x="45713" y="36013"/>
                  </a:lnTo>
                  <a:lnTo>
                    <a:pt x="45444" y="36782"/>
                  </a:lnTo>
                  <a:lnTo>
                    <a:pt x="45137" y="37569"/>
                  </a:lnTo>
                  <a:lnTo>
                    <a:pt x="45137" y="37608"/>
                  </a:lnTo>
                  <a:lnTo>
                    <a:pt x="45137" y="37646"/>
                  </a:lnTo>
                  <a:lnTo>
                    <a:pt x="45156" y="37684"/>
                  </a:lnTo>
                  <a:lnTo>
                    <a:pt x="45194" y="37704"/>
                  </a:lnTo>
                  <a:lnTo>
                    <a:pt x="45233" y="37723"/>
                  </a:lnTo>
                  <a:lnTo>
                    <a:pt x="45271" y="37704"/>
                  </a:lnTo>
                  <a:lnTo>
                    <a:pt x="45310" y="37704"/>
                  </a:lnTo>
                  <a:lnTo>
                    <a:pt x="45329" y="37665"/>
                  </a:lnTo>
                  <a:lnTo>
                    <a:pt x="45559" y="37281"/>
                  </a:lnTo>
                  <a:lnTo>
                    <a:pt x="45751" y="36897"/>
                  </a:lnTo>
                  <a:lnTo>
                    <a:pt x="45963" y="36494"/>
                  </a:lnTo>
                  <a:lnTo>
                    <a:pt x="46135" y="36109"/>
                  </a:lnTo>
                  <a:lnTo>
                    <a:pt x="46308" y="35706"/>
                  </a:lnTo>
                  <a:lnTo>
                    <a:pt x="46462" y="35303"/>
                  </a:lnTo>
                  <a:lnTo>
                    <a:pt x="46596" y="34880"/>
                  </a:lnTo>
                  <a:lnTo>
                    <a:pt x="46712" y="34477"/>
                  </a:lnTo>
                  <a:lnTo>
                    <a:pt x="46827" y="34054"/>
                  </a:lnTo>
                  <a:lnTo>
                    <a:pt x="46942" y="33632"/>
                  </a:lnTo>
                  <a:lnTo>
                    <a:pt x="47019" y="33209"/>
                  </a:lnTo>
                  <a:lnTo>
                    <a:pt x="47096" y="32767"/>
                  </a:lnTo>
                  <a:lnTo>
                    <a:pt x="47153" y="32345"/>
                  </a:lnTo>
                  <a:lnTo>
                    <a:pt x="47192" y="31922"/>
                  </a:lnTo>
                  <a:lnTo>
                    <a:pt x="47230" y="31481"/>
                  </a:lnTo>
                  <a:lnTo>
                    <a:pt x="47249" y="31058"/>
                  </a:lnTo>
                  <a:lnTo>
                    <a:pt x="47269" y="30616"/>
                  </a:lnTo>
                  <a:lnTo>
                    <a:pt x="47249" y="30194"/>
                  </a:lnTo>
                  <a:lnTo>
                    <a:pt x="47230" y="29752"/>
                  </a:lnTo>
                  <a:lnTo>
                    <a:pt x="47192" y="29310"/>
                  </a:lnTo>
                  <a:lnTo>
                    <a:pt x="47153" y="28888"/>
                  </a:lnTo>
                  <a:lnTo>
                    <a:pt x="47096" y="28465"/>
                  </a:lnTo>
                  <a:lnTo>
                    <a:pt x="47019" y="28042"/>
                  </a:lnTo>
                  <a:lnTo>
                    <a:pt x="46942" y="27601"/>
                  </a:lnTo>
                  <a:lnTo>
                    <a:pt x="46827" y="27178"/>
                  </a:lnTo>
                  <a:lnTo>
                    <a:pt x="46731" y="26775"/>
                  </a:lnTo>
                  <a:lnTo>
                    <a:pt x="46596" y="26352"/>
                  </a:lnTo>
                  <a:lnTo>
                    <a:pt x="46462" y="25949"/>
                  </a:lnTo>
                  <a:lnTo>
                    <a:pt x="46308" y="25546"/>
                  </a:lnTo>
                  <a:lnTo>
                    <a:pt x="46135" y="25142"/>
                  </a:lnTo>
                  <a:lnTo>
                    <a:pt x="45963" y="24739"/>
                  </a:lnTo>
                  <a:lnTo>
                    <a:pt x="45771" y="24355"/>
                  </a:lnTo>
                  <a:lnTo>
                    <a:pt x="45751" y="24297"/>
                  </a:lnTo>
                  <a:close/>
                  <a:moveTo>
                    <a:pt x="32018" y="39740"/>
                  </a:moveTo>
                  <a:lnTo>
                    <a:pt x="32287" y="40469"/>
                  </a:lnTo>
                  <a:lnTo>
                    <a:pt x="32575" y="41219"/>
                  </a:lnTo>
                  <a:lnTo>
                    <a:pt x="32825" y="41968"/>
                  </a:lnTo>
                  <a:lnTo>
                    <a:pt x="33075" y="42755"/>
                  </a:lnTo>
                  <a:lnTo>
                    <a:pt x="33171" y="43139"/>
                  </a:lnTo>
                  <a:lnTo>
                    <a:pt x="33248" y="43523"/>
                  </a:lnTo>
                  <a:lnTo>
                    <a:pt x="33324" y="43908"/>
                  </a:lnTo>
                  <a:lnTo>
                    <a:pt x="33401" y="44311"/>
                  </a:lnTo>
                  <a:lnTo>
                    <a:pt x="33440" y="44695"/>
                  </a:lnTo>
                  <a:lnTo>
                    <a:pt x="33459" y="45079"/>
                  </a:lnTo>
                  <a:lnTo>
                    <a:pt x="33459" y="45463"/>
                  </a:lnTo>
                  <a:lnTo>
                    <a:pt x="33440" y="45847"/>
                  </a:lnTo>
                  <a:lnTo>
                    <a:pt x="32940" y="44810"/>
                  </a:lnTo>
                  <a:lnTo>
                    <a:pt x="32422" y="43792"/>
                  </a:lnTo>
                  <a:lnTo>
                    <a:pt x="31884" y="42774"/>
                  </a:lnTo>
                  <a:lnTo>
                    <a:pt x="31327" y="41776"/>
                  </a:lnTo>
                  <a:lnTo>
                    <a:pt x="31673" y="40758"/>
                  </a:lnTo>
                  <a:lnTo>
                    <a:pt x="32018" y="39740"/>
                  </a:lnTo>
                  <a:close/>
                  <a:moveTo>
                    <a:pt x="45771" y="27005"/>
                  </a:moveTo>
                  <a:lnTo>
                    <a:pt x="45905" y="27639"/>
                  </a:lnTo>
                  <a:lnTo>
                    <a:pt x="46001" y="28273"/>
                  </a:lnTo>
                  <a:lnTo>
                    <a:pt x="46059" y="28926"/>
                  </a:lnTo>
                  <a:lnTo>
                    <a:pt x="46097" y="29598"/>
                  </a:lnTo>
                  <a:lnTo>
                    <a:pt x="46097" y="30251"/>
                  </a:lnTo>
                  <a:lnTo>
                    <a:pt x="46078" y="30924"/>
                  </a:lnTo>
                  <a:lnTo>
                    <a:pt x="46020" y="31596"/>
                  </a:lnTo>
                  <a:lnTo>
                    <a:pt x="45943" y="32249"/>
                  </a:lnTo>
                  <a:lnTo>
                    <a:pt x="45828" y="32921"/>
                  </a:lnTo>
                  <a:lnTo>
                    <a:pt x="45694" y="33555"/>
                  </a:lnTo>
                  <a:lnTo>
                    <a:pt x="45540" y="34208"/>
                  </a:lnTo>
                  <a:lnTo>
                    <a:pt x="45367" y="34823"/>
                  </a:lnTo>
                  <a:lnTo>
                    <a:pt x="45175" y="35437"/>
                  </a:lnTo>
                  <a:lnTo>
                    <a:pt x="44964" y="36013"/>
                  </a:lnTo>
                  <a:lnTo>
                    <a:pt x="44733" y="36590"/>
                  </a:lnTo>
                  <a:lnTo>
                    <a:pt x="44484" y="37127"/>
                  </a:lnTo>
                  <a:lnTo>
                    <a:pt x="44311" y="37473"/>
                  </a:lnTo>
                  <a:lnTo>
                    <a:pt x="44119" y="37800"/>
                  </a:lnTo>
                  <a:lnTo>
                    <a:pt x="43735" y="38434"/>
                  </a:lnTo>
                  <a:lnTo>
                    <a:pt x="43312" y="39048"/>
                  </a:lnTo>
                  <a:lnTo>
                    <a:pt x="42870" y="39663"/>
                  </a:lnTo>
                  <a:lnTo>
                    <a:pt x="42390" y="40239"/>
                  </a:lnTo>
                  <a:lnTo>
                    <a:pt x="41891" y="40815"/>
                  </a:lnTo>
                  <a:lnTo>
                    <a:pt x="41372" y="41391"/>
                  </a:lnTo>
                  <a:lnTo>
                    <a:pt x="40854" y="41948"/>
                  </a:lnTo>
                  <a:lnTo>
                    <a:pt x="39797" y="43043"/>
                  </a:lnTo>
                  <a:lnTo>
                    <a:pt x="38760" y="44157"/>
                  </a:lnTo>
                  <a:lnTo>
                    <a:pt x="38261" y="44733"/>
                  </a:lnTo>
                  <a:lnTo>
                    <a:pt x="37761" y="45310"/>
                  </a:lnTo>
                  <a:lnTo>
                    <a:pt x="37300" y="45886"/>
                  </a:lnTo>
                  <a:lnTo>
                    <a:pt x="36858" y="46501"/>
                  </a:lnTo>
                  <a:lnTo>
                    <a:pt x="36839" y="46539"/>
                  </a:lnTo>
                  <a:lnTo>
                    <a:pt x="36839" y="46577"/>
                  </a:lnTo>
                  <a:lnTo>
                    <a:pt x="36839" y="46635"/>
                  </a:lnTo>
                  <a:lnTo>
                    <a:pt x="36878" y="46673"/>
                  </a:lnTo>
                  <a:lnTo>
                    <a:pt x="36647" y="47038"/>
                  </a:lnTo>
                  <a:lnTo>
                    <a:pt x="36551" y="47230"/>
                  </a:lnTo>
                  <a:lnTo>
                    <a:pt x="36455" y="47422"/>
                  </a:lnTo>
                  <a:lnTo>
                    <a:pt x="36666" y="46673"/>
                  </a:lnTo>
                  <a:lnTo>
                    <a:pt x="36916" y="45924"/>
                  </a:lnTo>
                  <a:lnTo>
                    <a:pt x="37204" y="45194"/>
                  </a:lnTo>
                  <a:lnTo>
                    <a:pt x="37511" y="44445"/>
                  </a:lnTo>
                  <a:lnTo>
                    <a:pt x="37838" y="43715"/>
                  </a:lnTo>
                  <a:lnTo>
                    <a:pt x="38184" y="42986"/>
                  </a:lnTo>
                  <a:lnTo>
                    <a:pt x="38529" y="42256"/>
                  </a:lnTo>
                  <a:lnTo>
                    <a:pt x="38914" y="41526"/>
                  </a:lnTo>
                  <a:lnTo>
                    <a:pt x="39682" y="40124"/>
                  </a:lnTo>
                  <a:lnTo>
                    <a:pt x="40450" y="38760"/>
                  </a:lnTo>
                  <a:lnTo>
                    <a:pt x="41199" y="37435"/>
                  </a:lnTo>
                  <a:lnTo>
                    <a:pt x="41891" y="36167"/>
                  </a:lnTo>
                  <a:lnTo>
                    <a:pt x="43043" y="34093"/>
                  </a:lnTo>
                  <a:lnTo>
                    <a:pt x="43619" y="32979"/>
                  </a:lnTo>
                  <a:lnTo>
                    <a:pt x="43907" y="32402"/>
                  </a:lnTo>
                  <a:lnTo>
                    <a:pt x="44196" y="31826"/>
                  </a:lnTo>
                  <a:lnTo>
                    <a:pt x="44464" y="31231"/>
                  </a:lnTo>
                  <a:lnTo>
                    <a:pt x="44714" y="30635"/>
                  </a:lnTo>
                  <a:lnTo>
                    <a:pt x="44945" y="30040"/>
                  </a:lnTo>
                  <a:lnTo>
                    <a:pt x="45175" y="29425"/>
                  </a:lnTo>
                  <a:lnTo>
                    <a:pt x="45367" y="28830"/>
                  </a:lnTo>
                  <a:lnTo>
                    <a:pt x="45521" y="28215"/>
                  </a:lnTo>
                  <a:lnTo>
                    <a:pt x="45675" y="27601"/>
                  </a:lnTo>
                  <a:lnTo>
                    <a:pt x="45771" y="27005"/>
                  </a:lnTo>
                  <a:close/>
                  <a:moveTo>
                    <a:pt x="48056" y="46059"/>
                  </a:moveTo>
                  <a:lnTo>
                    <a:pt x="48210" y="46097"/>
                  </a:lnTo>
                  <a:lnTo>
                    <a:pt x="48364" y="46155"/>
                  </a:lnTo>
                  <a:lnTo>
                    <a:pt x="48498" y="46212"/>
                  </a:lnTo>
                  <a:lnTo>
                    <a:pt x="48632" y="46289"/>
                  </a:lnTo>
                  <a:lnTo>
                    <a:pt x="48748" y="46385"/>
                  </a:lnTo>
                  <a:lnTo>
                    <a:pt x="48844" y="46481"/>
                  </a:lnTo>
                  <a:lnTo>
                    <a:pt x="48921" y="46597"/>
                  </a:lnTo>
                  <a:lnTo>
                    <a:pt x="48959" y="46712"/>
                  </a:lnTo>
                  <a:lnTo>
                    <a:pt x="48959" y="46846"/>
                  </a:lnTo>
                  <a:lnTo>
                    <a:pt x="48959" y="46981"/>
                  </a:lnTo>
                  <a:lnTo>
                    <a:pt x="48901" y="47115"/>
                  </a:lnTo>
                  <a:lnTo>
                    <a:pt x="48844" y="47269"/>
                  </a:lnTo>
                  <a:lnTo>
                    <a:pt x="48728" y="47442"/>
                  </a:lnTo>
                  <a:lnTo>
                    <a:pt x="48594" y="47557"/>
                  </a:lnTo>
                  <a:lnTo>
                    <a:pt x="48460" y="47615"/>
                  </a:lnTo>
                  <a:lnTo>
                    <a:pt x="48325" y="47653"/>
                  </a:lnTo>
                  <a:lnTo>
                    <a:pt x="48191" y="47634"/>
                  </a:lnTo>
                  <a:lnTo>
                    <a:pt x="48037" y="47576"/>
                  </a:lnTo>
                  <a:lnTo>
                    <a:pt x="47903" y="47499"/>
                  </a:lnTo>
                  <a:lnTo>
                    <a:pt x="47768" y="47403"/>
                  </a:lnTo>
                  <a:lnTo>
                    <a:pt x="47787" y="47365"/>
                  </a:lnTo>
                  <a:lnTo>
                    <a:pt x="47826" y="47288"/>
                  </a:lnTo>
                  <a:lnTo>
                    <a:pt x="47826" y="47230"/>
                  </a:lnTo>
                  <a:lnTo>
                    <a:pt x="47787" y="47173"/>
                  </a:lnTo>
                  <a:lnTo>
                    <a:pt x="47749" y="47115"/>
                  </a:lnTo>
                  <a:lnTo>
                    <a:pt x="47691" y="47077"/>
                  </a:lnTo>
                  <a:lnTo>
                    <a:pt x="47634" y="47058"/>
                  </a:lnTo>
                  <a:lnTo>
                    <a:pt x="47557" y="47058"/>
                  </a:lnTo>
                  <a:lnTo>
                    <a:pt x="47480" y="47096"/>
                  </a:lnTo>
                  <a:lnTo>
                    <a:pt x="47384" y="46923"/>
                  </a:lnTo>
                  <a:lnTo>
                    <a:pt x="47307" y="46769"/>
                  </a:lnTo>
                  <a:lnTo>
                    <a:pt x="47288" y="46597"/>
                  </a:lnTo>
                  <a:lnTo>
                    <a:pt x="47288" y="46424"/>
                  </a:lnTo>
                  <a:lnTo>
                    <a:pt x="47326" y="46308"/>
                  </a:lnTo>
                  <a:lnTo>
                    <a:pt x="47365" y="46232"/>
                  </a:lnTo>
                  <a:lnTo>
                    <a:pt x="47442" y="46155"/>
                  </a:lnTo>
                  <a:lnTo>
                    <a:pt x="47499" y="46116"/>
                  </a:lnTo>
                  <a:lnTo>
                    <a:pt x="47634" y="46078"/>
                  </a:lnTo>
                  <a:lnTo>
                    <a:pt x="47768" y="46059"/>
                  </a:lnTo>
                  <a:close/>
                  <a:moveTo>
                    <a:pt x="1671" y="31500"/>
                  </a:moveTo>
                  <a:lnTo>
                    <a:pt x="2132" y="31557"/>
                  </a:lnTo>
                  <a:lnTo>
                    <a:pt x="2574" y="31653"/>
                  </a:lnTo>
                  <a:lnTo>
                    <a:pt x="3016" y="31730"/>
                  </a:lnTo>
                  <a:lnTo>
                    <a:pt x="3476" y="31845"/>
                  </a:lnTo>
                  <a:lnTo>
                    <a:pt x="3918" y="31961"/>
                  </a:lnTo>
                  <a:lnTo>
                    <a:pt x="4341" y="32076"/>
                  </a:lnTo>
                  <a:lnTo>
                    <a:pt x="5224" y="32364"/>
                  </a:lnTo>
                  <a:lnTo>
                    <a:pt x="6069" y="32691"/>
                  </a:lnTo>
                  <a:lnTo>
                    <a:pt x="6915" y="33056"/>
                  </a:lnTo>
                  <a:lnTo>
                    <a:pt x="7721" y="33459"/>
                  </a:lnTo>
                  <a:lnTo>
                    <a:pt x="8528" y="33901"/>
                  </a:lnTo>
                  <a:lnTo>
                    <a:pt x="9315" y="34362"/>
                  </a:lnTo>
                  <a:lnTo>
                    <a:pt x="10084" y="34880"/>
                  </a:lnTo>
                  <a:lnTo>
                    <a:pt x="10833" y="35399"/>
                  </a:lnTo>
                  <a:lnTo>
                    <a:pt x="11563" y="35956"/>
                  </a:lnTo>
                  <a:lnTo>
                    <a:pt x="12273" y="36532"/>
                  </a:lnTo>
                  <a:lnTo>
                    <a:pt x="12965" y="37147"/>
                  </a:lnTo>
                  <a:lnTo>
                    <a:pt x="13618" y="37761"/>
                  </a:lnTo>
                  <a:lnTo>
                    <a:pt x="14252" y="38414"/>
                  </a:lnTo>
                  <a:lnTo>
                    <a:pt x="14501" y="38683"/>
                  </a:lnTo>
                  <a:lnTo>
                    <a:pt x="14732" y="38952"/>
                  </a:lnTo>
                  <a:lnTo>
                    <a:pt x="14943" y="39221"/>
                  </a:lnTo>
                  <a:lnTo>
                    <a:pt x="15154" y="39509"/>
                  </a:lnTo>
                  <a:lnTo>
                    <a:pt x="15539" y="40085"/>
                  </a:lnTo>
                  <a:lnTo>
                    <a:pt x="15903" y="40681"/>
                  </a:lnTo>
                  <a:lnTo>
                    <a:pt x="16230" y="41295"/>
                  </a:lnTo>
                  <a:lnTo>
                    <a:pt x="16537" y="41929"/>
                  </a:lnTo>
                  <a:lnTo>
                    <a:pt x="16825" y="42582"/>
                  </a:lnTo>
                  <a:lnTo>
                    <a:pt x="17114" y="43216"/>
                  </a:lnTo>
                  <a:lnTo>
                    <a:pt x="17671" y="44522"/>
                  </a:lnTo>
                  <a:lnTo>
                    <a:pt x="17939" y="45156"/>
                  </a:lnTo>
                  <a:lnTo>
                    <a:pt x="18228" y="45809"/>
                  </a:lnTo>
                  <a:lnTo>
                    <a:pt x="18535" y="46424"/>
                  </a:lnTo>
                  <a:lnTo>
                    <a:pt x="18861" y="47038"/>
                  </a:lnTo>
                  <a:lnTo>
                    <a:pt x="19226" y="47634"/>
                  </a:lnTo>
                  <a:lnTo>
                    <a:pt x="19610" y="48210"/>
                  </a:lnTo>
                  <a:lnTo>
                    <a:pt x="19073" y="47749"/>
                  </a:lnTo>
                  <a:lnTo>
                    <a:pt x="18535" y="47269"/>
                  </a:lnTo>
                  <a:lnTo>
                    <a:pt x="18074" y="46693"/>
                  </a:lnTo>
                  <a:lnTo>
                    <a:pt x="17613" y="46097"/>
                  </a:lnTo>
                  <a:lnTo>
                    <a:pt x="16729" y="44906"/>
                  </a:lnTo>
                  <a:lnTo>
                    <a:pt x="15846" y="43677"/>
                  </a:lnTo>
                  <a:lnTo>
                    <a:pt x="14982" y="42467"/>
                  </a:lnTo>
                  <a:lnTo>
                    <a:pt x="14098" y="41257"/>
                  </a:lnTo>
                  <a:lnTo>
                    <a:pt x="13214" y="40047"/>
                  </a:lnTo>
                  <a:lnTo>
                    <a:pt x="12312" y="38875"/>
                  </a:lnTo>
                  <a:lnTo>
                    <a:pt x="11851" y="38299"/>
                  </a:lnTo>
                  <a:lnTo>
                    <a:pt x="11371" y="37742"/>
                  </a:lnTo>
                  <a:lnTo>
                    <a:pt x="10890" y="37204"/>
                  </a:lnTo>
                  <a:lnTo>
                    <a:pt x="10391" y="36666"/>
                  </a:lnTo>
                  <a:lnTo>
                    <a:pt x="9892" y="36148"/>
                  </a:lnTo>
                  <a:lnTo>
                    <a:pt x="9373" y="35648"/>
                  </a:lnTo>
                  <a:lnTo>
                    <a:pt x="8835" y="35168"/>
                  </a:lnTo>
                  <a:lnTo>
                    <a:pt x="8278" y="34707"/>
                  </a:lnTo>
                  <a:lnTo>
                    <a:pt x="7721" y="34266"/>
                  </a:lnTo>
                  <a:lnTo>
                    <a:pt x="7126" y="33843"/>
                  </a:lnTo>
                  <a:lnTo>
                    <a:pt x="6530" y="33459"/>
                  </a:lnTo>
                  <a:lnTo>
                    <a:pt x="5897" y="33094"/>
                  </a:lnTo>
                  <a:lnTo>
                    <a:pt x="5263" y="32748"/>
                  </a:lnTo>
                  <a:lnTo>
                    <a:pt x="4591" y="32441"/>
                  </a:lnTo>
                  <a:lnTo>
                    <a:pt x="3899" y="32153"/>
                  </a:lnTo>
                  <a:lnTo>
                    <a:pt x="3188" y="31903"/>
                  </a:lnTo>
                  <a:lnTo>
                    <a:pt x="2439" y="31673"/>
                  </a:lnTo>
                  <a:lnTo>
                    <a:pt x="1671" y="31500"/>
                  </a:lnTo>
                  <a:close/>
                  <a:moveTo>
                    <a:pt x="2708" y="32883"/>
                  </a:moveTo>
                  <a:lnTo>
                    <a:pt x="3265" y="33228"/>
                  </a:lnTo>
                  <a:lnTo>
                    <a:pt x="3803" y="33593"/>
                  </a:lnTo>
                  <a:lnTo>
                    <a:pt x="4341" y="33977"/>
                  </a:lnTo>
                  <a:lnTo>
                    <a:pt x="4859" y="34362"/>
                  </a:lnTo>
                  <a:lnTo>
                    <a:pt x="5378" y="34765"/>
                  </a:lnTo>
                  <a:lnTo>
                    <a:pt x="5897" y="35168"/>
                  </a:lnTo>
                  <a:lnTo>
                    <a:pt x="6396" y="35591"/>
                  </a:lnTo>
                  <a:lnTo>
                    <a:pt x="6895" y="36033"/>
                  </a:lnTo>
                  <a:lnTo>
                    <a:pt x="7875" y="36916"/>
                  </a:lnTo>
                  <a:lnTo>
                    <a:pt x="8854" y="37838"/>
                  </a:lnTo>
                  <a:lnTo>
                    <a:pt x="9796" y="38779"/>
                  </a:lnTo>
                  <a:lnTo>
                    <a:pt x="10718" y="39740"/>
                  </a:lnTo>
                  <a:lnTo>
                    <a:pt x="11640" y="40719"/>
                  </a:lnTo>
                  <a:lnTo>
                    <a:pt x="12561" y="41718"/>
                  </a:lnTo>
                  <a:lnTo>
                    <a:pt x="14386" y="43696"/>
                  </a:lnTo>
                  <a:lnTo>
                    <a:pt x="15289" y="44676"/>
                  </a:lnTo>
                  <a:lnTo>
                    <a:pt x="16211" y="45655"/>
                  </a:lnTo>
                  <a:lnTo>
                    <a:pt x="17152" y="46616"/>
                  </a:lnTo>
                  <a:lnTo>
                    <a:pt x="18093" y="47538"/>
                  </a:lnTo>
                  <a:lnTo>
                    <a:pt x="18708" y="48210"/>
                  </a:lnTo>
                  <a:lnTo>
                    <a:pt x="19361" y="48844"/>
                  </a:lnTo>
                  <a:lnTo>
                    <a:pt x="19361" y="48844"/>
                  </a:lnTo>
                  <a:lnTo>
                    <a:pt x="18689" y="48517"/>
                  </a:lnTo>
                  <a:lnTo>
                    <a:pt x="18016" y="48229"/>
                  </a:lnTo>
                  <a:lnTo>
                    <a:pt x="17344" y="47941"/>
                  </a:lnTo>
                  <a:lnTo>
                    <a:pt x="16653" y="47672"/>
                  </a:lnTo>
                  <a:lnTo>
                    <a:pt x="15270" y="47154"/>
                  </a:lnTo>
                  <a:lnTo>
                    <a:pt x="13906" y="46616"/>
                  </a:lnTo>
                  <a:lnTo>
                    <a:pt x="13214" y="46347"/>
                  </a:lnTo>
                  <a:lnTo>
                    <a:pt x="12561" y="46040"/>
                  </a:lnTo>
                  <a:lnTo>
                    <a:pt x="11889" y="45713"/>
                  </a:lnTo>
                  <a:lnTo>
                    <a:pt x="11255" y="45367"/>
                  </a:lnTo>
                  <a:lnTo>
                    <a:pt x="10622" y="44983"/>
                  </a:lnTo>
                  <a:lnTo>
                    <a:pt x="10007" y="44561"/>
                  </a:lnTo>
                  <a:lnTo>
                    <a:pt x="9719" y="44330"/>
                  </a:lnTo>
                  <a:lnTo>
                    <a:pt x="9431" y="44100"/>
                  </a:lnTo>
                  <a:lnTo>
                    <a:pt x="9143" y="43850"/>
                  </a:lnTo>
                  <a:lnTo>
                    <a:pt x="8854" y="43581"/>
                  </a:lnTo>
                  <a:lnTo>
                    <a:pt x="8490" y="43197"/>
                  </a:lnTo>
                  <a:lnTo>
                    <a:pt x="8125" y="42794"/>
                  </a:lnTo>
                  <a:lnTo>
                    <a:pt x="7779" y="42371"/>
                  </a:lnTo>
                  <a:lnTo>
                    <a:pt x="7452" y="41948"/>
                  </a:lnTo>
                  <a:lnTo>
                    <a:pt x="7145" y="41487"/>
                  </a:lnTo>
                  <a:lnTo>
                    <a:pt x="6838" y="41046"/>
                  </a:lnTo>
                  <a:lnTo>
                    <a:pt x="6550" y="40566"/>
                  </a:lnTo>
                  <a:lnTo>
                    <a:pt x="6281" y="40105"/>
                  </a:lnTo>
                  <a:lnTo>
                    <a:pt x="5743" y="39125"/>
                  </a:lnTo>
                  <a:lnTo>
                    <a:pt x="5244" y="38165"/>
                  </a:lnTo>
                  <a:lnTo>
                    <a:pt x="4264" y="36244"/>
                  </a:lnTo>
                  <a:lnTo>
                    <a:pt x="3745" y="35187"/>
                  </a:lnTo>
                  <a:lnTo>
                    <a:pt x="3342" y="34419"/>
                  </a:lnTo>
                  <a:lnTo>
                    <a:pt x="2900" y="33613"/>
                  </a:lnTo>
                  <a:lnTo>
                    <a:pt x="4629" y="35629"/>
                  </a:lnTo>
                  <a:lnTo>
                    <a:pt x="5493" y="36628"/>
                  </a:lnTo>
                  <a:lnTo>
                    <a:pt x="6377" y="37646"/>
                  </a:lnTo>
                  <a:lnTo>
                    <a:pt x="7279" y="38645"/>
                  </a:lnTo>
                  <a:lnTo>
                    <a:pt x="8201" y="39624"/>
                  </a:lnTo>
                  <a:lnTo>
                    <a:pt x="9123" y="40604"/>
                  </a:lnTo>
                  <a:lnTo>
                    <a:pt x="10065" y="41564"/>
                  </a:lnTo>
                  <a:lnTo>
                    <a:pt x="11025" y="42486"/>
                  </a:lnTo>
                  <a:lnTo>
                    <a:pt x="12004" y="43408"/>
                  </a:lnTo>
                  <a:lnTo>
                    <a:pt x="13003" y="44292"/>
                  </a:lnTo>
                  <a:lnTo>
                    <a:pt x="14021" y="45137"/>
                  </a:lnTo>
                  <a:lnTo>
                    <a:pt x="15039" y="45944"/>
                  </a:lnTo>
                  <a:lnTo>
                    <a:pt x="16096" y="46712"/>
                  </a:lnTo>
                  <a:lnTo>
                    <a:pt x="16633" y="47096"/>
                  </a:lnTo>
                  <a:lnTo>
                    <a:pt x="17171" y="47461"/>
                  </a:lnTo>
                  <a:lnTo>
                    <a:pt x="17728" y="47807"/>
                  </a:lnTo>
                  <a:lnTo>
                    <a:pt x="18266" y="48133"/>
                  </a:lnTo>
                  <a:lnTo>
                    <a:pt x="18304" y="48152"/>
                  </a:lnTo>
                  <a:lnTo>
                    <a:pt x="18343" y="48152"/>
                  </a:lnTo>
                  <a:lnTo>
                    <a:pt x="18381" y="48133"/>
                  </a:lnTo>
                  <a:lnTo>
                    <a:pt x="18400" y="48095"/>
                  </a:lnTo>
                  <a:lnTo>
                    <a:pt x="18420" y="48056"/>
                  </a:lnTo>
                  <a:lnTo>
                    <a:pt x="18439" y="48018"/>
                  </a:lnTo>
                  <a:lnTo>
                    <a:pt x="18420" y="47999"/>
                  </a:lnTo>
                  <a:lnTo>
                    <a:pt x="18400" y="47960"/>
                  </a:lnTo>
                  <a:lnTo>
                    <a:pt x="17229" y="46961"/>
                  </a:lnTo>
                  <a:lnTo>
                    <a:pt x="16076" y="45982"/>
                  </a:lnTo>
                  <a:lnTo>
                    <a:pt x="13733" y="44023"/>
                  </a:lnTo>
                  <a:lnTo>
                    <a:pt x="12600" y="43024"/>
                  </a:lnTo>
                  <a:lnTo>
                    <a:pt x="11447" y="42025"/>
                  </a:lnTo>
                  <a:lnTo>
                    <a:pt x="10333" y="40988"/>
                  </a:lnTo>
                  <a:lnTo>
                    <a:pt x="9239" y="39912"/>
                  </a:lnTo>
                  <a:lnTo>
                    <a:pt x="8394" y="39048"/>
                  </a:lnTo>
                  <a:lnTo>
                    <a:pt x="7568" y="38184"/>
                  </a:lnTo>
                  <a:lnTo>
                    <a:pt x="5935" y="36436"/>
                  </a:lnTo>
                  <a:lnTo>
                    <a:pt x="2708" y="32883"/>
                  </a:lnTo>
                  <a:close/>
                  <a:moveTo>
                    <a:pt x="32959" y="28465"/>
                  </a:moveTo>
                  <a:lnTo>
                    <a:pt x="32537" y="28945"/>
                  </a:lnTo>
                  <a:lnTo>
                    <a:pt x="32114" y="29445"/>
                  </a:lnTo>
                  <a:lnTo>
                    <a:pt x="31692" y="29963"/>
                  </a:lnTo>
                  <a:lnTo>
                    <a:pt x="31250" y="30501"/>
                  </a:lnTo>
                  <a:lnTo>
                    <a:pt x="30827" y="31058"/>
                  </a:lnTo>
                  <a:lnTo>
                    <a:pt x="30405" y="31634"/>
                  </a:lnTo>
                  <a:lnTo>
                    <a:pt x="30002" y="32230"/>
                  </a:lnTo>
                  <a:lnTo>
                    <a:pt x="29579" y="32844"/>
                  </a:lnTo>
                  <a:lnTo>
                    <a:pt x="29176" y="33478"/>
                  </a:lnTo>
                  <a:lnTo>
                    <a:pt x="28791" y="34112"/>
                  </a:lnTo>
                  <a:lnTo>
                    <a:pt x="28407" y="34765"/>
                  </a:lnTo>
                  <a:lnTo>
                    <a:pt x="28042" y="35437"/>
                  </a:lnTo>
                  <a:lnTo>
                    <a:pt x="27697" y="36109"/>
                  </a:lnTo>
                  <a:lnTo>
                    <a:pt x="27370" y="36782"/>
                  </a:lnTo>
                  <a:lnTo>
                    <a:pt x="27063" y="37473"/>
                  </a:lnTo>
                  <a:lnTo>
                    <a:pt x="26775" y="38165"/>
                  </a:lnTo>
                  <a:lnTo>
                    <a:pt x="26506" y="38875"/>
                  </a:lnTo>
                  <a:lnTo>
                    <a:pt x="26275" y="39586"/>
                  </a:lnTo>
                  <a:lnTo>
                    <a:pt x="26064" y="40277"/>
                  </a:lnTo>
                  <a:lnTo>
                    <a:pt x="25872" y="40988"/>
                  </a:lnTo>
                  <a:lnTo>
                    <a:pt x="25718" y="41699"/>
                  </a:lnTo>
                  <a:lnTo>
                    <a:pt x="25603" y="42409"/>
                  </a:lnTo>
                  <a:lnTo>
                    <a:pt x="25526" y="43101"/>
                  </a:lnTo>
                  <a:lnTo>
                    <a:pt x="25469" y="43812"/>
                  </a:lnTo>
                  <a:lnTo>
                    <a:pt x="25449" y="44503"/>
                  </a:lnTo>
                  <a:lnTo>
                    <a:pt x="25488" y="45194"/>
                  </a:lnTo>
                  <a:lnTo>
                    <a:pt x="25565" y="45867"/>
                  </a:lnTo>
                  <a:lnTo>
                    <a:pt x="25680" y="46539"/>
                  </a:lnTo>
                  <a:lnTo>
                    <a:pt x="25738" y="46865"/>
                  </a:lnTo>
                  <a:lnTo>
                    <a:pt x="25834" y="47211"/>
                  </a:lnTo>
                  <a:lnTo>
                    <a:pt x="25930" y="47538"/>
                  </a:lnTo>
                  <a:lnTo>
                    <a:pt x="26045" y="47864"/>
                  </a:lnTo>
                  <a:lnTo>
                    <a:pt x="26160" y="48172"/>
                  </a:lnTo>
                  <a:lnTo>
                    <a:pt x="26295" y="48498"/>
                  </a:lnTo>
                  <a:lnTo>
                    <a:pt x="26448" y="48805"/>
                  </a:lnTo>
                  <a:lnTo>
                    <a:pt x="26602" y="49113"/>
                  </a:lnTo>
                  <a:lnTo>
                    <a:pt x="26621" y="49420"/>
                  </a:lnTo>
                  <a:lnTo>
                    <a:pt x="26410" y="49036"/>
                  </a:lnTo>
                  <a:lnTo>
                    <a:pt x="26218" y="48671"/>
                  </a:lnTo>
                  <a:lnTo>
                    <a:pt x="26045" y="48287"/>
                  </a:lnTo>
                  <a:lnTo>
                    <a:pt x="25891" y="47903"/>
                  </a:lnTo>
                  <a:lnTo>
                    <a:pt x="25738" y="47518"/>
                  </a:lnTo>
                  <a:lnTo>
                    <a:pt x="25603" y="47134"/>
                  </a:lnTo>
                  <a:lnTo>
                    <a:pt x="25488" y="46750"/>
                  </a:lnTo>
                  <a:lnTo>
                    <a:pt x="25373" y="46347"/>
                  </a:lnTo>
                  <a:lnTo>
                    <a:pt x="25277" y="45963"/>
                  </a:lnTo>
                  <a:lnTo>
                    <a:pt x="25200" y="45579"/>
                  </a:lnTo>
                  <a:lnTo>
                    <a:pt x="25123" y="45175"/>
                  </a:lnTo>
                  <a:lnTo>
                    <a:pt x="25065" y="44772"/>
                  </a:lnTo>
                  <a:lnTo>
                    <a:pt x="25027" y="44388"/>
                  </a:lnTo>
                  <a:lnTo>
                    <a:pt x="24988" y="43984"/>
                  </a:lnTo>
                  <a:lnTo>
                    <a:pt x="24969" y="43581"/>
                  </a:lnTo>
                  <a:lnTo>
                    <a:pt x="24969" y="43178"/>
                  </a:lnTo>
                  <a:lnTo>
                    <a:pt x="24969" y="42774"/>
                  </a:lnTo>
                  <a:lnTo>
                    <a:pt x="24969" y="42371"/>
                  </a:lnTo>
                  <a:lnTo>
                    <a:pt x="25046" y="41564"/>
                  </a:lnTo>
                  <a:lnTo>
                    <a:pt x="25142" y="40758"/>
                  </a:lnTo>
                  <a:lnTo>
                    <a:pt x="25296" y="39951"/>
                  </a:lnTo>
                  <a:lnTo>
                    <a:pt x="25488" y="39144"/>
                  </a:lnTo>
                  <a:lnTo>
                    <a:pt x="25718" y="38337"/>
                  </a:lnTo>
                  <a:lnTo>
                    <a:pt x="25987" y="37531"/>
                  </a:lnTo>
                  <a:lnTo>
                    <a:pt x="26295" y="36724"/>
                  </a:lnTo>
                  <a:lnTo>
                    <a:pt x="26602" y="36013"/>
                  </a:lnTo>
                  <a:lnTo>
                    <a:pt x="26948" y="35341"/>
                  </a:lnTo>
                  <a:lnTo>
                    <a:pt x="27332" y="34650"/>
                  </a:lnTo>
                  <a:lnTo>
                    <a:pt x="27735" y="33997"/>
                  </a:lnTo>
                  <a:lnTo>
                    <a:pt x="28158" y="33363"/>
                  </a:lnTo>
                  <a:lnTo>
                    <a:pt x="28619" y="32729"/>
                  </a:lnTo>
                  <a:lnTo>
                    <a:pt x="29080" y="32114"/>
                  </a:lnTo>
                  <a:lnTo>
                    <a:pt x="29560" y="31519"/>
                  </a:lnTo>
                  <a:lnTo>
                    <a:pt x="29733" y="31327"/>
                  </a:lnTo>
                  <a:lnTo>
                    <a:pt x="30021" y="31020"/>
                  </a:lnTo>
                  <a:lnTo>
                    <a:pt x="30405" y="30635"/>
                  </a:lnTo>
                  <a:lnTo>
                    <a:pt x="30866" y="30213"/>
                  </a:lnTo>
                  <a:lnTo>
                    <a:pt x="31365" y="29752"/>
                  </a:lnTo>
                  <a:lnTo>
                    <a:pt x="31884" y="29291"/>
                  </a:lnTo>
                  <a:lnTo>
                    <a:pt x="32422" y="28849"/>
                  </a:lnTo>
                  <a:lnTo>
                    <a:pt x="32959" y="28465"/>
                  </a:lnTo>
                  <a:close/>
                  <a:moveTo>
                    <a:pt x="33708" y="28004"/>
                  </a:moveTo>
                  <a:lnTo>
                    <a:pt x="33612" y="28868"/>
                  </a:lnTo>
                  <a:lnTo>
                    <a:pt x="33478" y="29713"/>
                  </a:lnTo>
                  <a:lnTo>
                    <a:pt x="33324" y="30539"/>
                  </a:lnTo>
                  <a:lnTo>
                    <a:pt x="33132" y="31346"/>
                  </a:lnTo>
                  <a:lnTo>
                    <a:pt x="32921" y="32134"/>
                  </a:lnTo>
                  <a:lnTo>
                    <a:pt x="32671" y="32921"/>
                  </a:lnTo>
                  <a:lnTo>
                    <a:pt x="32402" y="33689"/>
                  </a:lnTo>
                  <a:lnTo>
                    <a:pt x="32114" y="34458"/>
                  </a:lnTo>
                  <a:lnTo>
                    <a:pt x="31807" y="35207"/>
                  </a:lnTo>
                  <a:lnTo>
                    <a:pt x="31480" y="35956"/>
                  </a:lnTo>
                  <a:lnTo>
                    <a:pt x="31135" y="36724"/>
                  </a:lnTo>
                  <a:lnTo>
                    <a:pt x="30789" y="37473"/>
                  </a:lnTo>
                  <a:lnTo>
                    <a:pt x="30040" y="38991"/>
                  </a:lnTo>
                  <a:lnTo>
                    <a:pt x="29272" y="40546"/>
                  </a:lnTo>
                  <a:lnTo>
                    <a:pt x="28772" y="41622"/>
                  </a:lnTo>
                  <a:lnTo>
                    <a:pt x="28523" y="42160"/>
                  </a:lnTo>
                  <a:lnTo>
                    <a:pt x="28292" y="42697"/>
                  </a:lnTo>
                  <a:lnTo>
                    <a:pt x="28081" y="43255"/>
                  </a:lnTo>
                  <a:lnTo>
                    <a:pt x="27889" y="43812"/>
                  </a:lnTo>
                  <a:lnTo>
                    <a:pt x="27697" y="44369"/>
                  </a:lnTo>
                  <a:lnTo>
                    <a:pt x="27543" y="44926"/>
                  </a:lnTo>
                  <a:lnTo>
                    <a:pt x="27409" y="45483"/>
                  </a:lnTo>
                  <a:lnTo>
                    <a:pt x="27274" y="46059"/>
                  </a:lnTo>
                  <a:lnTo>
                    <a:pt x="27178" y="46635"/>
                  </a:lnTo>
                  <a:lnTo>
                    <a:pt x="27120" y="47211"/>
                  </a:lnTo>
                  <a:lnTo>
                    <a:pt x="27063" y="47787"/>
                  </a:lnTo>
                  <a:lnTo>
                    <a:pt x="27063" y="48383"/>
                  </a:lnTo>
                  <a:lnTo>
                    <a:pt x="27063" y="48959"/>
                  </a:lnTo>
                  <a:lnTo>
                    <a:pt x="27120" y="49554"/>
                  </a:lnTo>
                  <a:lnTo>
                    <a:pt x="27120" y="49554"/>
                  </a:lnTo>
                  <a:lnTo>
                    <a:pt x="27024" y="49362"/>
                  </a:lnTo>
                  <a:lnTo>
                    <a:pt x="26986" y="48709"/>
                  </a:lnTo>
                  <a:lnTo>
                    <a:pt x="26948" y="48056"/>
                  </a:lnTo>
                  <a:lnTo>
                    <a:pt x="26948" y="47384"/>
                  </a:lnTo>
                  <a:lnTo>
                    <a:pt x="26948" y="46731"/>
                  </a:lnTo>
                  <a:lnTo>
                    <a:pt x="26967" y="46078"/>
                  </a:lnTo>
                  <a:lnTo>
                    <a:pt x="27024" y="45406"/>
                  </a:lnTo>
                  <a:lnTo>
                    <a:pt x="27082" y="44733"/>
                  </a:lnTo>
                  <a:lnTo>
                    <a:pt x="27159" y="44061"/>
                  </a:lnTo>
                  <a:lnTo>
                    <a:pt x="27293" y="43216"/>
                  </a:lnTo>
                  <a:lnTo>
                    <a:pt x="27447" y="42390"/>
                  </a:lnTo>
                  <a:lnTo>
                    <a:pt x="27658" y="41603"/>
                  </a:lnTo>
                  <a:lnTo>
                    <a:pt x="27889" y="40815"/>
                  </a:lnTo>
                  <a:lnTo>
                    <a:pt x="28158" y="40047"/>
                  </a:lnTo>
                  <a:lnTo>
                    <a:pt x="28446" y="39279"/>
                  </a:lnTo>
                  <a:lnTo>
                    <a:pt x="28772" y="38549"/>
                  </a:lnTo>
                  <a:lnTo>
                    <a:pt x="29118" y="37819"/>
                  </a:lnTo>
                  <a:lnTo>
                    <a:pt x="29502" y="37089"/>
                  </a:lnTo>
                  <a:lnTo>
                    <a:pt x="29886" y="36378"/>
                  </a:lnTo>
                  <a:lnTo>
                    <a:pt x="30309" y="35687"/>
                  </a:lnTo>
                  <a:lnTo>
                    <a:pt x="30731" y="34995"/>
                  </a:lnTo>
                  <a:lnTo>
                    <a:pt x="31192" y="34304"/>
                  </a:lnTo>
                  <a:lnTo>
                    <a:pt x="31653" y="33613"/>
                  </a:lnTo>
                  <a:lnTo>
                    <a:pt x="32614" y="32249"/>
                  </a:lnTo>
                  <a:lnTo>
                    <a:pt x="32633" y="32210"/>
                  </a:lnTo>
                  <a:lnTo>
                    <a:pt x="32633" y="32153"/>
                  </a:lnTo>
                  <a:lnTo>
                    <a:pt x="32633" y="32114"/>
                  </a:lnTo>
                  <a:lnTo>
                    <a:pt x="32594" y="32076"/>
                  </a:lnTo>
                  <a:lnTo>
                    <a:pt x="32556" y="32038"/>
                  </a:lnTo>
                  <a:lnTo>
                    <a:pt x="32460" y="32038"/>
                  </a:lnTo>
                  <a:lnTo>
                    <a:pt x="32422" y="32076"/>
                  </a:lnTo>
                  <a:lnTo>
                    <a:pt x="32018" y="32479"/>
                  </a:lnTo>
                  <a:lnTo>
                    <a:pt x="31653" y="32863"/>
                  </a:lnTo>
                  <a:lnTo>
                    <a:pt x="31288" y="33286"/>
                  </a:lnTo>
                  <a:lnTo>
                    <a:pt x="30943" y="33709"/>
                  </a:lnTo>
                  <a:lnTo>
                    <a:pt x="30597" y="34150"/>
                  </a:lnTo>
                  <a:lnTo>
                    <a:pt x="30270" y="34592"/>
                  </a:lnTo>
                  <a:lnTo>
                    <a:pt x="29963" y="35034"/>
                  </a:lnTo>
                  <a:lnTo>
                    <a:pt x="29675" y="35495"/>
                  </a:lnTo>
                  <a:lnTo>
                    <a:pt x="29406" y="35975"/>
                  </a:lnTo>
                  <a:lnTo>
                    <a:pt x="29137" y="36455"/>
                  </a:lnTo>
                  <a:lnTo>
                    <a:pt x="28888" y="36935"/>
                  </a:lnTo>
                  <a:lnTo>
                    <a:pt x="28638" y="37416"/>
                  </a:lnTo>
                  <a:lnTo>
                    <a:pt x="28427" y="37915"/>
                  </a:lnTo>
                  <a:lnTo>
                    <a:pt x="28215" y="38434"/>
                  </a:lnTo>
                  <a:lnTo>
                    <a:pt x="28004" y="38933"/>
                  </a:lnTo>
                  <a:lnTo>
                    <a:pt x="27831" y="39451"/>
                  </a:lnTo>
                  <a:lnTo>
                    <a:pt x="27658" y="39970"/>
                  </a:lnTo>
                  <a:lnTo>
                    <a:pt x="27485" y="40508"/>
                  </a:lnTo>
                  <a:lnTo>
                    <a:pt x="27351" y="41046"/>
                  </a:lnTo>
                  <a:lnTo>
                    <a:pt x="27216" y="41583"/>
                  </a:lnTo>
                  <a:lnTo>
                    <a:pt x="27101" y="42121"/>
                  </a:lnTo>
                  <a:lnTo>
                    <a:pt x="26986" y="42659"/>
                  </a:lnTo>
                  <a:lnTo>
                    <a:pt x="26890" y="43197"/>
                  </a:lnTo>
                  <a:lnTo>
                    <a:pt x="26813" y="43754"/>
                  </a:lnTo>
                  <a:lnTo>
                    <a:pt x="26736" y="44311"/>
                  </a:lnTo>
                  <a:lnTo>
                    <a:pt x="26679" y="44849"/>
                  </a:lnTo>
                  <a:lnTo>
                    <a:pt x="26621" y="45406"/>
                  </a:lnTo>
                  <a:lnTo>
                    <a:pt x="26583" y="45963"/>
                  </a:lnTo>
                  <a:lnTo>
                    <a:pt x="26563" y="46520"/>
                  </a:lnTo>
                  <a:lnTo>
                    <a:pt x="26544" y="47077"/>
                  </a:lnTo>
                  <a:lnTo>
                    <a:pt x="26563" y="48191"/>
                  </a:lnTo>
                  <a:lnTo>
                    <a:pt x="26352" y="47538"/>
                  </a:lnTo>
                  <a:lnTo>
                    <a:pt x="26199" y="46885"/>
                  </a:lnTo>
                  <a:lnTo>
                    <a:pt x="26083" y="46232"/>
                  </a:lnTo>
                  <a:lnTo>
                    <a:pt x="26006" y="45559"/>
                  </a:lnTo>
                  <a:lnTo>
                    <a:pt x="25968" y="44906"/>
                  </a:lnTo>
                  <a:lnTo>
                    <a:pt x="25949" y="44234"/>
                  </a:lnTo>
                  <a:lnTo>
                    <a:pt x="25987" y="43581"/>
                  </a:lnTo>
                  <a:lnTo>
                    <a:pt x="26045" y="42909"/>
                  </a:lnTo>
                  <a:lnTo>
                    <a:pt x="26141" y="42256"/>
                  </a:lnTo>
                  <a:lnTo>
                    <a:pt x="26256" y="41583"/>
                  </a:lnTo>
                  <a:lnTo>
                    <a:pt x="26410" y="40930"/>
                  </a:lnTo>
                  <a:lnTo>
                    <a:pt x="26583" y="40277"/>
                  </a:lnTo>
                  <a:lnTo>
                    <a:pt x="26794" y="39624"/>
                  </a:lnTo>
                  <a:lnTo>
                    <a:pt x="27024" y="38971"/>
                  </a:lnTo>
                  <a:lnTo>
                    <a:pt x="27274" y="38318"/>
                  </a:lnTo>
                  <a:lnTo>
                    <a:pt x="27543" y="37684"/>
                  </a:lnTo>
                  <a:lnTo>
                    <a:pt x="27831" y="37051"/>
                  </a:lnTo>
                  <a:lnTo>
                    <a:pt x="28138" y="36417"/>
                  </a:lnTo>
                  <a:lnTo>
                    <a:pt x="28465" y="35783"/>
                  </a:lnTo>
                  <a:lnTo>
                    <a:pt x="28791" y="35168"/>
                  </a:lnTo>
                  <a:lnTo>
                    <a:pt x="29137" y="34554"/>
                  </a:lnTo>
                  <a:lnTo>
                    <a:pt x="29502" y="33958"/>
                  </a:lnTo>
                  <a:lnTo>
                    <a:pt x="29886" y="33363"/>
                  </a:lnTo>
                  <a:lnTo>
                    <a:pt x="30270" y="32767"/>
                  </a:lnTo>
                  <a:lnTo>
                    <a:pt x="31058" y="31615"/>
                  </a:lnTo>
                  <a:lnTo>
                    <a:pt x="31865" y="30520"/>
                  </a:lnTo>
                  <a:lnTo>
                    <a:pt x="32671" y="29445"/>
                  </a:lnTo>
                  <a:lnTo>
                    <a:pt x="33478" y="28446"/>
                  </a:lnTo>
                  <a:lnTo>
                    <a:pt x="33516" y="28369"/>
                  </a:lnTo>
                  <a:lnTo>
                    <a:pt x="33516" y="28273"/>
                  </a:lnTo>
                  <a:lnTo>
                    <a:pt x="33478" y="28215"/>
                  </a:lnTo>
                  <a:lnTo>
                    <a:pt x="33420" y="28158"/>
                  </a:lnTo>
                  <a:lnTo>
                    <a:pt x="33708" y="28004"/>
                  </a:lnTo>
                  <a:close/>
                  <a:moveTo>
                    <a:pt x="34381" y="27831"/>
                  </a:moveTo>
                  <a:lnTo>
                    <a:pt x="34458" y="27870"/>
                  </a:lnTo>
                  <a:lnTo>
                    <a:pt x="34534" y="27908"/>
                  </a:lnTo>
                  <a:lnTo>
                    <a:pt x="34573" y="27985"/>
                  </a:lnTo>
                  <a:lnTo>
                    <a:pt x="34611" y="28062"/>
                  </a:lnTo>
                  <a:lnTo>
                    <a:pt x="34650" y="28177"/>
                  </a:lnTo>
                  <a:lnTo>
                    <a:pt x="34669" y="28542"/>
                  </a:lnTo>
                  <a:lnTo>
                    <a:pt x="34688" y="28907"/>
                  </a:lnTo>
                  <a:lnTo>
                    <a:pt x="34688" y="29272"/>
                  </a:lnTo>
                  <a:lnTo>
                    <a:pt x="34688" y="29637"/>
                  </a:lnTo>
                  <a:lnTo>
                    <a:pt x="34650" y="30021"/>
                  </a:lnTo>
                  <a:lnTo>
                    <a:pt x="34611" y="30386"/>
                  </a:lnTo>
                  <a:lnTo>
                    <a:pt x="34573" y="30770"/>
                  </a:lnTo>
                  <a:lnTo>
                    <a:pt x="34496" y="31135"/>
                  </a:lnTo>
                  <a:lnTo>
                    <a:pt x="34342" y="31903"/>
                  </a:lnTo>
                  <a:lnTo>
                    <a:pt x="34131" y="32652"/>
                  </a:lnTo>
                  <a:lnTo>
                    <a:pt x="33901" y="33401"/>
                  </a:lnTo>
                  <a:lnTo>
                    <a:pt x="33632" y="34150"/>
                  </a:lnTo>
                  <a:lnTo>
                    <a:pt x="33344" y="34899"/>
                  </a:lnTo>
                  <a:lnTo>
                    <a:pt x="33055" y="35648"/>
                  </a:lnTo>
                  <a:lnTo>
                    <a:pt x="32441" y="37108"/>
                  </a:lnTo>
                  <a:lnTo>
                    <a:pt x="31845" y="38530"/>
                  </a:lnTo>
                  <a:lnTo>
                    <a:pt x="31557" y="39202"/>
                  </a:lnTo>
                  <a:lnTo>
                    <a:pt x="31308" y="39874"/>
                  </a:lnTo>
                  <a:lnTo>
                    <a:pt x="31039" y="40585"/>
                  </a:lnTo>
                  <a:lnTo>
                    <a:pt x="30789" y="41315"/>
                  </a:lnTo>
                  <a:lnTo>
                    <a:pt x="30789" y="41334"/>
                  </a:lnTo>
                  <a:lnTo>
                    <a:pt x="30405" y="42448"/>
                  </a:lnTo>
                  <a:lnTo>
                    <a:pt x="30040" y="43581"/>
                  </a:lnTo>
                  <a:lnTo>
                    <a:pt x="29675" y="44695"/>
                  </a:lnTo>
                  <a:lnTo>
                    <a:pt x="29291" y="45809"/>
                  </a:lnTo>
                  <a:lnTo>
                    <a:pt x="28888" y="46923"/>
                  </a:lnTo>
                  <a:lnTo>
                    <a:pt x="28676" y="47461"/>
                  </a:lnTo>
                  <a:lnTo>
                    <a:pt x="28446" y="47999"/>
                  </a:lnTo>
                  <a:lnTo>
                    <a:pt x="28215" y="48536"/>
                  </a:lnTo>
                  <a:lnTo>
                    <a:pt x="27966" y="49074"/>
                  </a:lnTo>
                  <a:lnTo>
                    <a:pt x="27697" y="49593"/>
                  </a:lnTo>
                  <a:lnTo>
                    <a:pt x="27409" y="50131"/>
                  </a:lnTo>
                  <a:lnTo>
                    <a:pt x="27389" y="49747"/>
                  </a:lnTo>
                  <a:lnTo>
                    <a:pt x="27370" y="49362"/>
                  </a:lnTo>
                  <a:lnTo>
                    <a:pt x="27351" y="48997"/>
                  </a:lnTo>
                  <a:lnTo>
                    <a:pt x="27370" y="48613"/>
                  </a:lnTo>
                  <a:lnTo>
                    <a:pt x="27389" y="48248"/>
                  </a:lnTo>
                  <a:lnTo>
                    <a:pt x="27409" y="47883"/>
                  </a:lnTo>
                  <a:lnTo>
                    <a:pt x="27505" y="47154"/>
                  </a:lnTo>
                  <a:lnTo>
                    <a:pt x="27639" y="46443"/>
                  </a:lnTo>
                  <a:lnTo>
                    <a:pt x="27812" y="45732"/>
                  </a:lnTo>
                  <a:lnTo>
                    <a:pt x="28004" y="45022"/>
                  </a:lnTo>
                  <a:lnTo>
                    <a:pt x="28254" y="44330"/>
                  </a:lnTo>
                  <a:lnTo>
                    <a:pt x="28503" y="43639"/>
                  </a:lnTo>
                  <a:lnTo>
                    <a:pt x="28791" y="42947"/>
                  </a:lnTo>
                  <a:lnTo>
                    <a:pt x="29099" y="42275"/>
                  </a:lnTo>
                  <a:lnTo>
                    <a:pt x="29406" y="41603"/>
                  </a:lnTo>
                  <a:lnTo>
                    <a:pt x="30078" y="40239"/>
                  </a:lnTo>
                  <a:lnTo>
                    <a:pt x="30789" y="38914"/>
                  </a:lnTo>
                  <a:lnTo>
                    <a:pt x="31480" y="37569"/>
                  </a:lnTo>
                  <a:lnTo>
                    <a:pt x="32153" y="36244"/>
                  </a:lnTo>
                  <a:lnTo>
                    <a:pt x="32479" y="35572"/>
                  </a:lnTo>
                  <a:lnTo>
                    <a:pt x="32767" y="34899"/>
                  </a:lnTo>
                  <a:lnTo>
                    <a:pt x="33055" y="34208"/>
                  </a:lnTo>
                  <a:lnTo>
                    <a:pt x="33305" y="33536"/>
                  </a:lnTo>
                  <a:lnTo>
                    <a:pt x="33536" y="32844"/>
                  </a:lnTo>
                  <a:lnTo>
                    <a:pt x="33728" y="32153"/>
                  </a:lnTo>
                  <a:lnTo>
                    <a:pt x="33881" y="31461"/>
                  </a:lnTo>
                  <a:lnTo>
                    <a:pt x="34016" y="30751"/>
                  </a:lnTo>
                  <a:lnTo>
                    <a:pt x="34093" y="30040"/>
                  </a:lnTo>
                  <a:lnTo>
                    <a:pt x="34112" y="29694"/>
                  </a:lnTo>
                  <a:lnTo>
                    <a:pt x="34131" y="29329"/>
                  </a:lnTo>
                  <a:lnTo>
                    <a:pt x="34131" y="28964"/>
                  </a:lnTo>
                  <a:lnTo>
                    <a:pt x="34112" y="28599"/>
                  </a:lnTo>
                  <a:lnTo>
                    <a:pt x="34093" y="28235"/>
                  </a:lnTo>
                  <a:lnTo>
                    <a:pt x="34054" y="27870"/>
                  </a:lnTo>
                  <a:lnTo>
                    <a:pt x="34169" y="27831"/>
                  </a:lnTo>
                  <a:close/>
                  <a:moveTo>
                    <a:pt x="49631" y="50496"/>
                  </a:moveTo>
                  <a:lnTo>
                    <a:pt x="49766" y="50515"/>
                  </a:lnTo>
                  <a:lnTo>
                    <a:pt x="49862" y="50572"/>
                  </a:lnTo>
                  <a:lnTo>
                    <a:pt x="49938" y="50649"/>
                  </a:lnTo>
                  <a:lnTo>
                    <a:pt x="49977" y="50745"/>
                  </a:lnTo>
                  <a:lnTo>
                    <a:pt x="49977" y="50880"/>
                  </a:lnTo>
                  <a:lnTo>
                    <a:pt x="49958" y="51014"/>
                  </a:lnTo>
                  <a:lnTo>
                    <a:pt x="49900" y="51149"/>
                  </a:lnTo>
                  <a:lnTo>
                    <a:pt x="49842" y="51283"/>
                  </a:lnTo>
                  <a:lnTo>
                    <a:pt x="49746" y="51418"/>
                  </a:lnTo>
                  <a:lnTo>
                    <a:pt x="49631" y="51533"/>
                  </a:lnTo>
                  <a:lnTo>
                    <a:pt x="49478" y="51610"/>
                  </a:lnTo>
                  <a:lnTo>
                    <a:pt x="49324" y="51648"/>
                  </a:lnTo>
                  <a:lnTo>
                    <a:pt x="49305" y="51590"/>
                  </a:lnTo>
                  <a:lnTo>
                    <a:pt x="49285" y="51533"/>
                  </a:lnTo>
                  <a:lnTo>
                    <a:pt x="49247" y="51494"/>
                  </a:lnTo>
                  <a:lnTo>
                    <a:pt x="49132" y="51418"/>
                  </a:lnTo>
                  <a:lnTo>
                    <a:pt x="49170" y="51264"/>
                  </a:lnTo>
                  <a:lnTo>
                    <a:pt x="49189" y="51129"/>
                  </a:lnTo>
                  <a:lnTo>
                    <a:pt x="49228" y="50822"/>
                  </a:lnTo>
                  <a:lnTo>
                    <a:pt x="49266" y="50726"/>
                  </a:lnTo>
                  <a:lnTo>
                    <a:pt x="49305" y="50649"/>
                  </a:lnTo>
                  <a:lnTo>
                    <a:pt x="49343" y="50592"/>
                  </a:lnTo>
                  <a:lnTo>
                    <a:pt x="49381" y="50553"/>
                  </a:lnTo>
                  <a:lnTo>
                    <a:pt x="49439" y="50515"/>
                  </a:lnTo>
                  <a:lnTo>
                    <a:pt x="49497" y="50496"/>
                  </a:lnTo>
                  <a:close/>
                  <a:moveTo>
                    <a:pt x="41218" y="50150"/>
                  </a:moveTo>
                  <a:lnTo>
                    <a:pt x="41334" y="50188"/>
                  </a:lnTo>
                  <a:lnTo>
                    <a:pt x="41430" y="50227"/>
                  </a:lnTo>
                  <a:lnTo>
                    <a:pt x="41507" y="50284"/>
                  </a:lnTo>
                  <a:lnTo>
                    <a:pt x="41564" y="50361"/>
                  </a:lnTo>
                  <a:lnTo>
                    <a:pt x="41603" y="50438"/>
                  </a:lnTo>
                  <a:lnTo>
                    <a:pt x="41641" y="50534"/>
                  </a:lnTo>
                  <a:lnTo>
                    <a:pt x="41660" y="50630"/>
                  </a:lnTo>
                  <a:lnTo>
                    <a:pt x="41660" y="50726"/>
                  </a:lnTo>
                  <a:lnTo>
                    <a:pt x="41641" y="50957"/>
                  </a:lnTo>
                  <a:lnTo>
                    <a:pt x="41603" y="51187"/>
                  </a:lnTo>
                  <a:lnTo>
                    <a:pt x="41545" y="51379"/>
                  </a:lnTo>
                  <a:lnTo>
                    <a:pt x="41468" y="51571"/>
                  </a:lnTo>
                  <a:lnTo>
                    <a:pt x="41391" y="51706"/>
                  </a:lnTo>
                  <a:lnTo>
                    <a:pt x="41315" y="51782"/>
                  </a:lnTo>
                  <a:lnTo>
                    <a:pt x="41238" y="51859"/>
                  </a:lnTo>
                  <a:lnTo>
                    <a:pt x="41142" y="51898"/>
                  </a:lnTo>
                  <a:lnTo>
                    <a:pt x="41046" y="51936"/>
                  </a:lnTo>
                  <a:lnTo>
                    <a:pt x="40834" y="51936"/>
                  </a:lnTo>
                  <a:lnTo>
                    <a:pt x="40719" y="51917"/>
                  </a:lnTo>
                  <a:lnTo>
                    <a:pt x="40604" y="51879"/>
                  </a:lnTo>
                  <a:lnTo>
                    <a:pt x="40489" y="51821"/>
                  </a:lnTo>
                  <a:lnTo>
                    <a:pt x="40373" y="51725"/>
                  </a:lnTo>
                  <a:lnTo>
                    <a:pt x="40277" y="51629"/>
                  </a:lnTo>
                  <a:lnTo>
                    <a:pt x="40200" y="51533"/>
                  </a:lnTo>
                  <a:lnTo>
                    <a:pt x="40124" y="51418"/>
                  </a:lnTo>
                  <a:lnTo>
                    <a:pt x="40066" y="51283"/>
                  </a:lnTo>
                  <a:lnTo>
                    <a:pt x="39989" y="51033"/>
                  </a:lnTo>
                  <a:lnTo>
                    <a:pt x="39989" y="51033"/>
                  </a:lnTo>
                  <a:lnTo>
                    <a:pt x="40124" y="51129"/>
                  </a:lnTo>
                  <a:lnTo>
                    <a:pt x="40200" y="51168"/>
                  </a:lnTo>
                  <a:lnTo>
                    <a:pt x="40297" y="51206"/>
                  </a:lnTo>
                  <a:lnTo>
                    <a:pt x="40354" y="51206"/>
                  </a:lnTo>
                  <a:lnTo>
                    <a:pt x="40393" y="51187"/>
                  </a:lnTo>
                  <a:lnTo>
                    <a:pt x="40431" y="51168"/>
                  </a:lnTo>
                  <a:lnTo>
                    <a:pt x="40469" y="51149"/>
                  </a:lnTo>
                  <a:lnTo>
                    <a:pt x="40508" y="51110"/>
                  </a:lnTo>
                  <a:lnTo>
                    <a:pt x="40527" y="51053"/>
                  </a:lnTo>
                  <a:lnTo>
                    <a:pt x="40527" y="51014"/>
                  </a:lnTo>
                  <a:lnTo>
                    <a:pt x="40508" y="50957"/>
                  </a:lnTo>
                  <a:lnTo>
                    <a:pt x="40431" y="50764"/>
                  </a:lnTo>
                  <a:lnTo>
                    <a:pt x="40412" y="50688"/>
                  </a:lnTo>
                  <a:lnTo>
                    <a:pt x="40393" y="50611"/>
                  </a:lnTo>
                  <a:lnTo>
                    <a:pt x="40412" y="50534"/>
                  </a:lnTo>
                  <a:lnTo>
                    <a:pt x="40431" y="50457"/>
                  </a:lnTo>
                  <a:lnTo>
                    <a:pt x="40489" y="50380"/>
                  </a:lnTo>
                  <a:lnTo>
                    <a:pt x="40585" y="50304"/>
                  </a:lnTo>
                  <a:lnTo>
                    <a:pt x="40681" y="50246"/>
                  </a:lnTo>
                  <a:lnTo>
                    <a:pt x="40777" y="50207"/>
                  </a:lnTo>
                  <a:lnTo>
                    <a:pt x="40892" y="50169"/>
                  </a:lnTo>
                  <a:lnTo>
                    <a:pt x="41007" y="50150"/>
                  </a:lnTo>
                  <a:close/>
                  <a:moveTo>
                    <a:pt x="15961" y="54260"/>
                  </a:moveTo>
                  <a:lnTo>
                    <a:pt x="16537" y="54471"/>
                  </a:lnTo>
                  <a:lnTo>
                    <a:pt x="17094" y="54702"/>
                  </a:lnTo>
                  <a:lnTo>
                    <a:pt x="17671" y="54971"/>
                  </a:lnTo>
                  <a:lnTo>
                    <a:pt x="18228" y="55278"/>
                  </a:lnTo>
                  <a:lnTo>
                    <a:pt x="18785" y="55605"/>
                  </a:lnTo>
                  <a:lnTo>
                    <a:pt x="19342" y="55989"/>
                  </a:lnTo>
                  <a:lnTo>
                    <a:pt x="19918" y="56392"/>
                  </a:lnTo>
                  <a:lnTo>
                    <a:pt x="20494" y="56853"/>
                  </a:lnTo>
                  <a:lnTo>
                    <a:pt x="21243" y="57487"/>
                  </a:lnTo>
                  <a:lnTo>
                    <a:pt x="21992" y="58140"/>
                  </a:lnTo>
                  <a:lnTo>
                    <a:pt x="22760" y="58793"/>
                  </a:lnTo>
                  <a:lnTo>
                    <a:pt x="23548" y="59446"/>
                  </a:lnTo>
                  <a:lnTo>
                    <a:pt x="22914" y="59062"/>
                  </a:lnTo>
                  <a:lnTo>
                    <a:pt x="22280" y="58697"/>
                  </a:lnTo>
                  <a:lnTo>
                    <a:pt x="21646" y="58294"/>
                  </a:lnTo>
                  <a:lnTo>
                    <a:pt x="21051" y="57871"/>
                  </a:lnTo>
                  <a:lnTo>
                    <a:pt x="19822" y="56968"/>
                  </a:lnTo>
                  <a:lnTo>
                    <a:pt x="18573" y="56027"/>
                  </a:lnTo>
                  <a:lnTo>
                    <a:pt x="17939" y="55566"/>
                  </a:lnTo>
                  <a:lnTo>
                    <a:pt x="17286" y="55105"/>
                  </a:lnTo>
                  <a:lnTo>
                    <a:pt x="16633" y="54664"/>
                  </a:lnTo>
                  <a:lnTo>
                    <a:pt x="15961" y="54260"/>
                  </a:lnTo>
                  <a:close/>
                  <a:moveTo>
                    <a:pt x="12754" y="52378"/>
                  </a:moveTo>
                  <a:lnTo>
                    <a:pt x="13407" y="52416"/>
                  </a:lnTo>
                  <a:lnTo>
                    <a:pt x="14060" y="52493"/>
                  </a:lnTo>
                  <a:lnTo>
                    <a:pt x="14674" y="52589"/>
                  </a:lnTo>
                  <a:lnTo>
                    <a:pt x="15308" y="52724"/>
                  </a:lnTo>
                  <a:lnTo>
                    <a:pt x="15923" y="52877"/>
                  </a:lnTo>
                  <a:lnTo>
                    <a:pt x="16518" y="53069"/>
                  </a:lnTo>
                  <a:lnTo>
                    <a:pt x="17133" y="53281"/>
                  </a:lnTo>
                  <a:lnTo>
                    <a:pt x="17728" y="53511"/>
                  </a:lnTo>
                  <a:lnTo>
                    <a:pt x="18324" y="53780"/>
                  </a:lnTo>
                  <a:lnTo>
                    <a:pt x="18919" y="54068"/>
                  </a:lnTo>
                  <a:lnTo>
                    <a:pt x="19514" y="54395"/>
                  </a:lnTo>
                  <a:lnTo>
                    <a:pt x="20110" y="54721"/>
                  </a:lnTo>
                  <a:lnTo>
                    <a:pt x="20705" y="55086"/>
                  </a:lnTo>
                  <a:lnTo>
                    <a:pt x="21166" y="55413"/>
                  </a:lnTo>
                  <a:lnTo>
                    <a:pt x="21627" y="55758"/>
                  </a:lnTo>
                  <a:lnTo>
                    <a:pt x="22069" y="56123"/>
                  </a:lnTo>
                  <a:lnTo>
                    <a:pt x="22511" y="56488"/>
                  </a:lnTo>
                  <a:lnTo>
                    <a:pt x="22914" y="56892"/>
                  </a:lnTo>
                  <a:lnTo>
                    <a:pt x="23317" y="57276"/>
                  </a:lnTo>
                  <a:lnTo>
                    <a:pt x="24105" y="58102"/>
                  </a:lnTo>
                  <a:lnTo>
                    <a:pt x="24892" y="58947"/>
                  </a:lnTo>
                  <a:lnTo>
                    <a:pt x="25661" y="59773"/>
                  </a:lnTo>
                  <a:lnTo>
                    <a:pt x="26064" y="60195"/>
                  </a:lnTo>
                  <a:lnTo>
                    <a:pt x="26467" y="60579"/>
                  </a:lnTo>
                  <a:lnTo>
                    <a:pt x="26871" y="60983"/>
                  </a:lnTo>
                  <a:lnTo>
                    <a:pt x="27313" y="61348"/>
                  </a:lnTo>
                  <a:lnTo>
                    <a:pt x="26736" y="61002"/>
                  </a:lnTo>
                  <a:lnTo>
                    <a:pt x="26160" y="60637"/>
                  </a:lnTo>
                  <a:lnTo>
                    <a:pt x="25622" y="60253"/>
                  </a:lnTo>
                  <a:lnTo>
                    <a:pt x="25084" y="59869"/>
                  </a:lnTo>
                  <a:lnTo>
                    <a:pt x="24028" y="59062"/>
                  </a:lnTo>
                  <a:lnTo>
                    <a:pt x="22991" y="58236"/>
                  </a:lnTo>
                  <a:lnTo>
                    <a:pt x="21954" y="57410"/>
                  </a:lnTo>
                  <a:lnTo>
                    <a:pt x="20917" y="56584"/>
                  </a:lnTo>
                  <a:lnTo>
                    <a:pt x="19860" y="55797"/>
                  </a:lnTo>
                  <a:lnTo>
                    <a:pt x="19322" y="55413"/>
                  </a:lnTo>
                  <a:lnTo>
                    <a:pt x="18765" y="55028"/>
                  </a:lnTo>
                  <a:lnTo>
                    <a:pt x="18170" y="54664"/>
                  </a:lnTo>
                  <a:lnTo>
                    <a:pt x="17555" y="54356"/>
                  </a:lnTo>
                  <a:lnTo>
                    <a:pt x="16960" y="54068"/>
                  </a:lnTo>
                  <a:lnTo>
                    <a:pt x="16345" y="53838"/>
                  </a:lnTo>
                  <a:lnTo>
                    <a:pt x="15731" y="53626"/>
                  </a:lnTo>
                  <a:lnTo>
                    <a:pt x="15097" y="53453"/>
                  </a:lnTo>
                  <a:lnTo>
                    <a:pt x="14463" y="53319"/>
                  </a:lnTo>
                  <a:lnTo>
                    <a:pt x="13829" y="53204"/>
                  </a:lnTo>
                  <a:lnTo>
                    <a:pt x="13426" y="53050"/>
                  </a:lnTo>
                  <a:lnTo>
                    <a:pt x="13003" y="52916"/>
                  </a:lnTo>
                  <a:lnTo>
                    <a:pt x="12600" y="52800"/>
                  </a:lnTo>
                  <a:lnTo>
                    <a:pt x="12177" y="52704"/>
                  </a:lnTo>
                  <a:lnTo>
                    <a:pt x="11755" y="52628"/>
                  </a:lnTo>
                  <a:lnTo>
                    <a:pt x="11313" y="52589"/>
                  </a:lnTo>
                  <a:lnTo>
                    <a:pt x="10871" y="52570"/>
                  </a:lnTo>
                  <a:lnTo>
                    <a:pt x="10449" y="52570"/>
                  </a:lnTo>
                  <a:lnTo>
                    <a:pt x="10718" y="52436"/>
                  </a:lnTo>
                  <a:lnTo>
                    <a:pt x="11409" y="52397"/>
                  </a:lnTo>
                  <a:lnTo>
                    <a:pt x="12100" y="52378"/>
                  </a:lnTo>
                  <a:close/>
                  <a:moveTo>
                    <a:pt x="9508" y="53069"/>
                  </a:moveTo>
                  <a:lnTo>
                    <a:pt x="9546" y="53127"/>
                  </a:lnTo>
                  <a:lnTo>
                    <a:pt x="9584" y="53146"/>
                  </a:lnTo>
                  <a:lnTo>
                    <a:pt x="9623" y="53165"/>
                  </a:lnTo>
                  <a:lnTo>
                    <a:pt x="10814" y="53261"/>
                  </a:lnTo>
                  <a:lnTo>
                    <a:pt x="11947" y="53396"/>
                  </a:lnTo>
                  <a:lnTo>
                    <a:pt x="13042" y="53530"/>
                  </a:lnTo>
                  <a:lnTo>
                    <a:pt x="13560" y="53626"/>
                  </a:lnTo>
                  <a:lnTo>
                    <a:pt x="14079" y="53722"/>
                  </a:lnTo>
                  <a:lnTo>
                    <a:pt x="14559" y="53953"/>
                  </a:lnTo>
                  <a:lnTo>
                    <a:pt x="15058" y="54203"/>
                  </a:lnTo>
                  <a:lnTo>
                    <a:pt x="15539" y="54471"/>
                  </a:lnTo>
                  <a:lnTo>
                    <a:pt x="16000" y="54740"/>
                  </a:lnTo>
                  <a:lnTo>
                    <a:pt x="16480" y="55048"/>
                  </a:lnTo>
                  <a:lnTo>
                    <a:pt x="16941" y="55355"/>
                  </a:lnTo>
                  <a:lnTo>
                    <a:pt x="17863" y="56008"/>
                  </a:lnTo>
                  <a:lnTo>
                    <a:pt x="18746" y="56661"/>
                  </a:lnTo>
                  <a:lnTo>
                    <a:pt x="19649" y="57333"/>
                  </a:lnTo>
                  <a:lnTo>
                    <a:pt x="20513" y="57986"/>
                  </a:lnTo>
                  <a:lnTo>
                    <a:pt x="21378" y="58601"/>
                  </a:lnTo>
                  <a:lnTo>
                    <a:pt x="22088" y="59062"/>
                  </a:lnTo>
                  <a:lnTo>
                    <a:pt x="22799" y="59504"/>
                  </a:lnTo>
                  <a:lnTo>
                    <a:pt x="23529" y="59926"/>
                  </a:lnTo>
                  <a:lnTo>
                    <a:pt x="24278" y="60330"/>
                  </a:lnTo>
                  <a:lnTo>
                    <a:pt x="25776" y="61136"/>
                  </a:lnTo>
                  <a:lnTo>
                    <a:pt x="27274" y="61905"/>
                  </a:lnTo>
                  <a:lnTo>
                    <a:pt x="26563" y="61789"/>
                  </a:lnTo>
                  <a:lnTo>
                    <a:pt x="25872" y="61655"/>
                  </a:lnTo>
                  <a:lnTo>
                    <a:pt x="25200" y="61501"/>
                  </a:lnTo>
                  <a:lnTo>
                    <a:pt x="24547" y="61328"/>
                  </a:lnTo>
                  <a:lnTo>
                    <a:pt x="23894" y="61117"/>
                  </a:lnTo>
                  <a:lnTo>
                    <a:pt x="23279" y="60906"/>
                  </a:lnTo>
                  <a:lnTo>
                    <a:pt x="22664" y="60656"/>
                  </a:lnTo>
                  <a:lnTo>
                    <a:pt x="22050" y="60387"/>
                  </a:lnTo>
                  <a:lnTo>
                    <a:pt x="21454" y="60099"/>
                  </a:lnTo>
                  <a:lnTo>
                    <a:pt x="20859" y="59792"/>
                  </a:lnTo>
                  <a:lnTo>
                    <a:pt x="20264" y="59465"/>
                  </a:lnTo>
                  <a:lnTo>
                    <a:pt x="19668" y="59120"/>
                  </a:lnTo>
                  <a:lnTo>
                    <a:pt x="19092" y="58774"/>
                  </a:lnTo>
                  <a:lnTo>
                    <a:pt x="18496" y="58390"/>
                  </a:lnTo>
                  <a:lnTo>
                    <a:pt x="17306" y="57583"/>
                  </a:lnTo>
                  <a:lnTo>
                    <a:pt x="15443" y="56277"/>
                  </a:lnTo>
                  <a:lnTo>
                    <a:pt x="14501" y="55643"/>
                  </a:lnTo>
                  <a:lnTo>
                    <a:pt x="13541" y="55048"/>
                  </a:lnTo>
                  <a:lnTo>
                    <a:pt x="13042" y="54760"/>
                  </a:lnTo>
                  <a:lnTo>
                    <a:pt x="12542" y="54471"/>
                  </a:lnTo>
                  <a:lnTo>
                    <a:pt x="12043" y="54222"/>
                  </a:lnTo>
                  <a:lnTo>
                    <a:pt x="11543" y="53972"/>
                  </a:lnTo>
                  <a:lnTo>
                    <a:pt x="11025" y="53742"/>
                  </a:lnTo>
                  <a:lnTo>
                    <a:pt x="10487" y="53530"/>
                  </a:lnTo>
                  <a:lnTo>
                    <a:pt x="9949" y="53357"/>
                  </a:lnTo>
                  <a:lnTo>
                    <a:pt x="9411" y="53185"/>
                  </a:lnTo>
                  <a:lnTo>
                    <a:pt x="9373" y="53204"/>
                  </a:lnTo>
                  <a:lnTo>
                    <a:pt x="9335" y="53165"/>
                  </a:lnTo>
                  <a:lnTo>
                    <a:pt x="9508" y="53069"/>
                  </a:lnTo>
                  <a:close/>
                  <a:moveTo>
                    <a:pt x="14021" y="51763"/>
                  </a:moveTo>
                  <a:lnTo>
                    <a:pt x="14578" y="51782"/>
                  </a:lnTo>
                  <a:lnTo>
                    <a:pt x="15154" y="51840"/>
                  </a:lnTo>
                  <a:lnTo>
                    <a:pt x="15711" y="51936"/>
                  </a:lnTo>
                  <a:lnTo>
                    <a:pt x="16268" y="52071"/>
                  </a:lnTo>
                  <a:lnTo>
                    <a:pt x="16825" y="52243"/>
                  </a:lnTo>
                  <a:lnTo>
                    <a:pt x="17363" y="52436"/>
                  </a:lnTo>
                  <a:lnTo>
                    <a:pt x="17920" y="52666"/>
                  </a:lnTo>
                  <a:lnTo>
                    <a:pt x="18458" y="52916"/>
                  </a:lnTo>
                  <a:lnTo>
                    <a:pt x="18977" y="53204"/>
                  </a:lnTo>
                  <a:lnTo>
                    <a:pt x="19514" y="53511"/>
                  </a:lnTo>
                  <a:lnTo>
                    <a:pt x="20033" y="53838"/>
                  </a:lnTo>
                  <a:lnTo>
                    <a:pt x="20552" y="54183"/>
                  </a:lnTo>
                  <a:lnTo>
                    <a:pt x="21051" y="54548"/>
                  </a:lnTo>
                  <a:lnTo>
                    <a:pt x="21550" y="54932"/>
                  </a:lnTo>
                  <a:lnTo>
                    <a:pt x="22050" y="55317"/>
                  </a:lnTo>
                  <a:lnTo>
                    <a:pt x="22549" y="55739"/>
                  </a:lnTo>
                  <a:lnTo>
                    <a:pt x="23029" y="56162"/>
                  </a:lnTo>
                  <a:lnTo>
                    <a:pt x="23510" y="56584"/>
                  </a:lnTo>
                  <a:lnTo>
                    <a:pt x="24431" y="57468"/>
                  </a:lnTo>
                  <a:lnTo>
                    <a:pt x="25315" y="58371"/>
                  </a:lnTo>
                  <a:lnTo>
                    <a:pt x="26179" y="59273"/>
                  </a:lnTo>
                  <a:lnTo>
                    <a:pt x="27812" y="61021"/>
                  </a:lnTo>
                  <a:lnTo>
                    <a:pt x="29003" y="62327"/>
                  </a:lnTo>
                  <a:lnTo>
                    <a:pt x="29003" y="62327"/>
                  </a:lnTo>
                  <a:lnTo>
                    <a:pt x="28638" y="62116"/>
                  </a:lnTo>
                  <a:lnTo>
                    <a:pt x="27677" y="61252"/>
                  </a:lnTo>
                  <a:lnTo>
                    <a:pt x="26736" y="60349"/>
                  </a:lnTo>
                  <a:lnTo>
                    <a:pt x="24854" y="58543"/>
                  </a:lnTo>
                  <a:lnTo>
                    <a:pt x="23913" y="57641"/>
                  </a:lnTo>
                  <a:lnTo>
                    <a:pt x="22953" y="56776"/>
                  </a:lnTo>
                  <a:lnTo>
                    <a:pt x="22472" y="56354"/>
                  </a:lnTo>
                  <a:lnTo>
                    <a:pt x="21973" y="55950"/>
                  </a:lnTo>
                  <a:lnTo>
                    <a:pt x="21493" y="55547"/>
                  </a:lnTo>
                  <a:lnTo>
                    <a:pt x="20993" y="55163"/>
                  </a:lnTo>
                  <a:lnTo>
                    <a:pt x="20494" y="54798"/>
                  </a:lnTo>
                  <a:lnTo>
                    <a:pt x="19975" y="54433"/>
                  </a:lnTo>
                  <a:lnTo>
                    <a:pt x="19457" y="54107"/>
                  </a:lnTo>
                  <a:lnTo>
                    <a:pt x="18938" y="53799"/>
                  </a:lnTo>
                  <a:lnTo>
                    <a:pt x="18400" y="53492"/>
                  </a:lnTo>
                  <a:lnTo>
                    <a:pt x="17843" y="53223"/>
                  </a:lnTo>
                  <a:lnTo>
                    <a:pt x="17286" y="52973"/>
                  </a:lnTo>
                  <a:lnTo>
                    <a:pt x="16729" y="52762"/>
                  </a:lnTo>
                  <a:lnTo>
                    <a:pt x="16153" y="52570"/>
                  </a:lnTo>
                  <a:lnTo>
                    <a:pt x="15558" y="52397"/>
                  </a:lnTo>
                  <a:lnTo>
                    <a:pt x="14943" y="52263"/>
                  </a:lnTo>
                  <a:lnTo>
                    <a:pt x="14329" y="52167"/>
                  </a:lnTo>
                  <a:lnTo>
                    <a:pt x="13695" y="52090"/>
                  </a:lnTo>
                  <a:lnTo>
                    <a:pt x="13042" y="52051"/>
                  </a:lnTo>
                  <a:lnTo>
                    <a:pt x="12389" y="52051"/>
                  </a:lnTo>
                  <a:lnTo>
                    <a:pt x="11697" y="52090"/>
                  </a:lnTo>
                  <a:lnTo>
                    <a:pt x="11697" y="52090"/>
                  </a:lnTo>
                  <a:lnTo>
                    <a:pt x="12293" y="51936"/>
                  </a:lnTo>
                  <a:lnTo>
                    <a:pt x="12869" y="51840"/>
                  </a:lnTo>
                  <a:lnTo>
                    <a:pt x="13445" y="51782"/>
                  </a:lnTo>
                  <a:lnTo>
                    <a:pt x="14021" y="51763"/>
                  </a:lnTo>
                  <a:close/>
                  <a:moveTo>
                    <a:pt x="9853" y="53646"/>
                  </a:moveTo>
                  <a:lnTo>
                    <a:pt x="10468" y="53934"/>
                  </a:lnTo>
                  <a:lnTo>
                    <a:pt x="11063" y="54222"/>
                  </a:lnTo>
                  <a:lnTo>
                    <a:pt x="11659" y="54529"/>
                  </a:lnTo>
                  <a:lnTo>
                    <a:pt x="12235" y="54856"/>
                  </a:lnTo>
                  <a:lnTo>
                    <a:pt x="12811" y="55182"/>
                  </a:lnTo>
                  <a:lnTo>
                    <a:pt x="13387" y="55509"/>
                  </a:lnTo>
                  <a:lnTo>
                    <a:pt x="14521" y="56219"/>
                  </a:lnTo>
                  <a:lnTo>
                    <a:pt x="15635" y="56930"/>
                  </a:lnTo>
                  <a:lnTo>
                    <a:pt x="16729" y="57679"/>
                  </a:lnTo>
                  <a:lnTo>
                    <a:pt x="18957" y="59196"/>
                  </a:lnTo>
                  <a:lnTo>
                    <a:pt x="19937" y="59830"/>
                  </a:lnTo>
                  <a:lnTo>
                    <a:pt x="20456" y="60138"/>
                  </a:lnTo>
                  <a:lnTo>
                    <a:pt x="20974" y="60445"/>
                  </a:lnTo>
                  <a:lnTo>
                    <a:pt x="21512" y="60733"/>
                  </a:lnTo>
                  <a:lnTo>
                    <a:pt x="22050" y="61021"/>
                  </a:lnTo>
                  <a:lnTo>
                    <a:pt x="22607" y="61271"/>
                  </a:lnTo>
                  <a:lnTo>
                    <a:pt x="23164" y="61501"/>
                  </a:lnTo>
                  <a:lnTo>
                    <a:pt x="23740" y="61713"/>
                  </a:lnTo>
                  <a:lnTo>
                    <a:pt x="24316" y="61885"/>
                  </a:lnTo>
                  <a:lnTo>
                    <a:pt x="24892" y="62039"/>
                  </a:lnTo>
                  <a:lnTo>
                    <a:pt x="25488" y="62154"/>
                  </a:lnTo>
                  <a:lnTo>
                    <a:pt x="26064" y="62250"/>
                  </a:lnTo>
                  <a:lnTo>
                    <a:pt x="26659" y="62289"/>
                  </a:lnTo>
                  <a:lnTo>
                    <a:pt x="27255" y="62270"/>
                  </a:lnTo>
                  <a:lnTo>
                    <a:pt x="27562" y="62250"/>
                  </a:lnTo>
                  <a:lnTo>
                    <a:pt x="27870" y="62231"/>
                  </a:lnTo>
                  <a:lnTo>
                    <a:pt x="28676" y="62654"/>
                  </a:lnTo>
                  <a:lnTo>
                    <a:pt x="28062" y="62558"/>
                  </a:lnTo>
                  <a:lnTo>
                    <a:pt x="27466" y="62500"/>
                  </a:lnTo>
                  <a:lnTo>
                    <a:pt x="26852" y="62462"/>
                  </a:lnTo>
                  <a:lnTo>
                    <a:pt x="26237" y="62442"/>
                  </a:lnTo>
                  <a:lnTo>
                    <a:pt x="25008" y="62423"/>
                  </a:lnTo>
                  <a:lnTo>
                    <a:pt x="23778" y="62385"/>
                  </a:lnTo>
                  <a:lnTo>
                    <a:pt x="23260" y="62366"/>
                  </a:lnTo>
                  <a:lnTo>
                    <a:pt x="22741" y="62308"/>
                  </a:lnTo>
                  <a:lnTo>
                    <a:pt x="22242" y="62231"/>
                  </a:lnTo>
                  <a:lnTo>
                    <a:pt x="21742" y="62116"/>
                  </a:lnTo>
                  <a:lnTo>
                    <a:pt x="21243" y="62001"/>
                  </a:lnTo>
                  <a:lnTo>
                    <a:pt x="20763" y="61847"/>
                  </a:lnTo>
                  <a:lnTo>
                    <a:pt x="20283" y="61674"/>
                  </a:lnTo>
                  <a:lnTo>
                    <a:pt x="19803" y="61482"/>
                  </a:lnTo>
                  <a:lnTo>
                    <a:pt x="19342" y="61271"/>
                  </a:lnTo>
                  <a:lnTo>
                    <a:pt x="18861" y="61040"/>
                  </a:lnTo>
                  <a:lnTo>
                    <a:pt x="18400" y="60791"/>
                  </a:lnTo>
                  <a:lnTo>
                    <a:pt x="17959" y="60541"/>
                  </a:lnTo>
                  <a:lnTo>
                    <a:pt x="17498" y="60253"/>
                  </a:lnTo>
                  <a:lnTo>
                    <a:pt x="17056" y="59965"/>
                  </a:lnTo>
                  <a:lnTo>
                    <a:pt x="16614" y="59677"/>
                  </a:lnTo>
                  <a:lnTo>
                    <a:pt x="16192" y="59350"/>
                  </a:lnTo>
                  <a:lnTo>
                    <a:pt x="15327" y="58697"/>
                  </a:lnTo>
                  <a:lnTo>
                    <a:pt x="14501" y="58006"/>
                  </a:lnTo>
                  <a:lnTo>
                    <a:pt x="13675" y="57295"/>
                  </a:lnTo>
                  <a:lnTo>
                    <a:pt x="12888" y="56565"/>
                  </a:lnTo>
                  <a:lnTo>
                    <a:pt x="12100" y="55835"/>
                  </a:lnTo>
                  <a:lnTo>
                    <a:pt x="11332" y="55086"/>
                  </a:lnTo>
                  <a:lnTo>
                    <a:pt x="9853" y="53646"/>
                  </a:lnTo>
                  <a:close/>
                  <a:moveTo>
                    <a:pt x="21320" y="0"/>
                  </a:moveTo>
                  <a:lnTo>
                    <a:pt x="21262" y="19"/>
                  </a:lnTo>
                  <a:lnTo>
                    <a:pt x="21224" y="38"/>
                  </a:lnTo>
                  <a:lnTo>
                    <a:pt x="21185" y="96"/>
                  </a:lnTo>
                  <a:lnTo>
                    <a:pt x="21166" y="154"/>
                  </a:lnTo>
                  <a:lnTo>
                    <a:pt x="21166" y="211"/>
                  </a:lnTo>
                  <a:lnTo>
                    <a:pt x="21185" y="269"/>
                  </a:lnTo>
                  <a:lnTo>
                    <a:pt x="21416" y="749"/>
                  </a:lnTo>
                  <a:lnTo>
                    <a:pt x="21416" y="749"/>
                  </a:lnTo>
                  <a:lnTo>
                    <a:pt x="21320" y="730"/>
                  </a:lnTo>
                  <a:lnTo>
                    <a:pt x="20917" y="538"/>
                  </a:lnTo>
                  <a:lnTo>
                    <a:pt x="20878" y="480"/>
                  </a:lnTo>
                  <a:lnTo>
                    <a:pt x="20840" y="461"/>
                  </a:lnTo>
                  <a:lnTo>
                    <a:pt x="20801" y="442"/>
                  </a:lnTo>
                  <a:lnTo>
                    <a:pt x="20744" y="461"/>
                  </a:lnTo>
                  <a:lnTo>
                    <a:pt x="20379" y="307"/>
                  </a:lnTo>
                  <a:lnTo>
                    <a:pt x="20302" y="307"/>
                  </a:lnTo>
                  <a:lnTo>
                    <a:pt x="20244" y="327"/>
                  </a:lnTo>
                  <a:lnTo>
                    <a:pt x="20187" y="365"/>
                  </a:lnTo>
                  <a:lnTo>
                    <a:pt x="20167" y="423"/>
                  </a:lnTo>
                  <a:lnTo>
                    <a:pt x="20148" y="499"/>
                  </a:lnTo>
                  <a:lnTo>
                    <a:pt x="20148" y="557"/>
                  </a:lnTo>
                  <a:lnTo>
                    <a:pt x="20187" y="615"/>
                  </a:lnTo>
                  <a:lnTo>
                    <a:pt x="20244" y="672"/>
                  </a:lnTo>
                  <a:lnTo>
                    <a:pt x="20417" y="768"/>
                  </a:lnTo>
                  <a:lnTo>
                    <a:pt x="20417" y="826"/>
                  </a:lnTo>
                  <a:lnTo>
                    <a:pt x="20417" y="903"/>
                  </a:lnTo>
                  <a:lnTo>
                    <a:pt x="20609" y="1709"/>
                  </a:lnTo>
                  <a:lnTo>
                    <a:pt x="20782" y="2555"/>
                  </a:lnTo>
                  <a:lnTo>
                    <a:pt x="20917" y="3400"/>
                  </a:lnTo>
                  <a:lnTo>
                    <a:pt x="21013" y="4264"/>
                  </a:lnTo>
                  <a:lnTo>
                    <a:pt x="21109" y="5148"/>
                  </a:lnTo>
                  <a:lnTo>
                    <a:pt x="21166" y="6031"/>
                  </a:lnTo>
                  <a:lnTo>
                    <a:pt x="21224" y="6934"/>
                  </a:lnTo>
                  <a:lnTo>
                    <a:pt x="21262" y="7856"/>
                  </a:lnTo>
                  <a:lnTo>
                    <a:pt x="21320" y="9700"/>
                  </a:lnTo>
                  <a:lnTo>
                    <a:pt x="21358" y="11543"/>
                  </a:lnTo>
                  <a:lnTo>
                    <a:pt x="21416" y="13387"/>
                  </a:lnTo>
                  <a:lnTo>
                    <a:pt x="21474" y="14309"/>
                  </a:lnTo>
                  <a:lnTo>
                    <a:pt x="21531" y="15231"/>
                  </a:lnTo>
                  <a:lnTo>
                    <a:pt x="21608" y="16134"/>
                  </a:lnTo>
                  <a:lnTo>
                    <a:pt x="21723" y="17018"/>
                  </a:lnTo>
                  <a:lnTo>
                    <a:pt x="21858" y="17901"/>
                  </a:lnTo>
                  <a:lnTo>
                    <a:pt x="22011" y="18765"/>
                  </a:lnTo>
                  <a:lnTo>
                    <a:pt x="22203" y="19611"/>
                  </a:lnTo>
                  <a:lnTo>
                    <a:pt x="22434" y="20456"/>
                  </a:lnTo>
                  <a:lnTo>
                    <a:pt x="22703" y="21262"/>
                  </a:lnTo>
                  <a:lnTo>
                    <a:pt x="22837" y="21666"/>
                  </a:lnTo>
                  <a:lnTo>
                    <a:pt x="23010" y="22050"/>
                  </a:lnTo>
                  <a:lnTo>
                    <a:pt x="23183" y="22434"/>
                  </a:lnTo>
                  <a:lnTo>
                    <a:pt x="23356" y="22818"/>
                  </a:lnTo>
                  <a:lnTo>
                    <a:pt x="23548" y="23202"/>
                  </a:lnTo>
                  <a:lnTo>
                    <a:pt x="23759" y="23567"/>
                  </a:lnTo>
                  <a:lnTo>
                    <a:pt x="23990" y="23932"/>
                  </a:lnTo>
                  <a:lnTo>
                    <a:pt x="24220" y="24278"/>
                  </a:lnTo>
                  <a:lnTo>
                    <a:pt x="24470" y="24624"/>
                  </a:lnTo>
                  <a:lnTo>
                    <a:pt x="24739" y="24969"/>
                  </a:lnTo>
                  <a:lnTo>
                    <a:pt x="25008" y="25296"/>
                  </a:lnTo>
                  <a:lnTo>
                    <a:pt x="25315" y="25622"/>
                  </a:lnTo>
                  <a:lnTo>
                    <a:pt x="25622" y="25930"/>
                  </a:lnTo>
                  <a:lnTo>
                    <a:pt x="25949" y="26237"/>
                  </a:lnTo>
                  <a:lnTo>
                    <a:pt x="26295" y="26544"/>
                  </a:lnTo>
                  <a:lnTo>
                    <a:pt x="26659" y="26832"/>
                  </a:lnTo>
                  <a:lnTo>
                    <a:pt x="27024" y="27101"/>
                  </a:lnTo>
                  <a:lnTo>
                    <a:pt x="27428" y="27370"/>
                  </a:lnTo>
                  <a:lnTo>
                    <a:pt x="27409" y="27850"/>
                  </a:lnTo>
                  <a:lnTo>
                    <a:pt x="27409" y="28331"/>
                  </a:lnTo>
                  <a:lnTo>
                    <a:pt x="27428" y="28407"/>
                  </a:lnTo>
                  <a:lnTo>
                    <a:pt x="27466" y="28446"/>
                  </a:lnTo>
                  <a:lnTo>
                    <a:pt x="27524" y="28484"/>
                  </a:lnTo>
                  <a:lnTo>
                    <a:pt x="27581" y="28503"/>
                  </a:lnTo>
                  <a:lnTo>
                    <a:pt x="27639" y="28503"/>
                  </a:lnTo>
                  <a:lnTo>
                    <a:pt x="27697" y="28465"/>
                  </a:lnTo>
                  <a:lnTo>
                    <a:pt x="27735" y="28427"/>
                  </a:lnTo>
                  <a:lnTo>
                    <a:pt x="27754" y="28369"/>
                  </a:lnTo>
                  <a:lnTo>
                    <a:pt x="27812" y="28062"/>
                  </a:lnTo>
                  <a:lnTo>
                    <a:pt x="28407" y="29713"/>
                  </a:lnTo>
                  <a:lnTo>
                    <a:pt x="29003" y="31346"/>
                  </a:lnTo>
                  <a:lnTo>
                    <a:pt x="28407" y="32095"/>
                  </a:lnTo>
                  <a:lnTo>
                    <a:pt x="27850" y="32844"/>
                  </a:lnTo>
                  <a:lnTo>
                    <a:pt x="27332" y="33632"/>
                  </a:lnTo>
                  <a:lnTo>
                    <a:pt x="27082" y="34035"/>
                  </a:lnTo>
                  <a:lnTo>
                    <a:pt x="26852" y="34438"/>
                  </a:lnTo>
                  <a:lnTo>
                    <a:pt x="26487" y="33670"/>
                  </a:lnTo>
                  <a:lnTo>
                    <a:pt x="26102" y="32921"/>
                  </a:lnTo>
                  <a:lnTo>
                    <a:pt x="25680" y="32172"/>
                  </a:lnTo>
                  <a:lnTo>
                    <a:pt x="25257" y="31461"/>
                  </a:lnTo>
                  <a:lnTo>
                    <a:pt x="24816" y="30731"/>
                  </a:lnTo>
                  <a:lnTo>
                    <a:pt x="24355" y="30040"/>
                  </a:lnTo>
                  <a:lnTo>
                    <a:pt x="23855" y="29349"/>
                  </a:lnTo>
                  <a:lnTo>
                    <a:pt x="23375" y="28657"/>
                  </a:lnTo>
                  <a:lnTo>
                    <a:pt x="22856" y="27985"/>
                  </a:lnTo>
                  <a:lnTo>
                    <a:pt x="22338" y="27332"/>
                  </a:lnTo>
                  <a:lnTo>
                    <a:pt x="21262" y="26006"/>
                  </a:lnTo>
                  <a:lnTo>
                    <a:pt x="20187" y="24720"/>
                  </a:lnTo>
                  <a:lnTo>
                    <a:pt x="19073" y="23414"/>
                  </a:lnTo>
                  <a:lnTo>
                    <a:pt x="19246" y="23375"/>
                  </a:lnTo>
                  <a:lnTo>
                    <a:pt x="19380" y="23298"/>
                  </a:lnTo>
                  <a:lnTo>
                    <a:pt x="19495" y="23202"/>
                  </a:lnTo>
                  <a:lnTo>
                    <a:pt x="19591" y="23068"/>
                  </a:lnTo>
                  <a:lnTo>
                    <a:pt x="19687" y="22933"/>
                  </a:lnTo>
                  <a:lnTo>
                    <a:pt x="19745" y="22780"/>
                  </a:lnTo>
                  <a:lnTo>
                    <a:pt x="19879" y="22472"/>
                  </a:lnTo>
                  <a:lnTo>
                    <a:pt x="19937" y="22280"/>
                  </a:lnTo>
                  <a:lnTo>
                    <a:pt x="19975" y="22069"/>
                  </a:lnTo>
                  <a:lnTo>
                    <a:pt x="20071" y="21646"/>
                  </a:lnTo>
                  <a:lnTo>
                    <a:pt x="20167" y="21224"/>
                  </a:lnTo>
                  <a:lnTo>
                    <a:pt x="20225" y="21013"/>
                  </a:lnTo>
                  <a:lnTo>
                    <a:pt x="20283" y="20821"/>
                  </a:lnTo>
                  <a:lnTo>
                    <a:pt x="20379" y="20974"/>
                  </a:lnTo>
                  <a:lnTo>
                    <a:pt x="20475" y="21109"/>
                  </a:lnTo>
                  <a:lnTo>
                    <a:pt x="20571" y="21224"/>
                  </a:lnTo>
                  <a:lnTo>
                    <a:pt x="20686" y="21339"/>
                  </a:lnTo>
                  <a:lnTo>
                    <a:pt x="20763" y="21454"/>
                  </a:lnTo>
                  <a:lnTo>
                    <a:pt x="20859" y="21570"/>
                  </a:lnTo>
                  <a:lnTo>
                    <a:pt x="20917" y="21608"/>
                  </a:lnTo>
                  <a:lnTo>
                    <a:pt x="20974" y="21646"/>
                  </a:lnTo>
                  <a:lnTo>
                    <a:pt x="21032" y="21666"/>
                  </a:lnTo>
                  <a:lnTo>
                    <a:pt x="21089" y="21666"/>
                  </a:lnTo>
                  <a:lnTo>
                    <a:pt x="21147" y="21646"/>
                  </a:lnTo>
                  <a:lnTo>
                    <a:pt x="21205" y="21627"/>
                  </a:lnTo>
                  <a:lnTo>
                    <a:pt x="21301" y="21550"/>
                  </a:lnTo>
                  <a:lnTo>
                    <a:pt x="21358" y="21512"/>
                  </a:lnTo>
                  <a:lnTo>
                    <a:pt x="21378" y="21474"/>
                  </a:lnTo>
                  <a:lnTo>
                    <a:pt x="21416" y="21416"/>
                  </a:lnTo>
                  <a:lnTo>
                    <a:pt x="21416" y="21378"/>
                  </a:lnTo>
                  <a:lnTo>
                    <a:pt x="21416" y="21358"/>
                  </a:lnTo>
                  <a:lnTo>
                    <a:pt x="21416" y="21282"/>
                  </a:lnTo>
                  <a:lnTo>
                    <a:pt x="21416" y="21205"/>
                  </a:lnTo>
                  <a:lnTo>
                    <a:pt x="21397" y="21147"/>
                  </a:lnTo>
                  <a:lnTo>
                    <a:pt x="21339" y="20936"/>
                  </a:lnTo>
                  <a:lnTo>
                    <a:pt x="21243" y="20744"/>
                  </a:lnTo>
                  <a:lnTo>
                    <a:pt x="21128" y="20552"/>
                  </a:lnTo>
                  <a:lnTo>
                    <a:pt x="20993" y="20360"/>
                  </a:lnTo>
                  <a:lnTo>
                    <a:pt x="20897" y="20264"/>
                  </a:lnTo>
                  <a:lnTo>
                    <a:pt x="20801" y="20206"/>
                  </a:lnTo>
                  <a:lnTo>
                    <a:pt x="20552" y="19937"/>
                  </a:lnTo>
                  <a:lnTo>
                    <a:pt x="20456" y="19899"/>
                  </a:lnTo>
                  <a:lnTo>
                    <a:pt x="20360" y="19879"/>
                  </a:lnTo>
                  <a:lnTo>
                    <a:pt x="20264" y="19899"/>
                  </a:lnTo>
                  <a:lnTo>
                    <a:pt x="20225" y="19937"/>
                  </a:lnTo>
                  <a:lnTo>
                    <a:pt x="20187" y="19956"/>
                  </a:lnTo>
                  <a:lnTo>
                    <a:pt x="20071" y="20148"/>
                  </a:lnTo>
                  <a:lnTo>
                    <a:pt x="19975" y="20321"/>
                  </a:lnTo>
                  <a:lnTo>
                    <a:pt x="19899" y="20513"/>
                  </a:lnTo>
                  <a:lnTo>
                    <a:pt x="19822" y="20725"/>
                  </a:lnTo>
                  <a:lnTo>
                    <a:pt x="19726" y="21128"/>
                  </a:lnTo>
                  <a:lnTo>
                    <a:pt x="19630" y="21550"/>
                  </a:lnTo>
                  <a:lnTo>
                    <a:pt x="19572" y="21954"/>
                  </a:lnTo>
                  <a:lnTo>
                    <a:pt x="19514" y="22203"/>
                  </a:lnTo>
                  <a:lnTo>
                    <a:pt x="19457" y="22453"/>
                  </a:lnTo>
                  <a:lnTo>
                    <a:pt x="19380" y="22703"/>
                  </a:lnTo>
                  <a:lnTo>
                    <a:pt x="19322" y="22799"/>
                  </a:lnTo>
                  <a:lnTo>
                    <a:pt x="19284" y="22895"/>
                  </a:lnTo>
                  <a:lnTo>
                    <a:pt x="19207" y="22991"/>
                  </a:lnTo>
                  <a:lnTo>
                    <a:pt x="19130" y="23068"/>
                  </a:lnTo>
                  <a:lnTo>
                    <a:pt x="19053" y="23106"/>
                  </a:lnTo>
                  <a:lnTo>
                    <a:pt x="18957" y="23145"/>
                  </a:lnTo>
                  <a:lnTo>
                    <a:pt x="18919" y="23164"/>
                  </a:lnTo>
                  <a:lnTo>
                    <a:pt x="18881" y="23202"/>
                  </a:lnTo>
                  <a:lnTo>
                    <a:pt x="18055" y="22223"/>
                  </a:lnTo>
                  <a:lnTo>
                    <a:pt x="17805" y="21089"/>
                  </a:lnTo>
                  <a:lnTo>
                    <a:pt x="17594" y="19956"/>
                  </a:lnTo>
                  <a:lnTo>
                    <a:pt x="17421" y="18823"/>
                  </a:lnTo>
                  <a:lnTo>
                    <a:pt x="17286" y="17690"/>
                  </a:lnTo>
                  <a:lnTo>
                    <a:pt x="17325" y="17632"/>
                  </a:lnTo>
                  <a:lnTo>
                    <a:pt x="17344" y="17575"/>
                  </a:lnTo>
                  <a:lnTo>
                    <a:pt x="17344" y="17498"/>
                  </a:lnTo>
                  <a:lnTo>
                    <a:pt x="17325" y="17421"/>
                  </a:lnTo>
                  <a:lnTo>
                    <a:pt x="17229" y="17229"/>
                  </a:lnTo>
                  <a:lnTo>
                    <a:pt x="17229" y="17210"/>
                  </a:lnTo>
                  <a:lnTo>
                    <a:pt x="17190" y="17171"/>
                  </a:lnTo>
                  <a:lnTo>
                    <a:pt x="17152" y="17056"/>
                  </a:lnTo>
                  <a:lnTo>
                    <a:pt x="17286" y="16998"/>
                  </a:lnTo>
                  <a:lnTo>
                    <a:pt x="17421" y="16921"/>
                  </a:lnTo>
                  <a:lnTo>
                    <a:pt x="17536" y="16825"/>
                  </a:lnTo>
                  <a:lnTo>
                    <a:pt x="17632" y="16710"/>
                  </a:lnTo>
                  <a:lnTo>
                    <a:pt x="17709" y="16595"/>
                  </a:lnTo>
                  <a:lnTo>
                    <a:pt x="17786" y="16480"/>
                  </a:lnTo>
                  <a:lnTo>
                    <a:pt x="17824" y="16345"/>
                  </a:lnTo>
                  <a:lnTo>
                    <a:pt x="17863" y="16211"/>
                  </a:lnTo>
                  <a:lnTo>
                    <a:pt x="17882" y="16076"/>
                  </a:lnTo>
                  <a:lnTo>
                    <a:pt x="17901" y="15923"/>
                  </a:lnTo>
                  <a:lnTo>
                    <a:pt x="17882" y="15788"/>
                  </a:lnTo>
                  <a:lnTo>
                    <a:pt x="17882" y="15635"/>
                  </a:lnTo>
                  <a:lnTo>
                    <a:pt x="17843" y="15481"/>
                  </a:lnTo>
                  <a:lnTo>
                    <a:pt x="17805" y="15347"/>
                  </a:lnTo>
                  <a:lnTo>
                    <a:pt x="17747" y="15212"/>
                  </a:lnTo>
                  <a:lnTo>
                    <a:pt x="17690" y="15078"/>
                  </a:lnTo>
                  <a:lnTo>
                    <a:pt x="17613" y="14943"/>
                  </a:lnTo>
                  <a:lnTo>
                    <a:pt x="17536" y="14809"/>
                  </a:lnTo>
                  <a:lnTo>
                    <a:pt x="17440" y="14713"/>
                  </a:lnTo>
                  <a:lnTo>
                    <a:pt x="17344" y="14597"/>
                  </a:lnTo>
                  <a:lnTo>
                    <a:pt x="17229" y="14501"/>
                  </a:lnTo>
                  <a:lnTo>
                    <a:pt x="17114" y="14425"/>
                  </a:lnTo>
                  <a:lnTo>
                    <a:pt x="16998" y="14367"/>
                  </a:lnTo>
                  <a:lnTo>
                    <a:pt x="16864" y="14309"/>
                  </a:lnTo>
                  <a:lnTo>
                    <a:pt x="16729" y="14271"/>
                  </a:lnTo>
                  <a:lnTo>
                    <a:pt x="16576" y="14252"/>
                  </a:lnTo>
                  <a:lnTo>
                    <a:pt x="16441" y="14252"/>
                  </a:lnTo>
                  <a:lnTo>
                    <a:pt x="16288" y="14271"/>
                  </a:lnTo>
                  <a:lnTo>
                    <a:pt x="16134" y="14329"/>
                  </a:lnTo>
                  <a:lnTo>
                    <a:pt x="15980" y="14386"/>
                  </a:lnTo>
                  <a:lnTo>
                    <a:pt x="15807" y="14482"/>
                  </a:lnTo>
                  <a:lnTo>
                    <a:pt x="15654" y="14597"/>
                  </a:lnTo>
                  <a:lnTo>
                    <a:pt x="15577" y="14655"/>
                  </a:lnTo>
                  <a:lnTo>
                    <a:pt x="15519" y="14751"/>
                  </a:lnTo>
                  <a:lnTo>
                    <a:pt x="15481" y="14828"/>
                  </a:lnTo>
                  <a:lnTo>
                    <a:pt x="15443" y="14924"/>
                  </a:lnTo>
                  <a:lnTo>
                    <a:pt x="15443" y="15020"/>
                  </a:lnTo>
                  <a:lnTo>
                    <a:pt x="15481" y="15116"/>
                  </a:lnTo>
                  <a:lnTo>
                    <a:pt x="15519" y="15212"/>
                  </a:lnTo>
                  <a:lnTo>
                    <a:pt x="15596" y="15289"/>
                  </a:lnTo>
                  <a:lnTo>
                    <a:pt x="15788" y="15423"/>
                  </a:lnTo>
                  <a:lnTo>
                    <a:pt x="15961" y="15519"/>
                  </a:lnTo>
                  <a:lnTo>
                    <a:pt x="16115" y="15577"/>
                  </a:lnTo>
                  <a:lnTo>
                    <a:pt x="16288" y="15615"/>
                  </a:lnTo>
                  <a:lnTo>
                    <a:pt x="16441" y="15615"/>
                  </a:lnTo>
                  <a:lnTo>
                    <a:pt x="16614" y="15577"/>
                  </a:lnTo>
                  <a:lnTo>
                    <a:pt x="16787" y="15500"/>
                  </a:lnTo>
                  <a:lnTo>
                    <a:pt x="16979" y="15404"/>
                  </a:lnTo>
                  <a:lnTo>
                    <a:pt x="17037" y="15539"/>
                  </a:lnTo>
                  <a:lnTo>
                    <a:pt x="17056" y="15711"/>
                  </a:lnTo>
                  <a:lnTo>
                    <a:pt x="17075" y="15865"/>
                  </a:lnTo>
                  <a:lnTo>
                    <a:pt x="17037" y="16019"/>
                  </a:lnTo>
                  <a:lnTo>
                    <a:pt x="16979" y="16153"/>
                  </a:lnTo>
                  <a:lnTo>
                    <a:pt x="16921" y="16230"/>
                  </a:lnTo>
                  <a:lnTo>
                    <a:pt x="16883" y="16268"/>
                  </a:lnTo>
                  <a:lnTo>
                    <a:pt x="16806" y="16326"/>
                  </a:lnTo>
                  <a:lnTo>
                    <a:pt x="16749" y="16364"/>
                  </a:lnTo>
                  <a:lnTo>
                    <a:pt x="16653" y="16384"/>
                  </a:lnTo>
                  <a:lnTo>
                    <a:pt x="16576" y="16403"/>
                  </a:lnTo>
                  <a:lnTo>
                    <a:pt x="16480" y="16422"/>
                  </a:lnTo>
                  <a:lnTo>
                    <a:pt x="16384" y="16480"/>
                  </a:lnTo>
                  <a:lnTo>
                    <a:pt x="16307" y="16537"/>
                  </a:lnTo>
                  <a:lnTo>
                    <a:pt x="16249" y="16633"/>
                  </a:lnTo>
                  <a:lnTo>
                    <a:pt x="16211" y="16710"/>
                  </a:lnTo>
                  <a:lnTo>
                    <a:pt x="16192" y="16806"/>
                  </a:lnTo>
                  <a:lnTo>
                    <a:pt x="16211" y="16902"/>
                  </a:lnTo>
                  <a:lnTo>
                    <a:pt x="16268" y="16998"/>
                  </a:lnTo>
                  <a:lnTo>
                    <a:pt x="16537" y="17344"/>
                  </a:lnTo>
                  <a:lnTo>
                    <a:pt x="16787" y="17671"/>
                  </a:lnTo>
                  <a:lnTo>
                    <a:pt x="16845" y="17728"/>
                  </a:lnTo>
                  <a:lnTo>
                    <a:pt x="16883" y="17747"/>
                  </a:lnTo>
                  <a:lnTo>
                    <a:pt x="16960" y="17939"/>
                  </a:lnTo>
                  <a:lnTo>
                    <a:pt x="17018" y="18132"/>
                  </a:lnTo>
                  <a:lnTo>
                    <a:pt x="17114" y="18535"/>
                  </a:lnTo>
                  <a:lnTo>
                    <a:pt x="17190" y="18977"/>
                  </a:lnTo>
                  <a:lnTo>
                    <a:pt x="17248" y="19438"/>
                  </a:lnTo>
                  <a:lnTo>
                    <a:pt x="17344" y="20321"/>
                  </a:lnTo>
                  <a:lnTo>
                    <a:pt x="17402" y="20725"/>
                  </a:lnTo>
                  <a:lnTo>
                    <a:pt x="17459" y="21089"/>
                  </a:lnTo>
                  <a:lnTo>
                    <a:pt x="17555" y="21627"/>
                  </a:lnTo>
                  <a:lnTo>
                    <a:pt x="16864" y="20763"/>
                  </a:lnTo>
                  <a:lnTo>
                    <a:pt x="16172" y="19918"/>
                  </a:lnTo>
                  <a:lnTo>
                    <a:pt x="15500" y="19034"/>
                  </a:lnTo>
                  <a:lnTo>
                    <a:pt x="14847" y="18151"/>
                  </a:lnTo>
                  <a:lnTo>
                    <a:pt x="14886" y="18132"/>
                  </a:lnTo>
                  <a:lnTo>
                    <a:pt x="14924" y="18093"/>
                  </a:lnTo>
                  <a:lnTo>
                    <a:pt x="14943" y="18036"/>
                  </a:lnTo>
                  <a:lnTo>
                    <a:pt x="14962" y="17997"/>
                  </a:lnTo>
                  <a:lnTo>
                    <a:pt x="14943" y="17959"/>
                  </a:lnTo>
                  <a:lnTo>
                    <a:pt x="14924" y="17920"/>
                  </a:lnTo>
                  <a:lnTo>
                    <a:pt x="14886" y="17882"/>
                  </a:lnTo>
                  <a:lnTo>
                    <a:pt x="14770" y="17824"/>
                  </a:lnTo>
                  <a:lnTo>
                    <a:pt x="14674" y="17747"/>
                  </a:lnTo>
                  <a:lnTo>
                    <a:pt x="14578" y="17671"/>
                  </a:lnTo>
                  <a:lnTo>
                    <a:pt x="14482" y="17575"/>
                  </a:lnTo>
                  <a:lnTo>
                    <a:pt x="14329" y="17344"/>
                  </a:lnTo>
                  <a:lnTo>
                    <a:pt x="14194" y="17094"/>
                  </a:lnTo>
                  <a:lnTo>
                    <a:pt x="14079" y="16806"/>
                  </a:lnTo>
                  <a:lnTo>
                    <a:pt x="13983" y="16499"/>
                  </a:lnTo>
                  <a:lnTo>
                    <a:pt x="13925" y="16172"/>
                  </a:lnTo>
                  <a:lnTo>
                    <a:pt x="13887" y="15827"/>
                  </a:lnTo>
                  <a:lnTo>
                    <a:pt x="13848" y="15481"/>
                  </a:lnTo>
                  <a:lnTo>
                    <a:pt x="13829" y="15116"/>
                  </a:lnTo>
                  <a:lnTo>
                    <a:pt x="13848" y="14751"/>
                  </a:lnTo>
                  <a:lnTo>
                    <a:pt x="13848" y="14386"/>
                  </a:lnTo>
                  <a:lnTo>
                    <a:pt x="13887" y="14021"/>
                  </a:lnTo>
                  <a:lnTo>
                    <a:pt x="13925" y="13675"/>
                  </a:lnTo>
                  <a:lnTo>
                    <a:pt x="14021" y="13022"/>
                  </a:lnTo>
                  <a:lnTo>
                    <a:pt x="14117" y="12984"/>
                  </a:lnTo>
                  <a:lnTo>
                    <a:pt x="14213" y="12926"/>
                  </a:lnTo>
                  <a:lnTo>
                    <a:pt x="14290" y="12850"/>
                  </a:lnTo>
                  <a:lnTo>
                    <a:pt x="14329" y="12734"/>
                  </a:lnTo>
                  <a:lnTo>
                    <a:pt x="14386" y="12523"/>
                  </a:lnTo>
                  <a:lnTo>
                    <a:pt x="14405" y="12273"/>
                  </a:lnTo>
                  <a:lnTo>
                    <a:pt x="14405" y="12043"/>
                  </a:lnTo>
                  <a:lnTo>
                    <a:pt x="14386" y="11908"/>
                  </a:lnTo>
                  <a:lnTo>
                    <a:pt x="14367" y="11793"/>
                  </a:lnTo>
                  <a:lnTo>
                    <a:pt x="14329" y="11697"/>
                  </a:lnTo>
                  <a:lnTo>
                    <a:pt x="14271" y="11601"/>
                  </a:lnTo>
                  <a:lnTo>
                    <a:pt x="14194" y="11524"/>
                  </a:lnTo>
                  <a:lnTo>
                    <a:pt x="14117" y="11447"/>
                  </a:lnTo>
                  <a:lnTo>
                    <a:pt x="14021" y="11409"/>
                  </a:lnTo>
                  <a:lnTo>
                    <a:pt x="13925" y="11371"/>
                  </a:lnTo>
                  <a:lnTo>
                    <a:pt x="13791" y="11371"/>
                  </a:lnTo>
                  <a:lnTo>
                    <a:pt x="13637" y="11390"/>
                  </a:lnTo>
                  <a:lnTo>
                    <a:pt x="13483" y="11428"/>
                  </a:lnTo>
                  <a:lnTo>
                    <a:pt x="13349" y="11505"/>
                  </a:lnTo>
                  <a:lnTo>
                    <a:pt x="13234" y="11582"/>
                  </a:lnTo>
                  <a:lnTo>
                    <a:pt x="13157" y="11697"/>
                  </a:lnTo>
                  <a:lnTo>
                    <a:pt x="13080" y="11812"/>
                  </a:lnTo>
                  <a:lnTo>
                    <a:pt x="13042" y="11947"/>
                  </a:lnTo>
                  <a:lnTo>
                    <a:pt x="13003" y="12081"/>
                  </a:lnTo>
                  <a:lnTo>
                    <a:pt x="12984" y="12235"/>
                  </a:lnTo>
                  <a:lnTo>
                    <a:pt x="13003" y="12369"/>
                  </a:lnTo>
                  <a:lnTo>
                    <a:pt x="13003" y="12523"/>
                  </a:lnTo>
                  <a:lnTo>
                    <a:pt x="13042" y="12677"/>
                  </a:lnTo>
                  <a:lnTo>
                    <a:pt x="13080" y="12830"/>
                  </a:lnTo>
                  <a:lnTo>
                    <a:pt x="13195" y="13118"/>
                  </a:lnTo>
                  <a:lnTo>
                    <a:pt x="13330" y="13349"/>
                  </a:lnTo>
                  <a:lnTo>
                    <a:pt x="13387" y="13407"/>
                  </a:lnTo>
                  <a:lnTo>
                    <a:pt x="13445" y="13426"/>
                  </a:lnTo>
                  <a:lnTo>
                    <a:pt x="13522" y="13426"/>
                  </a:lnTo>
                  <a:lnTo>
                    <a:pt x="13579" y="13387"/>
                  </a:lnTo>
                  <a:lnTo>
                    <a:pt x="13522" y="14060"/>
                  </a:lnTo>
                  <a:lnTo>
                    <a:pt x="13464" y="14751"/>
                  </a:lnTo>
                  <a:lnTo>
                    <a:pt x="13445" y="15443"/>
                  </a:lnTo>
                  <a:lnTo>
                    <a:pt x="13464" y="15788"/>
                  </a:lnTo>
                  <a:lnTo>
                    <a:pt x="13483" y="16115"/>
                  </a:lnTo>
                  <a:lnTo>
                    <a:pt x="12984" y="15270"/>
                  </a:lnTo>
                  <a:lnTo>
                    <a:pt x="12504" y="14425"/>
                  </a:lnTo>
                  <a:lnTo>
                    <a:pt x="12062" y="13541"/>
                  </a:lnTo>
                  <a:lnTo>
                    <a:pt x="11640" y="12638"/>
                  </a:lnTo>
                  <a:lnTo>
                    <a:pt x="11774" y="12542"/>
                  </a:lnTo>
                  <a:lnTo>
                    <a:pt x="11870" y="12408"/>
                  </a:lnTo>
                  <a:lnTo>
                    <a:pt x="11966" y="12254"/>
                  </a:lnTo>
                  <a:lnTo>
                    <a:pt x="12043" y="12101"/>
                  </a:lnTo>
                  <a:lnTo>
                    <a:pt x="12100" y="11928"/>
                  </a:lnTo>
                  <a:lnTo>
                    <a:pt x="12139" y="11755"/>
                  </a:lnTo>
                  <a:lnTo>
                    <a:pt x="12216" y="11428"/>
                  </a:lnTo>
                  <a:lnTo>
                    <a:pt x="12235" y="11255"/>
                  </a:lnTo>
                  <a:lnTo>
                    <a:pt x="12254" y="11063"/>
                  </a:lnTo>
                  <a:lnTo>
                    <a:pt x="12254" y="10890"/>
                  </a:lnTo>
                  <a:lnTo>
                    <a:pt x="12235" y="10718"/>
                  </a:lnTo>
                  <a:lnTo>
                    <a:pt x="12197" y="10545"/>
                  </a:lnTo>
                  <a:lnTo>
                    <a:pt x="12120" y="10391"/>
                  </a:lnTo>
                  <a:lnTo>
                    <a:pt x="12043" y="10218"/>
                  </a:lnTo>
                  <a:lnTo>
                    <a:pt x="11928" y="10084"/>
                  </a:lnTo>
                  <a:lnTo>
                    <a:pt x="11832" y="9988"/>
                  </a:lnTo>
                  <a:lnTo>
                    <a:pt x="11716" y="9892"/>
                  </a:lnTo>
                  <a:lnTo>
                    <a:pt x="11582" y="9834"/>
                  </a:lnTo>
                  <a:lnTo>
                    <a:pt x="11467" y="9776"/>
                  </a:lnTo>
                  <a:lnTo>
                    <a:pt x="11332" y="9757"/>
                  </a:lnTo>
                  <a:lnTo>
                    <a:pt x="11198" y="9738"/>
                  </a:lnTo>
                  <a:lnTo>
                    <a:pt x="10910" y="9738"/>
                  </a:lnTo>
                  <a:lnTo>
                    <a:pt x="10775" y="9776"/>
                  </a:lnTo>
                  <a:lnTo>
                    <a:pt x="10641" y="9815"/>
                  </a:lnTo>
                  <a:lnTo>
                    <a:pt x="10372" y="9911"/>
                  </a:lnTo>
                  <a:lnTo>
                    <a:pt x="10122" y="10045"/>
                  </a:lnTo>
                  <a:lnTo>
                    <a:pt x="9911" y="10218"/>
                  </a:lnTo>
                  <a:lnTo>
                    <a:pt x="9853" y="10276"/>
                  </a:lnTo>
                  <a:lnTo>
                    <a:pt x="9796" y="10353"/>
                  </a:lnTo>
                  <a:lnTo>
                    <a:pt x="9738" y="10333"/>
                  </a:lnTo>
                  <a:lnTo>
                    <a:pt x="9661" y="10353"/>
                  </a:lnTo>
                  <a:lnTo>
                    <a:pt x="9604" y="10372"/>
                  </a:lnTo>
                  <a:lnTo>
                    <a:pt x="9546" y="10391"/>
                  </a:lnTo>
                  <a:lnTo>
                    <a:pt x="9508" y="10429"/>
                  </a:lnTo>
                  <a:lnTo>
                    <a:pt x="9488" y="10487"/>
                  </a:lnTo>
                  <a:lnTo>
                    <a:pt x="9469" y="10564"/>
                  </a:lnTo>
                  <a:lnTo>
                    <a:pt x="9488" y="10622"/>
                  </a:lnTo>
                  <a:lnTo>
                    <a:pt x="9546" y="10775"/>
                  </a:lnTo>
                  <a:lnTo>
                    <a:pt x="9527" y="10890"/>
                  </a:lnTo>
                  <a:lnTo>
                    <a:pt x="9508" y="11025"/>
                  </a:lnTo>
                  <a:lnTo>
                    <a:pt x="9508" y="11275"/>
                  </a:lnTo>
                  <a:lnTo>
                    <a:pt x="9546" y="11505"/>
                  </a:lnTo>
                  <a:lnTo>
                    <a:pt x="9642" y="11736"/>
                  </a:lnTo>
                  <a:lnTo>
                    <a:pt x="9700" y="11851"/>
                  </a:lnTo>
                  <a:lnTo>
                    <a:pt x="9757" y="11947"/>
                  </a:lnTo>
                  <a:lnTo>
                    <a:pt x="9834" y="12043"/>
                  </a:lnTo>
                  <a:lnTo>
                    <a:pt x="9930" y="12120"/>
                  </a:lnTo>
                  <a:lnTo>
                    <a:pt x="10026" y="12197"/>
                  </a:lnTo>
                  <a:lnTo>
                    <a:pt x="10141" y="12273"/>
                  </a:lnTo>
                  <a:lnTo>
                    <a:pt x="10257" y="12331"/>
                  </a:lnTo>
                  <a:lnTo>
                    <a:pt x="10372" y="12369"/>
                  </a:lnTo>
                  <a:lnTo>
                    <a:pt x="10429" y="12369"/>
                  </a:lnTo>
                  <a:lnTo>
                    <a:pt x="10487" y="12350"/>
                  </a:lnTo>
                  <a:lnTo>
                    <a:pt x="10679" y="12542"/>
                  </a:lnTo>
                  <a:lnTo>
                    <a:pt x="10775" y="12619"/>
                  </a:lnTo>
                  <a:lnTo>
                    <a:pt x="10890" y="12677"/>
                  </a:lnTo>
                  <a:lnTo>
                    <a:pt x="10986" y="12734"/>
                  </a:lnTo>
                  <a:lnTo>
                    <a:pt x="11102" y="12754"/>
                  </a:lnTo>
                  <a:lnTo>
                    <a:pt x="11236" y="12773"/>
                  </a:lnTo>
                  <a:lnTo>
                    <a:pt x="11351" y="12754"/>
                  </a:lnTo>
                  <a:lnTo>
                    <a:pt x="11428" y="12734"/>
                  </a:lnTo>
                  <a:lnTo>
                    <a:pt x="11716" y="13445"/>
                  </a:lnTo>
                  <a:lnTo>
                    <a:pt x="12024" y="14117"/>
                  </a:lnTo>
                  <a:lnTo>
                    <a:pt x="12331" y="14790"/>
                  </a:lnTo>
                  <a:lnTo>
                    <a:pt x="12677" y="15462"/>
                  </a:lnTo>
                  <a:lnTo>
                    <a:pt x="13042" y="16115"/>
                  </a:lnTo>
                  <a:lnTo>
                    <a:pt x="13407" y="16749"/>
                  </a:lnTo>
                  <a:lnTo>
                    <a:pt x="13791" y="17402"/>
                  </a:lnTo>
                  <a:lnTo>
                    <a:pt x="14194" y="18016"/>
                  </a:lnTo>
                  <a:lnTo>
                    <a:pt x="13887" y="18074"/>
                  </a:lnTo>
                  <a:lnTo>
                    <a:pt x="13599" y="18093"/>
                  </a:lnTo>
                  <a:lnTo>
                    <a:pt x="13291" y="18093"/>
                  </a:lnTo>
                  <a:lnTo>
                    <a:pt x="12984" y="18055"/>
                  </a:lnTo>
                  <a:lnTo>
                    <a:pt x="12677" y="17997"/>
                  </a:lnTo>
                  <a:lnTo>
                    <a:pt x="12389" y="17939"/>
                  </a:lnTo>
                  <a:lnTo>
                    <a:pt x="12081" y="17843"/>
                  </a:lnTo>
                  <a:lnTo>
                    <a:pt x="11774" y="17747"/>
                  </a:lnTo>
                  <a:lnTo>
                    <a:pt x="11179" y="17517"/>
                  </a:lnTo>
                  <a:lnTo>
                    <a:pt x="10564" y="17286"/>
                  </a:lnTo>
                  <a:lnTo>
                    <a:pt x="9968" y="17056"/>
                  </a:lnTo>
                  <a:lnTo>
                    <a:pt x="9661" y="16960"/>
                  </a:lnTo>
                  <a:lnTo>
                    <a:pt x="9354" y="16864"/>
                  </a:lnTo>
                  <a:lnTo>
                    <a:pt x="9431" y="16576"/>
                  </a:lnTo>
                  <a:lnTo>
                    <a:pt x="9469" y="16307"/>
                  </a:lnTo>
                  <a:lnTo>
                    <a:pt x="9469" y="16057"/>
                  </a:lnTo>
                  <a:lnTo>
                    <a:pt x="9450" y="15846"/>
                  </a:lnTo>
                  <a:lnTo>
                    <a:pt x="9431" y="15750"/>
                  </a:lnTo>
                  <a:lnTo>
                    <a:pt x="9354" y="15673"/>
                  </a:lnTo>
                  <a:lnTo>
                    <a:pt x="9277" y="15635"/>
                  </a:lnTo>
                  <a:lnTo>
                    <a:pt x="9181" y="15615"/>
                  </a:lnTo>
                  <a:lnTo>
                    <a:pt x="9085" y="15615"/>
                  </a:lnTo>
                  <a:lnTo>
                    <a:pt x="8989" y="15654"/>
                  </a:lnTo>
                  <a:lnTo>
                    <a:pt x="8912" y="15711"/>
                  </a:lnTo>
                  <a:lnTo>
                    <a:pt x="8854" y="15788"/>
                  </a:lnTo>
                  <a:lnTo>
                    <a:pt x="8816" y="15904"/>
                  </a:lnTo>
                  <a:lnTo>
                    <a:pt x="8778" y="16000"/>
                  </a:lnTo>
                  <a:lnTo>
                    <a:pt x="8720" y="16096"/>
                  </a:lnTo>
                  <a:lnTo>
                    <a:pt x="8662" y="16192"/>
                  </a:lnTo>
                  <a:lnTo>
                    <a:pt x="8643" y="16230"/>
                  </a:lnTo>
                  <a:lnTo>
                    <a:pt x="8643" y="16268"/>
                  </a:lnTo>
                  <a:lnTo>
                    <a:pt x="8662" y="16345"/>
                  </a:lnTo>
                  <a:lnTo>
                    <a:pt x="8720" y="16403"/>
                  </a:lnTo>
                  <a:lnTo>
                    <a:pt x="8797" y="16422"/>
                  </a:lnTo>
                  <a:lnTo>
                    <a:pt x="8758" y="16557"/>
                  </a:lnTo>
                  <a:lnTo>
                    <a:pt x="8720" y="16672"/>
                  </a:lnTo>
                  <a:lnTo>
                    <a:pt x="8566" y="16557"/>
                  </a:lnTo>
                  <a:lnTo>
                    <a:pt x="8394" y="16461"/>
                  </a:lnTo>
                  <a:lnTo>
                    <a:pt x="8240" y="16403"/>
                  </a:lnTo>
                  <a:lnTo>
                    <a:pt x="8086" y="16384"/>
                  </a:lnTo>
                  <a:lnTo>
                    <a:pt x="7971" y="16422"/>
                  </a:lnTo>
                  <a:lnTo>
                    <a:pt x="7856" y="16480"/>
                  </a:lnTo>
                  <a:lnTo>
                    <a:pt x="7760" y="16576"/>
                  </a:lnTo>
                  <a:lnTo>
                    <a:pt x="7683" y="16691"/>
                  </a:lnTo>
                  <a:lnTo>
                    <a:pt x="7606" y="16710"/>
                  </a:lnTo>
                  <a:lnTo>
                    <a:pt x="7529" y="16768"/>
                  </a:lnTo>
                  <a:lnTo>
                    <a:pt x="7472" y="16864"/>
                  </a:lnTo>
                  <a:lnTo>
                    <a:pt x="7472" y="16960"/>
                  </a:lnTo>
                  <a:lnTo>
                    <a:pt x="7510" y="17190"/>
                  </a:lnTo>
                  <a:lnTo>
                    <a:pt x="7510" y="17440"/>
                  </a:lnTo>
                  <a:lnTo>
                    <a:pt x="7510" y="17555"/>
                  </a:lnTo>
                  <a:lnTo>
                    <a:pt x="7548" y="17671"/>
                  </a:lnTo>
                  <a:lnTo>
                    <a:pt x="7587" y="17767"/>
                  </a:lnTo>
                  <a:lnTo>
                    <a:pt x="7625" y="17863"/>
                  </a:lnTo>
                  <a:lnTo>
                    <a:pt x="7702" y="17920"/>
                  </a:lnTo>
                  <a:lnTo>
                    <a:pt x="7779" y="17978"/>
                  </a:lnTo>
                  <a:lnTo>
                    <a:pt x="7894" y="18036"/>
                  </a:lnTo>
                  <a:lnTo>
                    <a:pt x="7990" y="18074"/>
                  </a:lnTo>
                  <a:lnTo>
                    <a:pt x="8105" y="18093"/>
                  </a:lnTo>
                  <a:lnTo>
                    <a:pt x="8201" y="18093"/>
                  </a:lnTo>
                  <a:lnTo>
                    <a:pt x="8297" y="18112"/>
                  </a:lnTo>
                  <a:lnTo>
                    <a:pt x="8394" y="18132"/>
                  </a:lnTo>
                  <a:lnTo>
                    <a:pt x="8490" y="18132"/>
                  </a:lnTo>
                  <a:lnTo>
                    <a:pt x="8586" y="18112"/>
                  </a:lnTo>
                  <a:lnTo>
                    <a:pt x="8701" y="18074"/>
                  </a:lnTo>
                  <a:lnTo>
                    <a:pt x="8797" y="18036"/>
                  </a:lnTo>
                  <a:lnTo>
                    <a:pt x="8893" y="17959"/>
                  </a:lnTo>
                  <a:lnTo>
                    <a:pt x="9008" y="17882"/>
                  </a:lnTo>
                  <a:lnTo>
                    <a:pt x="9066" y="17824"/>
                  </a:lnTo>
                  <a:lnTo>
                    <a:pt x="9104" y="17767"/>
                  </a:lnTo>
                  <a:lnTo>
                    <a:pt x="9162" y="17632"/>
                  </a:lnTo>
                  <a:lnTo>
                    <a:pt x="9181" y="17498"/>
                  </a:lnTo>
                  <a:lnTo>
                    <a:pt x="9181" y="17363"/>
                  </a:lnTo>
                  <a:lnTo>
                    <a:pt x="9508" y="17440"/>
                  </a:lnTo>
                  <a:lnTo>
                    <a:pt x="9834" y="17555"/>
                  </a:lnTo>
                  <a:lnTo>
                    <a:pt x="10506" y="17805"/>
                  </a:lnTo>
                  <a:lnTo>
                    <a:pt x="11179" y="18055"/>
                  </a:lnTo>
                  <a:lnTo>
                    <a:pt x="11832" y="18285"/>
                  </a:lnTo>
                  <a:lnTo>
                    <a:pt x="12158" y="18381"/>
                  </a:lnTo>
                  <a:lnTo>
                    <a:pt x="12485" y="18458"/>
                  </a:lnTo>
                  <a:lnTo>
                    <a:pt x="12830" y="18516"/>
                  </a:lnTo>
                  <a:lnTo>
                    <a:pt x="13138" y="18554"/>
                  </a:lnTo>
                  <a:lnTo>
                    <a:pt x="13464" y="18554"/>
                  </a:lnTo>
                  <a:lnTo>
                    <a:pt x="13791" y="18516"/>
                  </a:lnTo>
                  <a:lnTo>
                    <a:pt x="14098" y="18458"/>
                  </a:lnTo>
                  <a:lnTo>
                    <a:pt x="14405" y="18343"/>
                  </a:lnTo>
                  <a:lnTo>
                    <a:pt x="14809" y="18938"/>
                  </a:lnTo>
                  <a:lnTo>
                    <a:pt x="15231" y="19534"/>
                  </a:lnTo>
                  <a:lnTo>
                    <a:pt x="16096" y="20705"/>
                  </a:lnTo>
                  <a:lnTo>
                    <a:pt x="16979" y="21858"/>
                  </a:lnTo>
                  <a:lnTo>
                    <a:pt x="17882" y="22991"/>
                  </a:lnTo>
                  <a:lnTo>
                    <a:pt x="18055" y="23586"/>
                  </a:lnTo>
                  <a:lnTo>
                    <a:pt x="18074" y="23644"/>
                  </a:lnTo>
                  <a:lnTo>
                    <a:pt x="18112" y="23682"/>
                  </a:lnTo>
                  <a:lnTo>
                    <a:pt x="18170" y="23702"/>
                  </a:lnTo>
                  <a:lnTo>
                    <a:pt x="18208" y="23721"/>
                  </a:lnTo>
                  <a:lnTo>
                    <a:pt x="18266" y="23702"/>
                  </a:lnTo>
                  <a:lnTo>
                    <a:pt x="18324" y="23682"/>
                  </a:lnTo>
                  <a:lnTo>
                    <a:pt x="18362" y="23644"/>
                  </a:lnTo>
                  <a:lnTo>
                    <a:pt x="18381" y="23606"/>
                  </a:lnTo>
                  <a:lnTo>
                    <a:pt x="20628" y="26314"/>
                  </a:lnTo>
                  <a:lnTo>
                    <a:pt x="20628" y="26314"/>
                  </a:lnTo>
                  <a:lnTo>
                    <a:pt x="20398" y="26275"/>
                  </a:lnTo>
                  <a:lnTo>
                    <a:pt x="20148" y="26237"/>
                  </a:lnTo>
                  <a:lnTo>
                    <a:pt x="19918" y="26160"/>
                  </a:lnTo>
                  <a:lnTo>
                    <a:pt x="19687" y="26083"/>
                  </a:lnTo>
                  <a:lnTo>
                    <a:pt x="19226" y="25891"/>
                  </a:lnTo>
                  <a:lnTo>
                    <a:pt x="18785" y="25661"/>
                  </a:lnTo>
                  <a:lnTo>
                    <a:pt x="18343" y="25392"/>
                  </a:lnTo>
                  <a:lnTo>
                    <a:pt x="17920" y="25142"/>
                  </a:lnTo>
                  <a:lnTo>
                    <a:pt x="17478" y="24892"/>
                  </a:lnTo>
                  <a:lnTo>
                    <a:pt x="17056" y="24662"/>
                  </a:lnTo>
                  <a:lnTo>
                    <a:pt x="15366" y="23855"/>
                  </a:lnTo>
                  <a:lnTo>
                    <a:pt x="14521" y="23433"/>
                  </a:lnTo>
                  <a:lnTo>
                    <a:pt x="13695" y="23010"/>
                  </a:lnTo>
                  <a:lnTo>
                    <a:pt x="13791" y="22914"/>
                  </a:lnTo>
                  <a:lnTo>
                    <a:pt x="13868" y="22818"/>
                  </a:lnTo>
                  <a:lnTo>
                    <a:pt x="13925" y="22703"/>
                  </a:lnTo>
                  <a:lnTo>
                    <a:pt x="13983" y="22607"/>
                  </a:lnTo>
                  <a:lnTo>
                    <a:pt x="14060" y="22376"/>
                  </a:lnTo>
                  <a:lnTo>
                    <a:pt x="14098" y="22127"/>
                  </a:lnTo>
                  <a:lnTo>
                    <a:pt x="14117" y="21877"/>
                  </a:lnTo>
                  <a:lnTo>
                    <a:pt x="14079" y="21627"/>
                  </a:lnTo>
                  <a:lnTo>
                    <a:pt x="14021" y="21378"/>
                  </a:lnTo>
                  <a:lnTo>
                    <a:pt x="13925" y="21128"/>
                  </a:lnTo>
                  <a:lnTo>
                    <a:pt x="13791" y="20917"/>
                  </a:lnTo>
                  <a:lnTo>
                    <a:pt x="13637" y="20725"/>
                  </a:lnTo>
                  <a:lnTo>
                    <a:pt x="13464" y="20571"/>
                  </a:lnTo>
                  <a:lnTo>
                    <a:pt x="13349" y="20494"/>
                  </a:lnTo>
                  <a:lnTo>
                    <a:pt x="13253" y="20436"/>
                  </a:lnTo>
                  <a:lnTo>
                    <a:pt x="13138" y="20398"/>
                  </a:lnTo>
                  <a:lnTo>
                    <a:pt x="13022" y="20360"/>
                  </a:lnTo>
                  <a:lnTo>
                    <a:pt x="12907" y="20340"/>
                  </a:lnTo>
                  <a:lnTo>
                    <a:pt x="12773" y="20321"/>
                  </a:lnTo>
                  <a:lnTo>
                    <a:pt x="12638" y="20340"/>
                  </a:lnTo>
                  <a:lnTo>
                    <a:pt x="12504" y="20360"/>
                  </a:lnTo>
                  <a:lnTo>
                    <a:pt x="12369" y="20398"/>
                  </a:lnTo>
                  <a:lnTo>
                    <a:pt x="12216" y="20436"/>
                  </a:lnTo>
                  <a:lnTo>
                    <a:pt x="12081" y="20513"/>
                  </a:lnTo>
                  <a:lnTo>
                    <a:pt x="11966" y="20571"/>
                  </a:lnTo>
                  <a:lnTo>
                    <a:pt x="11851" y="20667"/>
                  </a:lnTo>
                  <a:lnTo>
                    <a:pt x="11736" y="20763"/>
                  </a:lnTo>
                  <a:lnTo>
                    <a:pt x="11640" y="20859"/>
                  </a:lnTo>
                  <a:lnTo>
                    <a:pt x="11563" y="20974"/>
                  </a:lnTo>
                  <a:lnTo>
                    <a:pt x="11428" y="21205"/>
                  </a:lnTo>
                  <a:lnTo>
                    <a:pt x="11332" y="21454"/>
                  </a:lnTo>
                  <a:lnTo>
                    <a:pt x="11275" y="21723"/>
                  </a:lnTo>
                  <a:lnTo>
                    <a:pt x="11255" y="21992"/>
                  </a:lnTo>
                  <a:lnTo>
                    <a:pt x="11275" y="22261"/>
                  </a:lnTo>
                  <a:lnTo>
                    <a:pt x="11332" y="22511"/>
                  </a:lnTo>
                  <a:lnTo>
                    <a:pt x="11428" y="22741"/>
                  </a:lnTo>
                  <a:lnTo>
                    <a:pt x="11486" y="22837"/>
                  </a:lnTo>
                  <a:lnTo>
                    <a:pt x="11543" y="22933"/>
                  </a:lnTo>
                  <a:lnTo>
                    <a:pt x="11620" y="23029"/>
                  </a:lnTo>
                  <a:lnTo>
                    <a:pt x="11716" y="23106"/>
                  </a:lnTo>
                  <a:lnTo>
                    <a:pt x="11812" y="23164"/>
                  </a:lnTo>
                  <a:lnTo>
                    <a:pt x="11908" y="23221"/>
                  </a:lnTo>
                  <a:lnTo>
                    <a:pt x="12024" y="23279"/>
                  </a:lnTo>
                  <a:lnTo>
                    <a:pt x="12139" y="23298"/>
                  </a:lnTo>
                  <a:lnTo>
                    <a:pt x="12273" y="23317"/>
                  </a:lnTo>
                  <a:lnTo>
                    <a:pt x="12561" y="23317"/>
                  </a:lnTo>
                  <a:lnTo>
                    <a:pt x="12715" y="23279"/>
                  </a:lnTo>
                  <a:lnTo>
                    <a:pt x="12888" y="23433"/>
                  </a:lnTo>
                  <a:lnTo>
                    <a:pt x="13118" y="23567"/>
                  </a:lnTo>
                  <a:lnTo>
                    <a:pt x="13176" y="23586"/>
                  </a:lnTo>
                  <a:lnTo>
                    <a:pt x="13234" y="23606"/>
                  </a:lnTo>
                  <a:lnTo>
                    <a:pt x="13291" y="23606"/>
                  </a:lnTo>
                  <a:lnTo>
                    <a:pt x="13349" y="23586"/>
                  </a:lnTo>
                  <a:lnTo>
                    <a:pt x="13445" y="23529"/>
                  </a:lnTo>
                  <a:lnTo>
                    <a:pt x="13522" y="23433"/>
                  </a:lnTo>
                  <a:lnTo>
                    <a:pt x="14597" y="23990"/>
                  </a:lnTo>
                  <a:lnTo>
                    <a:pt x="15673" y="24528"/>
                  </a:lnTo>
                  <a:lnTo>
                    <a:pt x="16749" y="25046"/>
                  </a:lnTo>
                  <a:lnTo>
                    <a:pt x="17843" y="25565"/>
                  </a:lnTo>
                  <a:lnTo>
                    <a:pt x="18228" y="25757"/>
                  </a:lnTo>
                  <a:lnTo>
                    <a:pt x="18573" y="25968"/>
                  </a:lnTo>
                  <a:lnTo>
                    <a:pt x="18938" y="26179"/>
                  </a:lnTo>
                  <a:lnTo>
                    <a:pt x="19284" y="26352"/>
                  </a:lnTo>
                  <a:lnTo>
                    <a:pt x="19649" y="26487"/>
                  </a:lnTo>
                  <a:lnTo>
                    <a:pt x="19841" y="26544"/>
                  </a:lnTo>
                  <a:lnTo>
                    <a:pt x="20033" y="26602"/>
                  </a:lnTo>
                  <a:lnTo>
                    <a:pt x="20225" y="26621"/>
                  </a:lnTo>
                  <a:lnTo>
                    <a:pt x="20436" y="26640"/>
                  </a:lnTo>
                  <a:lnTo>
                    <a:pt x="20648" y="26621"/>
                  </a:lnTo>
                  <a:lnTo>
                    <a:pt x="20859" y="26602"/>
                  </a:lnTo>
                  <a:lnTo>
                    <a:pt x="21666" y="27581"/>
                  </a:lnTo>
                  <a:lnTo>
                    <a:pt x="22453" y="28561"/>
                  </a:lnTo>
                  <a:lnTo>
                    <a:pt x="23221" y="29560"/>
                  </a:lnTo>
                  <a:lnTo>
                    <a:pt x="23970" y="30559"/>
                  </a:lnTo>
                  <a:lnTo>
                    <a:pt x="24681" y="31577"/>
                  </a:lnTo>
                  <a:lnTo>
                    <a:pt x="25373" y="32633"/>
                  </a:lnTo>
                  <a:lnTo>
                    <a:pt x="26045" y="33689"/>
                  </a:lnTo>
                  <a:lnTo>
                    <a:pt x="26352" y="34227"/>
                  </a:lnTo>
                  <a:lnTo>
                    <a:pt x="26659" y="34784"/>
                  </a:lnTo>
                  <a:lnTo>
                    <a:pt x="26352" y="35380"/>
                  </a:lnTo>
                  <a:lnTo>
                    <a:pt x="26064" y="35994"/>
                  </a:lnTo>
                  <a:lnTo>
                    <a:pt x="25795" y="36609"/>
                  </a:lnTo>
                  <a:lnTo>
                    <a:pt x="25545" y="37223"/>
                  </a:lnTo>
                  <a:lnTo>
                    <a:pt x="25334" y="37838"/>
                  </a:lnTo>
                  <a:lnTo>
                    <a:pt x="25142" y="38472"/>
                  </a:lnTo>
                  <a:lnTo>
                    <a:pt x="24969" y="39125"/>
                  </a:lnTo>
                  <a:lnTo>
                    <a:pt x="24816" y="39759"/>
                  </a:lnTo>
                  <a:lnTo>
                    <a:pt x="24105" y="39528"/>
                  </a:lnTo>
                  <a:lnTo>
                    <a:pt x="23337" y="39298"/>
                  </a:lnTo>
                  <a:lnTo>
                    <a:pt x="22568" y="39067"/>
                  </a:lnTo>
                  <a:lnTo>
                    <a:pt x="21819" y="38798"/>
                  </a:lnTo>
                  <a:lnTo>
                    <a:pt x="21435" y="38645"/>
                  </a:lnTo>
                  <a:lnTo>
                    <a:pt x="21070" y="38472"/>
                  </a:lnTo>
                  <a:lnTo>
                    <a:pt x="20724" y="38299"/>
                  </a:lnTo>
                  <a:lnTo>
                    <a:pt x="20379" y="38107"/>
                  </a:lnTo>
                  <a:lnTo>
                    <a:pt x="20033" y="37915"/>
                  </a:lnTo>
                  <a:lnTo>
                    <a:pt x="19726" y="37684"/>
                  </a:lnTo>
                  <a:lnTo>
                    <a:pt x="19418" y="37435"/>
                  </a:lnTo>
                  <a:lnTo>
                    <a:pt x="19149" y="37166"/>
                  </a:lnTo>
                  <a:lnTo>
                    <a:pt x="19246" y="37127"/>
                  </a:lnTo>
                  <a:lnTo>
                    <a:pt x="19342" y="37051"/>
                  </a:lnTo>
                  <a:lnTo>
                    <a:pt x="19514" y="36897"/>
                  </a:lnTo>
                  <a:lnTo>
                    <a:pt x="19649" y="36724"/>
                  </a:lnTo>
                  <a:lnTo>
                    <a:pt x="19745" y="36532"/>
                  </a:lnTo>
                  <a:lnTo>
                    <a:pt x="19803" y="36321"/>
                  </a:lnTo>
                  <a:lnTo>
                    <a:pt x="19841" y="36090"/>
                  </a:lnTo>
                  <a:lnTo>
                    <a:pt x="19841" y="35860"/>
                  </a:lnTo>
                  <a:lnTo>
                    <a:pt x="19803" y="35629"/>
                  </a:lnTo>
                  <a:lnTo>
                    <a:pt x="19745" y="35399"/>
                  </a:lnTo>
                  <a:lnTo>
                    <a:pt x="19649" y="35168"/>
                  </a:lnTo>
                  <a:lnTo>
                    <a:pt x="19514" y="34957"/>
                  </a:lnTo>
                  <a:lnTo>
                    <a:pt x="19361" y="34746"/>
                  </a:lnTo>
                  <a:lnTo>
                    <a:pt x="19169" y="34573"/>
                  </a:lnTo>
                  <a:lnTo>
                    <a:pt x="18957" y="34419"/>
                  </a:lnTo>
                  <a:lnTo>
                    <a:pt x="18727" y="34304"/>
                  </a:lnTo>
                  <a:lnTo>
                    <a:pt x="18439" y="34227"/>
                  </a:lnTo>
                  <a:lnTo>
                    <a:pt x="18228" y="34189"/>
                  </a:lnTo>
                  <a:lnTo>
                    <a:pt x="18016" y="34170"/>
                  </a:lnTo>
                  <a:lnTo>
                    <a:pt x="17824" y="34170"/>
                  </a:lnTo>
                  <a:lnTo>
                    <a:pt x="17632" y="34189"/>
                  </a:lnTo>
                  <a:lnTo>
                    <a:pt x="17459" y="34208"/>
                  </a:lnTo>
                  <a:lnTo>
                    <a:pt x="17286" y="34266"/>
                  </a:lnTo>
                  <a:lnTo>
                    <a:pt x="17152" y="34342"/>
                  </a:lnTo>
                  <a:lnTo>
                    <a:pt x="16998" y="34419"/>
                  </a:lnTo>
                  <a:lnTo>
                    <a:pt x="16883" y="34515"/>
                  </a:lnTo>
                  <a:lnTo>
                    <a:pt x="16768" y="34611"/>
                  </a:lnTo>
                  <a:lnTo>
                    <a:pt x="16672" y="34727"/>
                  </a:lnTo>
                  <a:lnTo>
                    <a:pt x="16576" y="34842"/>
                  </a:lnTo>
                  <a:lnTo>
                    <a:pt x="16518" y="34976"/>
                  </a:lnTo>
                  <a:lnTo>
                    <a:pt x="16441" y="35091"/>
                  </a:lnTo>
                  <a:lnTo>
                    <a:pt x="16403" y="35245"/>
                  </a:lnTo>
                  <a:lnTo>
                    <a:pt x="16364" y="35380"/>
                  </a:lnTo>
                  <a:lnTo>
                    <a:pt x="16345" y="35514"/>
                  </a:lnTo>
                  <a:lnTo>
                    <a:pt x="16345" y="35648"/>
                  </a:lnTo>
                  <a:lnTo>
                    <a:pt x="16364" y="35802"/>
                  </a:lnTo>
                  <a:lnTo>
                    <a:pt x="16384" y="35937"/>
                  </a:lnTo>
                  <a:lnTo>
                    <a:pt x="16422" y="36052"/>
                  </a:lnTo>
                  <a:lnTo>
                    <a:pt x="16480" y="36186"/>
                  </a:lnTo>
                  <a:lnTo>
                    <a:pt x="16537" y="36302"/>
                  </a:lnTo>
                  <a:lnTo>
                    <a:pt x="16633" y="36417"/>
                  </a:lnTo>
                  <a:lnTo>
                    <a:pt x="16729" y="36513"/>
                  </a:lnTo>
                  <a:lnTo>
                    <a:pt x="16845" y="36609"/>
                  </a:lnTo>
                  <a:lnTo>
                    <a:pt x="16979" y="36686"/>
                  </a:lnTo>
                  <a:lnTo>
                    <a:pt x="17114" y="36762"/>
                  </a:lnTo>
                  <a:lnTo>
                    <a:pt x="17286" y="36801"/>
                  </a:lnTo>
                  <a:lnTo>
                    <a:pt x="17459" y="36839"/>
                  </a:lnTo>
                  <a:lnTo>
                    <a:pt x="17651" y="36859"/>
                  </a:lnTo>
                  <a:lnTo>
                    <a:pt x="17863" y="36859"/>
                  </a:lnTo>
                  <a:lnTo>
                    <a:pt x="17863" y="36955"/>
                  </a:lnTo>
                  <a:lnTo>
                    <a:pt x="17901" y="37031"/>
                  </a:lnTo>
                  <a:lnTo>
                    <a:pt x="17920" y="37127"/>
                  </a:lnTo>
                  <a:lnTo>
                    <a:pt x="17978" y="37185"/>
                  </a:lnTo>
                  <a:lnTo>
                    <a:pt x="18035" y="37262"/>
                  </a:lnTo>
                  <a:lnTo>
                    <a:pt x="18112" y="37300"/>
                  </a:lnTo>
                  <a:lnTo>
                    <a:pt x="18208" y="37319"/>
                  </a:lnTo>
                  <a:lnTo>
                    <a:pt x="18304" y="37319"/>
                  </a:lnTo>
                  <a:lnTo>
                    <a:pt x="18343" y="37300"/>
                  </a:lnTo>
                  <a:lnTo>
                    <a:pt x="18535" y="37319"/>
                  </a:lnTo>
                  <a:lnTo>
                    <a:pt x="18708" y="37300"/>
                  </a:lnTo>
                  <a:lnTo>
                    <a:pt x="18977" y="37588"/>
                  </a:lnTo>
                  <a:lnTo>
                    <a:pt x="19284" y="37857"/>
                  </a:lnTo>
                  <a:lnTo>
                    <a:pt x="19610" y="38126"/>
                  </a:lnTo>
                  <a:lnTo>
                    <a:pt x="19956" y="38376"/>
                  </a:lnTo>
                  <a:lnTo>
                    <a:pt x="20321" y="38587"/>
                  </a:lnTo>
                  <a:lnTo>
                    <a:pt x="20705" y="38798"/>
                  </a:lnTo>
                  <a:lnTo>
                    <a:pt x="21109" y="39010"/>
                  </a:lnTo>
                  <a:lnTo>
                    <a:pt x="21512" y="39183"/>
                  </a:lnTo>
                  <a:lnTo>
                    <a:pt x="21915" y="39336"/>
                  </a:lnTo>
                  <a:lnTo>
                    <a:pt x="22338" y="39490"/>
                  </a:lnTo>
                  <a:lnTo>
                    <a:pt x="22760" y="39624"/>
                  </a:lnTo>
                  <a:lnTo>
                    <a:pt x="23164" y="39740"/>
                  </a:lnTo>
                  <a:lnTo>
                    <a:pt x="23586" y="39836"/>
                  </a:lnTo>
                  <a:lnTo>
                    <a:pt x="23990" y="39932"/>
                  </a:lnTo>
                  <a:lnTo>
                    <a:pt x="24374" y="39989"/>
                  </a:lnTo>
                  <a:lnTo>
                    <a:pt x="24758" y="40047"/>
                  </a:lnTo>
                  <a:lnTo>
                    <a:pt x="24662" y="40681"/>
                  </a:lnTo>
                  <a:lnTo>
                    <a:pt x="24585" y="41334"/>
                  </a:lnTo>
                  <a:lnTo>
                    <a:pt x="24527" y="41968"/>
                  </a:lnTo>
                  <a:lnTo>
                    <a:pt x="24508" y="42601"/>
                  </a:lnTo>
                  <a:lnTo>
                    <a:pt x="24508" y="43255"/>
                  </a:lnTo>
                  <a:lnTo>
                    <a:pt x="24547" y="43888"/>
                  </a:lnTo>
                  <a:lnTo>
                    <a:pt x="24624" y="44522"/>
                  </a:lnTo>
                  <a:lnTo>
                    <a:pt x="24720" y="45175"/>
                  </a:lnTo>
                  <a:lnTo>
                    <a:pt x="24835" y="45809"/>
                  </a:lnTo>
                  <a:lnTo>
                    <a:pt x="25008" y="46443"/>
                  </a:lnTo>
                  <a:lnTo>
                    <a:pt x="25200" y="47058"/>
                  </a:lnTo>
                  <a:lnTo>
                    <a:pt x="25411" y="47691"/>
                  </a:lnTo>
                  <a:lnTo>
                    <a:pt x="25680" y="48306"/>
                  </a:lnTo>
                  <a:lnTo>
                    <a:pt x="25968" y="48921"/>
                  </a:lnTo>
                  <a:lnTo>
                    <a:pt x="26314" y="49535"/>
                  </a:lnTo>
                  <a:lnTo>
                    <a:pt x="26679" y="50131"/>
                  </a:lnTo>
                  <a:lnTo>
                    <a:pt x="26736" y="50649"/>
                  </a:lnTo>
                  <a:lnTo>
                    <a:pt x="26794" y="51149"/>
                  </a:lnTo>
                  <a:lnTo>
                    <a:pt x="26487" y="51629"/>
                  </a:lnTo>
                  <a:lnTo>
                    <a:pt x="26448" y="51706"/>
                  </a:lnTo>
                  <a:lnTo>
                    <a:pt x="26429" y="51763"/>
                  </a:lnTo>
                  <a:lnTo>
                    <a:pt x="26429" y="51821"/>
                  </a:lnTo>
                  <a:lnTo>
                    <a:pt x="26429" y="51879"/>
                  </a:lnTo>
                  <a:lnTo>
                    <a:pt x="26467" y="51994"/>
                  </a:lnTo>
                  <a:lnTo>
                    <a:pt x="26544" y="52090"/>
                  </a:lnTo>
                  <a:lnTo>
                    <a:pt x="26640" y="52147"/>
                  </a:lnTo>
                  <a:lnTo>
                    <a:pt x="26736" y="52167"/>
                  </a:lnTo>
                  <a:lnTo>
                    <a:pt x="26794" y="52147"/>
                  </a:lnTo>
                  <a:lnTo>
                    <a:pt x="26852" y="52128"/>
                  </a:lnTo>
                  <a:lnTo>
                    <a:pt x="26890" y="52109"/>
                  </a:lnTo>
                  <a:lnTo>
                    <a:pt x="26928" y="52051"/>
                  </a:lnTo>
                  <a:lnTo>
                    <a:pt x="27063" y="52762"/>
                  </a:lnTo>
                  <a:lnTo>
                    <a:pt x="27216" y="53492"/>
                  </a:lnTo>
                  <a:lnTo>
                    <a:pt x="27389" y="54183"/>
                  </a:lnTo>
                  <a:lnTo>
                    <a:pt x="27581" y="54894"/>
                  </a:lnTo>
                  <a:lnTo>
                    <a:pt x="27082" y="54356"/>
                  </a:lnTo>
                  <a:lnTo>
                    <a:pt x="26583" y="53857"/>
                  </a:lnTo>
                  <a:lnTo>
                    <a:pt x="26064" y="53357"/>
                  </a:lnTo>
                  <a:lnTo>
                    <a:pt x="25526" y="52858"/>
                  </a:lnTo>
                  <a:lnTo>
                    <a:pt x="24988" y="52397"/>
                  </a:lnTo>
                  <a:lnTo>
                    <a:pt x="24431" y="51936"/>
                  </a:lnTo>
                  <a:lnTo>
                    <a:pt x="23855" y="51494"/>
                  </a:lnTo>
                  <a:lnTo>
                    <a:pt x="23260" y="51053"/>
                  </a:lnTo>
                  <a:lnTo>
                    <a:pt x="22184" y="50265"/>
                  </a:lnTo>
                  <a:lnTo>
                    <a:pt x="21147" y="49458"/>
                  </a:lnTo>
                  <a:lnTo>
                    <a:pt x="21166" y="49401"/>
                  </a:lnTo>
                  <a:lnTo>
                    <a:pt x="21166" y="49324"/>
                  </a:lnTo>
                  <a:lnTo>
                    <a:pt x="21128" y="49247"/>
                  </a:lnTo>
                  <a:lnTo>
                    <a:pt x="21089" y="49190"/>
                  </a:lnTo>
                  <a:lnTo>
                    <a:pt x="20705" y="48786"/>
                  </a:lnTo>
                  <a:lnTo>
                    <a:pt x="20360" y="48364"/>
                  </a:lnTo>
                  <a:lnTo>
                    <a:pt x="20033" y="47922"/>
                  </a:lnTo>
                  <a:lnTo>
                    <a:pt x="19726" y="47461"/>
                  </a:lnTo>
                  <a:lnTo>
                    <a:pt x="19457" y="47000"/>
                  </a:lnTo>
                  <a:lnTo>
                    <a:pt x="19188" y="46520"/>
                  </a:lnTo>
                  <a:lnTo>
                    <a:pt x="18938" y="46040"/>
                  </a:lnTo>
                  <a:lnTo>
                    <a:pt x="18708" y="45540"/>
                  </a:lnTo>
                  <a:lnTo>
                    <a:pt x="18247" y="44522"/>
                  </a:lnTo>
                  <a:lnTo>
                    <a:pt x="17824" y="43504"/>
                  </a:lnTo>
                  <a:lnTo>
                    <a:pt x="17402" y="42486"/>
                  </a:lnTo>
                  <a:lnTo>
                    <a:pt x="16979" y="41487"/>
                  </a:lnTo>
                  <a:lnTo>
                    <a:pt x="16806" y="41142"/>
                  </a:lnTo>
                  <a:lnTo>
                    <a:pt x="16633" y="40796"/>
                  </a:lnTo>
                  <a:lnTo>
                    <a:pt x="16441" y="40469"/>
                  </a:lnTo>
                  <a:lnTo>
                    <a:pt x="16249" y="40162"/>
                  </a:lnTo>
                  <a:lnTo>
                    <a:pt x="15827" y="39548"/>
                  </a:lnTo>
                  <a:lnTo>
                    <a:pt x="15385" y="38952"/>
                  </a:lnTo>
                  <a:lnTo>
                    <a:pt x="14905" y="38376"/>
                  </a:lnTo>
                  <a:lnTo>
                    <a:pt x="14386" y="37838"/>
                  </a:lnTo>
                  <a:lnTo>
                    <a:pt x="13868" y="37281"/>
                  </a:lnTo>
                  <a:lnTo>
                    <a:pt x="13330" y="36762"/>
                  </a:lnTo>
                  <a:lnTo>
                    <a:pt x="12657" y="36129"/>
                  </a:lnTo>
                  <a:lnTo>
                    <a:pt x="11966" y="35552"/>
                  </a:lnTo>
                  <a:lnTo>
                    <a:pt x="11236" y="34995"/>
                  </a:lnTo>
                  <a:lnTo>
                    <a:pt x="10487" y="34458"/>
                  </a:lnTo>
                  <a:lnTo>
                    <a:pt x="9719" y="33977"/>
                  </a:lnTo>
                  <a:lnTo>
                    <a:pt x="8931" y="33516"/>
                  </a:lnTo>
                  <a:lnTo>
                    <a:pt x="8125" y="33094"/>
                  </a:lnTo>
                  <a:lnTo>
                    <a:pt x="7318" y="32710"/>
                  </a:lnTo>
                  <a:lnTo>
                    <a:pt x="6473" y="32345"/>
                  </a:lnTo>
                  <a:lnTo>
                    <a:pt x="5628" y="32018"/>
                  </a:lnTo>
                  <a:lnTo>
                    <a:pt x="4763" y="31730"/>
                  </a:lnTo>
                  <a:lnTo>
                    <a:pt x="3880" y="31481"/>
                  </a:lnTo>
                  <a:lnTo>
                    <a:pt x="2996" y="31269"/>
                  </a:lnTo>
                  <a:lnTo>
                    <a:pt x="2113" y="31077"/>
                  </a:lnTo>
                  <a:lnTo>
                    <a:pt x="1210" y="30943"/>
                  </a:lnTo>
                  <a:lnTo>
                    <a:pt x="307" y="30827"/>
                  </a:lnTo>
                  <a:lnTo>
                    <a:pt x="211" y="30827"/>
                  </a:lnTo>
                  <a:lnTo>
                    <a:pt x="134" y="30866"/>
                  </a:lnTo>
                  <a:lnTo>
                    <a:pt x="77" y="30904"/>
                  </a:lnTo>
                  <a:lnTo>
                    <a:pt x="19" y="30962"/>
                  </a:lnTo>
                  <a:lnTo>
                    <a:pt x="0" y="31039"/>
                  </a:lnTo>
                  <a:lnTo>
                    <a:pt x="0" y="31116"/>
                  </a:lnTo>
                  <a:lnTo>
                    <a:pt x="19" y="31192"/>
                  </a:lnTo>
                  <a:lnTo>
                    <a:pt x="77" y="31269"/>
                  </a:lnTo>
                  <a:lnTo>
                    <a:pt x="423" y="31615"/>
                  </a:lnTo>
                  <a:lnTo>
                    <a:pt x="749" y="31961"/>
                  </a:lnTo>
                  <a:lnTo>
                    <a:pt x="1076" y="32326"/>
                  </a:lnTo>
                  <a:lnTo>
                    <a:pt x="1364" y="32691"/>
                  </a:lnTo>
                  <a:lnTo>
                    <a:pt x="1671" y="33056"/>
                  </a:lnTo>
                  <a:lnTo>
                    <a:pt x="1940" y="33440"/>
                  </a:lnTo>
                  <a:lnTo>
                    <a:pt x="2478" y="34227"/>
                  </a:lnTo>
                  <a:lnTo>
                    <a:pt x="2996" y="35034"/>
                  </a:lnTo>
                  <a:lnTo>
                    <a:pt x="3476" y="35860"/>
                  </a:lnTo>
                  <a:lnTo>
                    <a:pt x="3937" y="36686"/>
                  </a:lnTo>
                  <a:lnTo>
                    <a:pt x="4398" y="37531"/>
                  </a:lnTo>
                  <a:lnTo>
                    <a:pt x="5301" y="39221"/>
                  </a:lnTo>
                  <a:lnTo>
                    <a:pt x="5781" y="40047"/>
                  </a:lnTo>
                  <a:lnTo>
                    <a:pt x="6262" y="40873"/>
                  </a:lnTo>
                  <a:lnTo>
                    <a:pt x="6780" y="41680"/>
                  </a:lnTo>
                  <a:lnTo>
                    <a:pt x="7318" y="42467"/>
                  </a:lnTo>
                  <a:lnTo>
                    <a:pt x="7606" y="42851"/>
                  </a:lnTo>
                  <a:lnTo>
                    <a:pt x="7894" y="43216"/>
                  </a:lnTo>
                  <a:lnTo>
                    <a:pt x="8201" y="43600"/>
                  </a:lnTo>
                  <a:lnTo>
                    <a:pt x="8528" y="43946"/>
                  </a:lnTo>
                  <a:lnTo>
                    <a:pt x="8835" y="44272"/>
                  </a:lnTo>
                  <a:lnTo>
                    <a:pt x="9143" y="44580"/>
                  </a:lnTo>
                  <a:lnTo>
                    <a:pt x="9469" y="44849"/>
                  </a:lnTo>
                  <a:lnTo>
                    <a:pt x="9796" y="45118"/>
                  </a:lnTo>
                  <a:lnTo>
                    <a:pt x="10141" y="45367"/>
                  </a:lnTo>
                  <a:lnTo>
                    <a:pt x="10506" y="45617"/>
                  </a:lnTo>
                  <a:lnTo>
                    <a:pt x="10852" y="45828"/>
                  </a:lnTo>
                  <a:lnTo>
                    <a:pt x="11236" y="46040"/>
                  </a:lnTo>
                  <a:lnTo>
                    <a:pt x="11601" y="46232"/>
                  </a:lnTo>
                  <a:lnTo>
                    <a:pt x="11985" y="46424"/>
                  </a:lnTo>
                  <a:lnTo>
                    <a:pt x="12754" y="46769"/>
                  </a:lnTo>
                  <a:lnTo>
                    <a:pt x="13541" y="47077"/>
                  </a:lnTo>
                  <a:lnTo>
                    <a:pt x="14348" y="47384"/>
                  </a:lnTo>
                  <a:lnTo>
                    <a:pt x="15980" y="47922"/>
                  </a:lnTo>
                  <a:lnTo>
                    <a:pt x="16806" y="48210"/>
                  </a:lnTo>
                  <a:lnTo>
                    <a:pt x="17613" y="48498"/>
                  </a:lnTo>
                  <a:lnTo>
                    <a:pt x="18420" y="48786"/>
                  </a:lnTo>
                  <a:lnTo>
                    <a:pt x="19207" y="49113"/>
                  </a:lnTo>
                  <a:lnTo>
                    <a:pt x="19975" y="49478"/>
                  </a:lnTo>
                  <a:lnTo>
                    <a:pt x="20340" y="49689"/>
                  </a:lnTo>
                  <a:lnTo>
                    <a:pt x="20724" y="49881"/>
                  </a:lnTo>
                  <a:lnTo>
                    <a:pt x="21109" y="50227"/>
                  </a:lnTo>
                  <a:lnTo>
                    <a:pt x="22511" y="51341"/>
                  </a:lnTo>
                  <a:lnTo>
                    <a:pt x="23855" y="52455"/>
                  </a:lnTo>
                  <a:lnTo>
                    <a:pt x="24489" y="53012"/>
                  </a:lnTo>
                  <a:lnTo>
                    <a:pt x="25123" y="53588"/>
                  </a:lnTo>
                  <a:lnTo>
                    <a:pt x="25757" y="54164"/>
                  </a:lnTo>
                  <a:lnTo>
                    <a:pt x="26352" y="54760"/>
                  </a:lnTo>
                  <a:lnTo>
                    <a:pt x="26948" y="55374"/>
                  </a:lnTo>
                  <a:lnTo>
                    <a:pt x="27543" y="55989"/>
                  </a:lnTo>
                  <a:lnTo>
                    <a:pt x="28100" y="56623"/>
                  </a:lnTo>
                  <a:lnTo>
                    <a:pt x="28657" y="57276"/>
                  </a:lnTo>
                  <a:lnTo>
                    <a:pt x="29195" y="57948"/>
                  </a:lnTo>
                  <a:lnTo>
                    <a:pt x="29733" y="58659"/>
                  </a:lnTo>
                  <a:lnTo>
                    <a:pt x="30251" y="59389"/>
                  </a:lnTo>
                  <a:lnTo>
                    <a:pt x="30770" y="60138"/>
                  </a:lnTo>
                  <a:lnTo>
                    <a:pt x="31192" y="60829"/>
                  </a:lnTo>
                  <a:lnTo>
                    <a:pt x="31615" y="61540"/>
                  </a:lnTo>
                  <a:lnTo>
                    <a:pt x="32037" y="62250"/>
                  </a:lnTo>
                  <a:lnTo>
                    <a:pt x="32422" y="62961"/>
                  </a:lnTo>
                  <a:lnTo>
                    <a:pt x="32806" y="63672"/>
                  </a:lnTo>
                  <a:lnTo>
                    <a:pt x="33190" y="64402"/>
                  </a:lnTo>
                  <a:lnTo>
                    <a:pt x="33536" y="65131"/>
                  </a:lnTo>
                  <a:lnTo>
                    <a:pt x="33901" y="65861"/>
                  </a:lnTo>
                  <a:lnTo>
                    <a:pt x="33901" y="65861"/>
                  </a:lnTo>
                  <a:lnTo>
                    <a:pt x="33536" y="65516"/>
                  </a:lnTo>
                  <a:lnTo>
                    <a:pt x="33151" y="65170"/>
                  </a:lnTo>
                  <a:lnTo>
                    <a:pt x="32767" y="64824"/>
                  </a:lnTo>
                  <a:lnTo>
                    <a:pt x="32383" y="64517"/>
                  </a:lnTo>
                  <a:lnTo>
                    <a:pt x="31980" y="64210"/>
                  </a:lnTo>
                  <a:lnTo>
                    <a:pt x="31557" y="63902"/>
                  </a:lnTo>
                  <a:lnTo>
                    <a:pt x="31154" y="63614"/>
                  </a:lnTo>
                  <a:lnTo>
                    <a:pt x="30712" y="63345"/>
                  </a:lnTo>
                  <a:lnTo>
                    <a:pt x="30693" y="63288"/>
                  </a:lnTo>
                  <a:lnTo>
                    <a:pt x="30655" y="63230"/>
                  </a:lnTo>
                  <a:lnTo>
                    <a:pt x="29598" y="62135"/>
                  </a:lnTo>
                  <a:lnTo>
                    <a:pt x="28503" y="60944"/>
                  </a:lnTo>
                  <a:lnTo>
                    <a:pt x="27370" y="59696"/>
                  </a:lnTo>
                  <a:lnTo>
                    <a:pt x="26179" y="58447"/>
                  </a:lnTo>
                  <a:lnTo>
                    <a:pt x="25565" y="57814"/>
                  </a:lnTo>
                  <a:lnTo>
                    <a:pt x="24931" y="57199"/>
                  </a:lnTo>
                  <a:lnTo>
                    <a:pt x="24297" y="56584"/>
                  </a:lnTo>
                  <a:lnTo>
                    <a:pt x="23663" y="55970"/>
                  </a:lnTo>
                  <a:lnTo>
                    <a:pt x="23010" y="55393"/>
                  </a:lnTo>
                  <a:lnTo>
                    <a:pt x="22338" y="54836"/>
                  </a:lnTo>
                  <a:lnTo>
                    <a:pt x="21666" y="54299"/>
                  </a:lnTo>
                  <a:lnTo>
                    <a:pt x="20974" y="53799"/>
                  </a:lnTo>
                  <a:lnTo>
                    <a:pt x="20283" y="53319"/>
                  </a:lnTo>
                  <a:lnTo>
                    <a:pt x="19572" y="52877"/>
                  </a:lnTo>
                  <a:lnTo>
                    <a:pt x="18861" y="52493"/>
                  </a:lnTo>
                  <a:lnTo>
                    <a:pt x="18151" y="52128"/>
                  </a:lnTo>
                  <a:lnTo>
                    <a:pt x="17786" y="51975"/>
                  </a:lnTo>
                  <a:lnTo>
                    <a:pt x="17421" y="51821"/>
                  </a:lnTo>
                  <a:lnTo>
                    <a:pt x="17037" y="51686"/>
                  </a:lnTo>
                  <a:lnTo>
                    <a:pt x="16672" y="51571"/>
                  </a:lnTo>
                  <a:lnTo>
                    <a:pt x="16307" y="51475"/>
                  </a:lnTo>
                  <a:lnTo>
                    <a:pt x="15923" y="51379"/>
                  </a:lnTo>
                  <a:lnTo>
                    <a:pt x="15558" y="51302"/>
                  </a:lnTo>
                  <a:lnTo>
                    <a:pt x="15174" y="51245"/>
                  </a:lnTo>
                  <a:lnTo>
                    <a:pt x="14789" y="51206"/>
                  </a:lnTo>
                  <a:lnTo>
                    <a:pt x="14425" y="51168"/>
                  </a:lnTo>
                  <a:lnTo>
                    <a:pt x="13656" y="51168"/>
                  </a:lnTo>
                  <a:lnTo>
                    <a:pt x="13272" y="51187"/>
                  </a:lnTo>
                  <a:lnTo>
                    <a:pt x="12869" y="51225"/>
                  </a:lnTo>
                  <a:lnTo>
                    <a:pt x="12485" y="51302"/>
                  </a:lnTo>
                  <a:lnTo>
                    <a:pt x="12100" y="51379"/>
                  </a:lnTo>
                  <a:lnTo>
                    <a:pt x="11697" y="51475"/>
                  </a:lnTo>
                  <a:lnTo>
                    <a:pt x="11313" y="51590"/>
                  </a:lnTo>
                  <a:lnTo>
                    <a:pt x="10910" y="51744"/>
                  </a:lnTo>
                  <a:lnTo>
                    <a:pt x="10526" y="51898"/>
                  </a:lnTo>
                  <a:lnTo>
                    <a:pt x="10122" y="52090"/>
                  </a:lnTo>
                  <a:lnTo>
                    <a:pt x="9719" y="52282"/>
                  </a:lnTo>
                  <a:lnTo>
                    <a:pt x="9315" y="52512"/>
                  </a:lnTo>
                  <a:lnTo>
                    <a:pt x="8931" y="52781"/>
                  </a:lnTo>
                  <a:lnTo>
                    <a:pt x="8893" y="52743"/>
                  </a:lnTo>
                  <a:lnTo>
                    <a:pt x="8854" y="52724"/>
                  </a:lnTo>
                  <a:lnTo>
                    <a:pt x="8797" y="52704"/>
                  </a:lnTo>
                  <a:lnTo>
                    <a:pt x="8758" y="52724"/>
                  </a:lnTo>
                  <a:lnTo>
                    <a:pt x="8720" y="52743"/>
                  </a:lnTo>
                  <a:lnTo>
                    <a:pt x="8701" y="52781"/>
                  </a:lnTo>
                  <a:lnTo>
                    <a:pt x="8682" y="52820"/>
                  </a:lnTo>
                  <a:lnTo>
                    <a:pt x="8682" y="52877"/>
                  </a:lnTo>
                  <a:lnTo>
                    <a:pt x="8701" y="52916"/>
                  </a:lnTo>
                  <a:lnTo>
                    <a:pt x="8374" y="53127"/>
                  </a:lnTo>
                  <a:lnTo>
                    <a:pt x="8336" y="53185"/>
                  </a:lnTo>
                  <a:lnTo>
                    <a:pt x="8297" y="53223"/>
                  </a:lnTo>
                  <a:lnTo>
                    <a:pt x="8278" y="53281"/>
                  </a:lnTo>
                  <a:lnTo>
                    <a:pt x="8259" y="53319"/>
                  </a:lnTo>
                  <a:lnTo>
                    <a:pt x="8278" y="53434"/>
                  </a:lnTo>
                  <a:lnTo>
                    <a:pt x="8317" y="53530"/>
                  </a:lnTo>
                  <a:lnTo>
                    <a:pt x="8394" y="53607"/>
                  </a:lnTo>
                  <a:lnTo>
                    <a:pt x="8470" y="53646"/>
                  </a:lnTo>
                  <a:lnTo>
                    <a:pt x="8528" y="53665"/>
                  </a:lnTo>
                  <a:lnTo>
                    <a:pt x="8586" y="53646"/>
                  </a:lnTo>
                  <a:lnTo>
                    <a:pt x="8624" y="53626"/>
                  </a:lnTo>
                  <a:lnTo>
                    <a:pt x="8682" y="53607"/>
                  </a:lnTo>
                  <a:lnTo>
                    <a:pt x="9066" y="53338"/>
                  </a:lnTo>
                  <a:lnTo>
                    <a:pt x="10141" y="54471"/>
                  </a:lnTo>
                  <a:lnTo>
                    <a:pt x="11236" y="55585"/>
                  </a:lnTo>
                  <a:lnTo>
                    <a:pt x="11793" y="56123"/>
                  </a:lnTo>
                  <a:lnTo>
                    <a:pt x="12369" y="56661"/>
                  </a:lnTo>
                  <a:lnTo>
                    <a:pt x="12946" y="57180"/>
                  </a:lnTo>
                  <a:lnTo>
                    <a:pt x="13522" y="57698"/>
                  </a:lnTo>
                  <a:lnTo>
                    <a:pt x="14117" y="58198"/>
                  </a:lnTo>
                  <a:lnTo>
                    <a:pt x="14713" y="58697"/>
                  </a:lnTo>
                  <a:lnTo>
                    <a:pt x="15327" y="59177"/>
                  </a:lnTo>
                  <a:lnTo>
                    <a:pt x="15961" y="59638"/>
                  </a:lnTo>
                  <a:lnTo>
                    <a:pt x="16576" y="60099"/>
                  </a:lnTo>
                  <a:lnTo>
                    <a:pt x="17229" y="60541"/>
                  </a:lnTo>
                  <a:lnTo>
                    <a:pt x="17863" y="60963"/>
                  </a:lnTo>
                  <a:lnTo>
                    <a:pt x="18535" y="61386"/>
                  </a:lnTo>
                  <a:lnTo>
                    <a:pt x="18881" y="61578"/>
                  </a:lnTo>
                  <a:lnTo>
                    <a:pt x="19226" y="61770"/>
                  </a:lnTo>
                  <a:lnTo>
                    <a:pt x="19591" y="61924"/>
                  </a:lnTo>
                  <a:lnTo>
                    <a:pt x="19956" y="62078"/>
                  </a:lnTo>
                  <a:lnTo>
                    <a:pt x="20302" y="62212"/>
                  </a:lnTo>
                  <a:lnTo>
                    <a:pt x="20667" y="62308"/>
                  </a:lnTo>
                  <a:lnTo>
                    <a:pt x="21032" y="62404"/>
                  </a:lnTo>
                  <a:lnTo>
                    <a:pt x="21397" y="62500"/>
                  </a:lnTo>
                  <a:lnTo>
                    <a:pt x="22127" y="62635"/>
                  </a:lnTo>
                  <a:lnTo>
                    <a:pt x="22876" y="62731"/>
                  </a:lnTo>
                  <a:lnTo>
                    <a:pt x="23625" y="62788"/>
                  </a:lnTo>
                  <a:lnTo>
                    <a:pt x="24374" y="62827"/>
                  </a:lnTo>
                  <a:lnTo>
                    <a:pt x="25872" y="62903"/>
                  </a:lnTo>
                  <a:lnTo>
                    <a:pt x="26621" y="62961"/>
                  </a:lnTo>
                  <a:lnTo>
                    <a:pt x="27370" y="63019"/>
                  </a:lnTo>
                  <a:lnTo>
                    <a:pt x="28100" y="63115"/>
                  </a:lnTo>
                  <a:lnTo>
                    <a:pt x="28484" y="63172"/>
                  </a:lnTo>
                  <a:lnTo>
                    <a:pt x="28849" y="63249"/>
                  </a:lnTo>
                  <a:lnTo>
                    <a:pt x="29214" y="63345"/>
                  </a:lnTo>
                  <a:lnTo>
                    <a:pt x="29598" y="63441"/>
                  </a:lnTo>
                  <a:lnTo>
                    <a:pt x="29963" y="63556"/>
                  </a:lnTo>
                  <a:lnTo>
                    <a:pt x="30328" y="63691"/>
                  </a:lnTo>
                  <a:lnTo>
                    <a:pt x="30424" y="63710"/>
                  </a:lnTo>
                  <a:lnTo>
                    <a:pt x="30501" y="63710"/>
                  </a:lnTo>
                  <a:lnTo>
                    <a:pt x="31000" y="64037"/>
                  </a:lnTo>
                  <a:lnTo>
                    <a:pt x="31519" y="64382"/>
                  </a:lnTo>
                  <a:lnTo>
                    <a:pt x="31999" y="64728"/>
                  </a:lnTo>
                  <a:lnTo>
                    <a:pt x="32498" y="65112"/>
                  </a:lnTo>
                  <a:lnTo>
                    <a:pt x="32959" y="65496"/>
                  </a:lnTo>
                  <a:lnTo>
                    <a:pt x="33420" y="65900"/>
                  </a:lnTo>
                  <a:lnTo>
                    <a:pt x="33881" y="66322"/>
                  </a:lnTo>
                  <a:lnTo>
                    <a:pt x="34304" y="66764"/>
                  </a:lnTo>
                  <a:lnTo>
                    <a:pt x="34688" y="67628"/>
                  </a:lnTo>
                  <a:lnTo>
                    <a:pt x="35053" y="68473"/>
                  </a:lnTo>
                  <a:lnTo>
                    <a:pt x="35399" y="69338"/>
                  </a:lnTo>
                  <a:lnTo>
                    <a:pt x="35725" y="70202"/>
                  </a:lnTo>
                  <a:lnTo>
                    <a:pt x="36378" y="71950"/>
                  </a:lnTo>
                  <a:lnTo>
                    <a:pt x="36993" y="73698"/>
                  </a:lnTo>
                  <a:lnTo>
                    <a:pt x="37051" y="73794"/>
                  </a:lnTo>
                  <a:lnTo>
                    <a:pt x="37127" y="73832"/>
                  </a:lnTo>
                  <a:lnTo>
                    <a:pt x="37204" y="73851"/>
                  </a:lnTo>
                  <a:lnTo>
                    <a:pt x="37300" y="73851"/>
                  </a:lnTo>
                  <a:lnTo>
                    <a:pt x="37377" y="73813"/>
                  </a:lnTo>
                  <a:lnTo>
                    <a:pt x="37435" y="73736"/>
                  </a:lnTo>
                  <a:lnTo>
                    <a:pt x="37454" y="73659"/>
                  </a:lnTo>
                  <a:lnTo>
                    <a:pt x="37454" y="73563"/>
                  </a:lnTo>
                  <a:lnTo>
                    <a:pt x="37051" y="72353"/>
                  </a:lnTo>
                  <a:lnTo>
                    <a:pt x="36647" y="71143"/>
                  </a:lnTo>
                  <a:lnTo>
                    <a:pt x="36205" y="69952"/>
                  </a:lnTo>
                  <a:lnTo>
                    <a:pt x="35764" y="68742"/>
                  </a:lnTo>
                  <a:lnTo>
                    <a:pt x="35283" y="67552"/>
                  </a:lnTo>
                  <a:lnTo>
                    <a:pt x="34765" y="66361"/>
                  </a:lnTo>
                  <a:lnTo>
                    <a:pt x="34246" y="65170"/>
                  </a:lnTo>
                  <a:lnTo>
                    <a:pt x="33670" y="63998"/>
                  </a:lnTo>
                  <a:lnTo>
                    <a:pt x="33094" y="62846"/>
                  </a:lnTo>
                  <a:lnTo>
                    <a:pt x="32460" y="61713"/>
                  </a:lnTo>
                  <a:lnTo>
                    <a:pt x="31807" y="60599"/>
                  </a:lnTo>
                  <a:lnTo>
                    <a:pt x="31135" y="59504"/>
                  </a:lnTo>
                  <a:lnTo>
                    <a:pt x="30405" y="58428"/>
                  </a:lnTo>
                  <a:lnTo>
                    <a:pt x="30040" y="57910"/>
                  </a:lnTo>
                  <a:lnTo>
                    <a:pt x="29656" y="57391"/>
                  </a:lnTo>
                  <a:lnTo>
                    <a:pt x="29272" y="56872"/>
                  </a:lnTo>
                  <a:lnTo>
                    <a:pt x="28868" y="56373"/>
                  </a:lnTo>
                  <a:lnTo>
                    <a:pt x="28465" y="55874"/>
                  </a:lnTo>
                  <a:lnTo>
                    <a:pt x="28042" y="55393"/>
                  </a:lnTo>
                  <a:lnTo>
                    <a:pt x="27812" y="54433"/>
                  </a:lnTo>
                  <a:lnTo>
                    <a:pt x="27601" y="53473"/>
                  </a:lnTo>
                  <a:lnTo>
                    <a:pt x="27409" y="52512"/>
                  </a:lnTo>
                  <a:lnTo>
                    <a:pt x="27255" y="51571"/>
                  </a:lnTo>
                  <a:lnTo>
                    <a:pt x="27601" y="51014"/>
                  </a:lnTo>
                  <a:lnTo>
                    <a:pt x="27927" y="50457"/>
                  </a:lnTo>
                  <a:lnTo>
                    <a:pt x="28234" y="49900"/>
                  </a:lnTo>
                  <a:lnTo>
                    <a:pt x="28523" y="49324"/>
                  </a:lnTo>
                  <a:lnTo>
                    <a:pt x="28791" y="48748"/>
                  </a:lnTo>
                  <a:lnTo>
                    <a:pt x="29060" y="48172"/>
                  </a:lnTo>
                  <a:lnTo>
                    <a:pt x="29310" y="47595"/>
                  </a:lnTo>
                  <a:lnTo>
                    <a:pt x="29541" y="47000"/>
                  </a:lnTo>
                  <a:lnTo>
                    <a:pt x="29982" y="45828"/>
                  </a:lnTo>
                  <a:lnTo>
                    <a:pt x="30405" y="44618"/>
                  </a:lnTo>
                  <a:lnTo>
                    <a:pt x="31192" y="42217"/>
                  </a:lnTo>
                  <a:lnTo>
                    <a:pt x="32018" y="43831"/>
                  </a:lnTo>
                  <a:lnTo>
                    <a:pt x="32806" y="45444"/>
                  </a:lnTo>
                  <a:lnTo>
                    <a:pt x="33593" y="47077"/>
                  </a:lnTo>
                  <a:lnTo>
                    <a:pt x="34342" y="48729"/>
                  </a:lnTo>
                  <a:lnTo>
                    <a:pt x="34688" y="49574"/>
                  </a:lnTo>
                  <a:lnTo>
                    <a:pt x="35034" y="50400"/>
                  </a:lnTo>
                  <a:lnTo>
                    <a:pt x="35360" y="51245"/>
                  </a:lnTo>
                  <a:lnTo>
                    <a:pt x="35687" y="52090"/>
                  </a:lnTo>
                  <a:lnTo>
                    <a:pt x="35975" y="52954"/>
                  </a:lnTo>
                  <a:lnTo>
                    <a:pt x="36263" y="53799"/>
                  </a:lnTo>
                  <a:lnTo>
                    <a:pt x="36532" y="54683"/>
                  </a:lnTo>
                  <a:lnTo>
                    <a:pt x="36782" y="55547"/>
                  </a:lnTo>
                  <a:lnTo>
                    <a:pt x="36878" y="55950"/>
                  </a:lnTo>
                  <a:lnTo>
                    <a:pt x="36474" y="55682"/>
                  </a:lnTo>
                  <a:lnTo>
                    <a:pt x="36071" y="55374"/>
                  </a:lnTo>
                  <a:lnTo>
                    <a:pt x="35706" y="55048"/>
                  </a:lnTo>
                  <a:lnTo>
                    <a:pt x="35322" y="54721"/>
                  </a:lnTo>
                  <a:lnTo>
                    <a:pt x="34611" y="54030"/>
                  </a:lnTo>
                  <a:lnTo>
                    <a:pt x="33920" y="53319"/>
                  </a:lnTo>
                  <a:lnTo>
                    <a:pt x="33209" y="52608"/>
                  </a:lnTo>
                  <a:lnTo>
                    <a:pt x="32518" y="51898"/>
                  </a:lnTo>
                  <a:lnTo>
                    <a:pt x="32153" y="51552"/>
                  </a:lnTo>
                  <a:lnTo>
                    <a:pt x="31788" y="51206"/>
                  </a:lnTo>
                  <a:lnTo>
                    <a:pt x="31404" y="50899"/>
                  </a:lnTo>
                  <a:lnTo>
                    <a:pt x="31000" y="50592"/>
                  </a:lnTo>
                  <a:lnTo>
                    <a:pt x="30943" y="50553"/>
                  </a:lnTo>
                  <a:lnTo>
                    <a:pt x="30847" y="50553"/>
                  </a:lnTo>
                  <a:lnTo>
                    <a:pt x="30789" y="50592"/>
                  </a:lnTo>
                  <a:lnTo>
                    <a:pt x="30770" y="50630"/>
                  </a:lnTo>
                  <a:lnTo>
                    <a:pt x="30751" y="50668"/>
                  </a:lnTo>
                  <a:lnTo>
                    <a:pt x="30751" y="50726"/>
                  </a:lnTo>
                  <a:lnTo>
                    <a:pt x="30693" y="50688"/>
                  </a:lnTo>
                  <a:lnTo>
                    <a:pt x="30520" y="50688"/>
                  </a:lnTo>
                  <a:lnTo>
                    <a:pt x="30424" y="50726"/>
                  </a:lnTo>
                  <a:lnTo>
                    <a:pt x="30328" y="50784"/>
                  </a:lnTo>
                  <a:lnTo>
                    <a:pt x="30251" y="50880"/>
                  </a:lnTo>
                  <a:lnTo>
                    <a:pt x="30213" y="50995"/>
                  </a:lnTo>
                  <a:lnTo>
                    <a:pt x="30213" y="51053"/>
                  </a:lnTo>
                  <a:lnTo>
                    <a:pt x="30232" y="51110"/>
                  </a:lnTo>
                  <a:lnTo>
                    <a:pt x="30251" y="51168"/>
                  </a:lnTo>
                  <a:lnTo>
                    <a:pt x="30290" y="51225"/>
                  </a:lnTo>
                  <a:lnTo>
                    <a:pt x="30347" y="51283"/>
                  </a:lnTo>
                  <a:lnTo>
                    <a:pt x="30482" y="51456"/>
                  </a:lnTo>
                  <a:lnTo>
                    <a:pt x="30616" y="51571"/>
                  </a:lnTo>
                  <a:lnTo>
                    <a:pt x="30770" y="51686"/>
                  </a:lnTo>
                  <a:lnTo>
                    <a:pt x="30923" y="51782"/>
                  </a:lnTo>
                  <a:lnTo>
                    <a:pt x="30981" y="51879"/>
                  </a:lnTo>
                  <a:lnTo>
                    <a:pt x="31039" y="51955"/>
                  </a:lnTo>
                  <a:lnTo>
                    <a:pt x="31077" y="52051"/>
                  </a:lnTo>
                  <a:lnTo>
                    <a:pt x="31135" y="52109"/>
                  </a:lnTo>
                  <a:lnTo>
                    <a:pt x="31192" y="52128"/>
                  </a:lnTo>
                  <a:lnTo>
                    <a:pt x="31327" y="52128"/>
                  </a:lnTo>
                  <a:lnTo>
                    <a:pt x="31404" y="52090"/>
                  </a:lnTo>
                  <a:lnTo>
                    <a:pt x="31461" y="52032"/>
                  </a:lnTo>
                  <a:lnTo>
                    <a:pt x="31500" y="51975"/>
                  </a:lnTo>
                  <a:lnTo>
                    <a:pt x="31538" y="51955"/>
                  </a:lnTo>
                  <a:lnTo>
                    <a:pt x="31576" y="51936"/>
                  </a:lnTo>
                  <a:lnTo>
                    <a:pt x="31634" y="51859"/>
                  </a:lnTo>
                  <a:lnTo>
                    <a:pt x="31634" y="51821"/>
                  </a:lnTo>
                  <a:lnTo>
                    <a:pt x="31634" y="51782"/>
                  </a:lnTo>
                  <a:lnTo>
                    <a:pt x="31615" y="51744"/>
                  </a:lnTo>
                  <a:lnTo>
                    <a:pt x="31596" y="51706"/>
                  </a:lnTo>
                  <a:lnTo>
                    <a:pt x="31442" y="51552"/>
                  </a:lnTo>
                  <a:lnTo>
                    <a:pt x="31308" y="51341"/>
                  </a:lnTo>
                  <a:lnTo>
                    <a:pt x="31173" y="51149"/>
                  </a:lnTo>
                  <a:lnTo>
                    <a:pt x="31154" y="51110"/>
                  </a:lnTo>
                  <a:lnTo>
                    <a:pt x="31154" y="51091"/>
                  </a:lnTo>
                  <a:lnTo>
                    <a:pt x="31173" y="51072"/>
                  </a:lnTo>
                  <a:lnTo>
                    <a:pt x="31192" y="51091"/>
                  </a:lnTo>
                  <a:lnTo>
                    <a:pt x="31288" y="51168"/>
                  </a:lnTo>
                  <a:lnTo>
                    <a:pt x="31404" y="51264"/>
                  </a:lnTo>
                  <a:lnTo>
                    <a:pt x="31788" y="51648"/>
                  </a:lnTo>
                  <a:lnTo>
                    <a:pt x="32268" y="52109"/>
                  </a:lnTo>
                  <a:lnTo>
                    <a:pt x="32729" y="52589"/>
                  </a:lnTo>
                  <a:lnTo>
                    <a:pt x="33651" y="53569"/>
                  </a:lnTo>
                  <a:lnTo>
                    <a:pt x="34419" y="54375"/>
                  </a:lnTo>
                  <a:lnTo>
                    <a:pt x="34822" y="54760"/>
                  </a:lnTo>
                  <a:lnTo>
                    <a:pt x="35226" y="55144"/>
                  </a:lnTo>
                  <a:lnTo>
                    <a:pt x="35629" y="55509"/>
                  </a:lnTo>
                  <a:lnTo>
                    <a:pt x="36071" y="55835"/>
                  </a:lnTo>
                  <a:lnTo>
                    <a:pt x="36532" y="56162"/>
                  </a:lnTo>
                  <a:lnTo>
                    <a:pt x="36993" y="56450"/>
                  </a:lnTo>
                  <a:lnTo>
                    <a:pt x="37204" y="57410"/>
                  </a:lnTo>
                  <a:lnTo>
                    <a:pt x="37396" y="58351"/>
                  </a:lnTo>
                  <a:lnTo>
                    <a:pt x="37550" y="59312"/>
                  </a:lnTo>
                  <a:lnTo>
                    <a:pt x="37684" y="60272"/>
                  </a:lnTo>
                  <a:lnTo>
                    <a:pt x="37780" y="61213"/>
                  </a:lnTo>
                  <a:lnTo>
                    <a:pt x="37876" y="62174"/>
                  </a:lnTo>
                  <a:lnTo>
                    <a:pt x="37934" y="63134"/>
                  </a:lnTo>
                  <a:lnTo>
                    <a:pt x="37972" y="64113"/>
                  </a:lnTo>
                  <a:lnTo>
                    <a:pt x="37992" y="65074"/>
                  </a:lnTo>
                  <a:lnTo>
                    <a:pt x="37992" y="66034"/>
                  </a:lnTo>
                  <a:lnTo>
                    <a:pt x="37972" y="66995"/>
                  </a:lnTo>
                  <a:lnTo>
                    <a:pt x="37934" y="67955"/>
                  </a:lnTo>
                  <a:lnTo>
                    <a:pt x="37896" y="68934"/>
                  </a:lnTo>
                  <a:lnTo>
                    <a:pt x="37819" y="69895"/>
                  </a:lnTo>
                  <a:lnTo>
                    <a:pt x="37665" y="71816"/>
                  </a:lnTo>
                  <a:lnTo>
                    <a:pt x="37511" y="73775"/>
                  </a:lnTo>
                  <a:lnTo>
                    <a:pt x="37492" y="73832"/>
                  </a:lnTo>
                  <a:lnTo>
                    <a:pt x="37473" y="73909"/>
                  </a:lnTo>
                  <a:lnTo>
                    <a:pt x="37454" y="74485"/>
                  </a:lnTo>
                  <a:lnTo>
                    <a:pt x="37435" y="74543"/>
                  </a:lnTo>
                  <a:lnTo>
                    <a:pt x="37454" y="74601"/>
                  </a:lnTo>
                  <a:lnTo>
                    <a:pt x="37339" y="76214"/>
                  </a:lnTo>
                  <a:lnTo>
                    <a:pt x="37281" y="77827"/>
                  </a:lnTo>
                  <a:lnTo>
                    <a:pt x="37243" y="79441"/>
                  </a:lnTo>
                  <a:lnTo>
                    <a:pt x="37243" y="81054"/>
                  </a:lnTo>
                  <a:lnTo>
                    <a:pt x="37262" y="81861"/>
                  </a:lnTo>
                  <a:lnTo>
                    <a:pt x="37300" y="82648"/>
                  </a:lnTo>
                  <a:lnTo>
                    <a:pt x="37339" y="83455"/>
                  </a:lnTo>
                  <a:lnTo>
                    <a:pt x="37396" y="84243"/>
                  </a:lnTo>
                  <a:lnTo>
                    <a:pt x="37473" y="85030"/>
                  </a:lnTo>
                  <a:lnTo>
                    <a:pt x="37569" y="85837"/>
                  </a:lnTo>
                  <a:lnTo>
                    <a:pt x="37684" y="86605"/>
                  </a:lnTo>
                  <a:lnTo>
                    <a:pt x="37800" y="87393"/>
                  </a:lnTo>
                  <a:lnTo>
                    <a:pt x="37953" y="88180"/>
                  </a:lnTo>
                  <a:lnTo>
                    <a:pt x="38107" y="88948"/>
                  </a:lnTo>
                  <a:lnTo>
                    <a:pt x="38299" y="89717"/>
                  </a:lnTo>
                  <a:lnTo>
                    <a:pt x="38491" y="90466"/>
                  </a:lnTo>
                  <a:lnTo>
                    <a:pt x="38722" y="91234"/>
                  </a:lnTo>
                  <a:lnTo>
                    <a:pt x="38952" y="91983"/>
                  </a:lnTo>
                  <a:lnTo>
                    <a:pt x="39221" y="92713"/>
                  </a:lnTo>
                  <a:lnTo>
                    <a:pt x="39509" y="93462"/>
                  </a:lnTo>
                  <a:lnTo>
                    <a:pt x="39836" y="94192"/>
                  </a:lnTo>
                  <a:lnTo>
                    <a:pt x="40181" y="94903"/>
                  </a:lnTo>
                  <a:lnTo>
                    <a:pt x="40527" y="95613"/>
                  </a:lnTo>
                  <a:lnTo>
                    <a:pt x="40930" y="96324"/>
                  </a:lnTo>
                  <a:lnTo>
                    <a:pt x="41353" y="97015"/>
                  </a:lnTo>
                  <a:lnTo>
                    <a:pt x="41795" y="97707"/>
                  </a:lnTo>
                  <a:lnTo>
                    <a:pt x="42275" y="98379"/>
                  </a:lnTo>
                  <a:lnTo>
                    <a:pt x="42774" y="99051"/>
                  </a:lnTo>
                  <a:lnTo>
                    <a:pt x="42813" y="99090"/>
                  </a:lnTo>
                  <a:lnTo>
                    <a:pt x="42851" y="99128"/>
                  </a:lnTo>
                  <a:lnTo>
                    <a:pt x="42966" y="99147"/>
                  </a:lnTo>
                  <a:lnTo>
                    <a:pt x="43062" y="99147"/>
                  </a:lnTo>
                  <a:lnTo>
                    <a:pt x="43158" y="99109"/>
                  </a:lnTo>
                  <a:lnTo>
                    <a:pt x="43235" y="99032"/>
                  </a:lnTo>
                  <a:lnTo>
                    <a:pt x="43274" y="98955"/>
                  </a:lnTo>
                  <a:lnTo>
                    <a:pt x="43274" y="98898"/>
                  </a:lnTo>
                  <a:lnTo>
                    <a:pt x="43274" y="98859"/>
                  </a:lnTo>
                  <a:lnTo>
                    <a:pt x="43254" y="98802"/>
                  </a:lnTo>
                  <a:lnTo>
                    <a:pt x="43216" y="98744"/>
                  </a:lnTo>
                  <a:lnTo>
                    <a:pt x="42851" y="98264"/>
                  </a:lnTo>
                  <a:lnTo>
                    <a:pt x="42505" y="97784"/>
                  </a:lnTo>
                  <a:lnTo>
                    <a:pt x="42179" y="97303"/>
                  </a:lnTo>
                  <a:lnTo>
                    <a:pt x="41872" y="96804"/>
                  </a:lnTo>
                  <a:lnTo>
                    <a:pt x="41564" y="96324"/>
                  </a:lnTo>
                  <a:lnTo>
                    <a:pt x="41276" y="95824"/>
                  </a:lnTo>
                  <a:lnTo>
                    <a:pt x="41007" y="95325"/>
                  </a:lnTo>
                  <a:lnTo>
                    <a:pt x="40757" y="94826"/>
                  </a:lnTo>
                  <a:lnTo>
                    <a:pt x="40508" y="94307"/>
                  </a:lnTo>
                  <a:lnTo>
                    <a:pt x="40277" y="93808"/>
                  </a:lnTo>
                  <a:lnTo>
                    <a:pt x="40066" y="93289"/>
                  </a:lnTo>
                  <a:lnTo>
                    <a:pt x="39855" y="92771"/>
                  </a:lnTo>
                  <a:lnTo>
                    <a:pt x="39682" y="92252"/>
                  </a:lnTo>
                  <a:lnTo>
                    <a:pt x="39490" y="91733"/>
                  </a:lnTo>
                  <a:lnTo>
                    <a:pt x="39336" y="91215"/>
                  </a:lnTo>
                  <a:lnTo>
                    <a:pt x="39183" y="90696"/>
                  </a:lnTo>
                  <a:lnTo>
                    <a:pt x="38894" y="89640"/>
                  </a:lnTo>
                  <a:lnTo>
                    <a:pt x="38664" y="88564"/>
                  </a:lnTo>
                  <a:lnTo>
                    <a:pt x="38472" y="87508"/>
                  </a:lnTo>
                  <a:lnTo>
                    <a:pt x="38318" y="86413"/>
                  </a:lnTo>
                  <a:lnTo>
                    <a:pt x="38184" y="85337"/>
                  </a:lnTo>
                  <a:lnTo>
                    <a:pt x="38107" y="84243"/>
                  </a:lnTo>
                  <a:lnTo>
                    <a:pt x="38030" y="83129"/>
                  </a:lnTo>
                  <a:lnTo>
                    <a:pt x="37992" y="82034"/>
                  </a:lnTo>
                  <a:lnTo>
                    <a:pt x="38261" y="81880"/>
                  </a:lnTo>
                  <a:lnTo>
                    <a:pt x="38491" y="81726"/>
                  </a:lnTo>
                  <a:lnTo>
                    <a:pt x="38702" y="81534"/>
                  </a:lnTo>
                  <a:lnTo>
                    <a:pt x="38894" y="81323"/>
                  </a:lnTo>
                  <a:lnTo>
                    <a:pt x="39067" y="81093"/>
                  </a:lnTo>
                  <a:lnTo>
                    <a:pt x="39221" y="80843"/>
                  </a:lnTo>
                  <a:lnTo>
                    <a:pt x="39375" y="80593"/>
                  </a:lnTo>
                  <a:lnTo>
                    <a:pt x="39509" y="80324"/>
                  </a:lnTo>
                  <a:lnTo>
                    <a:pt x="39740" y="79767"/>
                  </a:lnTo>
                  <a:lnTo>
                    <a:pt x="39951" y="79172"/>
                  </a:lnTo>
                  <a:lnTo>
                    <a:pt x="40162" y="78596"/>
                  </a:lnTo>
                  <a:lnTo>
                    <a:pt x="40373" y="78039"/>
                  </a:lnTo>
                  <a:lnTo>
                    <a:pt x="40546" y="78039"/>
                  </a:lnTo>
                  <a:lnTo>
                    <a:pt x="40623" y="78000"/>
                  </a:lnTo>
                  <a:lnTo>
                    <a:pt x="40700" y="77923"/>
                  </a:lnTo>
                  <a:lnTo>
                    <a:pt x="40757" y="77827"/>
                  </a:lnTo>
                  <a:lnTo>
                    <a:pt x="40796" y="77731"/>
                  </a:lnTo>
                  <a:lnTo>
                    <a:pt x="40834" y="77616"/>
                  </a:lnTo>
                  <a:lnTo>
                    <a:pt x="40834" y="77501"/>
                  </a:lnTo>
                  <a:lnTo>
                    <a:pt x="40815" y="77386"/>
                  </a:lnTo>
                  <a:lnTo>
                    <a:pt x="40815" y="77270"/>
                  </a:lnTo>
                  <a:lnTo>
                    <a:pt x="40738" y="77059"/>
                  </a:lnTo>
                  <a:lnTo>
                    <a:pt x="40719" y="76982"/>
                  </a:lnTo>
                  <a:lnTo>
                    <a:pt x="40661" y="76944"/>
                  </a:lnTo>
                  <a:lnTo>
                    <a:pt x="40604" y="76905"/>
                  </a:lnTo>
                  <a:lnTo>
                    <a:pt x="40546" y="76886"/>
                  </a:lnTo>
                  <a:lnTo>
                    <a:pt x="40469" y="76886"/>
                  </a:lnTo>
                  <a:lnTo>
                    <a:pt x="40412" y="76905"/>
                  </a:lnTo>
                  <a:lnTo>
                    <a:pt x="40354" y="76944"/>
                  </a:lnTo>
                  <a:lnTo>
                    <a:pt x="40316" y="77021"/>
                  </a:lnTo>
                  <a:lnTo>
                    <a:pt x="40066" y="77616"/>
                  </a:lnTo>
                  <a:lnTo>
                    <a:pt x="39836" y="78212"/>
                  </a:lnTo>
                  <a:lnTo>
                    <a:pt x="39394" y="79402"/>
                  </a:lnTo>
                  <a:lnTo>
                    <a:pt x="39144" y="80017"/>
                  </a:lnTo>
                  <a:lnTo>
                    <a:pt x="39010" y="80324"/>
                  </a:lnTo>
                  <a:lnTo>
                    <a:pt x="38856" y="80612"/>
                  </a:lnTo>
                  <a:lnTo>
                    <a:pt x="38683" y="80901"/>
                  </a:lnTo>
                  <a:lnTo>
                    <a:pt x="38472" y="81150"/>
                  </a:lnTo>
                  <a:lnTo>
                    <a:pt x="38241" y="81381"/>
                  </a:lnTo>
                  <a:lnTo>
                    <a:pt x="38126" y="81477"/>
                  </a:lnTo>
                  <a:lnTo>
                    <a:pt x="37992" y="81573"/>
                  </a:lnTo>
                  <a:lnTo>
                    <a:pt x="37992" y="79921"/>
                  </a:lnTo>
                  <a:lnTo>
                    <a:pt x="38030" y="78269"/>
                  </a:lnTo>
                  <a:lnTo>
                    <a:pt x="38088" y="76598"/>
                  </a:lnTo>
                  <a:lnTo>
                    <a:pt x="38184" y="74927"/>
                  </a:lnTo>
                  <a:lnTo>
                    <a:pt x="38241" y="74927"/>
                  </a:lnTo>
                  <a:lnTo>
                    <a:pt x="38299" y="74908"/>
                  </a:lnTo>
                  <a:lnTo>
                    <a:pt x="38376" y="74869"/>
                  </a:lnTo>
                  <a:lnTo>
                    <a:pt x="38414" y="74831"/>
                  </a:lnTo>
                  <a:lnTo>
                    <a:pt x="38856" y="74274"/>
                  </a:lnTo>
                  <a:lnTo>
                    <a:pt x="39259" y="73717"/>
                  </a:lnTo>
                  <a:lnTo>
                    <a:pt x="39643" y="73160"/>
                  </a:lnTo>
                  <a:lnTo>
                    <a:pt x="39989" y="72584"/>
                  </a:lnTo>
                  <a:lnTo>
                    <a:pt x="40316" y="72008"/>
                  </a:lnTo>
                  <a:lnTo>
                    <a:pt x="40642" y="71412"/>
                  </a:lnTo>
                  <a:lnTo>
                    <a:pt x="40930" y="70817"/>
                  </a:lnTo>
                  <a:lnTo>
                    <a:pt x="41199" y="70202"/>
                  </a:lnTo>
                  <a:lnTo>
                    <a:pt x="41449" y="69588"/>
                  </a:lnTo>
                  <a:lnTo>
                    <a:pt x="41699" y="68973"/>
                  </a:lnTo>
                  <a:lnTo>
                    <a:pt x="41910" y="68339"/>
                  </a:lnTo>
                  <a:lnTo>
                    <a:pt x="42121" y="67705"/>
                  </a:lnTo>
                  <a:lnTo>
                    <a:pt x="42313" y="67071"/>
                  </a:lnTo>
                  <a:lnTo>
                    <a:pt x="42505" y="66418"/>
                  </a:lnTo>
                  <a:lnTo>
                    <a:pt x="42832" y="65131"/>
                  </a:lnTo>
                  <a:lnTo>
                    <a:pt x="42889" y="65093"/>
                  </a:lnTo>
                  <a:lnTo>
                    <a:pt x="42966" y="65055"/>
                  </a:lnTo>
                  <a:lnTo>
                    <a:pt x="43101" y="64901"/>
                  </a:lnTo>
                  <a:lnTo>
                    <a:pt x="43216" y="64728"/>
                  </a:lnTo>
                  <a:lnTo>
                    <a:pt x="43350" y="64536"/>
                  </a:lnTo>
                  <a:lnTo>
                    <a:pt x="43600" y="64152"/>
                  </a:lnTo>
                  <a:lnTo>
                    <a:pt x="43869" y="63768"/>
                  </a:lnTo>
                  <a:lnTo>
                    <a:pt x="44157" y="63403"/>
                  </a:lnTo>
                  <a:lnTo>
                    <a:pt x="44464" y="63057"/>
                  </a:lnTo>
                  <a:lnTo>
                    <a:pt x="45079" y="62346"/>
                  </a:lnTo>
                  <a:lnTo>
                    <a:pt x="45675" y="61636"/>
                  </a:lnTo>
                  <a:lnTo>
                    <a:pt x="46654" y="60406"/>
                  </a:lnTo>
                  <a:lnTo>
                    <a:pt x="47153" y="59792"/>
                  </a:lnTo>
                  <a:lnTo>
                    <a:pt x="47653" y="59196"/>
                  </a:lnTo>
                  <a:lnTo>
                    <a:pt x="47691" y="59561"/>
                  </a:lnTo>
                  <a:lnTo>
                    <a:pt x="47710" y="59619"/>
                  </a:lnTo>
                  <a:lnTo>
                    <a:pt x="47749" y="59677"/>
                  </a:lnTo>
                  <a:lnTo>
                    <a:pt x="47807" y="59715"/>
                  </a:lnTo>
                  <a:lnTo>
                    <a:pt x="47864" y="59734"/>
                  </a:lnTo>
                  <a:lnTo>
                    <a:pt x="47922" y="59734"/>
                  </a:lnTo>
                  <a:lnTo>
                    <a:pt x="47979" y="59696"/>
                  </a:lnTo>
                  <a:lnTo>
                    <a:pt x="48018" y="59657"/>
                  </a:lnTo>
                  <a:lnTo>
                    <a:pt x="48056" y="59600"/>
                  </a:lnTo>
                  <a:lnTo>
                    <a:pt x="48095" y="59350"/>
                  </a:lnTo>
                  <a:lnTo>
                    <a:pt x="48114" y="59120"/>
                  </a:lnTo>
                  <a:lnTo>
                    <a:pt x="48114" y="58889"/>
                  </a:lnTo>
                  <a:lnTo>
                    <a:pt x="48114" y="58659"/>
                  </a:lnTo>
                  <a:lnTo>
                    <a:pt x="48267" y="58486"/>
                  </a:lnTo>
                  <a:lnTo>
                    <a:pt x="48306" y="58428"/>
                  </a:lnTo>
                  <a:lnTo>
                    <a:pt x="48306" y="58371"/>
                  </a:lnTo>
                  <a:lnTo>
                    <a:pt x="48306" y="58313"/>
                  </a:lnTo>
                  <a:lnTo>
                    <a:pt x="48248" y="58255"/>
                  </a:lnTo>
                  <a:lnTo>
                    <a:pt x="47979" y="58063"/>
                  </a:lnTo>
                  <a:lnTo>
                    <a:pt x="47941" y="58044"/>
                  </a:lnTo>
                  <a:lnTo>
                    <a:pt x="47883" y="58044"/>
                  </a:lnTo>
                  <a:lnTo>
                    <a:pt x="47807" y="58063"/>
                  </a:lnTo>
                  <a:lnTo>
                    <a:pt x="47730" y="58121"/>
                  </a:lnTo>
                  <a:lnTo>
                    <a:pt x="47710" y="58159"/>
                  </a:lnTo>
                  <a:lnTo>
                    <a:pt x="47691" y="58198"/>
                  </a:lnTo>
                  <a:lnTo>
                    <a:pt x="47653" y="58524"/>
                  </a:lnTo>
                  <a:lnTo>
                    <a:pt x="47634" y="58812"/>
                  </a:lnTo>
                  <a:lnTo>
                    <a:pt x="47307" y="59120"/>
                  </a:lnTo>
                  <a:lnTo>
                    <a:pt x="47153" y="59273"/>
                  </a:lnTo>
                  <a:lnTo>
                    <a:pt x="47019" y="59389"/>
                  </a:lnTo>
                  <a:lnTo>
                    <a:pt x="46539" y="59984"/>
                  </a:lnTo>
                  <a:lnTo>
                    <a:pt x="46059" y="60579"/>
                  </a:lnTo>
                  <a:lnTo>
                    <a:pt x="45098" y="61789"/>
                  </a:lnTo>
                  <a:lnTo>
                    <a:pt x="44733" y="62250"/>
                  </a:lnTo>
                  <a:lnTo>
                    <a:pt x="44368" y="62673"/>
                  </a:lnTo>
                  <a:lnTo>
                    <a:pt x="43600" y="63556"/>
                  </a:lnTo>
                  <a:lnTo>
                    <a:pt x="43024" y="64344"/>
                  </a:lnTo>
                  <a:lnTo>
                    <a:pt x="43254" y="63249"/>
                  </a:lnTo>
                  <a:lnTo>
                    <a:pt x="43312" y="63192"/>
                  </a:lnTo>
                  <a:lnTo>
                    <a:pt x="43370" y="63134"/>
                  </a:lnTo>
                  <a:lnTo>
                    <a:pt x="43389" y="63057"/>
                  </a:lnTo>
                  <a:lnTo>
                    <a:pt x="43370" y="62961"/>
                  </a:lnTo>
                  <a:lnTo>
                    <a:pt x="43331" y="62865"/>
                  </a:lnTo>
                  <a:lnTo>
                    <a:pt x="43696" y="61002"/>
                  </a:lnTo>
                  <a:lnTo>
                    <a:pt x="44042" y="59158"/>
                  </a:lnTo>
                  <a:lnTo>
                    <a:pt x="44080" y="59139"/>
                  </a:lnTo>
                  <a:lnTo>
                    <a:pt x="44100" y="59100"/>
                  </a:lnTo>
                  <a:lnTo>
                    <a:pt x="44119" y="59062"/>
                  </a:lnTo>
                  <a:lnTo>
                    <a:pt x="44119" y="59024"/>
                  </a:lnTo>
                  <a:lnTo>
                    <a:pt x="44080" y="58908"/>
                  </a:lnTo>
                  <a:lnTo>
                    <a:pt x="44349" y="57564"/>
                  </a:lnTo>
                  <a:lnTo>
                    <a:pt x="44733" y="57391"/>
                  </a:lnTo>
                  <a:lnTo>
                    <a:pt x="45118" y="57199"/>
                  </a:lnTo>
                  <a:lnTo>
                    <a:pt x="45482" y="56968"/>
                  </a:lnTo>
                  <a:lnTo>
                    <a:pt x="45809" y="56700"/>
                  </a:lnTo>
                  <a:lnTo>
                    <a:pt x="46116" y="56431"/>
                  </a:lnTo>
                  <a:lnTo>
                    <a:pt x="46424" y="56123"/>
                  </a:lnTo>
                  <a:lnTo>
                    <a:pt x="46692" y="55816"/>
                  </a:lnTo>
                  <a:lnTo>
                    <a:pt x="46961" y="55489"/>
                  </a:lnTo>
                  <a:lnTo>
                    <a:pt x="47211" y="55144"/>
                  </a:lnTo>
                  <a:lnTo>
                    <a:pt x="47461" y="54779"/>
                  </a:lnTo>
                  <a:lnTo>
                    <a:pt x="47691" y="54414"/>
                  </a:lnTo>
                  <a:lnTo>
                    <a:pt x="47903" y="54049"/>
                  </a:lnTo>
                  <a:lnTo>
                    <a:pt x="48325" y="53281"/>
                  </a:lnTo>
                  <a:lnTo>
                    <a:pt x="48728" y="52532"/>
                  </a:lnTo>
                  <a:lnTo>
                    <a:pt x="48844" y="52532"/>
                  </a:lnTo>
                  <a:lnTo>
                    <a:pt x="48901" y="52512"/>
                  </a:lnTo>
                  <a:lnTo>
                    <a:pt x="48959" y="52455"/>
                  </a:lnTo>
                  <a:lnTo>
                    <a:pt x="49017" y="52397"/>
                  </a:lnTo>
                  <a:lnTo>
                    <a:pt x="49036" y="52416"/>
                  </a:lnTo>
                  <a:lnTo>
                    <a:pt x="49113" y="52455"/>
                  </a:lnTo>
                  <a:lnTo>
                    <a:pt x="49228" y="52455"/>
                  </a:lnTo>
                  <a:lnTo>
                    <a:pt x="49266" y="52436"/>
                  </a:lnTo>
                  <a:lnTo>
                    <a:pt x="49305" y="52416"/>
                  </a:lnTo>
                  <a:lnTo>
                    <a:pt x="49343" y="52397"/>
                  </a:lnTo>
                  <a:lnTo>
                    <a:pt x="49516" y="52378"/>
                  </a:lnTo>
                  <a:lnTo>
                    <a:pt x="49689" y="52339"/>
                  </a:lnTo>
                  <a:lnTo>
                    <a:pt x="49842" y="52301"/>
                  </a:lnTo>
                  <a:lnTo>
                    <a:pt x="50015" y="52224"/>
                  </a:lnTo>
                  <a:lnTo>
                    <a:pt x="50131" y="52147"/>
                  </a:lnTo>
                  <a:lnTo>
                    <a:pt x="50246" y="52071"/>
                  </a:lnTo>
                  <a:lnTo>
                    <a:pt x="50361" y="51975"/>
                  </a:lnTo>
                  <a:lnTo>
                    <a:pt x="50457" y="51859"/>
                  </a:lnTo>
                  <a:lnTo>
                    <a:pt x="50553" y="51725"/>
                  </a:lnTo>
                  <a:lnTo>
                    <a:pt x="50630" y="51590"/>
                  </a:lnTo>
                  <a:lnTo>
                    <a:pt x="50688" y="51456"/>
                  </a:lnTo>
                  <a:lnTo>
                    <a:pt x="50745" y="51302"/>
                  </a:lnTo>
                  <a:lnTo>
                    <a:pt x="50784" y="51168"/>
                  </a:lnTo>
                  <a:lnTo>
                    <a:pt x="50803" y="51014"/>
                  </a:lnTo>
                  <a:lnTo>
                    <a:pt x="50803" y="50861"/>
                  </a:lnTo>
                  <a:lnTo>
                    <a:pt x="50803" y="50707"/>
                  </a:lnTo>
                  <a:lnTo>
                    <a:pt x="50784" y="50572"/>
                  </a:lnTo>
                  <a:lnTo>
                    <a:pt x="50745" y="50419"/>
                  </a:lnTo>
                  <a:lnTo>
                    <a:pt x="50688" y="50284"/>
                  </a:lnTo>
                  <a:lnTo>
                    <a:pt x="50611" y="50169"/>
                  </a:lnTo>
                  <a:lnTo>
                    <a:pt x="50553" y="50073"/>
                  </a:lnTo>
                  <a:lnTo>
                    <a:pt x="50476" y="49977"/>
                  </a:lnTo>
                  <a:lnTo>
                    <a:pt x="50380" y="49900"/>
                  </a:lnTo>
                  <a:lnTo>
                    <a:pt x="50303" y="49843"/>
                  </a:lnTo>
                  <a:lnTo>
                    <a:pt x="50092" y="49747"/>
                  </a:lnTo>
                  <a:lnTo>
                    <a:pt x="49881" y="49670"/>
                  </a:lnTo>
                  <a:lnTo>
                    <a:pt x="49670" y="49650"/>
                  </a:lnTo>
                  <a:lnTo>
                    <a:pt x="49439" y="49670"/>
                  </a:lnTo>
                  <a:lnTo>
                    <a:pt x="49228" y="49708"/>
                  </a:lnTo>
                  <a:lnTo>
                    <a:pt x="49017" y="49785"/>
                  </a:lnTo>
                  <a:lnTo>
                    <a:pt x="48882" y="49881"/>
                  </a:lnTo>
                  <a:lnTo>
                    <a:pt x="48748" y="49996"/>
                  </a:lnTo>
                  <a:lnTo>
                    <a:pt x="48652" y="50131"/>
                  </a:lnTo>
                  <a:lnTo>
                    <a:pt x="48556" y="50265"/>
                  </a:lnTo>
                  <a:lnTo>
                    <a:pt x="48498" y="50438"/>
                  </a:lnTo>
                  <a:lnTo>
                    <a:pt x="48460" y="50592"/>
                  </a:lnTo>
                  <a:lnTo>
                    <a:pt x="48460" y="50764"/>
                  </a:lnTo>
                  <a:lnTo>
                    <a:pt x="48460" y="50937"/>
                  </a:lnTo>
                  <a:lnTo>
                    <a:pt x="48421" y="50957"/>
                  </a:lnTo>
                  <a:lnTo>
                    <a:pt x="48383" y="50976"/>
                  </a:lnTo>
                  <a:lnTo>
                    <a:pt x="48344" y="51014"/>
                  </a:lnTo>
                  <a:lnTo>
                    <a:pt x="48325" y="51053"/>
                  </a:lnTo>
                  <a:lnTo>
                    <a:pt x="48306" y="51187"/>
                  </a:lnTo>
                  <a:lnTo>
                    <a:pt x="48306" y="51322"/>
                  </a:lnTo>
                  <a:lnTo>
                    <a:pt x="48325" y="51456"/>
                  </a:lnTo>
                  <a:lnTo>
                    <a:pt x="48344" y="51571"/>
                  </a:lnTo>
                  <a:lnTo>
                    <a:pt x="48364" y="51686"/>
                  </a:lnTo>
                  <a:lnTo>
                    <a:pt x="48421" y="51802"/>
                  </a:lnTo>
                  <a:lnTo>
                    <a:pt x="48479" y="51917"/>
                  </a:lnTo>
                  <a:lnTo>
                    <a:pt x="48556" y="52013"/>
                  </a:lnTo>
                  <a:lnTo>
                    <a:pt x="48556" y="52032"/>
                  </a:lnTo>
                  <a:lnTo>
                    <a:pt x="48191" y="52781"/>
                  </a:lnTo>
                  <a:lnTo>
                    <a:pt x="47807" y="53550"/>
                  </a:lnTo>
                  <a:lnTo>
                    <a:pt x="47595" y="53934"/>
                  </a:lnTo>
                  <a:lnTo>
                    <a:pt x="47365" y="54299"/>
                  </a:lnTo>
                  <a:lnTo>
                    <a:pt x="47134" y="54664"/>
                  </a:lnTo>
                  <a:lnTo>
                    <a:pt x="46885" y="55009"/>
                  </a:lnTo>
                  <a:lnTo>
                    <a:pt x="46635" y="55355"/>
                  </a:lnTo>
                  <a:lnTo>
                    <a:pt x="46366" y="55682"/>
                  </a:lnTo>
                  <a:lnTo>
                    <a:pt x="46078" y="56008"/>
                  </a:lnTo>
                  <a:lnTo>
                    <a:pt x="45790" y="56296"/>
                  </a:lnTo>
                  <a:lnTo>
                    <a:pt x="45463" y="56565"/>
                  </a:lnTo>
                  <a:lnTo>
                    <a:pt x="45137" y="56815"/>
                  </a:lnTo>
                  <a:lnTo>
                    <a:pt x="44772" y="57045"/>
                  </a:lnTo>
                  <a:lnTo>
                    <a:pt x="44407" y="57237"/>
                  </a:lnTo>
                  <a:lnTo>
                    <a:pt x="44657" y="56066"/>
                  </a:lnTo>
                  <a:lnTo>
                    <a:pt x="44925" y="54894"/>
                  </a:lnTo>
                  <a:lnTo>
                    <a:pt x="45060" y="54875"/>
                  </a:lnTo>
                  <a:lnTo>
                    <a:pt x="45194" y="54817"/>
                  </a:lnTo>
                  <a:lnTo>
                    <a:pt x="45329" y="54760"/>
                  </a:lnTo>
                  <a:lnTo>
                    <a:pt x="45444" y="54702"/>
                  </a:lnTo>
                  <a:lnTo>
                    <a:pt x="45559" y="54606"/>
                  </a:lnTo>
                  <a:lnTo>
                    <a:pt x="45675" y="54529"/>
                  </a:lnTo>
                  <a:lnTo>
                    <a:pt x="45867" y="54299"/>
                  </a:lnTo>
                  <a:lnTo>
                    <a:pt x="46039" y="54068"/>
                  </a:lnTo>
                  <a:lnTo>
                    <a:pt x="46193" y="53799"/>
                  </a:lnTo>
                  <a:lnTo>
                    <a:pt x="46328" y="53511"/>
                  </a:lnTo>
                  <a:lnTo>
                    <a:pt x="46462" y="53223"/>
                  </a:lnTo>
                  <a:lnTo>
                    <a:pt x="46500" y="53281"/>
                  </a:lnTo>
                  <a:lnTo>
                    <a:pt x="46558" y="53319"/>
                  </a:lnTo>
                  <a:lnTo>
                    <a:pt x="46616" y="53338"/>
                  </a:lnTo>
                  <a:lnTo>
                    <a:pt x="46731" y="53338"/>
                  </a:lnTo>
                  <a:lnTo>
                    <a:pt x="46789" y="53300"/>
                  </a:lnTo>
                  <a:lnTo>
                    <a:pt x="46827" y="53261"/>
                  </a:lnTo>
                  <a:lnTo>
                    <a:pt x="46865" y="53223"/>
                  </a:lnTo>
                  <a:lnTo>
                    <a:pt x="46942" y="53031"/>
                  </a:lnTo>
                  <a:lnTo>
                    <a:pt x="46961" y="52858"/>
                  </a:lnTo>
                  <a:lnTo>
                    <a:pt x="46961" y="52685"/>
                  </a:lnTo>
                  <a:lnTo>
                    <a:pt x="46942" y="52493"/>
                  </a:lnTo>
                  <a:lnTo>
                    <a:pt x="46904" y="52320"/>
                  </a:lnTo>
                  <a:lnTo>
                    <a:pt x="46846" y="52147"/>
                  </a:lnTo>
                  <a:lnTo>
                    <a:pt x="46731" y="51782"/>
                  </a:lnTo>
                  <a:lnTo>
                    <a:pt x="46654" y="51667"/>
                  </a:lnTo>
                  <a:lnTo>
                    <a:pt x="46577" y="51590"/>
                  </a:lnTo>
                  <a:lnTo>
                    <a:pt x="46481" y="51552"/>
                  </a:lnTo>
                  <a:lnTo>
                    <a:pt x="46366" y="51533"/>
                  </a:lnTo>
                  <a:lnTo>
                    <a:pt x="46251" y="51571"/>
                  </a:lnTo>
                  <a:lnTo>
                    <a:pt x="46155" y="51629"/>
                  </a:lnTo>
                  <a:lnTo>
                    <a:pt x="46078" y="51706"/>
                  </a:lnTo>
                  <a:lnTo>
                    <a:pt x="46020" y="51821"/>
                  </a:lnTo>
                  <a:lnTo>
                    <a:pt x="45924" y="52147"/>
                  </a:lnTo>
                  <a:lnTo>
                    <a:pt x="45886" y="52320"/>
                  </a:lnTo>
                  <a:lnTo>
                    <a:pt x="45886" y="52493"/>
                  </a:lnTo>
                  <a:lnTo>
                    <a:pt x="45905" y="52570"/>
                  </a:lnTo>
                  <a:lnTo>
                    <a:pt x="45924" y="52647"/>
                  </a:lnTo>
                  <a:lnTo>
                    <a:pt x="45771" y="53050"/>
                  </a:lnTo>
                  <a:lnTo>
                    <a:pt x="45598" y="53434"/>
                  </a:lnTo>
                  <a:lnTo>
                    <a:pt x="45502" y="53607"/>
                  </a:lnTo>
                  <a:lnTo>
                    <a:pt x="45386" y="53799"/>
                  </a:lnTo>
                  <a:lnTo>
                    <a:pt x="45252" y="53953"/>
                  </a:lnTo>
                  <a:lnTo>
                    <a:pt x="45118" y="54126"/>
                  </a:lnTo>
                  <a:lnTo>
                    <a:pt x="45348" y="53319"/>
                  </a:lnTo>
                  <a:lnTo>
                    <a:pt x="45578" y="52512"/>
                  </a:lnTo>
                  <a:lnTo>
                    <a:pt x="45828" y="51725"/>
                  </a:lnTo>
                  <a:lnTo>
                    <a:pt x="46116" y="50937"/>
                  </a:lnTo>
                  <a:lnTo>
                    <a:pt x="46404" y="50169"/>
                  </a:lnTo>
                  <a:lnTo>
                    <a:pt x="46750" y="49401"/>
                  </a:lnTo>
                  <a:lnTo>
                    <a:pt x="47096" y="48652"/>
                  </a:lnTo>
                  <a:lnTo>
                    <a:pt x="47480" y="47922"/>
                  </a:lnTo>
                  <a:lnTo>
                    <a:pt x="47557" y="47999"/>
                  </a:lnTo>
                  <a:lnTo>
                    <a:pt x="47653" y="48075"/>
                  </a:lnTo>
                  <a:lnTo>
                    <a:pt x="47826" y="48191"/>
                  </a:lnTo>
                  <a:lnTo>
                    <a:pt x="47999" y="48287"/>
                  </a:lnTo>
                  <a:lnTo>
                    <a:pt x="48191" y="48325"/>
                  </a:lnTo>
                  <a:lnTo>
                    <a:pt x="48383" y="48344"/>
                  </a:lnTo>
                  <a:lnTo>
                    <a:pt x="48575" y="48325"/>
                  </a:lnTo>
                  <a:lnTo>
                    <a:pt x="48767" y="48268"/>
                  </a:lnTo>
                  <a:lnTo>
                    <a:pt x="48940" y="48191"/>
                  </a:lnTo>
                  <a:lnTo>
                    <a:pt x="49113" y="48056"/>
                  </a:lnTo>
                  <a:lnTo>
                    <a:pt x="49228" y="47941"/>
                  </a:lnTo>
                  <a:lnTo>
                    <a:pt x="49343" y="47826"/>
                  </a:lnTo>
                  <a:lnTo>
                    <a:pt x="49439" y="47691"/>
                  </a:lnTo>
                  <a:lnTo>
                    <a:pt x="49516" y="47557"/>
                  </a:lnTo>
                  <a:lnTo>
                    <a:pt x="49574" y="47403"/>
                  </a:lnTo>
                  <a:lnTo>
                    <a:pt x="49631" y="47269"/>
                  </a:lnTo>
                  <a:lnTo>
                    <a:pt x="49670" y="47115"/>
                  </a:lnTo>
                  <a:lnTo>
                    <a:pt x="49689" y="46961"/>
                  </a:lnTo>
                  <a:lnTo>
                    <a:pt x="49689" y="46808"/>
                  </a:lnTo>
                  <a:lnTo>
                    <a:pt x="49670" y="46654"/>
                  </a:lnTo>
                  <a:lnTo>
                    <a:pt x="49650" y="46501"/>
                  </a:lnTo>
                  <a:lnTo>
                    <a:pt x="49593" y="46366"/>
                  </a:lnTo>
                  <a:lnTo>
                    <a:pt x="49535" y="46212"/>
                  </a:lnTo>
                  <a:lnTo>
                    <a:pt x="49439" y="46078"/>
                  </a:lnTo>
                  <a:lnTo>
                    <a:pt x="49343" y="45944"/>
                  </a:lnTo>
                  <a:lnTo>
                    <a:pt x="49228" y="45828"/>
                  </a:lnTo>
                  <a:lnTo>
                    <a:pt x="49036" y="45655"/>
                  </a:lnTo>
                  <a:lnTo>
                    <a:pt x="48805" y="45521"/>
                  </a:lnTo>
                  <a:lnTo>
                    <a:pt x="48556" y="45425"/>
                  </a:lnTo>
                  <a:lnTo>
                    <a:pt x="48306" y="45348"/>
                  </a:lnTo>
                  <a:lnTo>
                    <a:pt x="48037" y="45310"/>
                  </a:lnTo>
                  <a:lnTo>
                    <a:pt x="47768" y="45310"/>
                  </a:lnTo>
                  <a:lnTo>
                    <a:pt x="47518" y="45329"/>
                  </a:lnTo>
                  <a:lnTo>
                    <a:pt x="47384" y="45367"/>
                  </a:lnTo>
                  <a:lnTo>
                    <a:pt x="47269" y="45406"/>
                  </a:lnTo>
                  <a:lnTo>
                    <a:pt x="47115" y="45483"/>
                  </a:lnTo>
                  <a:lnTo>
                    <a:pt x="47000" y="45559"/>
                  </a:lnTo>
                  <a:lnTo>
                    <a:pt x="46885" y="45675"/>
                  </a:lnTo>
                  <a:lnTo>
                    <a:pt x="46789" y="45790"/>
                  </a:lnTo>
                  <a:lnTo>
                    <a:pt x="46712" y="45924"/>
                  </a:lnTo>
                  <a:lnTo>
                    <a:pt x="46654" y="46059"/>
                  </a:lnTo>
                  <a:lnTo>
                    <a:pt x="46616" y="46193"/>
                  </a:lnTo>
                  <a:lnTo>
                    <a:pt x="46596" y="46347"/>
                  </a:lnTo>
                  <a:lnTo>
                    <a:pt x="46596" y="46501"/>
                  </a:lnTo>
                  <a:lnTo>
                    <a:pt x="46596" y="46654"/>
                  </a:lnTo>
                  <a:lnTo>
                    <a:pt x="46635" y="46808"/>
                  </a:lnTo>
                  <a:lnTo>
                    <a:pt x="46673" y="46942"/>
                  </a:lnTo>
                  <a:lnTo>
                    <a:pt x="46750" y="47096"/>
                  </a:lnTo>
                  <a:lnTo>
                    <a:pt x="46827" y="47211"/>
                  </a:lnTo>
                  <a:lnTo>
                    <a:pt x="46923" y="47346"/>
                  </a:lnTo>
                  <a:lnTo>
                    <a:pt x="47038" y="47442"/>
                  </a:lnTo>
                  <a:lnTo>
                    <a:pt x="47096" y="47480"/>
                  </a:lnTo>
                  <a:lnTo>
                    <a:pt x="47173" y="47480"/>
                  </a:lnTo>
                  <a:lnTo>
                    <a:pt x="47192" y="47538"/>
                  </a:lnTo>
                  <a:lnTo>
                    <a:pt x="46961" y="47941"/>
                  </a:lnTo>
                  <a:lnTo>
                    <a:pt x="46731" y="48364"/>
                  </a:lnTo>
                  <a:lnTo>
                    <a:pt x="46308" y="49228"/>
                  </a:lnTo>
                  <a:lnTo>
                    <a:pt x="45924" y="50092"/>
                  </a:lnTo>
                  <a:lnTo>
                    <a:pt x="45578" y="50995"/>
                  </a:lnTo>
                  <a:lnTo>
                    <a:pt x="45271" y="51879"/>
                  </a:lnTo>
                  <a:lnTo>
                    <a:pt x="45002" y="52800"/>
                  </a:lnTo>
                  <a:lnTo>
                    <a:pt x="44733" y="53722"/>
                  </a:lnTo>
                  <a:lnTo>
                    <a:pt x="44503" y="54644"/>
                  </a:lnTo>
                  <a:lnTo>
                    <a:pt x="44503" y="54683"/>
                  </a:lnTo>
                  <a:lnTo>
                    <a:pt x="44311" y="55509"/>
                  </a:lnTo>
                  <a:lnTo>
                    <a:pt x="44138" y="56335"/>
                  </a:lnTo>
                  <a:lnTo>
                    <a:pt x="43811" y="57986"/>
                  </a:lnTo>
                  <a:lnTo>
                    <a:pt x="43562" y="57353"/>
                  </a:lnTo>
                  <a:lnTo>
                    <a:pt x="43312" y="56738"/>
                  </a:lnTo>
                  <a:lnTo>
                    <a:pt x="43043" y="56104"/>
                  </a:lnTo>
                  <a:lnTo>
                    <a:pt x="42755" y="55489"/>
                  </a:lnTo>
                  <a:lnTo>
                    <a:pt x="42179" y="54260"/>
                  </a:lnTo>
                  <a:lnTo>
                    <a:pt x="41910" y="53626"/>
                  </a:lnTo>
                  <a:lnTo>
                    <a:pt x="41641" y="53012"/>
                  </a:lnTo>
                  <a:lnTo>
                    <a:pt x="41718" y="52954"/>
                  </a:lnTo>
                  <a:lnTo>
                    <a:pt x="41718" y="52935"/>
                  </a:lnTo>
                  <a:lnTo>
                    <a:pt x="41718" y="52896"/>
                  </a:lnTo>
                  <a:lnTo>
                    <a:pt x="41660" y="52570"/>
                  </a:lnTo>
                  <a:lnTo>
                    <a:pt x="41622" y="52455"/>
                  </a:lnTo>
                  <a:lnTo>
                    <a:pt x="41545" y="52339"/>
                  </a:lnTo>
                  <a:lnTo>
                    <a:pt x="41603" y="52301"/>
                  </a:lnTo>
                  <a:lnTo>
                    <a:pt x="41737" y="52224"/>
                  </a:lnTo>
                  <a:lnTo>
                    <a:pt x="41852" y="52109"/>
                  </a:lnTo>
                  <a:lnTo>
                    <a:pt x="41948" y="51975"/>
                  </a:lnTo>
                  <a:lnTo>
                    <a:pt x="42044" y="51821"/>
                  </a:lnTo>
                  <a:lnTo>
                    <a:pt x="42121" y="51667"/>
                  </a:lnTo>
                  <a:lnTo>
                    <a:pt x="42179" y="51494"/>
                  </a:lnTo>
                  <a:lnTo>
                    <a:pt x="42217" y="51322"/>
                  </a:lnTo>
                  <a:lnTo>
                    <a:pt x="42256" y="51129"/>
                  </a:lnTo>
                  <a:lnTo>
                    <a:pt x="42275" y="50937"/>
                  </a:lnTo>
                  <a:lnTo>
                    <a:pt x="42275" y="50764"/>
                  </a:lnTo>
                  <a:lnTo>
                    <a:pt x="42256" y="50592"/>
                  </a:lnTo>
                  <a:lnTo>
                    <a:pt x="42236" y="50419"/>
                  </a:lnTo>
                  <a:lnTo>
                    <a:pt x="42179" y="50246"/>
                  </a:lnTo>
                  <a:lnTo>
                    <a:pt x="42121" y="50092"/>
                  </a:lnTo>
                  <a:lnTo>
                    <a:pt x="42044" y="49958"/>
                  </a:lnTo>
                  <a:lnTo>
                    <a:pt x="41929" y="49823"/>
                  </a:lnTo>
                  <a:lnTo>
                    <a:pt x="41852" y="49747"/>
                  </a:lnTo>
                  <a:lnTo>
                    <a:pt x="41756" y="49670"/>
                  </a:lnTo>
                  <a:lnTo>
                    <a:pt x="41660" y="49612"/>
                  </a:lnTo>
                  <a:lnTo>
                    <a:pt x="41545" y="49574"/>
                  </a:lnTo>
                  <a:lnTo>
                    <a:pt x="41334" y="49516"/>
                  </a:lnTo>
                  <a:lnTo>
                    <a:pt x="41103" y="49497"/>
                  </a:lnTo>
                  <a:lnTo>
                    <a:pt x="40873" y="49516"/>
                  </a:lnTo>
                  <a:lnTo>
                    <a:pt x="40642" y="49554"/>
                  </a:lnTo>
                  <a:lnTo>
                    <a:pt x="40412" y="49650"/>
                  </a:lnTo>
                  <a:lnTo>
                    <a:pt x="40220" y="49747"/>
                  </a:lnTo>
                  <a:lnTo>
                    <a:pt x="40085" y="49843"/>
                  </a:lnTo>
                  <a:lnTo>
                    <a:pt x="39970" y="49958"/>
                  </a:lnTo>
                  <a:lnTo>
                    <a:pt x="39893" y="50092"/>
                  </a:lnTo>
                  <a:lnTo>
                    <a:pt x="39836" y="50227"/>
                  </a:lnTo>
                  <a:lnTo>
                    <a:pt x="39797" y="50380"/>
                  </a:lnTo>
                  <a:lnTo>
                    <a:pt x="39778" y="50534"/>
                  </a:lnTo>
                  <a:lnTo>
                    <a:pt x="39778" y="50668"/>
                  </a:lnTo>
                  <a:lnTo>
                    <a:pt x="39836" y="50803"/>
                  </a:lnTo>
                  <a:lnTo>
                    <a:pt x="39740" y="50822"/>
                  </a:lnTo>
                  <a:lnTo>
                    <a:pt x="39663" y="50861"/>
                  </a:lnTo>
                  <a:lnTo>
                    <a:pt x="39624" y="50937"/>
                  </a:lnTo>
                  <a:lnTo>
                    <a:pt x="39605" y="50995"/>
                  </a:lnTo>
                  <a:lnTo>
                    <a:pt x="39624" y="51033"/>
                  </a:lnTo>
                  <a:lnTo>
                    <a:pt x="39682" y="51322"/>
                  </a:lnTo>
                  <a:lnTo>
                    <a:pt x="39797" y="51571"/>
                  </a:lnTo>
                  <a:lnTo>
                    <a:pt x="39951" y="51821"/>
                  </a:lnTo>
                  <a:lnTo>
                    <a:pt x="40124" y="52051"/>
                  </a:lnTo>
                  <a:lnTo>
                    <a:pt x="40220" y="52147"/>
                  </a:lnTo>
                  <a:lnTo>
                    <a:pt x="40316" y="52243"/>
                  </a:lnTo>
                  <a:lnTo>
                    <a:pt x="40431" y="52320"/>
                  </a:lnTo>
                  <a:lnTo>
                    <a:pt x="40546" y="52378"/>
                  </a:lnTo>
                  <a:lnTo>
                    <a:pt x="40681" y="52416"/>
                  </a:lnTo>
                  <a:lnTo>
                    <a:pt x="40796" y="52455"/>
                  </a:lnTo>
                  <a:lnTo>
                    <a:pt x="40930" y="52474"/>
                  </a:lnTo>
                  <a:lnTo>
                    <a:pt x="41065" y="52474"/>
                  </a:lnTo>
                  <a:lnTo>
                    <a:pt x="41334" y="53261"/>
                  </a:lnTo>
                  <a:lnTo>
                    <a:pt x="41641" y="54049"/>
                  </a:lnTo>
                  <a:lnTo>
                    <a:pt x="41948" y="54817"/>
                  </a:lnTo>
                  <a:lnTo>
                    <a:pt x="42275" y="55585"/>
                  </a:lnTo>
                  <a:lnTo>
                    <a:pt x="42601" y="56354"/>
                  </a:lnTo>
                  <a:lnTo>
                    <a:pt x="42947" y="57122"/>
                  </a:lnTo>
                  <a:lnTo>
                    <a:pt x="43312" y="57871"/>
                  </a:lnTo>
                  <a:lnTo>
                    <a:pt x="43696" y="58620"/>
                  </a:lnTo>
                  <a:lnTo>
                    <a:pt x="43562" y="59312"/>
                  </a:lnTo>
                  <a:lnTo>
                    <a:pt x="43043" y="62039"/>
                  </a:lnTo>
                  <a:lnTo>
                    <a:pt x="42889" y="61597"/>
                  </a:lnTo>
                  <a:lnTo>
                    <a:pt x="42851" y="61540"/>
                  </a:lnTo>
                  <a:lnTo>
                    <a:pt x="42813" y="61482"/>
                  </a:lnTo>
                  <a:lnTo>
                    <a:pt x="42755" y="61463"/>
                  </a:lnTo>
                  <a:lnTo>
                    <a:pt x="42640" y="61463"/>
                  </a:lnTo>
                  <a:lnTo>
                    <a:pt x="42582" y="61501"/>
                  </a:lnTo>
                  <a:lnTo>
                    <a:pt x="42525" y="61540"/>
                  </a:lnTo>
                  <a:lnTo>
                    <a:pt x="42505" y="61597"/>
                  </a:lnTo>
                  <a:lnTo>
                    <a:pt x="42121" y="61021"/>
                  </a:lnTo>
                  <a:lnTo>
                    <a:pt x="41929" y="60733"/>
                  </a:lnTo>
                  <a:lnTo>
                    <a:pt x="41641" y="60330"/>
                  </a:lnTo>
                  <a:lnTo>
                    <a:pt x="41507" y="60099"/>
                  </a:lnTo>
                  <a:lnTo>
                    <a:pt x="41372" y="59849"/>
                  </a:lnTo>
                  <a:lnTo>
                    <a:pt x="41257" y="59619"/>
                  </a:lnTo>
                  <a:lnTo>
                    <a:pt x="41180" y="59408"/>
                  </a:lnTo>
                  <a:lnTo>
                    <a:pt x="41257" y="59427"/>
                  </a:lnTo>
                  <a:lnTo>
                    <a:pt x="41315" y="59427"/>
                  </a:lnTo>
                  <a:lnTo>
                    <a:pt x="41372" y="59389"/>
                  </a:lnTo>
                  <a:lnTo>
                    <a:pt x="41411" y="59331"/>
                  </a:lnTo>
                  <a:lnTo>
                    <a:pt x="41411" y="59254"/>
                  </a:lnTo>
                  <a:lnTo>
                    <a:pt x="41334" y="58908"/>
                  </a:lnTo>
                  <a:lnTo>
                    <a:pt x="41295" y="58735"/>
                  </a:lnTo>
                  <a:lnTo>
                    <a:pt x="41238" y="58678"/>
                  </a:lnTo>
                  <a:lnTo>
                    <a:pt x="41199" y="58601"/>
                  </a:lnTo>
                  <a:lnTo>
                    <a:pt x="41276" y="58582"/>
                  </a:lnTo>
                  <a:lnTo>
                    <a:pt x="41391" y="58505"/>
                  </a:lnTo>
                  <a:lnTo>
                    <a:pt x="41487" y="58428"/>
                  </a:lnTo>
                  <a:lnTo>
                    <a:pt x="41583" y="58332"/>
                  </a:lnTo>
                  <a:lnTo>
                    <a:pt x="41679" y="58217"/>
                  </a:lnTo>
                  <a:lnTo>
                    <a:pt x="41737" y="58121"/>
                  </a:lnTo>
                  <a:lnTo>
                    <a:pt x="41795" y="58006"/>
                  </a:lnTo>
                  <a:lnTo>
                    <a:pt x="41833" y="57890"/>
                  </a:lnTo>
                  <a:lnTo>
                    <a:pt x="41872" y="57756"/>
                  </a:lnTo>
                  <a:lnTo>
                    <a:pt x="41891" y="57641"/>
                  </a:lnTo>
                  <a:lnTo>
                    <a:pt x="41891" y="57506"/>
                  </a:lnTo>
                  <a:lnTo>
                    <a:pt x="41891" y="57391"/>
                  </a:lnTo>
                  <a:lnTo>
                    <a:pt x="41872" y="57257"/>
                  </a:lnTo>
                  <a:lnTo>
                    <a:pt x="41852" y="57122"/>
                  </a:lnTo>
                  <a:lnTo>
                    <a:pt x="41795" y="57007"/>
                  </a:lnTo>
                  <a:lnTo>
                    <a:pt x="41756" y="56872"/>
                  </a:lnTo>
                  <a:lnTo>
                    <a:pt x="41679" y="56757"/>
                  </a:lnTo>
                  <a:lnTo>
                    <a:pt x="41545" y="56565"/>
                  </a:lnTo>
                  <a:lnTo>
                    <a:pt x="41391" y="56411"/>
                  </a:lnTo>
                  <a:lnTo>
                    <a:pt x="41199" y="56258"/>
                  </a:lnTo>
                  <a:lnTo>
                    <a:pt x="41007" y="56143"/>
                  </a:lnTo>
                  <a:lnTo>
                    <a:pt x="40777" y="56046"/>
                  </a:lnTo>
                  <a:lnTo>
                    <a:pt x="40565" y="55989"/>
                  </a:lnTo>
                  <a:lnTo>
                    <a:pt x="40335" y="55970"/>
                  </a:lnTo>
                  <a:lnTo>
                    <a:pt x="40104" y="55989"/>
                  </a:lnTo>
                  <a:lnTo>
                    <a:pt x="39989" y="56027"/>
                  </a:lnTo>
                  <a:lnTo>
                    <a:pt x="39893" y="56066"/>
                  </a:lnTo>
                  <a:lnTo>
                    <a:pt x="39797" y="56123"/>
                  </a:lnTo>
                  <a:lnTo>
                    <a:pt x="39720" y="56200"/>
                  </a:lnTo>
                  <a:lnTo>
                    <a:pt x="39643" y="56277"/>
                  </a:lnTo>
                  <a:lnTo>
                    <a:pt x="39567" y="56373"/>
                  </a:lnTo>
                  <a:lnTo>
                    <a:pt x="39528" y="56469"/>
                  </a:lnTo>
                  <a:lnTo>
                    <a:pt x="39471" y="56565"/>
                  </a:lnTo>
                  <a:lnTo>
                    <a:pt x="39432" y="56719"/>
                  </a:lnTo>
                  <a:lnTo>
                    <a:pt x="39413" y="56872"/>
                  </a:lnTo>
                  <a:lnTo>
                    <a:pt x="39413" y="57045"/>
                  </a:lnTo>
                  <a:lnTo>
                    <a:pt x="39432" y="57199"/>
                  </a:lnTo>
                  <a:lnTo>
                    <a:pt x="39471" y="57353"/>
                  </a:lnTo>
                  <a:lnTo>
                    <a:pt x="39528" y="57506"/>
                  </a:lnTo>
                  <a:lnTo>
                    <a:pt x="39663" y="57794"/>
                  </a:lnTo>
                  <a:lnTo>
                    <a:pt x="39701" y="57814"/>
                  </a:lnTo>
                  <a:lnTo>
                    <a:pt x="39740" y="57833"/>
                  </a:lnTo>
                  <a:lnTo>
                    <a:pt x="39816" y="57852"/>
                  </a:lnTo>
                  <a:lnTo>
                    <a:pt x="39893" y="57814"/>
                  </a:lnTo>
                  <a:lnTo>
                    <a:pt x="39912" y="57775"/>
                  </a:lnTo>
                  <a:lnTo>
                    <a:pt x="39932" y="57737"/>
                  </a:lnTo>
                  <a:lnTo>
                    <a:pt x="39970" y="57353"/>
                  </a:lnTo>
                  <a:lnTo>
                    <a:pt x="40008" y="57141"/>
                  </a:lnTo>
                  <a:lnTo>
                    <a:pt x="40085" y="56968"/>
                  </a:lnTo>
                  <a:lnTo>
                    <a:pt x="40124" y="56872"/>
                  </a:lnTo>
                  <a:lnTo>
                    <a:pt x="40162" y="56796"/>
                  </a:lnTo>
                  <a:lnTo>
                    <a:pt x="40220" y="56738"/>
                  </a:lnTo>
                  <a:lnTo>
                    <a:pt x="40258" y="56719"/>
                  </a:lnTo>
                  <a:lnTo>
                    <a:pt x="40412" y="56719"/>
                  </a:lnTo>
                  <a:lnTo>
                    <a:pt x="40469" y="56738"/>
                  </a:lnTo>
                  <a:lnTo>
                    <a:pt x="40565" y="56757"/>
                  </a:lnTo>
                  <a:lnTo>
                    <a:pt x="40681" y="56815"/>
                  </a:lnTo>
                  <a:lnTo>
                    <a:pt x="40777" y="56872"/>
                  </a:lnTo>
                  <a:lnTo>
                    <a:pt x="40873" y="56949"/>
                  </a:lnTo>
                  <a:lnTo>
                    <a:pt x="40969" y="57026"/>
                  </a:lnTo>
                  <a:lnTo>
                    <a:pt x="41046" y="57122"/>
                  </a:lnTo>
                  <a:lnTo>
                    <a:pt x="41103" y="57199"/>
                  </a:lnTo>
                  <a:lnTo>
                    <a:pt x="41161" y="57295"/>
                  </a:lnTo>
                  <a:lnTo>
                    <a:pt x="41180" y="57391"/>
                  </a:lnTo>
                  <a:lnTo>
                    <a:pt x="41199" y="57487"/>
                  </a:lnTo>
                  <a:lnTo>
                    <a:pt x="41180" y="57602"/>
                  </a:lnTo>
                  <a:lnTo>
                    <a:pt x="41161" y="57698"/>
                  </a:lnTo>
                  <a:lnTo>
                    <a:pt x="41103" y="57814"/>
                  </a:lnTo>
                  <a:lnTo>
                    <a:pt x="41007" y="57929"/>
                  </a:lnTo>
                  <a:lnTo>
                    <a:pt x="40873" y="58063"/>
                  </a:lnTo>
                  <a:lnTo>
                    <a:pt x="40796" y="58102"/>
                  </a:lnTo>
                  <a:lnTo>
                    <a:pt x="40719" y="58140"/>
                  </a:lnTo>
                  <a:lnTo>
                    <a:pt x="40565" y="58140"/>
                  </a:lnTo>
                  <a:lnTo>
                    <a:pt x="40489" y="58082"/>
                  </a:lnTo>
                  <a:lnTo>
                    <a:pt x="40431" y="58025"/>
                  </a:lnTo>
                  <a:lnTo>
                    <a:pt x="40373" y="57948"/>
                  </a:lnTo>
                  <a:lnTo>
                    <a:pt x="40335" y="57852"/>
                  </a:lnTo>
                  <a:lnTo>
                    <a:pt x="40297" y="57660"/>
                  </a:lnTo>
                  <a:lnTo>
                    <a:pt x="40277" y="57487"/>
                  </a:lnTo>
                  <a:lnTo>
                    <a:pt x="40277" y="57429"/>
                  </a:lnTo>
                  <a:lnTo>
                    <a:pt x="40258" y="57410"/>
                  </a:lnTo>
                  <a:lnTo>
                    <a:pt x="40220" y="57372"/>
                  </a:lnTo>
                  <a:lnTo>
                    <a:pt x="40181" y="57353"/>
                  </a:lnTo>
                  <a:lnTo>
                    <a:pt x="40124" y="57353"/>
                  </a:lnTo>
                  <a:lnTo>
                    <a:pt x="40085" y="57372"/>
                  </a:lnTo>
                  <a:lnTo>
                    <a:pt x="40066" y="57391"/>
                  </a:lnTo>
                  <a:lnTo>
                    <a:pt x="40028" y="57429"/>
                  </a:lnTo>
                  <a:lnTo>
                    <a:pt x="39989" y="57564"/>
                  </a:lnTo>
                  <a:lnTo>
                    <a:pt x="39970" y="57698"/>
                  </a:lnTo>
                  <a:lnTo>
                    <a:pt x="39951" y="57833"/>
                  </a:lnTo>
                  <a:lnTo>
                    <a:pt x="39951" y="57967"/>
                  </a:lnTo>
                  <a:lnTo>
                    <a:pt x="39970" y="58082"/>
                  </a:lnTo>
                  <a:lnTo>
                    <a:pt x="40008" y="58217"/>
                  </a:lnTo>
                  <a:lnTo>
                    <a:pt x="40066" y="58332"/>
                  </a:lnTo>
                  <a:lnTo>
                    <a:pt x="40143" y="58447"/>
                  </a:lnTo>
                  <a:lnTo>
                    <a:pt x="40200" y="58524"/>
                  </a:lnTo>
                  <a:lnTo>
                    <a:pt x="40277" y="58582"/>
                  </a:lnTo>
                  <a:lnTo>
                    <a:pt x="40354" y="58639"/>
                  </a:lnTo>
                  <a:lnTo>
                    <a:pt x="40431" y="58678"/>
                  </a:lnTo>
                  <a:lnTo>
                    <a:pt x="40604" y="58716"/>
                  </a:lnTo>
                  <a:lnTo>
                    <a:pt x="40777" y="58716"/>
                  </a:lnTo>
                  <a:lnTo>
                    <a:pt x="40700" y="58812"/>
                  </a:lnTo>
                  <a:lnTo>
                    <a:pt x="40661" y="58908"/>
                  </a:lnTo>
                  <a:lnTo>
                    <a:pt x="40623" y="59004"/>
                  </a:lnTo>
                  <a:lnTo>
                    <a:pt x="40604" y="59100"/>
                  </a:lnTo>
                  <a:lnTo>
                    <a:pt x="40604" y="59177"/>
                  </a:lnTo>
                  <a:lnTo>
                    <a:pt x="40623" y="59273"/>
                  </a:lnTo>
                  <a:lnTo>
                    <a:pt x="40661" y="59465"/>
                  </a:lnTo>
                  <a:lnTo>
                    <a:pt x="40738" y="59657"/>
                  </a:lnTo>
                  <a:lnTo>
                    <a:pt x="40834" y="59830"/>
                  </a:lnTo>
                  <a:lnTo>
                    <a:pt x="41046" y="60195"/>
                  </a:lnTo>
                  <a:lnTo>
                    <a:pt x="41468" y="60925"/>
                  </a:lnTo>
                  <a:lnTo>
                    <a:pt x="41910" y="61655"/>
                  </a:lnTo>
                  <a:lnTo>
                    <a:pt x="42371" y="62346"/>
                  </a:lnTo>
                  <a:lnTo>
                    <a:pt x="42851" y="63057"/>
                  </a:lnTo>
                  <a:lnTo>
                    <a:pt x="42659" y="63941"/>
                  </a:lnTo>
                  <a:lnTo>
                    <a:pt x="42448" y="64843"/>
                  </a:lnTo>
                  <a:lnTo>
                    <a:pt x="42236" y="65746"/>
                  </a:lnTo>
                  <a:lnTo>
                    <a:pt x="41987" y="66649"/>
                  </a:lnTo>
                  <a:lnTo>
                    <a:pt x="41852" y="67129"/>
                  </a:lnTo>
                  <a:lnTo>
                    <a:pt x="41699" y="67609"/>
                  </a:lnTo>
                  <a:lnTo>
                    <a:pt x="41372" y="68550"/>
                  </a:lnTo>
                  <a:lnTo>
                    <a:pt x="41007" y="69491"/>
                  </a:lnTo>
                  <a:lnTo>
                    <a:pt x="40604" y="70413"/>
                  </a:lnTo>
                  <a:lnTo>
                    <a:pt x="40508" y="70644"/>
                  </a:lnTo>
                  <a:lnTo>
                    <a:pt x="40373" y="70855"/>
                  </a:lnTo>
                  <a:lnTo>
                    <a:pt x="40085" y="71297"/>
                  </a:lnTo>
                  <a:lnTo>
                    <a:pt x="39740" y="71739"/>
                  </a:lnTo>
                  <a:lnTo>
                    <a:pt x="39394" y="72200"/>
                  </a:lnTo>
                  <a:lnTo>
                    <a:pt x="39048" y="72661"/>
                  </a:lnTo>
                  <a:lnTo>
                    <a:pt x="38894" y="72891"/>
                  </a:lnTo>
                  <a:lnTo>
                    <a:pt x="38760" y="73122"/>
                  </a:lnTo>
                  <a:lnTo>
                    <a:pt x="38626" y="73333"/>
                  </a:lnTo>
                  <a:lnTo>
                    <a:pt x="38529" y="73563"/>
                  </a:lnTo>
                  <a:lnTo>
                    <a:pt x="38453" y="73794"/>
                  </a:lnTo>
                  <a:lnTo>
                    <a:pt x="38395" y="74024"/>
                  </a:lnTo>
                  <a:lnTo>
                    <a:pt x="38318" y="73832"/>
                  </a:lnTo>
                  <a:lnTo>
                    <a:pt x="38299" y="73775"/>
                  </a:lnTo>
                  <a:lnTo>
                    <a:pt x="38261" y="73736"/>
                  </a:lnTo>
                  <a:lnTo>
                    <a:pt x="38453" y="70625"/>
                  </a:lnTo>
                  <a:lnTo>
                    <a:pt x="38549" y="69088"/>
                  </a:lnTo>
                  <a:lnTo>
                    <a:pt x="38626" y="67532"/>
                  </a:lnTo>
                  <a:lnTo>
                    <a:pt x="38645" y="66841"/>
                  </a:lnTo>
                  <a:lnTo>
                    <a:pt x="38645" y="66130"/>
                  </a:lnTo>
                  <a:lnTo>
                    <a:pt x="38645" y="65420"/>
                  </a:lnTo>
                  <a:lnTo>
                    <a:pt x="38626" y="64728"/>
                  </a:lnTo>
                  <a:lnTo>
                    <a:pt x="38587" y="64017"/>
                  </a:lnTo>
                  <a:lnTo>
                    <a:pt x="38549" y="63326"/>
                  </a:lnTo>
                  <a:lnTo>
                    <a:pt x="38491" y="62635"/>
                  </a:lnTo>
                  <a:lnTo>
                    <a:pt x="38414" y="61962"/>
                  </a:lnTo>
                  <a:lnTo>
                    <a:pt x="38337" y="61271"/>
                  </a:lnTo>
                  <a:lnTo>
                    <a:pt x="38241" y="60579"/>
                  </a:lnTo>
                  <a:lnTo>
                    <a:pt x="38145" y="59907"/>
                  </a:lnTo>
                  <a:lnTo>
                    <a:pt x="38030" y="59235"/>
                  </a:lnTo>
                  <a:lnTo>
                    <a:pt x="37761" y="57890"/>
                  </a:lnTo>
                  <a:lnTo>
                    <a:pt x="37435" y="56546"/>
                  </a:lnTo>
                  <a:lnTo>
                    <a:pt x="37473" y="56488"/>
                  </a:lnTo>
                  <a:lnTo>
                    <a:pt x="37473" y="56411"/>
                  </a:lnTo>
                  <a:lnTo>
                    <a:pt x="37454" y="56354"/>
                  </a:lnTo>
                  <a:lnTo>
                    <a:pt x="37396" y="56296"/>
                  </a:lnTo>
                  <a:lnTo>
                    <a:pt x="37377" y="56277"/>
                  </a:lnTo>
                  <a:lnTo>
                    <a:pt x="37089" y="55201"/>
                  </a:lnTo>
                  <a:lnTo>
                    <a:pt x="36762" y="54126"/>
                  </a:lnTo>
                  <a:lnTo>
                    <a:pt x="36417" y="53050"/>
                  </a:lnTo>
                  <a:lnTo>
                    <a:pt x="36052" y="51994"/>
                  </a:lnTo>
                  <a:lnTo>
                    <a:pt x="36013" y="51629"/>
                  </a:lnTo>
                  <a:lnTo>
                    <a:pt x="35994" y="51264"/>
                  </a:lnTo>
                  <a:lnTo>
                    <a:pt x="35975" y="50899"/>
                  </a:lnTo>
                  <a:lnTo>
                    <a:pt x="35975" y="50515"/>
                  </a:lnTo>
                  <a:lnTo>
                    <a:pt x="35994" y="50150"/>
                  </a:lnTo>
                  <a:lnTo>
                    <a:pt x="36013" y="49785"/>
                  </a:lnTo>
                  <a:lnTo>
                    <a:pt x="36109" y="49036"/>
                  </a:lnTo>
                  <a:lnTo>
                    <a:pt x="36129" y="49055"/>
                  </a:lnTo>
                  <a:lnTo>
                    <a:pt x="36148" y="49074"/>
                  </a:lnTo>
                  <a:lnTo>
                    <a:pt x="36225" y="49093"/>
                  </a:lnTo>
                  <a:lnTo>
                    <a:pt x="36282" y="49074"/>
                  </a:lnTo>
                  <a:lnTo>
                    <a:pt x="36301" y="49055"/>
                  </a:lnTo>
                  <a:lnTo>
                    <a:pt x="36321" y="49017"/>
                  </a:lnTo>
                  <a:lnTo>
                    <a:pt x="36417" y="48709"/>
                  </a:lnTo>
                  <a:lnTo>
                    <a:pt x="36532" y="48421"/>
                  </a:lnTo>
                  <a:lnTo>
                    <a:pt x="36666" y="48133"/>
                  </a:lnTo>
                  <a:lnTo>
                    <a:pt x="36801" y="47864"/>
                  </a:lnTo>
                  <a:lnTo>
                    <a:pt x="36935" y="47615"/>
                  </a:lnTo>
                  <a:lnTo>
                    <a:pt x="37089" y="47346"/>
                  </a:lnTo>
                  <a:lnTo>
                    <a:pt x="37262" y="47115"/>
                  </a:lnTo>
                  <a:lnTo>
                    <a:pt x="37435" y="46865"/>
                  </a:lnTo>
                  <a:lnTo>
                    <a:pt x="37819" y="46424"/>
                  </a:lnTo>
                  <a:lnTo>
                    <a:pt x="38222" y="46001"/>
                  </a:lnTo>
                  <a:lnTo>
                    <a:pt x="38664" y="45617"/>
                  </a:lnTo>
                  <a:lnTo>
                    <a:pt x="39125" y="45252"/>
                  </a:lnTo>
                  <a:lnTo>
                    <a:pt x="39605" y="44887"/>
                  </a:lnTo>
                  <a:lnTo>
                    <a:pt x="40104" y="44541"/>
                  </a:lnTo>
                  <a:lnTo>
                    <a:pt x="40604" y="44215"/>
                  </a:lnTo>
                  <a:lnTo>
                    <a:pt x="41122" y="43908"/>
                  </a:lnTo>
                  <a:lnTo>
                    <a:pt x="42160" y="43274"/>
                  </a:lnTo>
                  <a:lnTo>
                    <a:pt x="43178" y="42640"/>
                  </a:lnTo>
                  <a:lnTo>
                    <a:pt x="43600" y="42352"/>
                  </a:lnTo>
                  <a:lnTo>
                    <a:pt x="44003" y="42064"/>
                  </a:lnTo>
                  <a:lnTo>
                    <a:pt x="44388" y="41737"/>
                  </a:lnTo>
                  <a:lnTo>
                    <a:pt x="44753" y="41430"/>
                  </a:lnTo>
                  <a:lnTo>
                    <a:pt x="45079" y="41084"/>
                  </a:lnTo>
                  <a:lnTo>
                    <a:pt x="45406" y="40738"/>
                  </a:lnTo>
                  <a:lnTo>
                    <a:pt x="45713" y="40373"/>
                  </a:lnTo>
                  <a:lnTo>
                    <a:pt x="46020" y="40008"/>
                  </a:lnTo>
                  <a:lnTo>
                    <a:pt x="46289" y="39624"/>
                  </a:lnTo>
                  <a:lnTo>
                    <a:pt x="46558" y="39221"/>
                  </a:lnTo>
                  <a:lnTo>
                    <a:pt x="46808" y="38818"/>
                  </a:lnTo>
                  <a:lnTo>
                    <a:pt x="47038" y="38395"/>
                  </a:lnTo>
                  <a:lnTo>
                    <a:pt x="47269" y="37953"/>
                  </a:lnTo>
                  <a:lnTo>
                    <a:pt x="47480" y="37512"/>
                  </a:lnTo>
                  <a:lnTo>
                    <a:pt x="47691" y="37051"/>
                  </a:lnTo>
                  <a:lnTo>
                    <a:pt x="47883" y="36590"/>
                  </a:lnTo>
                  <a:lnTo>
                    <a:pt x="48037" y="36167"/>
                  </a:lnTo>
                  <a:lnTo>
                    <a:pt x="48191" y="35725"/>
                  </a:lnTo>
                  <a:lnTo>
                    <a:pt x="48325" y="35303"/>
                  </a:lnTo>
                  <a:lnTo>
                    <a:pt x="48440" y="34861"/>
                  </a:lnTo>
                  <a:lnTo>
                    <a:pt x="48536" y="34419"/>
                  </a:lnTo>
                  <a:lnTo>
                    <a:pt x="48632" y="33977"/>
                  </a:lnTo>
                  <a:lnTo>
                    <a:pt x="48709" y="33536"/>
                  </a:lnTo>
                  <a:lnTo>
                    <a:pt x="48767" y="33094"/>
                  </a:lnTo>
                  <a:lnTo>
                    <a:pt x="48805" y="32652"/>
                  </a:lnTo>
                  <a:lnTo>
                    <a:pt x="48844" y="32191"/>
                  </a:lnTo>
                  <a:lnTo>
                    <a:pt x="48863" y="31749"/>
                  </a:lnTo>
                  <a:lnTo>
                    <a:pt x="48863" y="31308"/>
                  </a:lnTo>
                  <a:lnTo>
                    <a:pt x="48844" y="30866"/>
                  </a:lnTo>
                  <a:lnTo>
                    <a:pt x="48805" y="30424"/>
                  </a:lnTo>
                  <a:lnTo>
                    <a:pt x="48767" y="29982"/>
                  </a:lnTo>
                  <a:lnTo>
                    <a:pt x="48709" y="29541"/>
                  </a:lnTo>
                  <a:lnTo>
                    <a:pt x="48613" y="29118"/>
                  </a:lnTo>
                  <a:lnTo>
                    <a:pt x="48536" y="28676"/>
                  </a:lnTo>
                  <a:lnTo>
                    <a:pt x="48421" y="28254"/>
                  </a:lnTo>
                  <a:lnTo>
                    <a:pt x="48306" y="27831"/>
                  </a:lnTo>
                  <a:lnTo>
                    <a:pt x="48152" y="27428"/>
                  </a:lnTo>
                  <a:lnTo>
                    <a:pt x="47999" y="27024"/>
                  </a:lnTo>
                  <a:lnTo>
                    <a:pt x="47826" y="26621"/>
                  </a:lnTo>
                  <a:lnTo>
                    <a:pt x="47634" y="26218"/>
                  </a:lnTo>
                  <a:lnTo>
                    <a:pt x="47442" y="25834"/>
                  </a:lnTo>
                  <a:lnTo>
                    <a:pt x="47211" y="25449"/>
                  </a:lnTo>
                  <a:lnTo>
                    <a:pt x="46981" y="25085"/>
                  </a:lnTo>
                  <a:lnTo>
                    <a:pt x="46731" y="24720"/>
                  </a:lnTo>
                  <a:lnTo>
                    <a:pt x="46443" y="24374"/>
                  </a:lnTo>
                  <a:lnTo>
                    <a:pt x="46174" y="24028"/>
                  </a:lnTo>
                  <a:lnTo>
                    <a:pt x="45867" y="23702"/>
                  </a:lnTo>
                  <a:lnTo>
                    <a:pt x="45540" y="23375"/>
                  </a:lnTo>
                  <a:lnTo>
                    <a:pt x="45482" y="23202"/>
                  </a:lnTo>
                  <a:lnTo>
                    <a:pt x="45463" y="23145"/>
                  </a:lnTo>
                  <a:lnTo>
                    <a:pt x="45444" y="23106"/>
                  </a:lnTo>
                  <a:lnTo>
                    <a:pt x="45367" y="23068"/>
                  </a:lnTo>
                  <a:lnTo>
                    <a:pt x="45271" y="23049"/>
                  </a:lnTo>
                  <a:lnTo>
                    <a:pt x="45194" y="23068"/>
                  </a:lnTo>
                  <a:lnTo>
                    <a:pt x="44945" y="22857"/>
                  </a:lnTo>
                  <a:lnTo>
                    <a:pt x="44695" y="22645"/>
                  </a:lnTo>
                  <a:lnTo>
                    <a:pt x="44618" y="22607"/>
                  </a:lnTo>
                  <a:lnTo>
                    <a:pt x="44522" y="22588"/>
                  </a:lnTo>
                  <a:lnTo>
                    <a:pt x="44445" y="22588"/>
                  </a:lnTo>
                  <a:lnTo>
                    <a:pt x="44368" y="22607"/>
                  </a:lnTo>
                  <a:lnTo>
                    <a:pt x="44292" y="22645"/>
                  </a:lnTo>
                  <a:lnTo>
                    <a:pt x="44234" y="22703"/>
                  </a:lnTo>
                  <a:lnTo>
                    <a:pt x="44215" y="22780"/>
                  </a:lnTo>
                  <a:lnTo>
                    <a:pt x="44196" y="22876"/>
                  </a:lnTo>
                  <a:lnTo>
                    <a:pt x="44176" y="23317"/>
                  </a:lnTo>
                  <a:lnTo>
                    <a:pt x="44138" y="23759"/>
                  </a:lnTo>
                  <a:lnTo>
                    <a:pt x="44080" y="24201"/>
                  </a:lnTo>
                  <a:lnTo>
                    <a:pt x="44003" y="24643"/>
                  </a:lnTo>
                  <a:lnTo>
                    <a:pt x="43907" y="25065"/>
                  </a:lnTo>
                  <a:lnTo>
                    <a:pt x="43773" y="25507"/>
                  </a:lnTo>
                  <a:lnTo>
                    <a:pt x="43639" y="25930"/>
                  </a:lnTo>
                  <a:lnTo>
                    <a:pt x="43485" y="26371"/>
                  </a:lnTo>
                  <a:lnTo>
                    <a:pt x="43331" y="26794"/>
                  </a:lnTo>
                  <a:lnTo>
                    <a:pt x="43139" y="27217"/>
                  </a:lnTo>
                  <a:lnTo>
                    <a:pt x="42947" y="27658"/>
                  </a:lnTo>
                  <a:lnTo>
                    <a:pt x="42755" y="28081"/>
                  </a:lnTo>
                  <a:lnTo>
                    <a:pt x="42294" y="28907"/>
                  </a:lnTo>
                  <a:lnTo>
                    <a:pt x="41833" y="29752"/>
                  </a:lnTo>
                  <a:lnTo>
                    <a:pt x="41334" y="30578"/>
                  </a:lnTo>
                  <a:lnTo>
                    <a:pt x="40815" y="31384"/>
                  </a:lnTo>
                  <a:lnTo>
                    <a:pt x="39759" y="32998"/>
                  </a:lnTo>
                  <a:lnTo>
                    <a:pt x="38760" y="34534"/>
                  </a:lnTo>
                  <a:lnTo>
                    <a:pt x="38280" y="35303"/>
                  </a:lnTo>
                  <a:lnTo>
                    <a:pt x="37857" y="36033"/>
                  </a:lnTo>
                  <a:lnTo>
                    <a:pt x="37569" y="36551"/>
                  </a:lnTo>
                  <a:lnTo>
                    <a:pt x="37300" y="37070"/>
                  </a:lnTo>
                  <a:lnTo>
                    <a:pt x="37031" y="37608"/>
                  </a:lnTo>
                  <a:lnTo>
                    <a:pt x="36782" y="38165"/>
                  </a:lnTo>
                  <a:lnTo>
                    <a:pt x="36551" y="38722"/>
                  </a:lnTo>
                  <a:lnTo>
                    <a:pt x="36340" y="39279"/>
                  </a:lnTo>
                  <a:lnTo>
                    <a:pt x="36167" y="39855"/>
                  </a:lnTo>
                  <a:lnTo>
                    <a:pt x="36013" y="40431"/>
                  </a:lnTo>
                  <a:lnTo>
                    <a:pt x="35898" y="40988"/>
                  </a:lnTo>
                  <a:lnTo>
                    <a:pt x="35821" y="41564"/>
                  </a:lnTo>
                  <a:lnTo>
                    <a:pt x="35802" y="41852"/>
                  </a:lnTo>
                  <a:lnTo>
                    <a:pt x="35802" y="42140"/>
                  </a:lnTo>
                  <a:lnTo>
                    <a:pt x="35821" y="42429"/>
                  </a:lnTo>
                  <a:lnTo>
                    <a:pt x="35840" y="42717"/>
                  </a:lnTo>
                  <a:lnTo>
                    <a:pt x="35879" y="42986"/>
                  </a:lnTo>
                  <a:lnTo>
                    <a:pt x="35917" y="43274"/>
                  </a:lnTo>
                  <a:lnTo>
                    <a:pt x="35994" y="43562"/>
                  </a:lnTo>
                  <a:lnTo>
                    <a:pt x="36071" y="43831"/>
                  </a:lnTo>
                  <a:lnTo>
                    <a:pt x="36167" y="44100"/>
                  </a:lnTo>
                  <a:lnTo>
                    <a:pt x="36282" y="44369"/>
                  </a:lnTo>
                  <a:lnTo>
                    <a:pt x="36417" y="44637"/>
                  </a:lnTo>
                  <a:lnTo>
                    <a:pt x="36570" y="44906"/>
                  </a:lnTo>
                  <a:lnTo>
                    <a:pt x="36570" y="45252"/>
                  </a:lnTo>
                  <a:lnTo>
                    <a:pt x="36590" y="45290"/>
                  </a:lnTo>
                  <a:lnTo>
                    <a:pt x="36609" y="45329"/>
                  </a:lnTo>
                  <a:lnTo>
                    <a:pt x="36666" y="45367"/>
                  </a:lnTo>
                  <a:lnTo>
                    <a:pt x="36743" y="45386"/>
                  </a:lnTo>
                  <a:lnTo>
                    <a:pt x="36801" y="45367"/>
                  </a:lnTo>
                  <a:lnTo>
                    <a:pt x="36801" y="45367"/>
                  </a:lnTo>
                  <a:lnTo>
                    <a:pt x="36551" y="46059"/>
                  </a:lnTo>
                  <a:lnTo>
                    <a:pt x="36321" y="46731"/>
                  </a:lnTo>
                  <a:lnTo>
                    <a:pt x="36109" y="47422"/>
                  </a:lnTo>
                  <a:lnTo>
                    <a:pt x="35937" y="48114"/>
                  </a:lnTo>
                  <a:lnTo>
                    <a:pt x="35802" y="48825"/>
                  </a:lnTo>
                  <a:lnTo>
                    <a:pt x="35706" y="49516"/>
                  </a:lnTo>
                  <a:lnTo>
                    <a:pt x="35687" y="49881"/>
                  </a:lnTo>
                  <a:lnTo>
                    <a:pt x="35668" y="50227"/>
                  </a:lnTo>
                  <a:lnTo>
                    <a:pt x="35648" y="50572"/>
                  </a:lnTo>
                  <a:lnTo>
                    <a:pt x="35668" y="50937"/>
                  </a:lnTo>
                  <a:lnTo>
                    <a:pt x="35207" y="49747"/>
                  </a:lnTo>
                  <a:lnTo>
                    <a:pt x="34707" y="48575"/>
                  </a:lnTo>
                  <a:lnTo>
                    <a:pt x="34189" y="47403"/>
                  </a:lnTo>
                  <a:lnTo>
                    <a:pt x="33651" y="46251"/>
                  </a:lnTo>
                  <a:lnTo>
                    <a:pt x="33670" y="46212"/>
                  </a:lnTo>
                  <a:lnTo>
                    <a:pt x="33689" y="46193"/>
                  </a:lnTo>
                  <a:lnTo>
                    <a:pt x="33747" y="45732"/>
                  </a:lnTo>
                  <a:lnTo>
                    <a:pt x="33766" y="45271"/>
                  </a:lnTo>
                  <a:lnTo>
                    <a:pt x="33766" y="44829"/>
                  </a:lnTo>
                  <a:lnTo>
                    <a:pt x="33728" y="44407"/>
                  </a:lnTo>
                  <a:lnTo>
                    <a:pt x="33651" y="43965"/>
                  </a:lnTo>
                  <a:lnTo>
                    <a:pt x="33574" y="43543"/>
                  </a:lnTo>
                  <a:lnTo>
                    <a:pt x="33459" y="43120"/>
                  </a:lnTo>
                  <a:lnTo>
                    <a:pt x="33324" y="42697"/>
                  </a:lnTo>
                  <a:lnTo>
                    <a:pt x="33055" y="41872"/>
                  </a:lnTo>
                  <a:lnTo>
                    <a:pt x="32748" y="41046"/>
                  </a:lnTo>
                  <a:lnTo>
                    <a:pt x="32441" y="40201"/>
                  </a:lnTo>
                  <a:lnTo>
                    <a:pt x="32287" y="39778"/>
                  </a:lnTo>
                  <a:lnTo>
                    <a:pt x="32153" y="39355"/>
                  </a:lnTo>
                  <a:lnTo>
                    <a:pt x="32422" y="38645"/>
                  </a:lnTo>
                  <a:lnTo>
                    <a:pt x="32979" y="37262"/>
                  </a:lnTo>
                  <a:lnTo>
                    <a:pt x="33555" y="35821"/>
                  </a:lnTo>
                  <a:lnTo>
                    <a:pt x="33843" y="35091"/>
                  </a:lnTo>
                  <a:lnTo>
                    <a:pt x="34112" y="34342"/>
                  </a:lnTo>
                  <a:lnTo>
                    <a:pt x="34381" y="33593"/>
                  </a:lnTo>
                  <a:lnTo>
                    <a:pt x="34611" y="32844"/>
                  </a:lnTo>
                  <a:lnTo>
                    <a:pt x="34822" y="32095"/>
                  </a:lnTo>
                  <a:lnTo>
                    <a:pt x="34995" y="31346"/>
                  </a:lnTo>
                  <a:lnTo>
                    <a:pt x="35130" y="30578"/>
                  </a:lnTo>
                  <a:lnTo>
                    <a:pt x="35187" y="30194"/>
                  </a:lnTo>
                  <a:lnTo>
                    <a:pt x="35226" y="29809"/>
                  </a:lnTo>
                  <a:lnTo>
                    <a:pt x="35245" y="29445"/>
                  </a:lnTo>
                  <a:lnTo>
                    <a:pt x="35264" y="29060"/>
                  </a:lnTo>
                  <a:lnTo>
                    <a:pt x="35264" y="28676"/>
                  </a:lnTo>
                  <a:lnTo>
                    <a:pt x="35245" y="28292"/>
                  </a:lnTo>
                  <a:lnTo>
                    <a:pt x="35207" y="27927"/>
                  </a:lnTo>
                  <a:lnTo>
                    <a:pt x="35168" y="27543"/>
                  </a:lnTo>
                  <a:lnTo>
                    <a:pt x="35091" y="27178"/>
                  </a:lnTo>
                  <a:lnTo>
                    <a:pt x="35015" y="26794"/>
                  </a:lnTo>
                  <a:lnTo>
                    <a:pt x="34995" y="26736"/>
                  </a:lnTo>
                  <a:lnTo>
                    <a:pt x="34938" y="26679"/>
                  </a:lnTo>
                  <a:lnTo>
                    <a:pt x="34880" y="26640"/>
                  </a:lnTo>
                  <a:lnTo>
                    <a:pt x="34822" y="26602"/>
                  </a:lnTo>
                  <a:lnTo>
                    <a:pt x="34746" y="26583"/>
                  </a:lnTo>
                  <a:lnTo>
                    <a:pt x="34688" y="26602"/>
                  </a:lnTo>
                  <a:lnTo>
                    <a:pt x="34611" y="26602"/>
                  </a:lnTo>
                  <a:lnTo>
                    <a:pt x="34554" y="26640"/>
                  </a:lnTo>
                  <a:lnTo>
                    <a:pt x="33824" y="27082"/>
                  </a:lnTo>
                  <a:lnTo>
                    <a:pt x="33113" y="27543"/>
                  </a:lnTo>
                  <a:lnTo>
                    <a:pt x="32441" y="28042"/>
                  </a:lnTo>
                  <a:lnTo>
                    <a:pt x="31769" y="28580"/>
                  </a:lnTo>
                  <a:lnTo>
                    <a:pt x="31116" y="29156"/>
                  </a:lnTo>
                  <a:lnTo>
                    <a:pt x="30482" y="29733"/>
                  </a:lnTo>
                  <a:lnTo>
                    <a:pt x="29886" y="30347"/>
                  </a:lnTo>
                  <a:lnTo>
                    <a:pt x="29291" y="31000"/>
                  </a:lnTo>
                  <a:lnTo>
                    <a:pt x="28791" y="29406"/>
                  </a:lnTo>
                  <a:lnTo>
                    <a:pt x="28273" y="27850"/>
                  </a:lnTo>
                  <a:lnTo>
                    <a:pt x="28330" y="27831"/>
                  </a:lnTo>
                  <a:lnTo>
                    <a:pt x="28350" y="27793"/>
                  </a:lnTo>
                  <a:lnTo>
                    <a:pt x="28388" y="27754"/>
                  </a:lnTo>
                  <a:lnTo>
                    <a:pt x="28407" y="27716"/>
                  </a:lnTo>
                  <a:lnTo>
                    <a:pt x="28407" y="27658"/>
                  </a:lnTo>
                  <a:lnTo>
                    <a:pt x="28388" y="27620"/>
                  </a:lnTo>
                  <a:lnTo>
                    <a:pt x="28369" y="27562"/>
                  </a:lnTo>
                  <a:lnTo>
                    <a:pt x="28311" y="27524"/>
                  </a:lnTo>
                  <a:lnTo>
                    <a:pt x="28138" y="27409"/>
                  </a:lnTo>
                  <a:lnTo>
                    <a:pt x="28004" y="26986"/>
                  </a:lnTo>
                  <a:lnTo>
                    <a:pt x="28196" y="25949"/>
                  </a:lnTo>
                  <a:lnTo>
                    <a:pt x="28427" y="24931"/>
                  </a:lnTo>
                  <a:lnTo>
                    <a:pt x="28888" y="22895"/>
                  </a:lnTo>
                  <a:lnTo>
                    <a:pt x="29118" y="21877"/>
                  </a:lnTo>
                  <a:lnTo>
                    <a:pt x="29348" y="20840"/>
                  </a:lnTo>
                  <a:lnTo>
                    <a:pt x="29541" y="19822"/>
                  </a:lnTo>
                  <a:lnTo>
                    <a:pt x="29733" y="18804"/>
                  </a:lnTo>
                  <a:lnTo>
                    <a:pt x="29867" y="17786"/>
                  </a:lnTo>
                  <a:lnTo>
                    <a:pt x="29982" y="16768"/>
                  </a:lnTo>
                  <a:lnTo>
                    <a:pt x="30021" y="16249"/>
                  </a:lnTo>
                  <a:lnTo>
                    <a:pt x="30040" y="15731"/>
                  </a:lnTo>
                  <a:lnTo>
                    <a:pt x="30040" y="15231"/>
                  </a:lnTo>
                  <a:lnTo>
                    <a:pt x="30040" y="14713"/>
                  </a:lnTo>
                  <a:lnTo>
                    <a:pt x="30021" y="14194"/>
                  </a:lnTo>
                  <a:lnTo>
                    <a:pt x="29982" y="13675"/>
                  </a:lnTo>
                  <a:lnTo>
                    <a:pt x="29925" y="13176"/>
                  </a:lnTo>
                  <a:lnTo>
                    <a:pt x="29848" y="12658"/>
                  </a:lnTo>
                  <a:lnTo>
                    <a:pt x="29771" y="12139"/>
                  </a:lnTo>
                  <a:lnTo>
                    <a:pt x="29656" y="11620"/>
                  </a:lnTo>
                  <a:lnTo>
                    <a:pt x="29521" y="11102"/>
                  </a:lnTo>
                  <a:lnTo>
                    <a:pt x="29368" y="10583"/>
                  </a:lnTo>
                  <a:lnTo>
                    <a:pt x="29137" y="9911"/>
                  </a:lnTo>
                  <a:lnTo>
                    <a:pt x="28888" y="9219"/>
                  </a:lnTo>
                  <a:lnTo>
                    <a:pt x="28599" y="8509"/>
                  </a:lnTo>
                  <a:lnTo>
                    <a:pt x="28273" y="7798"/>
                  </a:lnTo>
                  <a:lnTo>
                    <a:pt x="27927" y="7087"/>
                  </a:lnTo>
                  <a:lnTo>
                    <a:pt x="27562" y="6377"/>
                  </a:lnTo>
                  <a:lnTo>
                    <a:pt x="27159" y="5685"/>
                  </a:lnTo>
                  <a:lnTo>
                    <a:pt x="26717" y="5013"/>
                  </a:lnTo>
                  <a:lnTo>
                    <a:pt x="26256" y="4379"/>
                  </a:lnTo>
                  <a:lnTo>
                    <a:pt x="25757" y="3765"/>
                  </a:lnTo>
                  <a:lnTo>
                    <a:pt x="25488" y="3457"/>
                  </a:lnTo>
                  <a:lnTo>
                    <a:pt x="25219" y="3169"/>
                  </a:lnTo>
                  <a:lnTo>
                    <a:pt x="24950" y="2900"/>
                  </a:lnTo>
                  <a:lnTo>
                    <a:pt x="24662" y="2631"/>
                  </a:lnTo>
                  <a:lnTo>
                    <a:pt x="24374" y="2382"/>
                  </a:lnTo>
                  <a:lnTo>
                    <a:pt x="24086" y="2151"/>
                  </a:lnTo>
                  <a:lnTo>
                    <a:pt x="23778" y="1921"/>
                  </a:lnTo>
                  <a:lnTo>
                    <a:pt x="23471" y="1709"/>
                  </a:lnTo>
                  <a:lnTo>
                    <a:pt x="23145" y="1498"/>
                  </a:lnTo>
                  <a:lnTo>
                    <a:pt x="22818" y="1325"/>
                  </a:lnTo>
                  <a:lnTo>
                    <a:pt x="22472" y="1152"/>
                  </a:lnTo>
                  <a:lnTo>
                    <a:pt x="22127" y="999"/>
                  </a:lnTo>
                  <a:lnTo>
                    <a:pt x="21973" y="749"/>
                  </a:lnTo>
                  <a:lnTo>
                    <a:pt x="21800" y="519"/>
                  </a:lnTo>
                  <a:lnTo>
                    <a:pt x="21627" y="269"/>
                  </a:lnTo>
                  <a:lnTo>
                    <a:pt x="21435" y="58"/>
                  </a:lnTo>
                  <a:lnTo>
                    <a:pt x="21378" y="19"/>
                  </a:lnTo>
                  <a:lnTo>
                    <a:pt x="2132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-4125300" y="476125"/>
              <a:ext cx="56675" cy="54300"/>
            </a:xfrm>
            <a:custGeom>
              <a:avLst/>
              <a:gdLst/>
              <a:ahLst/>
              <a:cxnLst/>
              <a:rect l="l" t="t" r="r" b="b"/>
              <a:pathLst>
                <a:path w="2267" h="2172" extrusionOk="0">
                  <a:moveTo>
                    <a:pt x="1422" y="673"/>
                  </a:moveTo>
                  <a:lnTo>
                    <a:pt x="1479" y="692"/>
                  </a:lnTo>
                  <a:lnTo>
                    <a:pt x="1537" y="711"/>
                  </a:lnTo>
                  <a:lnTo>
                    <a:pt x="1575" y="731"/>
                  </a:lnTo>
                  <a:lnTo>
                    <a:pt x="1595" y="769"/>
                  </a:lnTo>
                  <a:lnTo>
                    <a:pt x="1614" y="827"/>
                  </a:lnTo>
                  <a:lnTo>
                    <a:pt x="1614" y="903"/>
                  </a:lnTo>
                  <a:lnTo>
                    <a:pt x="1614" y="1019"/>
                  </a:lnTo>
                  <a:lnTo>
                    <a:pt x="1575" y="1172"/>
                  </a:lnTo>
                  <a:lnTo>
                    <a:pt x="1518" y="1364"/>
                  </a:lnTo>
                  <a:lnTo>
                    <a:pt x="1479" y="1460"/>
                  </a:lnTo>
                  <a:lnTo>
                    <a:pt x="1441" y="1537"/>
                  </a:lnTo>
                  <a:lnTo>
                    <a:pt x="1383" y="1576"/>
                  </a:lnTo>
                  <a:lnTo>
                    <a:pt x="1364" y="1595"/>
                  </a:lnTo>
                  <a:lnTo>
                    <a:pt x="1326" y="1576"/>
                  </a:lnTo>
                  <a:lnTo>
                    <a:pt x="1230" y="1537"/>
                  </a:lnTo>
                  <a:lnTo>
                    <a:pt x="1153" y="1460"/>
                  </a:lnTo>
                  <a:lnTo>
                    <a:pt x="1076" y="1384"/>
                  </a:lnTo>
                  <a:lnTo>
                    <a:pt x="1018" y="1288"/>
                  </a:lnTo>
                  <a:lnTo>
                    <a:pt x="903" y="1096"/>
                  </a:lnTo>
                  <a:lnTo>
                    <a:pt x="807" y="884"/>
                  </a:lnTo>
                  <a:lnTo>
                    <a:pt x="922" y="807"/>
                  </a:lnTo>
                  <a:lnTo>
                    <a:pt x="1057" y="750"/>
                  </a:lnTo>
                  <a:lnTo>
                    <a:pt x="1191" y="692"/>
                  </a:lnTo>
                  <a:lnTo>
                    <a:pt x="1326" y="673"/>
                  </a:lnTo>
                  <a:close/>
                  <a:moveTo>
                    <a:pt x="1249" y="1"/>
                  </a:moveTo>
                  <a:lnTo>
                    <a:pt x="1038" y="39"/>
                  </a:lnTo>
                  <a:lnTo>
                    <a:pt x="845" y="97"/>
                  </a:lnTo>
                  <a:lnTo>
                    <a:pt x="653" y="174"/>
                  </a:lnTo>
                  <a:lnTo>
                    <a:pt x="481" y="289"/>
                  </a:lnTo>
                  <a:lnTo>
                    <a:pt x="327" y="404"/>
                  </a:lnTo>
                  <a:lnTo>
                    <a:pt x="192" y="558"/>
                  </a:lnTo>
                  <a:lnTo>
                    <a:pt x="135" y="654"/>
                  </a:lnTo>
                  <a:lnTo>
                    <a:pt x="77" y="769"/>
                  </a:lnTo>
                  <a:lnTo>
                    <a:pt x="39" y="884"/>
                  </a:lnTo>
                  <a:lnTo>
                    <a:pt x="0" y="1019"/>
                  </a:lnTo>
                  <a:lnTo>
                    <a:pt x="0" y="1134"/>
                  </a:lnTo>
                  <a:lnTo>
                    <a:pt x="0" y="1268"/>
                  </a:lnTo>
                  <a:lnTo>
                    <a:pt x="20" y="1384"/>
                  </a:lnTo>
                  <a:lnTo>
                    <a:pt x="58" y="1518"/>
                  </a:lnTo>
                  <a:lnTo>
                    <a:pt x="116" y="1633"/>
                  </a:lnTo>
                  <a:lnTo>
                    <a:pt x="173" y="1729"/>
                  </a:lnTo>
                  <a:lnTo>
                    <a:pt x="250" y="1825"/>
                  </a:lnTo>
                  <a:lnTo>
                    <a:pt x="327" y="1921"/>
                  </a:lnTo>
                  <a:lnTo>
                    <a:pt x="442" y="1979"/>
                  </a:lnTo>
                  <a:lnTo>
                    <a:pt x="538" y="2037"/>
                  </a:lnTo>
                  <a:lnTo>
                    <a:pt x="673" y="2094"/>
                  </a:lnTo>
                  <a:lnTo>
                    <a:pt x="807" y="2114"/>
                  </a:lnTo>
                  <a:lnTo>
                    <a:pt x="865" y="2114"/>
                  </a:lnTo>
                  <a:lnTo>
                    <a:pt x="922" y="2094"/>
                  </a:lnTo>
                  <a:lnTo>
                    <a:pt x="961" y="2056"/>
                  </a:lnTo>
                  <a:lnTo>
                    <a:pt x="999" y="2017"/>
                  </a:lnTo>
                  <a:lnTo>
                    <a:pt x="1018" y="2037"/>
                  </a:lnTo>
                  <a:lnTo>
                    <a:pt x="1095" y="2094"/>
                  </a:lnTo>
                  <a:lnTo>
                    <a:pt x="1191" y="2133"/>
                  </a:lnTo>
                  <a:lnTo>
                    <a:pt x="1268" y="2152"/>
                  </a:lnTo>
                  <a:lnTo>
                    <a:pt x="1345" y="2171"/>
                  </a:lnTo>
                  <a:lnTo>
                    <a:pt x="1518" y="2171"/>
                  </a:lnTo>
                  <a:lnTo>
                    <a:pt x="1652" y="2114"/>
                  </a:lnTo>
                  <a:lnTo>
                    <a:pt x="1787" y="2017"/>
                  </a:lnTo>
                  <a:lnTo>
                    <a:pt x="1921" y="1902"/>
                  </a:lnTo>
                  <a:lnTo>
                    <a:pt x="2017" y="1768"/>
                  </a:lnTo>
                  <a:lnTo>
                    <a:pt x="2113" y="1595"/>
                  </a:lnTo>
                  <a:lnTo>
                    <a:pt x="2190" y="1364"/>
                  </a:lnTo>
                  <a:lnTo>
                    <a:pt x="2248" y="1134"/>
                  </a:lnTo>
                  <a:lnTo>
                    <a:pt x="2267" y="903"/>
                  </a:lnTo>
                  <a:lnTo>
                    <a:pt x="2248" y="673"/>
                  </a:lnTo>
                  <a:lnTo>
                    <a:pt x="2209" y="577"/>
                  </a:lnTo>
                  <a:lnTo>
                    <a:pt x="2171" y="481"/>
                  </a:lnTo>
                  <a:lnTo>
                    <a:pt x="2113" y="385"/>
                  </a:lnTo>
                  <a:lnTo>
                    <a:pt x="2056" y="289"/>
                  </a:lnTo>
                  <a:lnTo>
                    <a:pt x="1959" y="212"/>
                  </a:lnTo>
                  <a:lnTo>
                    <a:pt x="1863" y="154"/>
                  </a:lnTo>
                  <a:lnTo>
                    <a:pt x="1767" y="97"/>
                  </a:lnTo>
                  <a:lnTo>
                    <a:pt x="1633" y="39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3889050" y="584175"/>
              <a:ext cx="35075" cy="39875"/>
            </a:xfrm>
            <a:custGeom>
              <a:avLst/>
              <a:gdLst/>
              <a:ahLst/>
              <a:cxnLst/>
              <a:rect l="l" t="t" r="r" b="b"/>
              <a:pathLst>
                <a:path w="1403" h="1595" extrusionOk="0">
                  <a:moveTo>
                    <a:pt x="1057" y="0"/>
                  </a:moveTo>
                  <a:lnTo>
                    <a:pt x="826" y="58"/>
                  </a:lnTo>
                  <a:lnTo>
                    <a:pt x="711" y="96"/>
                  </a:lnTo>
                  <a:lnTo>
                    <a:pt x="615" y="154"/>
                  </a:lnTo>
                  <a:lnTo>
                    <a:pt x="519" y="212"/>
                  </a:lnTo>
                  <a:lnTo>
                    <a:pt x="442" y="269"/>
                  </a:lnTo>
                  <a:lnTo>
                    <a:pt x="365" y="365"/>
                  </a:lnTo>
                  <a:lnTo>
                    <a:pt x="288" y="461"/>
                  </a:lnTo>
                  <a:lnTo>
                    <a:pt x="231" y="442"/>
                  </a:lnTo>
                  <a:lnTo>
                    <a:pt x="173" y="442"/>
                  </a:lnTo>
                  <a:lnTo>
                    <a:pt x="115" y="461"/>
                  </a:lnTo>
                  <a:lnTo>
                    <a:pt x="58" y="481"/>
                  </a:lnTo>
                  <a:lnTo>
                    <a:pt x="19" y="538"/>
                  </a:lnTo>
                  <a:lnTo>
                    <a:pt x="0" y="596"/>
                  </a:lnTo>
                  <a:lnTo>
                    <a:pt x="0" y="673"/>
                  </a:lnTo>
                  <a:lnTo>
                    <a:pt x="19" y="749"/>
                  </a:lnTo>
                  <a:lnTo>
                    <a:pt x="173" y="980"/>
                  </a:lnTo>
                  <a:lnTo>
                    <a:pt x="173" y="1114"/>
                  </a:lnTo>
                  <a:lnTo>
                    <a:pt x="212" y="1249"/>
                  </a:lnTo>
                  <a:lnTo>
                    <a:pt x="231" y="1383"/>
                  </a:lnTo>
                  <a:lnTo>
                    <a:pt x="288" y="1518"/>
                  </a:lnTo>
                  <a:lnTo>
                    <a:pt x="327" y="1556"/>
                  </a:lnTo>
                  <a:lnTo>
                    <a:pt x="365" y="1595"/>
                  </a:lnTo>
                  <a:lnTo>
                    <a:pt x="442" y="1595"/>
                  </a:lnTo>
                  <a:lnTo>
                    <a:pt x="538" y="1556"/>
                  </a:lnTo>
                  <a:lnTo>
                    <a:pt x="596" y="1498"/>
                  </a:lnTo>
                  <a:lnTo>
                    <a:pt x="672" y="1364"/>
                  </a:lnTo>
                  <a:lnTo>
                    <a:pt x="788" y="1383"/>
                  </a:lnTo>
                  <a:lnTo>
                    <a:pt x="903" y="1345"/>
                  </a:lnTo>
                  <a:lnTo>
                    <a:pt x="1057" y="1287"/>
                  </a:lnTo>
                  <a:lnTo>
                    <a:pt x="1172" y="1191"/>
                  </a:lnTo>
                  <a:lnTo>
                    <a:pt x="1249" y="1076"/>
                  </a:lnTo>
                  <a:lnTo>
                    <a:pt x="1326" y="941"/>
                  </a:lnTo>
                  <a:lnTo>
                    <a:pt x="1364" y="788"/>
                  </a:lnTo>
                  <a:lnTo>
                    <a:pt x="1383" y="634"/>
                  </a:lnTo>
                  <a:lnTo>
                    <a:pt x="1402" y="327"/>
                  </a:lnTo>
                  <a:lnTo>
                    <a:pt x="1402" y="269"/>
                  </a:lnTo>
                  <a:lnTo>
                    <a:pt x="1383" y="212"/>
                  </a:lnTo>
                  <a:lnTo>
                    <a:pt x="1345" y="154"/>
                  </a:lnTo>
                  <a:lnTo>
                    <a:pt x="1306" y="96"/>
                  </a:lnTo>
                  <a:lnTo>
                    <a:pt x="1249" y="58"/>
                  </a:lnTo>
                  <a:lnTo>
                    <a:pt x="1191" y="20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3849675" y="1014400"/>
              <a:ext cx="55725" cy="54775"/>
            </a:xfrm>
            <a:custGeom>
              <a:avLst/>
              <a:gdLst/>
              <a:ahLst/>
              <a:cxnLst/>
              <a:rect l="l" t="t" r="r" b="b"/>
              <a:pathLst>
                <a:path w="2229" h="2191" extrusionOk="0">
                  <a:moveTo>
                    <a:pt x="1210" y="654"/>
                  </a:moveTo>
                  <a:lnTo>
                    <a:pt x="1306" y="692"/>
                  </a:lnTo>
                  <a:lnTo>
                    <a:pt x="1383" y="731"/>
                  </a:lnTo>
                  <a:lnTo>
                    <a:pt x="1460" y="769"/>
                  </a:lnTo>
                  <a:lnTo>
                    <a:pt x="1537" y="827"/>
                  </a:lnTo>
                  <a:lnTo>
                    <a:pt x="1575" y="904"/>
                  </a:lnTo>
                  <a:lnTo>
                    <a:pt x="1594" y="981"/>
                  </a:lnTo>
                  <a:lnTo>
                    <a:pt x="1594" y="1077"/>
                  </a:lnTo>
                  <a:lnTo>
                    <a:pt x="1575" y="1211"/>
                  </a:lnTo>
                  <a:lnTo>
                    <a:pt x="1498" y="1365"/>
                  </a:lnTo>
                  <a:lnTo>
                    <a:pt x="1422" y="1499"/>
                  </a:lnTo>
                  <a:lnTo>
                    <a:pt x="1306" y="1595"/>
                  </a:lnTo>
                  <a:lnTo>
                    <a:pt x="1287" y="1614"/>
                  </a:lnTo>
                  <a:lnTo>
                    <a:pt x="1249" y="1614"/>
                  </a:lnTo>
                  <a:lnTo>
                    <a:pt x="1191" y="1576"/>
                  </a:lnTo>
                  <a:lnTo>
                    <a:pt x="1114" y="1499"/>
                  </a:lnTo>
                  <a:lnTo>
                    <a:pt x="1018" y="1403"/>
                  </a:lnTo>
                  <a:lnTo>
                    <a:pt x="865" y="1153"/>
                  </a:lnTo>
                  <a:lnTo>
                    <a:pt x="692" y="865"/>
                  </a:lnTo>
                  <a:lnTo>
                    <a:pt x="730" y="788"/>
                  </a:lnTo>
                  <a:lnTo>
                    <a:pt x="769" y="750"/>
                  </a:lnTo>
                  <a:lnTo>
                    <a:pt x="845" y="692"/>
                  </a:lnTo>
                  <a:lnTo>
                    <a:pt x="922" y="673"/>
                  </a:lnTo>
                  <a:lnTo>
                    <a:pt x="1018" y="654"/>
                  </a:lnTo>
                  <a:close/>
                  <a:moveTo>
                    <a:pt x="1076" y="1"/>
                  </a:moveTo>
                  <a:lnTo>
                    <a:pt x="865" y="20"/>
                  </a:lnTo>
                  <a:lnTo>
                    <a:pt x="672" y="78"/>
                  </a:lnTo>
                  <a:lnTo>
                    <a:pt x="461" y="155"/>
                  </a:lnTo>
                  <a:lnTo>
                    <a:pt x="365" y="231"/>
                  </a:lnTo>
                  <a:lnTo>
                    <a:pt x="269" y="327"/>
                  </a:lnTo>
                  <a:lnTo>
                    <a:pt x="173" y="423"/>
                  </a:lnTo>
                  <a:lnTo>
                    <a:pt x="115" y="539"/>
                  </a:lnTo>
                  <a:lnTo>
                    <a:pt x="58" y="654"/>
                  </a:lnTo>
                  <a:lnTo>
                    <a:pt x="19" y="788"/>
                  </a:lnTo>
                  <a:lnTo>
                    <a:pt x="0" y="923"/>
                  </a:lnTo>
                  <a:lnTo>
                    <a:pt x="0" y="1057"/>
                  </a:lnTo>
                  <a:lnTo>
                    <a:pt x="0" y="1192"/>
                  </a:lnTo>
                  <a:lnTo>
                    <a:pt x="19" y="1326"/>
                  </a:lnTo>
                  <a:lnTo>
                    <a:pt x="58" y="1461"/>
                  </a:lnTo>
                  <a:lnTo>
                    <a:pt x="115" y="1576"/>
                  </a:lnTo>
                  <a:lnTo>
                    <a:pt x="173" y="1691"/>
                  </a:lnTo>
                  <a:lnTo>
                    <a:pt x="250" y="1806"/>
                  </a:lnTo>
                  <a:lnTo>
                    <a:pt x="346" y="1883"/>
                  </a:lnTo>
                  <a:lnTo>
                    <a:pt x="442" y="1960"/>
                  </a:lnTo>
                  <a:lnTo>
                    <a:pt x="480" y="1979"/>
                  </a:lnTo>
                  <a:lnTo>
                    <a:pt x="519" y="1998"/>
                  </a:lnTo>
                  <a:lnTo>
                    <a:pt x="615" y="1979"/>
                  </a:lnTo>
                  <a:lnTo>
                    <a:pt x="672" y="1922"/>
                  </a:lnTo>
                  <a:lnTo>
                    <a:pt x="711" y="1883"/>
                  </a:lnTo>
                  <a:lnTo>
                    <a:pt x="711" y="1845"/>
                  </a:lnTo>
                  <a:lnTo>
                    <a:pt x="711" y="1826"/>
                  </a:lnTo>
                  <a:lnTo>
                    <a:pt x="807" y="1922"/>
                  </a:lnTo>
                  <a:lnTo>
                    <a:pt x="884" y="1998"/>
                  </a:lnTo>
                  <a:lnTo>
                    <a:pt x="980" y="2075"/>
                  </a:lnTo>
                  <a:lnTo>
                    <a:pt x="1076" y="2133"/>
                  </a:lnTo>
                  <a:lnTo>
                    <a:pt x="1191" y="2171"/>
                  </a:lnTo>
                  <a:lnTo>
                    <a:pt x="1287" y="2191"/>
                  </a:lnTo>
                  <a:lnTo>
                    <a:pt x="1422" y="2191"/>
                  </a:lnTo>
                  <a:lnTo>
                    <a:pt x="1537" y="2171"/>
                  </a:lnTo>
                  <a:lnTo>
                    <a:pt x="1671" y="2114"/>
                  </a:lnTo>
                  <a:lnTo>
                    <a:pt x="1786" y="2018"/>
                  </a:lnTo>
                  <a:lnTo>
                    <a:pt x="1883" y="1922"/>
                  </a:lnTo>
                  <a:lnTo>
                    <a:pt x="1979" y="1787"/>
                  </a:lnTo>
                  <a:lnTo>
                    <a:pt x="2055" y="1653"/>
                  </a:lnTo>
                  <a:lnTo>
                    <a:pt x="2113" y="1518"/>
                  </a:lnTo>
                  <a:lnTo>
                    <a:pt x="2209" y="1249"/>
                  </a:lnTo>
                  <a:lnTo>
                    <a:pt x="2228" y="1134"/>
                  </a:lnTo>
                  <a:lnTo>
                    <a:pt x="2228" y="1038"/>
                  </a:lnTo>
                  <a:lnTo>
                    <a:pt x="2228" y="923"/>
                  </a:lnTo>
                  <a:lnTo>
                    <a:pt x="2209" y="808"/>
                  </a:lnTo>
                  <a:lnTo>
                    <a:pt x="2171" y="712"/>
                  </a:lnTo>
                  <a:lnTo>
                    <a:pt x="2132" y="616"/>
                  </a:lnTo>
                  <a:lnTo>
                    <a:pt x="2094" y="520"/>
                  </a:lnTo>
                  <a:lnTo>
                    <a:pt x="2017" y="423"/>
                  </a:lnTo>
                  <a:lnTo>
                    <a:pt x="1863" y="270"/>
                  </a:lnTo>
                  <a:lnTo>
                    <a:pt x="1690" y="155"/>
                  </a:lnTo>
                  <a:lnTo>
                    <a:pt x="1498" y="78"/>
                  </a:lnTo>
                  <a:lnTo>
                    <a:pt x="1287" y="20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3883775" y="1111875"/>
              <a:ext cx="22125" cy="24525"/>
            </a:xfrm>
            <a:custGeom>
              <a:avLst/>
              <a:gdLst/>
              <a:ahLst/>
              <a:cxnLst/>
              <a:rect l="l" t="t" r="r" b="b"/>
              <a:pathLst>
                <a:path w="885" h="981" extrusionOk="0">
                  <a:moveTo>
                    <a:pt x="250" y="1"/>
                  </a:moveTo>
                  <a:lnTo>
                    <a:pt x="15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1" y="251"/>
                  </a:lnTo>
                  <a:lnTo>
                    <a:pt x="1" y="347"/>
                  </a:lnTo>
                  <a:lnTo>
                    <a:pt x="39" y="424"/>
                  </a:lnTo>
                  <a:lnTo>
                    <a:pt x="39" y="500"/>
                  </a:lnTo>
                  <a:lnTo>
                    <a:pt x="20" y="577"/>
                  </a:lnTo>
                  <a:lnTo>
                    <a:pt x="39" y="712"/>
                  </a:lnTo>
                  <a:lnTo>
                    <a:pt x="77" y="827"/>
                  </a:lnTo>
                  <a:lnTo>
                    <a:pt x="135" y="904"/>
                  </a:lnTo>
                  <a:lnTo>
                    <a:pt x="212" y="942"/>
                  </a:lnTo>
                  <a:lnTo>
                    <a:pt x="289" y="981"/>
                  </a:lnTo>
                  <a:lnTo>
                    <a:pt x="558" y="981"/>
                  </a:lnTo>
                  <a:lnTo>
                    <a:pt x="711" y="942"/>
                  </a:lnTo>
                  <a:lnTo>
                    <a:pt x="750" y="923"/>
                  </a:lnTo>
                  <a:lnTo>
                    <a:pt x="807" y="904"/>
                  </a:lnTo>
                  <a:lnTo>
                    <a:pt x="865" y="808"/>
                  </a:lnTo>
                  <a:lnTo>
                    <a:pt x="884" y="712"/>
                  </a:lnTo>
                  <a:lnTo>
                    <a:pt x="884" y="654"/>
                  </a:lnTo>
                  <a:lnTo>
                    <a:pt x="884" y="616"/>
                  </a:lnTo>
                  <a:lnTo>
                    <a:pt x="807" y="481"/>
                  </a:lnTo>
                  <a:lnTo>
                    <a:pt x="692" y="347"/>
                  </a:lnTo>
                  <a:lnTo>
                    <a:pt x="596" y="251"/>
                  </a:lnTo>
                  <a:lnTo>
                    <a:pt x="500" y="116"/>
                  </a:lnTo>
                  <a:lnTo>
                    <a:pt x="481" y="78"/>
                  </a:lnTo>
                  <a:lnTo>
                    <a:pt x="442" y="3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3596625" y="1350050"/>
              <a:ext cx="60050" cy="54300"/>
            </a:xfrm>
            <a:custGeom>
              <a:avLst/>
              <a:gdLst/>
              <a:ahLst/>
              <a:cxnLst/>
              <a:rect l="l" t="t" r="r" b="b"/>
              <a:pathLst>
                <a:path w="2402" h="2172" extrusionOk="0">
                  <a:moveTo>
                    <a:pt x="788" y="750"/>
                  </a:moveTo>
                  <a:lnTo>
                    <a:pt x="884" y="769"/>
                  </a:lnTo>
                  <a:lnTo>
                    <a:pt x="1076" y="827"/>
                  </a:lnTo>
                  <a:lnTo>
                    <a:pt x="1287" y="942"/>
                  </a:lnTo>
                  <a:lnTo>
                    <a:pt x="1441" y="1076"/>
                  </a:lnTo>
                  <a:lnTo>
                    <a:pt x="1575" y="1192"/>
                  </a:lnTo>
                  <a:lnTo>
                    <a:pt x="1633" y="1268"/>
                  </a:lnTo>
                  <a:lnTo>
                    <a:pt x="1652" y="1307"/>
                  </a:lnTo>
                  <a:lnTo>
                    <a:pt x="1671" y="1364"/>
                  </a:lnTo>
                  <a:lnTo>
                    <a:pt x="1575" y="1422"/>
                  </a:lnTo>
                  <a:lnTo>
                    <a:pt x="1479" y="1480"/>
                  </a:lnTo>
                  <a:lnTo>
                    <a:pt x="1326" y="1480"/>
                  </a:lnTo>
                  <a:lnTo>
                    <a:pt x="1249" y="1422"/>
                  </a:lnTo>
                  <a:lnTo>
                    <a:pt x="1191" y="1364"/>
                  </a:lnTo>
                  <a:lnTo>
                    <a:pt x="1076" y="1211"/>
                  </a:lnTo>
                  <a:lnTo>
                    <a:pt x="980" y="1076"/>
                  </a:lnTo>
                  <a:lnTo>
                    <a:pt x="942" y="1038"/>
                  </a:lnTo>
                  <a:lnTo>
                    <a:pt x="884" y="1019"/>
                  </a:lnTo>
                  <a:lnTo>
                    <a:pt x="826" y="1019"/>
                  </a:lnTo>
                  <a:lnTo>
                    <a:pt x="769" y="1038"/>
                  </a:lnTo>
                  <a:lnTo>
                    <a:pt x="749" y="903"/>
                  </a:lnTo>
                  <a:lnTo>
                    <a:pt x="730" y="788"/>
                  </a:lnTo>
                  <a:lnTo>
                    <a:pt x="730" y="750"/>
                  </a:lnTo>
                  <a:close/>
                  <a:moveTo>
                    <a:pt x="730" y="1"/>
                  </a:moveTo>
                  <a:lnTo>
                    <a:pt x="538" y="39"/>
                  </a:lnTo>
                  <a:lnTo>
                    <a:pt x="442" y="58"/>
                  </a:lnTo>
                  <a:lnTo>
                    <a:pt x="346" y="97"/>
                  </a:lnTo>
                  <a:lnTo>
                    <a:pt x="269" y="154"/>
                  </a:lnTo>
                  <a:lnTo>
                    <a:pt x="192" y="231"/>
                  </a:lnTo>
                  <a:lnTo>
                    <a:pt x="135" y="308"/>
                  </a:lnTo>
                  <a:lnTo>
                    <a:pt x="77" y="385"/>
                  </a:lnTo>
                  <a:lnTo>
                    <a:pt x="39" y="481"/>
                  </a:lnTo>
                  <a:lnTo>
                    <a:pt x="20" y="577"/>
                  </a:lnTo>
                  <a:lnTo>
                    <a:pt x="0" y="788"/>
                  </a:lnTo>
                  <a:lnTo>
                    <a:pt x="20" y="923"/>
                  </a:lnTo>
                  <a:lnTo>
                    <a:pt x="58" y="1076"/>
                  </a:lnTo>
                  <a:lnTo>
                    <a:pt x="96" y="1230"/>
                  </a:lnTo>
                  <a:lnTo>
                    <a:pt x="173" y="1384"/>
                  </a:lnTo>
                  <a:lnTo>
                    <a:pt x="250" y="1537"/>
                  </a:lnTo>
                  <a:lnTo>
                    <a:pt x="346" y="1672"/>
                  </a:lnTo>
                  <a:lnTo>
                    <a:pt x="461" y="1768"/>
                  </a:lnTo>
                  <a:lnTo>
                    <a:pt x="577" y="1845"/>
                  </a:lnTo>
                  <a:lnTo>
                    <a:pt x="653" y="1864"/>
                  </a:lnTo>
                  <a:lnTo>
                    <a:pt x="711" y="1864"/>
                  </a:lnTo>
                  <a:lnTo>
                    <a:pt x="788" y="1825"/>
                  </a:lnTo>
                  <a:lnTo>
                    <a:pt x="826" y="1787"/>
                  </a:lnTo>
                  <a:lnTo>
                    <a:pt x="903" y="1883"/>
                  </a:lnTo>
                  <a:lnTo>
                    <a:pt x="980" y="1979"/>
                  </a:lnTo>
                  <a:lnTo>
                    <a:pt x="1076" y="2056"/>
                  </a:lnTo>
                  <a:lnTo>
                    <a:pt x="1172" y="2114"/>
                  </a:lnTo>
                  <a:lnTo>
                    <a:pt x="1306" y="2152"/>
                  </a:lnTo>
                  <a:lnTo>
                    <a:pt x="1460" y="2171"/>
                  </a:lnTo>
                  <a:lnTo>
                    <a:pt x="1595" y="2152"/>
                  </a:lnTo>
                  <a:lnTo>
                    <a:pt x="1729" y="2133"/>
                  </a:lnTo>
                  <a:lnTo>
                    <a:pt x="1863" y="2075"/>
                  </a:lnTo>
                  <a:lnTo>
                    <a:pt x="1998" y="2017"/>
                  </a:lnTo>
                  <a:lnTo>
                    <a:pt x="2113" y="1921"/>
                  </a:lnTo>
                  <a:lnTo>
                    <a:pt x="2209" y="1845"/>
                  </a:lnTo>
                  <a:lnTo>
                    <a:pt x="2286" y="1749"/>
                  </a:lnTo>
                  <a:lnTo>
                    <a:pt x="2344" y="1653"/>
                  </a:lnTo>
                  <a:lnTo>
                    <a:pt x="2382" y="1576"/>
                  </a:lnTo>
                  <a:lnTo>
                    <a:pt x="2401" y="1480"/>
                  </a:lnTo>
                  <a:lnTo>
                    <a:pt x="2401" y="1384"/>
                  </a:lnTo>
                  <a:lnTo>
                    <a:pt x="2401" y="1288"/>
                  </a:lnTo>
                  <a:lnTo>
                    <a:pt x="2344" y="1096"/>
                  </a:lnTo>
                  <a:lnTo>
                    <a:pt x="2267" y="903"/>
                  </a:lnTo>
                  <a:lnTo>
                    <a:pt x="2132" y="731"/>
                  </a:lnTo>
                  <a:lnTo>
                    <a:pt x="1998" y="577"/>
                  </a:lnTo>
                  <a:lnTo>
                    <a:pt x="1863" y="443"/>
                  </a:lnTo>
                  <a:lnTo>
                    <a:pt x="1691" y="327"/>
                  </a:lnTo>
                  <a:lnTo>
                    <a:pt x="1518" y="231"/>
                  </a:lnTo>
                  <a:lnTo>
                    <a:pt x="1326" y="135"/>
                  </a:lnTo>
                  <a:lnTo>
                    <a:pt x="1134" y="58"/>
                  </a:lnTo>
                  <a:lnTo>
                    <a:pt x="942" y="20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3097250" y="1440800"/>
              <a:ext cx="67250" cy="68225"/>
            </a:xfrm>
            <a:custGeom>
              <a:avLst/>
              <a:gdLst/>
              <a:ahLst/>
              <a:cxnLst/>
              <a:rect l="l" t="t" r="r" b="b"/>
              <a:pathLst>
                <a:path w="2690" h="2729" extrusionOk="0">
                  <a:moveTo>
                    <a:pt x="1230" y="712"/>
                  </a:moveTo>
                  <a:lnTo>
                    <a:pt x="1345" y="731"/>
                  </a:lnTo>
                  <a:lnTo>
                    <a:pt x="1480" y="769"/>
                  </a:lnTo>
                  <a:lnTo>
                    <a:pt x="1595" y="808"/>
                  </a:lnTo>
                  <a:lnTo>
                    <a:pt x="1710" y="865"/>
                  </a:lnTo>
                  <a:lnTo>
                    <a:pt x="1806" y="942"/>
                  </a:lnTo>
                  <a:lnTo>
                    <a:pt x="1883" y="1019"/>
                  </a:lnTo>
                  <a:lnTo>
                    <a:pt x="1941" y="1115"/>
                  </a:lnTo>
                  <a:lnTo>
                    <a:pt x="1979" y="1192"/>
                  </a:lnTo>
                  <a:lnTo>
                    <a:pt x="1998" y="1288"/>
                  </a:lnTo>
                  <a:lnTo>
                    <a:pt x="1998" y="1365"/>
                  </a:lnTo>
                  <a:lnTo>
                    <a:pt x="1998" y="1441"/>
                  </a:lnTo>
                  <a:lnTo>
                    <a:pt x="1921" y="1576"/>
                  </a:lnTo>
                  <a:lnTo>
                    <a:pt x="1845" y="1710"/>
                  </a:lnTo>
                  <a:lnTo>
                    <a:pt x="1749" y="1826"/>
                  </a:lnTo>
                  <a:lnTo>
                    <a:pt x="1691" y="1922"/>
                  </a:lnTo>
                  <a:lnTo>
                    <a:pt x="1614" y="1979"/>
                  </a:lnTo>
                  <a:lnTo>
                    <a:pt x="1537" y="2037"/>
                  </a:lnTo>
                  <a:lnTo>
                    <a:pt x="1461" y="2056"/>
                  </a:lnTo>
                  <a:lnTo>
                    <a:pt x="1384" y="2075"/>
                  </a:lnTo>
                  <a:lnTo>
                    <a:pt x="1288" y="2056"/>
                  </a:lnTo>
                  <a:lnTo>
                    <a:pt x="1211" y="2037"/>
                  </a:lnTo>
                  <a:lnTo>
                    <a:pt x="1134" y="2018"/>
                  </a:lnTo>
                  <a:lnTo>
                    <a:pt x="980" y="1922"/>
                  </a:lnTo>
                  <a:lnTo>
                    <a:pt x="827" y="1787"/>
                  </a:lnTo>
                  <a:lnTo>
                    <a:pt x="692" y="1653"/>
                  </a:lnTo>
                  <a:lnTo>
                    <a:pt x="577" y="1480"/>
                  </a:lnTo>
                  <a:lnTo>
                    <a:pt x="596" y="1288"/>
                  </a:lnTo>
                  <a:lnTo>
                    <a:pt x="615" y="1076"/>
                  </a:lnTo>
                  <a:lnTo>
                    <a:pt x="673" y="980"/>
                  </a:lnTo>
                  <a:lnTo>
                    <a:pt x="731" y="884"/>
                  </a:lnTo>
                  <a:lnTo>
                    <a:pt x="807" y="808"/>
                  </a:lnTo>
                  <a:lnTo>
                    <a:pt x="865" y="769"/>
                  </a:lnTo>
                  <a:lnTo>
                    <a:pt x="980" y="731"/>
                  </a:lnTo>
                  <a:lnTo>
                    <a:pt x="1115" y="712"/>
                  </a:lnTo>
                  <a:close/>
                  <a:moveTo>
                    <a:pt x="1230" y="1"/>
                  </a:moveTo>
                  <a:lnTo>
                    <a:pt x="1000" y="20"/>
                  </a:lnTo>
                  <a:lnTo>
                    <a:pt x="769" y="59"/>
                  </a:lnTo>
                  <a:lnTo>
                    <a:pt x="615" y="116"/>
                  </a:lnTo>
                  <a:lnTo>
                    <a:pt x="500" y="193"/>
                  </a:lnTo>
                  <a:lnTo>
                    <a:pt x="385" y="270"/>
                  </a:lnTo>
                  <a:lnTo>
                    <a:pt x="289" y="366"/>
                  </a:lnTo>
                  <a:lnTo>
                    <a:pt x="193" y="481"/>
                  </a:lnTo>
                  <a:lnTo>
                    <a:pt x="135" y="596"/>
                  </a:lnTo>
                  <a:lnTo>
                    <a:pt x="78" y="731"/>
                  </a:lnTo>
                  <a:lnTo>
                    <a:pt x="39" y="865"/>
                  </a:lnTo>
                  <a:lnTo>
                    <a:pt x="20" y="1019"/>
                  </a:lnTo>
                  <a:lnTo>
                    <a:pt x="1" y="1153"/>
                  </a:lnTo>
                  <a:lnTo>
                    <a:pt x="20" y="1288"/>
                  </a:lnTo>
                  <a:lnTo>
                    <a:pt x="39" y="1441"/>
                  </a:lnTo>
                  <a:lnTo>
                    <a:pt x="78" y="1576"/>
                  </a:lnTo>
                  <a:lnTo>
                    <a:pt x="116" y="1710"/>
                  </a:lnTo>
                  <a:lnTo>
                    <a:pt x="193" y="1845"/>
                  </a:lnTo>
                  <a:lnTo>
                    <a:pt x="270" y="1960"/>
                  </a:lnTo>
                  <a:lnTo>
                    <a:pt x="289" y="1979"/>
                  </a:lnTo>
                  <a:lnTo>
                    <a:pt x="423" y="2171"/>
                  </a:lnTo>
                  <a:lnTo>
                    <a:pt x="577" y="2344"/>
                  </a:lnTo>
                  <a:lnTo>
                    <a:pt x="750" y="2498"/>
                  </a:lnTo>
                  <a:lnTo>
                    <a:pt x="942" y="2613"/>
                  </a:lnTo>
                  <a:lnTo>
                    <a:pt x="1153" y="2690"/>
                  </a:lnTo>
                  <a:lnTo>
                    <a:pt x="1268" y="2709"/>
                  </a:lnTo>
                  <a:lnTo>
                    <a:pt x="1364" y="2728"/>
                  </a:lnTo>
                  <a:lnTo>
                    <a:pt x="1480" y="2709"/>
                  </a:lnTo>
                  <a:lnTo>
                    <a:pt x="1595" y="2690"/>
                  </a:lnTo>
                  <a:lnTo>
                    <a:pt x="1710" y="2671"/>
                  </a:lnTo>
                  <a:lnTo>
                    <a:pt x="1825" y="2613"/>
                  </a:lnTo>
                  <a:lnTo>
                    <a:pt x="1960" y="2555"/>
                  </a:lnTo>
                  <a:lnTo>
                    <a:pt x="2075" y="2479"/>
                  </a:lnTo>
                  <a:lnTo>
                    <a:pt x="2190" y="2383"/>
                  </a:lnTo>
                  <a:lnTo>
                    <a:pt x="2306" y="2267"/>
                  </a:lnTo>
                  <a:lnTo>
                    <a:pt x="2382" y="2152"/>
                  </a:lnTo>
                  <a:lnTo>
                    <a:pt x="2478" y="2037"/>
                  </a:lnTo>
                  <a:lnTo>
                    <a:pt x="2536" y="1902"/>
                  </a:lnTo>
                  <a:lnTo>
                    <a:pt x="2594" y="1768"/>
                  </a:lnTo>
                  <a:lnTo>
                    <a:pt x="2651" y="1633"/>
                  </a:lnTo>
                  <a:lnTo>
                    <a:pt x="2671" y="1499"/>
                  </a:lnTo>
                  <a:lnTo>
                    <a:pt x="2690" y="1345"/>
                  </a:lnTo>
                  <a:lnTo>
                    <a:pt x="2690" y="1211"/>
                  </a:lnTo>
                  <a:lnTo>
                    <a:pt x="2671" y="1057"/>
                  </a:lnTo>
                  <a:lnTo>
                    <a:pt x="2613" y="923"/>
                  </a:lnTo>
                  <a:lnTo>
                    <a:pt x="2555" y="788"/>
                  </a:lnTo>
                  <a:lnTo>
                    <a:pt x="2478" y="654"/>
                  </a:lnTo>
                  <a:lnTo>
                    <a:pt x="2325" y="481"/>
                  </a:lnTo>
                  <a:lnTo>
                    <a:pt x="2152" y="327"/>
                  </a:lnTo>
                  <a:lnTo>
                    <a:pt x="1941" y="193"/>
                  </a:lnTo>
                  <a:lnTo>
                    <a:pt x="1710" y="97"/>
                  </a:lnTo>
                  <a:lnTo>
                    <a:pt x="1480" y="39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-3135650" y="1613200"/>
              <a:ext cx="47075" cy="50450"/>
            </a:xfrm>
            <a:custGeom>
              <a:avLst/>
              <a:gdLst/>
              <a:ahLst/>
              <a:cxnLst/>
              <a:rect l="l" t="t" r="r" b="b"/>
              <a:pathLst>
                <a:path w="1883" h="2018" extrusionOk="0">
                  <a:moveTo>
                    <a:pt x="980" y="615"/>
                  </a:moveTo>
                  <a:lnTo>
                    <a:pt x="1037" y="634"/>
                  </a:lnTo>
                  <a:lnTo>
                    <a:pt x="1095" y="692"/>
                  </a:lnTo>
                  <a:lnTo>
                    <a:pt x="1133" y="769"/>
                  </a:lnTo>
                  <a:lnTo>
                    <a:pt x="1210" y="922"/>
                  </a:lnTo>
                  <a:lnTo>
                    <a:pt x="1249" y="1114"/>
                  </a:lnTo>
                  <a:lnTo>
                    <a:pt x="1268" y="1287"/>
                  </a:lnTo>
                  <a:lnTo>
                    <a:pt x="1268" y="1364"/>
                  </a:lnTo>
                  <a:lnTo>
                    <a:pt x="1133" y="1230"/>
                  </a:lnTo>
                  <a:lnTo>
                    <a:pt x="999" y="1076"/>
                  </a:lnTo>
                  <a:lnTo>
                    <a:pt x="884" y="903"/>
                  </a:lnTo>
                  <a:lnTo>
                    <a:pt x="807" y="769"/>
                  </a:lnTo>
                  <a:lnTo>
                    <a:pt x="788" y="730"/>
                  </a:lnTo>
                  <a:lnTo>
                    <a:pt x="749" y="692"/>
                  </a:lnTo>
                  <a:lnTo>
                    <a:pt x="826" y="653"/>
                  </a:lnTo>
                  <a:lnTo>
                    <a:pt x="903" y="615"/>
                  </a:lnTo>
                  <a:close/>
                  <a:moveTo>
                    <a:pt x="845" y="0"/>
                  </a:moveTo>
                  <a:lnTo>
                    <a:pt x="692" y="39"/>
                  </a:lnTo>
                  <a:lnTo>
                    <a:pt x="519" y="116"/>
                  </a:lnTo>
                  <a:lnTo>
                    <a:pt x="384" y="212"/>
                  </a:lnTo>
                  <a:lnTo>
                    <a:pt x="250" y="327"/>
                  </a:lnTo>
                  <a:lnTo>
                    <a:pt x="154" y="442"/>
                  </a:lnTo>
                  <a:lnTo>
                    <a:pt x="77" y="596"/>
                  </a:lnTo>
                  <a:lnTo>
                    <a:pt x="19" y="730"/>
                  </a:lnTo>
                  <a:lnTo>
                    <a:pt x="0" y="903"/>
                  </a:lnTo>
                  <a:lnTo>
                    <a:pt x="19" y="980"/>
                  </a:lnTo>
                  <a:lnTo>
                    <a:pt x="39" y="1076"/>
                  </a:lnTo>
                  <a:lnTo>
                    <a:pt x="96" y="1153"/>
                  </a:lnTo>
                  <a:lnTo>
                    <a:pt x="154" y="1210"/>
                  </a:lnTo>
                  <a:lnTo>
                    <a:pt x="231" y="1268"/>
                  </a:lnTo>
                  <a:lnTo>
                    <a:pt x="308" y="1287"/>
                  </a:lnTo>
                  <a:lnTo>
                    <a:pt x="384" y="1306"/>
                  </a:lnTo>
                  <a:lnTo>
                    <a:pt x="480" y="1306"/>
                  </a:lnTo>
                  <a:lnTo>
                    <a:pt x="519" y="1268"/>
                  </a:lnTo>
                  <a:lnTo>
                    <a:pt x="557" y="1249"/>
                  </a:lnTo>
                  <a:lnTo>
                    <a:pt x="596" y="1210"/>
                  </a:lnTo>
                  <a:lnTo>
                    <a:pt x="615" y="1153"/>
                  </a:lnTo>
                  <a:lnTo>
                    <a:pt x="672" y="1326"/>
                  </a:lnTo>
                  <a:lnTo>
                    <a:pt x="768" y="1479"/>
                  </a:lnTo>
                  <a:lnTo>
                    <a:pt x="865" y="1652"/>
                  </a:lnTo>
                  <a:lnTo>
                    <a:pt x="961" y="1787"/>
                  </a:lnTo>
                  <a:lnTo>
                    <a:pt x="1095" y="1902"/>
                  </a:lnTo>
                  <a:lnTo>
                    <a:pt x="1229" y="1979"/>
                  </a:lnTo>
                  <a:lnTo>
                    <a:pt x="1306" y="1998"/>
                  </a:lnTo>
                  <a:lnTo>
                    <a:pt x="1383" y="2017"/>
                  </a:lnTo>
                  <a:lnTo>
                    <a:pt x="1460" y="2017"/>
                  </a:lnTo>
                  <a:lnTo>
                    <a:pt x="1537" y="1998"/>
                  </a:lnTo>
                  <a:lnTo>
                    <a:pt x="1614" y="1979"/>
                  </a:lnTo>
                  <a:lnTo>
                    <a:pt x="1671" y="1959"/>
                  </a:lnTo>
                  <a:lnTo>
                    <a:pt x="1748" y="1863"/>
                  </a:lnTo>
                  <a:lnTo>
                    <a:pt x="1806" y="1748"/>
                  </a:lnTo>
                  <a:lnTo>
                    <a:pt x="1844" y="1614"/>
                  </a:lnTo>
                  <a:lnTo>
                    <a:pt x="1863" y="1479"/>
                  </a:lnTo>
                  <a:lnTo>
                    <a:pt x="1883" y="1345"/>
                  </a:lnTo>
                  <a:lnTo>
                    <a:pt x="1863" y="1095"/>
                  </a:lnTo>
                  <a:lnTo>
                    <a:pt x="1806" y="865"/>
                  </a:lnTo>
                  <a:lnTo>
                    <a:pt x="1729" y="615"/>
                  </a:lnTo>
                  <a:lnTo>
                    <a:pt x="1633" y="404"/>
                  </a:lnTo>
                  <a:lnTo>
                    <a:pt x="1556" y="308"/>
                  </a:lnTo>
                  <a:lnTo>
                    <a:pt x="1479" y="212"/>
                  </a:lnTo>
                  <a:lnTo>
                    <a:pt x="1402" y="135"/>
                  </a:lnTo>
                  <a:lnTo>
                    <a:pt x="1345" y="96"/>
                  </a:lnTo>
                  <a:lnTo>
                    <a:pt x="1268" y="39"/>
                  </a:lnTo>
                  <a:lnTo>
                    <a:pt x="1172" y="19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-3274425" y="1357750"/>
              <a:ext cx="53800" cy="193525"/>
            </a:xfrm>
            <a:custGeom>
              <a:avLst/>
              <a:gdLst/>
              <a:ahLst/>
              <a:cxnLst/>
              <a:rect l="l" t="t" r="r" b="b"/>
              <a:pathLst>
                <a:path w="2152" h="7741" extrusionOk="0">
                  <a:moveTo>
                    <a:pt x="845" y="692"/>
                  </a:moveTo>
                  <a:lnTo>
                    <a:pt x="922" y="711"/>
                  </a:lnTo>
                  <a:lnTo>
                    <a:pt x="1076" y="788"/>
                  </a:lnTo>
                  <a:lnTo>
                    <a:pt x="1153" y="845"/>
                  </a:lnTo>
                  <a:lnTo>
                    <a:pt x="1230" y="922"/>
                  </a:lnTo>
                  <a:lnTo>
                    <a:pt x="1364" y="1076"/>
                  </a:lnTo>
                  <a:lnTo>
                    <a:pt x="1402" y="1172"/>
                  </a:lnTo>
                  <a:lnTo>
                    <a:pt x="1441" y="1249"/>
                  </a:lnTo>
                  <a:lnTo>
                    <a:pt x="1460" y="1325"/>
                  </a:lnTo>
                  <a:lnTo>
                    <a:pt x="1479" y="1402"/>
                  </a:lnTo>
                  <a:lnTo>
                    <a:pt x="1479" y="1479"/>
                  </a:lnTo>
                  <a:lnTo>
                    <a:pt x="1460" y="1575"/>
                  </a:lnTo>
                  <a:lnTo>
                    <a:pt x="1402" y="1729"/>
                  </a:lnTo>
                  <a:lnTo>
                    <a:pt x="1306" y="1556"/>
                  </a:lnTo>
                  <a:lnTo>
                    <a:pt x="1210" y="1402"/>
                  </a:lnTo>
                  <a:lnTo>
                    <a:pt x="1153" y="1345"/>
                  </a:lnTo>
                  <a:lnTo>
                    <a:pt x="1095" y="1306"/>
                  </a:lnTo>
                  <a:lnTo>
                    <a:pt x="1038" y="1287"/>
                  </a:lnTo>
                  <a:lnTo>
                    <a:pt x="980" y="1287"/>
                  </a:lnTo>
                  <a:lnTo>
                    <a:pt x="903" y="1306"/>
                  </a:lnTo>
                  <a:lnTo>
                    <a:pt x="845" y="1325"/>
                  </a:lnTo>
                  <a:lnTo>
                    <a:pt x="807" y="1364"/>
                  </a:lnTo>
                  <a:lnTo>
                    <a:pt x="749" y="1421"/>
                  </a:lnTo>
                  <a:lnTo>
                    <a:pt x="692" y="1460"/>
                  </a:lnTo>
                  <a:lnTo>
                    <a:pt x="615" y="1498"/>
                  </a:lnTo>
                  <a:lnTo>
                    <a:pt x="500" y="1249"/>
                  </a:lnTo>
                  <a:lnTo>
                    <a:pt x="557" y="1037"/>
                  </a:lnTo>
                  <a:lnTo>
                    <a:pt x="634" y="826"/>
                  </a:lnTo>
                  <a:lnTo>
                    <a:pt x="692" y="730"/>
                  </a:lnTo>
                  <a:lnTo>
                    <a:pt x="730" y="711"/>
                  </a:lnTo>
                  <a:lnTo>
                    <a:pt x="769" y="692"/>
                  </a:lnTo>
                  <a:close/>
                  <a:moveTo>
                    <a:pt x="692" y="0"/>
                  </a:moveTo>
                  <a:lnTo>
                    <a:pt x="577" y="19"/>
                  </a:lnTo>
                  <a:lnTo>
                    <a:pt x="461" y="58"/>
                  </a:lnTo>
                  <a:lnTo>
                    <a:pt x="346" y="115"/>
                  </a:lnTo>
                  <a:lnTo>
                    <a:pt x="269" y="192"/>
                  </a:lnTo>
                  <a:lnTo>
                    <a:pt x="192" y="288"/>
                  </a:lnTo>
                  <a:lnTo>
                    <a:pt x="116" y="384"/>
                  </a:lnTo>
                  <a:lnTo>
                    <a:pt x="77" y="480"/>
                  </a:lnTo>
                  <a:lnTo>
                    <a:pt x="39" y="595"/>
                  </a:lnTo>
                  <a:lnTo>
                    <a:pt x="0" y="711"/>
                  </a:lnTo>
                  <a:lnTo>
                    <a:pt x="0" y="826"/>
                  </a:lnTo>
                  <a:lnTo>
                    <a:pt x="0" y="960"/>
                  </a:lnTo>
                  <a:lnTo>
                    <a:pt x="0" y="1076"/>
                  </a:lnTo>
                  <a:lnTo>
                    <a:pt x="20" y="1191"/>
                  </a:lnTo>
                  <a:lnTo>
                    <a:pt x="58" y="1306"/>
                  </a:lnTo>
                  <a:lnTo>
                    <a:pt x="116" y="1421"/>
                  </a:lnTo>
                  <a:lnTo>
                    <a:pt x="173" y="1517"/>
                  </a:lnTo>
                  <a:lnTo>
                    <a:pt x="212" y="1556"/>
                  </a:lnTo>
                  <a:lnTo>
                    <a:pt x="269" y="1767"/>
                  </a:lnTo>
                  <a:lnTo>
                    <a:pt x="346" y="1978"/>
                  </a:lnTo>
                  <a:lnTo>
                    <a:pt x="461" y="2170"/>
                  </a:lnTo>
                  <a:lnTo>
                    <a:pt x="596" y="2343"/>
                  </a:lnTo>
                  <a:lnTo>
                    <a:pt x="538" y="3016"/>
                  </a:lnTo>
                  <a:lnTo>
                    <a:pt x="538" y="3669"/>
                  </a:lnTo>
                  <a:lnTo>
                    <a:pt x="557" y="4322"/>
                  </a:lnTo>
                  <a:lnTo>
                    <a:pt x="615" y="4975"/>
                  </a:lnTo>
                  <a:lnTo>
                    <a:pt x="749" y="6300"/>
                  </a:lnTo>
                  <a:lnTo>
                    <a:pt x="865" y="7625"/>
                  </a:lnTo>
                  <a:lnTo>
                    <a:pt x="884" y="7683"/>
                  </a:lnTo>
                  <a:lnTo>
                    <a:pt x="922" y="7702"/>
                  </a:lnTo>
                  <a:lnTo>
                    <a:pt x="961" y="7721"/>
                  </a:lnTo>
                  <a:lnTo>
                    <a:pt x="999" y="7741"/>
                  </a:lnTo>
                  <a:lnTo>
                    <a:pt x="1038" y="7721"/>
                  </a:lnTo>
                  <a:lnTo>
                    <a:pt x="1076" y="7702"/>
                  </a:lnTo>
                  <a:lnTo>
                    <a:pt x="1095" y="7664"/>
                  </a:lnTo>
                  <a:lnTo>
                    <a:pt x="1095" y="7625"/>
                  </a:lnTo>
                  <a:lnTo>
                    <a:pt x="1038" y="6550"/>
                  </a:lnTo>
                  <a:lnTo>
                    <a:pt x="941" y="5455"/>
                  </a:lnTo>
                  <a:lnTo>
                    <a:pt x="922" y="4917"/>
                  </a:lnTo>
                  <a:lnTo>
                    <a:pt x="903" y="4360"/>
                  </a:lnTo>
                  <a:lnTo>
                    <a:pt x="903" y="3822"/>
                  </a:lnTo>
                  <a:lnTo>
                    <a:pt x="922" y="3284"/>
                  </a:lnTo>
                  <a:lnTo>
                    <a:pt x="1076" y="3477"/>
                  </a:lnTo>
                  <a:lnTo>
                    <a:pt x="1134" y="3515"/>
                  </a:lnTo>
                  <a:lnTo>
                    <a:pt x="1172" y="3534"/>
                  </a:lnTo>
                  <a:lnTo>
                    <a:pt x="1230" y="3534"/>
                  </a:lnTo>
                  <a:lnTo>
                    <a:pt x="1287" y="3515"/>
                  </a:lnTo>
                  <a:lnTo>
                    <a:pt x="1345" y="3496"/>
                  </a:lnTo>
                  <a:lnTo>
                    <a:pt x="1383" y="3457"/>
                  </a:lnTo>
                  <a:lnTo>
                    <a:pt x="1422" y="3419"/>
                  </a:lnTo>
                  <a:lnTo>
                    <a:pt x="1441" y="3361"/>
                  </a:lnTo>
                  <a:lnTo>
                    <a:pt x="1441" y="3304"/>
                  </a:lnTo>
                  <a:lnTo>
                    <a:pt x="1556" y="3265"/>
                  </a:lnTo>
                  <a:lnTo>
                    <a:pt x="1652" y="3188"/>
                  </a:lnTo>
                  <a:lnTo>
                    <a:pt x="1671" y="3131"/>
                  </a:lnTo>
                  <a:lnTo>
                    <a:pt x="1691" y="3073"/>
                  </a:lnTo>
                  <a:lnTo>
                    <a:pt x="1710" y="3016"/>
                  </a:lnTo>
                  <a:lnTo>
                    <a:pt x="1710" y="2939"/>
                  </a:lnTo>
                  <a:lnTo>
                    <a:pt x="1633" y="2439"/>
                  </a:lnTo>
                  <a:lnTo>
                    <a:pt x="1729" y="2382"/>
                  </a:lnTo>
                  <a:lnTo>
                    <a:pt x="1806" y="2305"/>
                  </a:lnTo>
                  <a:lnTo>
                    <a:pt x="1959" y="2113"/>
                  </a:lnTo>
                  <a:lnTo>
                    <a:pt x="2056" y="1921"/>
                  </a:lnTo>
                  <a:lnTo>
                    <a:pt x="2113" y="1709"/>
                  </a:lnTo>
                  <a:lnTo>
                    <a:pt x="2152" y="1498"/>
                  </a:lnTo>
                  <a:lnTo>
                    <a:pt x="2132" y="1268"/>
                  </a:lnTo>
                  <a:lnTo>
                    <a:pt x="2094" y="1037"/>
                  </a:lnTo>
                  <a:lnTo>
                    <a:pt x="1998" y="826"/>
                  </a:lnTo>
                  <a:lnTo>
                    <a:pt x="1902" y="653"/>
                  </a:lnTo>
                  <a:lnTo>
                    <a:pt x="1787" y="499"/>
                  </a:lnTo>
                  <a:lnTo>
                    <a:pt x="1633" y="346"/>
                  </a:lnTo>
                  <a:lnTo>
                    <a:pt x="1460" y="211"/>
                  </a:lnTo>
                  <a:lnTo>
                    <a:pt x="1287" y="115"/>
                  </a:lnTo>
                  <a:lnTo>
                    <a:pt x="1095" y="3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-3212475" y="1526275"/>
              <a:ext cx="92200" cy="70150"/>
            </a:xfrm>
            <a:custGeom>
              <a:avLst/>
              <a:gdLst/>
              <a:ahLst/>
              <a:cxnLst/>
              <a:rect l="l" t="t" r="r" b="b"/>
              <a:pathLst>
                <a:path w="3688" h="2806" extrusionOk="0">
                  <a:moveTo>
                    <a:pt x="3150" y="1"/>
                  </a:moveTo>
                  <a:lnTo>
                    <a:pt x="3016" y="39"/>
                  </a:lnTo>
                  <a:lnTo>
                    <a:pt x="2900" y="78"/>
                  </a:lnTo>
                  <a:lnTo>
                    <a:pt x="2804" y="154"/>
                  </a:lnTo>
                  <a:lnTo>
                    <a:pt x="2766" y="212"/>
                  </a:lnTo>
                  <a:lnTo>
                    <a:pt x="2747" y="270"/>
                  </a:lnTo>
                  <a:lnTo>
                    <a:pt x="2747" y="327"/>
                  </a:lnTo>
                  <a:lnTo>
                    <a:pt x="2747" y="385"/>
                  </a:lnTo>
                  <a:lnTo>
                    <a:pt x="2747" y="558"/>
                  </a:lnTo>
                  <a:lnTo>
                    <a:pt x="2804" y="750"/>
                  </a:lnTo>
                  <a:lnTo>
                    <a:pt x="2612" y="827"/>
                  </a:lnTo>
                  <a:lnTo>
                    <a:pt x="2420" y="923"/>
                  </a:lnTo>
                  <a:lnTo>
                    <a:pt x="2074" y="1153"/>
                  </a:lnTo>
                  <a:lnTo>
                    <a:pt x="1594" y="1499"/>
                  </a:lnTo>
                  <a:lnTo>
                    <a:pt x="1114" y="1864"/>
                  </a:lnTo>
                  <a:lnTo>
                    <a:pt x="884" y="2037"/>
                  </a:lnTo>
                  <a:lnTo>
                    <a:pt x="634" y="2190"/>
                  </a:lnTo>
                  <a:lnTo>
                    <a:pt x="365" y="2344"/>
                  </a:lnTo>
                  <a:lnTo>
                    <a:pt x="96" y="2459"/>
                  </a:lnTo>
                  <a:lnTo>
                    <a:pt x="38" y="2498"/>
                  </a:lnTo>
                  <a:lnTo>
                    <a:pt x="19" y="2536"/>
                  </a:lnTo>
                  <a:lnTo>
                    <a:pt x="0" y="2613"/>
                  </a:lnTo>
                  <a:lnTo>
                    <a:pt x="0" y="2671"/>
                  </a:lnTo>
                  <a:lnTo>
                    <a:pt x="0" y="2728"/>
                  </a:lnTo>
                  <a:lnTo>
                    <a:pt x="38" y="2767"/>
                  </a:lnTo>
                  <a:lnTo>
                    <a:pt x="96" y="2805"/>
                  </a:lnTo>
                  <a:lnTo>
                    <a:pt x="173" y="2805"/>
                  </a:lnTo>
                  <a:lnTo>
                    <a:pt x="499" y="2767"/>
                  </a:lnTo>
                  <a:lnTo>
                    <a:pt x="826" y="2690"/>
                  </a:lnTo>
                  <a:lnTo>
                    <a:pt x="864" y="2671"/>
                  </a:lnTo>
                  <a:lnTo>
                    <a:pt x="903" y="2632"/>
                  </a:lnTo>
                  <a:lnTo>
                    <a:pt x="922" y="2555"/>
                  </a:lnTo>
                  <a:lnTo>
                    <a:pt x="1229" y="2382"/>
                  </a:lnTo>
                  <a:lnTo>
                    <a:pt x="1537" y="2190"/>
                  </a:lnTo>
                  <a:lnTo>
                    <a:pt x="1863" y="1941"/>
                  </a:lnTo>
                  <a:lnTo>
                    <a:pt x="2324" y="1595"/>
                  </a:lnTo>
                  <a:lnTo>
                    <a:pt x="2555" y="1422"/>
                  </a:lnTo>
                  <a:lnTo>
                    <a:pt x="2785" y="1307"/>
                  </a:lnTo>
                  <a:lnTo>
                    <a:pt x="2900" y="1249"/>
                  </a:lnTo>
                  <a:lnTo>
                    <a:pt x="2996" y="1230"/>
                  </a:lnTo>
                  <a:lnTo>
                    <a:pt x="3169" y="1230"/>
                  </a:lnTo>
                  <a:lnTo>
                    <a:pt x="3246" y="1268"/>
                  </a:lnTo>
                  <a:lnTo>
                    <a:pt x="3323" y="1268"/>
                  </a:lnTo>
                  <a:lnTo>
                    <a:pt x="3400" y="1249"/>
                  </a:lnTo>
                  <a:lnTo>
                    <a:pt x="3457" y="1230"/>
                  </a:lnTo>
                  <a:lnTo>
                    <a:pt x="3515" y="1192"/>
                  </a:lnTo>
                  <a:lnTo>
                    <a:pt x="3553" y="1134"/>
                  </a:lnTo>
                  <a:lnTo>
                    <a:pt x="3592" y="1076"/>
                  </a:lnTo>
                  <a:lnTo>
                    <a:pt x="3611" y="1000"/>
                  </a:lnTo>
                  <a:lnTo>
                    <a:pt x="3649" y="923"/>
                  </a:lnTo>
                  <a:lnTo>
                    <a:pt x="3688" y="827"/>
                  </a:lnTo>
                  <a:lnTo>
                    <a:pt x="3688" y="731"/>
                  </a:lnTo>
                  <a:lnTo>
                    <a:pt x="3669" y="635"/>
                  </a:lnTo>
                  <a:lnTo>
                    <a:pt x="3573" y="385"/>
                  </a:lnTo>
                  <a:lnTo>
                    <a:pt x="3515" y="270"/>
                  </a:lnTo>
                  <a:lnTo>
                    <a:pt x="3438" y="174"/>
                  </a:lnTo>
                  <a:lnTo>
                    <a:pt x="3400" y="116"/>
                  </a:lnTo>
                  <a:lnTo>
                    <a:pt x="3361" y="58"/>
                  </a:lnTo>
                  <a:lnTo>
                    <a:pt x="3323" y="39"/>
                  </a:lnTo>
                  <a:lnTo>
                    <a:pt x="3265" y="20"/>
                  </a:lnTo>
                  <a:lnTo>
                    <a:pt x="315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4016775" y="791600"/>
              <a:ext cx="130150" cy="83100"/>
            </a:xfrm>
            <a:custGeom>
              <a:avLst/>
              <a:gdLst/>
              <a:ahLst/>
              <a:cxnLst/>
              <a:rect l="l" t="t" r="r" b="b"/>
              <a:pathLst>
                <a:path w="5206" h="3324" extrusionOk="0">
                  <a:moveTo>
                    <a:pt x="3707" y="1"/>
                  </a:moveTo>
                  <a:lnTo>
                    <a:pt x="3246" y="20"/>
                  </a:lnTo>
                  <a:lnTo>
                    <a:pt x="2785" y="78"/>
                  </a:lnTo>
                  <a:lnTo>
                    <a:pt x="2324" y="154"/>
                  </a:lnTo>
                  <a:lnTo>
                    <a:pt x="1882" y="270"/>
                  </a:lnTo>
                  <a:lnTo>
                    <a:pt x="1441" y="404"/>
                  </a:lnTo>
                  <a:lnTo>
                    <a:pt x="1402" y="308"/>
                  </a:lnTo>
                  <a:lnTo>
                    <a:pt x="1325" y="231"/>
                  </a:lnTo>
                  <a:lnTo>
                    <a:pt x="1268" y="174"/>
                  </a:lnTo>
                  <a:lnTo>
                    <a:pt x="1191" y="135"/>
                  </a:lnTo>
                  <a:lnTo>
                    <a:pt x="1114" y="116"/>
                  </a:lnTo>
                  <a:lnTo>
                    <a:pt x="941" y="116"/>
                  </a:lnTo>
                  <a:lnTo>
                    <a:pt x="864" y="135"/>
                  </a:lnTo>
                  <a:lnTo>
                    <a:pt x="788" y="154"/>
                  </a:lnTo>
                  <a:lnTo>
                    <a:pt x="730" y="212"/>
                  </a:lnTo>
                  <a:lnTo>
                    <a:pt x="672" y="270"/>
                  </a:lnTo>
                  <a:lnTo>
                    <a:pt x="615" y="327"/>
                  </a:lnTo>
                  <a:lnTo>
                    <a:pt x="576" y="404"/>
                  </a:lnTo>
                  <a:lnTo>
                    <a:pt x="557" y="500"/>
                  </a:lnTo>
                  <a:lnTo>
                    <a:pt x="557" y="596"/>
                  </a:lnTo>
                  <a:lnTo>
                    <a:pt x="557" y="692"/>
                  </a:lnTo>
                  <a:lnTo>
                    <a:pt x="576" y="788"/>
                  </a:lnTo>
                  <a:lnTo>
                    <a:pt x="404" y="827"/>
                  </a:lnTo>
                  <a:lnTo>
                    <a:pt x="307" y="865"/>
                  </a:lnTo>
                  <a:lnTo>
                    <a:pt x="231" y="923"/>
                  </a:lnTo>
                  <a:lnTo>
                    <a:pt x="173" y="980"/>
                  </a:lnTo>
                  <a:lnTo>
                    <a:pt x="96" y="1057"/>
                  </a:lnTo>
                  <a:lnTo>
                    <a:pt x="58" y="1134"/>
                  </a:lnTo>
                  <a:lnTo>
                    <a:pt x="19" y="1230"/>
                  </a:lnTo>
                  <a:lnTo>
                    <a:pt x="0" y="1365"/>
                  </a:lnTo>
                  <a:lnTo>
                    <a:pt x="0" y="1499"/>
                  </a:lnTo>
                  <a:lnTo>
                    <a:pt x="39" y="1614"/>
                  </a:lnTo>
                  <a:lnTo>
                    <a:pt x="96" y="1729"/>
                  </a:lnTo>
                  <a:lnTo>
                    <a:pt x="173" y="1826"/>
                  </a:lnTo>
                  <a:lnTo>
                    <a:pt x="269" y="1922"/>
                  </a:lnTo>
                  <a:lnTo>
                    <a:pt x="461" y="2075"/>
                  </a:lnTo>
                  <a:lnTo>
                    <a:pt x="596" y="2133"/>
                  </a:lnTo>
                  <a:lnTo>
                    <a:pt x="749" y="2190"/>
                  </a:lnTo>
                  <a:lnTo>
                    <a:pt x="903" y="2210"/>
                  </a:lnTo>
                  <a:lnTo>
                    <a:pt x="1076" y="2190"/>
                  </a:lnTo>
                  <a:lnTo>
                    <a:pt x="1249" y="2498"/>
                  </a:lnTo>
                  <a:lnTo>
                    <a:pt x="1441" y="2786"/>
                  </a:lnTo>
                  <a:lnTo>
                    <a:pt x="1671" y="3036"/>
                  </a:lnTo>
                  <a:lnTo>
                    <a:pt x="1940" y="3285"/>
                  </a:lnTo>
                  <a:lnTo>
                    <a:pt x="1998" y="3304"/>
                  </a:lnTo>
                  <a:lnTo>
                    <a:pt x="2055" y="3324"/>
                  </a:lnTo>
                  <a:lnTo>
                    <a:pt x="2113" y="3324"/>
                  </a:lnTo>
                  <a:lnTo>
                    <a:pt x="2151" y="3285"/>
                  </a:lnTo>
                  <a:lnTo>
                    <a:pt x="2190" y="3266"/>
                  </a:lnTo>
                  <a:lnTo>
                    <a:pt x="2228" y="3208"/>
                  </a:lnTo>
                  <a:lnTo>
                    <a:pt x="2247" y="3151"/>
                  </a:lnTo>
                  <a:lnTo>
                    <a:pt x="2228" y="3093"/>
                  </a:lnTo>
                  <a:lnTo>
                    <a:pt x="1959" y="2248"/>
                  </a:lnTo>
                  <a:lnTo>
                    <a:pt x="1710" y="1403"/>
                  </a:lnTo>
                  <a:lnTo>
                    <a:pt x="1690" y="1192"/>
                  </a:lnTo>
                  <a:lnTo>
                    <a:pt x="1652" y="980"/>
                  </a:lnTo>
                  <a:lnTo>
                    <a:pt x="2132" y="808"/>
                  </a:lnTo>
                  <a:lnTo>
                    <a:pt x="2497" y="731"/>
                  </a:lnTo>
                  <a:lnTo>
                    <a:pt x="2862" y="673"/>
                  </a:lnTo>
                  <a:lnTo>
                    <a:pt x="3246" y="635"/>
                  </a:lnTo>
                  <a:lnTo>
                    <a:pt x="3611" y="615"/>
                  </a:lnTo>
                  <a:lnTo>
                    <a:pt x="3976" y="577"/>
                  </a:lnTo>
                  <a:lnTo>
                    <a:pt x="4360" y="558"/>
                  </a:lnTo>
                  <a:lnTo>
                    <a:pt x="4725" y="500"/>
                  </a:lnTo>
                  <a:lnTo>
                    <a:pt x="5090" y="404"/>
                  </a:lnTo>
                  <a:lnTo>
                    <a:pt x="5148" y="385"/>
                  </a:lnTo>
                  <a:lnTo>
                    <a:pt x="5186" y="347"/>
                  </a:lnTo>
                  <a:lnTo>
                    <a:pt x="5205" y="289"/>
                  </a:lnTo>
                  <a:lnTo>
                    <a:pt x="5205" y="231"/>
                  </a:lnTo>
                  <a:lnTo>
                    <a:pt x="5205" y="154"/>
                  </a:lnTo>
                  <a:lnTo>
                    <a:pt x="5167" y="116"/>
                  </a:lnTo>
                  <a:lnTo>
                    <a:pt x="5128" y="78"/>
                  </a:lnTo>
                  <a:lnTo>
                    <a:pt x="5071" y="58"/>
                  </a:lnTo>
                  <a:lnTo>
                    <a:pt x="4610" y="20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-3265300" y="1702025"/>
              <a:ext cx="98925" cy="85025"/>
            </a:xfrm>
            <a:custGeom>
              <a:avLst/>
              <a:gdLst/>
              <a:ahLst/>
              <a:cxnLst/>
              <a:rect l="l" t="t" r="r" b="b"/>
              <a:pathLst>
                <a:path w="3957" h="3401" extrusionOk="0">
                  <a:moveTo>
                    <a:pt x="3150" y="1"/>
                  </a:moveTo>
                  <a:lnTo>
                    <a:pt x="3016" y="58"/>
                  </a:lnTo>
                  <a:lnTo>
                    <a:pt x="2920" y="135"/>
                  </a:lnTo>
                  <a:lnTo>
                    <a:pt x="2843" y="250"/>
                  </a:lnTo>
                  <a:lnTo>
                    <a:pt x="2805" y="308"/>
                  </a:lnTo>
                  <a:lnTo>
                    <a:pt x="2785" y="385"/>
                  </a:lnTo>
                  <a:lnTo>
                    <a:pt x="2785" y="462"/>
                  </a:lnTo>
                  <a:lnTo>
                    <a:pt x="2785" y="538"/>
                  </a:lnTo>
                  <a:lnTo>
                    <a:pt x="2824" y="654"/>
                  </a:lnTo>
                  <a:lnTo>
                    <a:pt x="2651" y="692"/>
                  </a:lnTo>
                  <a:lnTo>
                    <a:pt x="2478" y="750"/>
                  </a:lnTo>
                  <a:lnTo>
                    <a:pt x="2324" y="826"/>
                  </a:lnTo>
                  <a:lnTo>
                    <a:pt x="2171" y="903"/>
                  </a:lnTo>
                  <a:lnTo>
                    <a:pt x="1863" y="1115"/>
                  </a:lnTo>
                  <a:lnTo>
                    <a:pt x="1575" y="1326"/>
                  </a:lnTo>
                  <a:lnTo>
                    <a:pt x="1153" y="1691"/>
                  </a:lnTo>
                  <a:lnTo>
                    <a:pt x="903" y="1902"/>
                  </a:lnTo>
                  <a:lnTo>
                    <a:pt x="653" y="2152"/>
                  </a:lnTo>
                  <a:lnTo>
                    <a:pt x="423" y="2401"/>
                  </a:lnTo>
                  <a:lnTo>
                    <a:pt x="212" y="2670"/>
                  </a:lnTo>
                  <a:lnTo>
                    <a:pt x="135" y="2805"/>
                  </a:lnTo>
                  <a:lnTo>
                    <a:pt x="77" y="2939"/>
                  </a:lnTo>
                  <a:lnTo>
                    <a:pt x="19" y="3055"/>
                  </a:lnTo>
                  <a:lnTo>
                    <a:pt x="0" y="3189"/>
                  </a:lnTo>
                  <a:lnTo>
                    <a:pt x="0" y="3266"/>
                  </a:lnTo>
                  <a:lnTo>
                    <a:pt x="39" y="3323"/>
                  </a:lnTo>
                  <a:lnTo>
                    <a:pt x="77" y="3362"/>
                  </a:lnTo>
                  <a:lnTo>
                    <a:pt x="135" y="3400"/>
                  </a:lnTo>
                  <a:lnTo>
                    <a:pt x="212" y="3400"/>
                  </a:lnTo>
                  <a:lnTo>
                    <a:pt x="269" y="3381"/>
                  </a:lnTo>
                  <a:lnTo>
                    <a:pt x="327" y="3343"/>
                  </a:lnTo>
                  <a:lnTo>
                    <a:pt x="346" y="3266"/>
                  </a:lnTo>
                  <a:lnTo>
                    <a:pt x="384" y="3189"/>
                  </a:lnTo>
                  <a:lnTo>
                    <a:pt x="404" y="3131"/>
                  </a:lnTo>
                  <a:lnTo>
                    <a:pt x="519" y="2978"/>
                  </a:lnTo>
                  <a:lnTo>
                    <a:pt x="673" y="2805"/>
                  </a:lnTo>
                  <a:lnTo>
                    <a:pt x="845" y="2651"/>
                  </a:lnTo>
                  <a:lnTo>
                    <a:pt x="1191" y="2344"/>
                  </a:lnTo>
                  <a:lnTo>
                    <a:pt x="1479" y="2094"/>
                  </a:lnTo>
                  <a:lnTo>
                    <a:pt x="1710" y="1883"/>
                  </a:lnTo>
                  <a:lnTo>
                    <a:pt x="2094" y="1556"/>
                  </a:lnTo>
                  <a:lnTo>
                    <a:pt x="2324" y="1403"/>
                  </a:lnTo>
                  <a:lnTo>
                    <a:pt x="2555" y="1268"/>
                  </a:lnTo>
                  <a:lnTo>
                    <a:pt x="2766" y="1153"/>
                  </a:lnTo>
                  <a:lnTo>
                    <a:pt x="2881" y="1134"/>
                  </a:lnTo>
                  <a:lnTo>
                    <a:pt x="2977" y="1115"/>
                  </a:lnTo>
                  <a:lnTo>
                    <a:pt x="3035" y="1191"/>
                  </a:lnTo>
                  <a:lnTo>
                    <a:pt x="3112" y="1268"/>
                  </a:lnTo>
                  <a:lnTo>
                    <a:pt x="3208" y="1345"/>
                  </a:lnTo>
                  <a:lnTo>
                    <a:pt x="3323" y="1403"/>
                  </a:lnTo>
                  <a:lnTo>
                    <a:pt x="3419" y="1403"/>
                  </a:lnTo>
                  <a:lnTo>
                    <a:pt x="3496" y="1460"/>
                  </a:lnTo>
                  <a:lnTo>
                    <a:pt x="3592" y="1499"/>
                  </a:lnTo>
                  <a:lnTo>
                    <a:pt x="3688" y="1518"/>
                  </a:lnTo>
                  <a:lnTo>
                    <a:pt x="3784" y="1499"/>
                  </a:lnTo>
                  <a:lnTo>
                    <a:pt x="3861" y="1460"/>
                  </a:lnTo>
                  <a:lnTo>
                    <a:pt x="3919" y="1403"/>
                  </a:lnTo>
                  <a:lnTo>
                    <a:pt x="3957" y="1326"/>
                  </a:lnTo>
                  <a:lnTo>
                    <a:pt x="3957" y="1211"/>
                  </a:lnTo>
                  <a:lnTo>
                    <a:pt x="3899" y="942"/>
                  </a:lnTo>
                  <a:lnTo>
                    <a:pt x="3784" y="673"/>
                  </a:lnTo>
                  <a:lnTo>
                    <a:pt x="3669" y="442"/>
                  </a:lnTo>
                  <a:lnTo>
                    <a:pt x="3515" y="193"/>
                  </a:lnTo>
                  <a:lnTo>
                    <a:pt x="3458" y="116"/>
                  </a:lnTo>
                  <a:lnTo>
                    <a:pt x="3400" y="58"/>
                  </a:lnTo>
                  <a:lnTo>
                    <a:pt x="3342" y="39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-3575975" y="1489800"/>
              <a:ext cx="90775" cy="50425"/>
            </a:xfrm>
            <a:custGeom>
              <a:avLst/>
              <a:gdLst/>
              <a:ahLst/>
              <a:cxnLst/>
              <a:rect l="l" t="t" r="r" b="b"/>
              <a:pathLst>
                <a:path w="3631" h="2017" extrusionOk="0">
                  <a:moveTo>
                    <a:pt x="1018" y="0"/>
                  </a:moveTo>
                  <a:lnTo>
                    <a:pt x="807" y="38"/>
                  </a:lnTo>
                  <a:lnTo>
                    <a:pt x="615" y="96"/>
                  </a:lnTo>
                  <a:lnTo>
                    <a:pt x="442" y="192"/>
                  </a:lnTo>
                  <a:lnTo>
                    <a:pt x="308" y="307"/>
                  </a:lnTo>
                  <a:lnTo>
                    <a:pt x="173" y="461"/>
                  </a:lnTo>
                  <a:lnTo>
                    <a:pt x="77" y="634"/>
                  </a:lnTo>
                  <a:lnTo>
                    <a:pt x="19" y="845"/>
                  </a:lnTo>
                  <a:lnTo>
                    <a:pt x="0" y="1056"/>
                  </a:lnTo>
                  <a:lnTo>
                    <a:pt x="19" y="1248"/>
                  </a:lnTo>
                  <a:lnTo>
                    <a:pt x="77" y="1441"/>
                  </a:lnTo>
                  <a:lnTo>
                    <a:pt x="154" y="1613"/>
                  </a:lnTo>
                  <a:lnTo>
                    <a:pt x="288" y="1748"/>
                  </a:lnTo>
                  <a:lnTo>
                    <a:pt x="423" y="1882"/>
                  </a:lnTo>
                  <a:lnTo>
                    <a:pt x="596" y="1959"/>
                  </a:lnTo>
                  <a:lnTo>
                    <a:pt x="788" y="2017"/>
                  </a:lnTo>
                  <a:lnTo>
                    <a:pt x="884" y="2017"/>
                  </a:lnTo>
                  <a:lnTo>
                    <a:pt x="961" y="1978"/>
                  </a:lnTo>
                  <a:lnTo>
                    <a:pt x="1018" y="1921"/>
                  </a:lnTo>
                  <a:lnTo>
                    <a:pt x="1037" y="1825"/>
                  </a:lnTo>
                  <a:lnTo>
                    <a:pt x="1037" y="1537"/>
                  </a:lnTo>
                  <a:lnTo>
                    <a:pt x="1037" y="1402"/>
                  </a:lnTo>
                  <a:lnTo>
                    <a:pt x="999" y="1248"/>
                  </a:lnTo>
                  <a:lnTo>
                    <a:pt x="980" y="1172"/>
                  </a:lnTo>
                  <a:lnTo>
                    <a:pt x="1114" y="1056"/>
                  </a:lnTo>
                  <a:lnTo>
                    <a:pt x="1249" y="999"/>
                  </a:lnTo>
                  <a:lnTo>
                    <a:pt x="1383" y="960"/>
                  </a:lnTo>
                  <a:lnTo>
                    <a:pt x="1671" y="903"/>
                  </a:lnTo>
                  <a:lnTo>
                    <a:pt x="1959" y="884"/>
                  </a:lnTo>
                  <a:lnTo>
                    <a:pt x="2267" y="903"/>
                  </a:lnTo>
                  <a:lnTo>
                    <a:pt x="2555" y="922"/>
                  </a:lnTo>
                  <a:lnTo>
                    <a:pt x="2862" y="960"/>
                  </a:lnTo>
                  <a:lnTo>
                    <a:pt x="3419" y="1037"/>
                  </a:lnTo>
                  <a:lnTo>
                    <a:pt x="3477" y="1037"/>
                  </a:lnTo>
                  <a:lnTo>
                    <a:pt x="3534" y="1018"/>
                  </a:lnTo>
                  <a:lnTo>
                    <a:pt x="3573" y="980"/>
                  </a:lnTo>
                  <a:lnTo>
                    <a:pt x="3611" y="941"/>
                  </a:lnTo>
                  <a:lnTo>
                    <a:pt x="3630" y="903"/>
                  </a:lnTo>
                  <a:lnTo>
                    <a:pt x="3630" y="845"/>
                  </a:lnTo>
                  <a:lnTo>
                    <a:pt x="3611" y="807"/>
                  </a:lnTo>
                  <a:lnTo>
                    <a:pt x="3573" y="749"/>
                  </a:lnTo>
                  <a:lnTo>
                    <a:pt x="3362" y="634"/>
                  </a:lnTo>
                  <a:lnTo>
                    <a:pt x="3131" y="519"/>
                  </a:lnTo>
                  <a:lnTo>
                    <a:pt x="2901" y="442"/>
                  </a:lnTo>
                  <a:lnTo>
                    <a:pt x="2670" y="384"/>
                  </a:lnTo>
                  <a:lnTo>
                    <a:pt x="2401" y="346"/>
                  </a:lnTo>
                  <a:lnTo>
                    <a:pt x="2151" y="327"/>
                  </a:lnTo>
                  <a:lnTo>
                    <a:pt x="1902" y="327"/>
                  </a:lnTo>
                  <a:lnTo>
                    <a:pt x="1633" y="346"/>
                  </a:lnTo>
                  <a:lnTo>
                    <a:pt x="1614" y="269"/>
                  </a:lnTo>
                  <a:lnTo>
                    <a:pt x="1575" y="211"/>
                  </a:lnTo>
                  <a:lnTo>
                    <a:pt x="1479" y="115"/>
                  </a:lnTo>
                  <a:lnTo>
                    <a:pt x="1364" y="38"/>
                  </a:lnTo>
                  <a:lnTo>
                    <a:pt x="1287" y="19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" y="1720175"/>
            <a:ext cx="526975" cy="54772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103" name="Google Shape;10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78001" y="41137"/>
            <a:ext cx="955600" cy="99322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04" name="Google Shape;104;p6"/>
          <p:cNvSpPr/>
          <p:nvPr/>
        </p:nvSpPr>
        <p:spPr>
          <a:xfrm rot="-5400000" flipH="1">
            <a:off x="7113132" y="813240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8"/>
          <p:cNvGrpSpPr/>
          <p:nvPr/>
        </p:nvGrpSpPr>
        <p:grpSpPr>
          <a:xfrm>
            <a:off x="6173875" y="436700"/>
            <a:ext cx="1318100" cy="2244875"/>
            <a:chOff x="-983500" y="258600"/>
            <a:chExt cx="1318100" cy="2244875"/>
          </a:xfrm>
        </p:grpSpPr>
        <p:sp>
          <p:nvSpPr>
            <p:cNvPr id="127" name="Google Shape;127;p8"/>
            <p:cNvSpPr/>
            <p:nvPr/>
          </p:nvSpPr>
          <p:spPr>
            <a:xfrm>
              <a:off x="-983500" y="258600"/>
              <a:ext cx="1318100" cy="2244875"/>
            </a:xfrm>
            <a:custGeom>
              <a:avLst/>
              <a:gdLst/>
              <a:ahLst/>
              <a:cxnLst/>
              <a:rect l="l" t="t" r="r" b="b"/>
              <a:pathLst>
                <a:path w="52724" h="89795" extrusionOk="0">
                  <a:moveTo>
                    <a:pt x="43966" y="558"/>
                  </a:moveTo>
                  <a:lnTo>
                    <a:pt x="44004" y="577"/>
                  </a:lnTo>
                  <a:lnTo>
                    <a:pt x="44042" y="596"/>
                  </a:lnTo>
                  <a:lnTo>
                    <a:pt x="44081" y="654"/>
                  </a:lnTo>
                  <a:lnTo>
                    <a:pt x="44158" y="808"/>
                  </a:lnTo>
                  <a:lnTo>
                    <a:pt x="44215" y="1076"/>
                  </a:lnTo>
                  <a:lnTo>
                    <a:pt x="44273" y="1422"/>
                  </a:lnTo>
                  <a:lnTo>
                    <a:pt x="44330" y="1826"/>
                  </a:lnTo>
                  <a:lnTo>
                    <a:pt x="44369" y="2229"/>
                  </a:lnTo>
                  <a:lnTo>
                    <a:pt x="44369" y="2613"/>
                  </a:lnTo>
                  <a:lnTo>
                    <a:pt x="44350" y="2997"/>
                  </a:lnTo>
                  <a:lnTo>
                    <a:pt x="44292" y="3381"/>
                  </a:lnTo>
                  <a:lnTo>
                    <a:pt x="44234" y="3765"/>
                  </a:lnTo>
                  <a:lnTo>
                    <a:pt x="44138" y="4130"/>
                  </a:lnTo>
                  <a:lnTo>
                    <a:pt x="44042" y="4476"/>
                  </a:lnTo>
                  <a:lnTo>
                    <a:pt x="43927" y="4841"/>
                  </a:lnTo>
                  <a:lnTo>
                    <a:pt x="43773" y="5187"/>
                  </a:lnTo>
                  <a:lnTo>
                    <a:pt x="43620" y="5533"/>
                  </a:lnTo>
                  <a:lnTo>
                    <a:pt x="43447" y="5878"/>
                  </a:lnTo>
                  <a:lnTo>
                    <a:pt x="43255" y="6205"/>
                  </a:lnTo>
                  <a:lnTo>
                    <a:pt x="43063" y="6551"/>
                  </a:lnTo>
                  <a:lnTo>
                    <a:pt x="42621" y="7204"/>
                  </a:lnTo>
                  <a:lnTo>
                    <a:pt x="42640" y="6992"/>
                  </a:lnTo>
                  <a:lnTo>
                    <a:pt x="42640" y="6762"/>
                  </a:lnTo>
                  <a:lnTo>
                    <a:pt x="42640" y="6551"/>
                  </a:lnTo>
                  <a:lnTo>
                    <a:pt x="42602" y="6320"/>
                  </a:lnTo>
                  <a:lnTo>
                    <a:pt x="42583" y="6282"/>
                  </a:lnTo>
                  <a:lnTo>
                    <a:pt x="42544" y="6243"/>
                  </a:lnTo>
                  <a:lnTo>
                    <a:pt x="42467" y="6224"/>
                  </a:lnTo>
                  <a:lnTo>
                    <a:pt x="42391" y="6243"/>
                  </a:lnTo>
                  <a:lnTo>
                    <a:pt x="42371" y="6262"/>
                  </a:lnTo>
                  <a:lnTo>
                    <a:pt x="42333" y="6301"/>
                  </a:lnTo>
                  <a:lnTo>
                    <a:pt x="42275" y="6454"/>
                  </a:lnTo>
                  <a:lnTo>
                    <a:pt x="42314" y="6147"/>
                  </a:lnTo>
                  <a:lnTo>
                    <a:pt x="42352" y="5859"/>
                  </a:lnTo>
                  <a:lnTo>
                    <a:pt x="42352" y="5571"/>
                  </a:lnTo>
                  <a:lnTo>
                    <a:pt x="42352" y="5264"/>
                  </a:lnTo>
                  <a:lnTo>
                    <a:pt x="42333" y="4976"/>
                  </a:lnTo>
                  <a:lnTo>
                    <a:pt x="42295" y="4668"/>
                  </a:lnTo>
                  <a:lnTo>
                    <a:pt x="42237" y="4380"/>
                  </a:lnTo>
                  <a:lnTo>
                    <a:pt x="42179" y="4092"/>
                  </a:lnTo>
                  <a:lnTo>
                    <a:pt x="42237" y="3650"/>
                  </a:lnTo>
                  <a:lnTo>
                    <a:pt x="42314" y="3208"/>
                  </a:lnTo>
                  <a:lnTo>
                    <a:pt x="42448" y="2767"/>
                  </a:lnTo>
                  <a:lnTo>
                    <a:pt x="42621" y="2344"/>
                  </a:lnTo>
                  <a:lnTo>
                    <a:pt x="42775" y="1998"/>
                  </a:lnTo>
                  <a:lnTo>
                    <a:pt x="42986" y="1672"/>
                  </a:lnTo>
                  <a:lnTo>
                    <a:pt x="43197" y="1365"/>
                  </a:lnTo>
                  <a:lnTo>
                    <a:pt x="43428" y="1076"/>
                  </a:lnTo>
                  <a:lnTo>
                    <a:pt x="43620" y="827"/>
                  </a:lnTo>
                  <a:lnTo>
                    <a:pt x="43773" y="654"/>
                  </a:lnTo>
                  <a:lnTo>
                    <a:pt x="43850" y="616"/>
                  </a:lnTo>
                  <a:lnTo>
                    <a:pt x="43908" y="577"/>
                  </a:lnTo>
                  <a:lnTo>
                    <a:pt x="43966" y="558"/>
                  </a:lnTo>
                  <a:close/>
                  <a:moveTo>
                    <a:pt x="48863" y="3612"/>
                  </a:moveTo>
                  <a:lnTo>
                    <a:pt x="49017" y="3650"/>
                  </a:lnTo>
                  <a:lnTo>
                    <a:pt x="49151" y="3689"/>
                  </a:lnTo>
                  <a:lnTo>
                    <a:pt x="49228" y="3765"/>
                  </a:lnTo>
                  <a:lnTo>
                    <a:pt x="49267" y="3842"/>
                  </a:lnTo>
                  <a:lnTo>
                    <a:pt x="49267" y="3919"/>
                  </a:lnTo>
                  <a:lnTo>
                    <a:pt x="49248" y="4015"/>
                  </a:lnTo>
                  <a:lnTo>
                    <a:pt x="49209" y="4130"/>
                  </a:lnTo>
                  <a:lnTo>
                    <a:pt x="49151" y="4226"/>
                  </a:lnTo>
                  <a:lnTo>
                    <a:pt x="48979" y="4438"/>
                  </a:lnTo>
                  <a:lnTo>
                    <a:pt x="48806" y="4649"/>
                  </a:lnTo>
                  <a:lnTo>
                    <a:pt x="48633" y="4822"/>
                  </a:lnTo>
                  <a:lnTo>
                    <a:pt x="48537" y="4956"/>
                  </a:lnTo>
                  <a:lnTo>
                    <a:pt x="48249" y="5321"/>
                  </a:lnTo>
                  <a:lnTo>
                    <a:pt x="47980" y="5648"/>
                  </a:lnTo>
                  <a:lnTo>
                    <a:pt x="47711" y="5955"/>
                  </a:lnTo>
                  <a:lnTo>
                    <a:pt x="47423" y="6243"/>
                  </a:lnTo>
                  <a:lnTo>
                    <a:pt x="47096" y="6493"/>
                  </a:lnTo>
                  <a:lnTo>
                    <a:pt x="46751" y="6704"/>
                  </a:lnTo>
                  <a:lnTo>
                    <a:pt x="46386" y="6915"/>
                  </a:lnTo>
                  <a:lnTo>
                    <a:pt x="45944" y="7127"/>
                  </a:lnTo>
                  <a:lnTo>
                    <a:pt x="45483" y="7300"/>
                  </a:lnTo>
                  <a:lnTo>
                    <a:pt x="44984" y="7453"/>
                  </a:lnTo>
                  <a:lnTo>
                    <a:pt x="44004" y="7684"/>
                  </a:lnTo>
                  <a:lnTo>
                    <a:pt x="43370" y="7857"/>
                  </a:lnTo>
                  <a:lnTo>
                    <a:pt x="43773" y="7607"/>
                  </a:lnTo>
                  <a:lnTo>
                    <a:pt x="44138" y="7338"/>
                  </a:lnTo>
                  <a:lnTo>
                    <a:pt x="44503" y="7050"/>
                  </a:lnTo>
                  <a:lnTo>
                    <a:pt x="44868" y="6743"/>
                  </a:lnTo>
                  <a:lnTo>
                    <a:pt x="45214" y="6435"/>
                  </a:lnTo>
                  <a:lnTo>
                    <a:pt x="45541" y="6109"/>
                  </a:lnTo>
                  <a:lnTo>
                    <a:pt x="45848" y="5763"/>
                  </a:lnTo>
                  <a:lnTo>
                    <a:pt x="46155" y="5398"/>
                  </a:lnTo>
                  <a:lnTo>
                    <a:pt x="46328" y="5148"/>
                  </a:lnTo>
                  <a:lnTo>
                    <a:pt x="46482" y="4899"/>
                  </a:lnTo>
                  <a:lnTo>
                    <a:pt x="46616" y="4649"/>
                  </a:lnTo>
                  <a:lnTo>
                    <a:pt x="46751" y="4380"/>
                  </a:lnTo>
                  <a:lnTo>
                    <a:pt x="47231" y="4073"/>
                  </a:lnTo>
                  <a:lnTo>
                    <a:pt x="47480" y="3938"/>
                  </a:lnTo>
                  <a:lnTo>
                    <a:pt x="47730" y="3823"/>
                  </a:lnTo>
                  <a:lnTo>
                    <a:pt x="47999" y="3727"/>
                  </a:lnTo>
                  <a:lnTo>
                    <a:pt x="48268" y="3650"/>
                  </a:lnTo>
                  <a:lnTo>
                    <a:pt x="48556" y="3612"/>
                  </a:lnTo>
                  <a:close/>
                  <a:moveTo>
                    <a:pt x="40720" y="1345"/>
                  </a:moveTo>
                  <a:lnTo>
                    <a:pt x="40931" y="1691"/>
                  </a:lnTo>
                  <a:lnTo>
                    <a:pt x="41123" y="2037"/>
                  </a:lnTo>
                  <a:lnTo>
                    <a:pt x="41296" y="2383"/>
                  </a:lnTo>
                  <a:lnTo>
                    <a:pt x="41449" y="2748"/>
                  </a:lnTo>
                  <a:lnTo>
                    <a:pt x="41603" y="3112"/>
                  </a:lnTo>
                  <a:lnTo>
                    <a:pt x="41718" y="3477"/>
                  </a:lnTo>
                  <a:lnTo>
                    <a:pt x="41834" y="3862"/>
                  </a:lnTo>
                  <a:lnTo>
                    <a:pt x="41930" y="4246"/>
                  </a:lnTo>
                  <a:lnTo>
                    <a:pt x="41987" y="4611"/>
                  </a:lnTo>
                  <a:lnTo>
                    <a:pt x="42006" y="4899"/>
                  </a:lnTo>
                  <a:lnTo>
                    <a:pt x="42026" y="5187"/>
                  </a:lnTo>
                  <a:lnTo>
                    <a:pt x="42026" y="5475"/>
                  </a:lnTo>
                  <a:lnTo>
                    <a:pt x="42006" y="5763"/>
                  </a:lnTo>
                  <a:lnTo>
                    <a:pt x="41968" y="6051"/>
                  </a:lnTo>
                  <a:lnTo>
                    <a:pt x="41891" y="6608"/>
                  </a:lnTo>
                  <a:lnTo>
                    <a:pt x="41776" y="7165"/>
                  </a:lnTo>
                  <a:lnTo>
                    <a:pt x="41699" y="7204"/>
                  </a:lnTo>
                  <a:lnTo>
                    <a:pt x="41680" y="7223"/>
                  </a:lnTo>
                  <a:lnTo>
                    <a:pt x="41661" y="7261"/>
                  </a:lnTo>
                  <a:lnTo>
                    <a:pt x="41584" y="7569"/>
                  </a:lnTo>
                  <a:lnTo>
                    <a:pt x="41488" y="7914"/>
                  </a:lnTo>
                  <a:lnTo>
                    <a:pt x="41181" y="7300"/>
                  </a:lnTo>
                  <a:lnTo>
                    <a:pt x="41238" y="7127"/>
                  </a:lnTo>
                  <a:lnTo>
                    <a:pt x="41334" y="6954"/>
                  </a:lnTo>
                  <a:lnTo>
                    <a:pt x="41334" y="6915"/>
                  </a:lnTo>
                  <a:lnTo>
                    <a:pt x="41334" y="6877"/>
                  </a:lnTo>
                  <a:lnTo>
                    <a:pt x="41315" y="6839"/>
                  </a:lnTo>
                  <a:lnTo>
                    <a:pt x="41277" y="6819"/>
                  </a:lnTo>
                  <a:lnTo>
                    <a:pt x="41181" y="6819"/>
                  </a:lnTo>
                  <a:lnTo>
                    <a:pt x="41161" y="6858"/>
                  </a:lnTo>
                  <a:lnTo>
                    <a:pt x="41065" y="7088"/>
                  </a:lnTo>
                  <a:lnTo>
                    <a:pt x="40662" y="6339"/>
                  </a:lnTo>
                  <a:lnTo>
                    <a:pt x="40470" y="5955"/>
                  </a:lnTo>
                  <a:lnTo>
                    <a:pt x="40316" y="5571"/>
                  </a:lnTo>
                  <a:lnTo>
                    <a:pt x="40259" y="5417"/>
                  </a:lnTo>
                  <a:lnTo>
                    <a:pt x="40201" y="5244"/>
                  </a:lnTo>
                  <a:lnTo>
                    <a:pt x="40163" y="4918"/>
                  </a:lnTo>
                  <a:lnTo>
                    <a:pt x="40143" y="4591"/>
                  </a:lnTo>
                  <a:lnTo>
                    <a:pt x="40143" y="4265"/>
                  </a:lnTo>
                  <a:lnTo>
                    <a:pt x="40182" y="3919"/>
                  </a:lnTo>
                  <a:lnTo>
                    <a:pt x="40239" y="3593"/>
                  </a:lnTo>
                  <a:lnTo>
                    <a:pt x="40393" y="2940"/>
                  </a:lnTo>
                  <a:lnTo>
                    <a:pt x="40624" y="2133"/>
                  </a:lnTo>
                  <a:lnTo>
                    <a:pt x="40681" y="1883"/>
                  </a:lnTo>
                  <a:lnTo>
                    <a:pt x="40720" y="1653"/>
                  </a:lnTo>
                  <a:lnTo>
                    <a:pt x="40739" y="1461"/>
                  </a:lnTo>
                  <a:lnTo>
                    <a:pt x="40739" y="1403"/>
                  </a:lnTo>
                  <a:lnTo>
                    <a:pt x="40720" y="1345"/>
                  </a:lnTo>
                  <a:close/>
                  <a:moveTo>
                    <a:pt x="49075" y="4764"/>
                  </a:moveTo>
                  <a:lnTo>
                    <a:pt x="49113" y="4783"/>
                  </a:lnTo>
                  <a:lnTo>
                    <a:pt x="49132" y="4822"/>
                  </a:lnTo>
                  <a:lnTo>
                    <a:pt x="49132" y="4880"/>
                  </a:lnTo>
                  <a:lnTo>
                    <a:pt x="49113" y="4956"/>
                  </a:lnTo>
                  <a:lnTo>
                    <a:pt x="49017" y="5148"/>
                  </a:lnTo>
                  <a:lnTo>
                    <a:pt x="48883" y="5379"/>
                  </a:lnTo>
                  <a:lnTo>
                    <a:pt x="48575" y="5801"/>
                  </a:lnTo>
                  <a:lnTo>
                    <a:pt x="48402" y="6051"/>
                  </a:lnTo>
                  <a:lnTo>
                    <a:pt x="48230" y="6224"/>
                  </a:lnTo>
                  <a:lnTo>
                    <a:pt x="48037" y="6378"/>
                  </a:lnTo>
                  <a:lnTo>
                    <a:pt x="47865" y="6531"/>
                  </a:lnTo>
                  <a:lnTo>
                    <a:pt x="47653" y="6666"/>
                  </a:lnTo>
                  <a:lnTo>
                    <a:pt x="47250" y="6935"/>
                  </a:lnTo>
                  <a:lnTo>
                    <a:pt x="46827" y="7184"/>
                  </a:lnTo>
                  <a:lnTo>
                    <a:pt x="46520" y="7338"/>
                  </a:lnTo>
                  <a:lnTo>
                    <a:pt x="46213" y="7472"/>
                  </a:lnTo>
                  <a:lnTo>
                    <a:pt x="45905" y="7607"/>
                  </a:lnTo>
                  <a:lnTo>
                    <a:pt x="45579" y="7703"/>
                  </a:lnTo>
                  <a:lnTo>
                    <a:pt x="45252" y="7799"/>
                  </a:lnTo>
                  <a:lnTo>
                    <a:pt x="44926" y="7876"/>
                  </a:lnTo>
                  <a:lnTo>
                    <a:pt x="44599" y="7933"/>
                  </a:lnTo>
                  <a:lnTo>
                    <a:pt x="44254" y="7972"/>
                  </a:lnTo>
                  <a:lnTo>
                    <a:pt x="44657" y="7895"/>
                  </a:lnTo>
                  <a:lnTo>
                    <a:pt x="45041" y="7780"/>
                  </a:lnTo>
                  <a:lnTo>
                    <a:pt x="45425" y="7665"/>
                  </a:lnTo>
                  <a:lnTo>
                    <a:pt x="45790" y="7530"/>
                  </a:lnTo>
                  <a:lnTo>
                    <a:pt x="46155" y="7376"/>
                  </a:lnTo>
                  <a:lnTo>
                    <a:pt x="46520" y="7223"/>
                  </a:lnTo>
                  <a:lnTo>
                    <a:pt x="46885" y="7050"/>
                  </a:lnTo>
                  <a:lnTo>
                    <a:pt x="47231" y="6858"/>
                  </a:lnTo>
                  <a:lnTo>
                    <a:pt x="47404" y="6743"/>
                  </a:lnTo>
                  <a:lnTo>
                    <a:pt x="47557" y="6627"/>
                  </a:lnTo>
                  <a:lnTo>
                    <a:pt x="47730" y="6493"/>
                  </a:lnTo>
                  <a:lnTo>
                    <a:pt x="47865" y="6358"/>
                  </a:lnTo>
                  <a:lnTo>
                    <a:pt x="48153" y="6070"/>
                  </a:lnTo>
                  <a:lnTo>
                    <a:pt x="48383" y="5744"/>
                  </a:lnTo>
                  <a:lnTo>
                    <a:pt x="48729" y="5244"/>
                  </a:lnTo>
                  <a:lnTo>
                    <a:pt x="49075" y="4764"/>
                  </a:lnTo>
                  <a:close/>
                  <a:moveTo>
                    <a:pt x="46981" y="1922"/>
                  </a:moveTo>
                  <a:lnTo>
                    <a:pt x="47077" y="1941"/>
                  </a:lnTo>
                  <a:lnTo>
                    <a:pt x="47116" y="1960"/>
                  </a:lnTo>
                  <a:lnTo>
                    <a:pt x="47135" y="1979"/>
                  </a:lnTo>
                  <a:lnTo>
                    <a:pt x="47135" y="1998"/>
                  </a:lnTo>
                  <a:lnTo>
                    <a:pt x="47154" y="2056"/>
                  </a:lnTo>
                  <a:lnTo>
                    <a:pt x="47116" y="2152"/>
                  </a:lnTo>
                  <a:lnTo>
                    <a:pt x="47039" y="2383"/>
                  </a:lnTo>
                  <a:lnTo>
                    <a:pt x="46962" y="2613"/>
                  </a:lnTo>
                  <a:lnTo>
                    <a:pt x="46847" y="3074"/>
                  </a:lnTo>
                  <a:lnTo>
                    <a:pt x="46731" y="3439"/>
                  </a:lnTo>
                  <a:lnTo>
                    <a:pt x="46616" y="3785"/>
                  </a:lnTo>
                  <a:lnTo>
                    <a:pt x="46462" y="4130"/>
                  </a:lnTo>
                  <a:lnTo>
                    <a:pt x="46309" y="4438"/>
                  </a:lnTo>
                  <a:lnTo>
                    <a:pt x="46117" y="4726"/>
                  </a:lnTo>
                  <a:lnTo>
                    <a:pt x="45944" y="5014"/>
                  </a:lnTo>
                  <a:lnTo>
                    <a:pt x="45733" y="5283"/>
                  </a:lnTo>
                  <a:lnTo>
                    <a:pt x="45521" y="5552"/>
                  </a:lnTo>
                  <a:lnTo>
                    <a:pt x="45291" y="5801"/>
                  </a:lnTo>
                  <a:lnTo>
                    <a:pt x="45060" y="6051"/>
                  </a:lnTo>
                  <a:lnTo>
                    <a:pt x="44561" y="6512"/>
                  </a:lnTo>
                  <a:lnTo>
                    <a:pt x="44042" y="6973"/>
                  </a:lnTo>
                  <a:lnTo>
                    <a:pt x="43485" y="7434"/>
                  </a:lnTo>
                  <a:lnTo>
                    <a:pt x="43524" y="7338"/>
                  </a:lnTo>
                  <a:lnTo>
                    <a:pt x="43524" y="7280"/>
                  </a:lnTo>
                  <a:lnTo>
                    <a:pt x="43524" y="7223"/>
                  </a:lnTo>
                  <a:lnTo>
                    <a:pt x="43485" y="7165"/>
                  </a:lnTo>
                  <a:lnTo>
                    <a:pt x="43428" y="7127"/>
                  </a:lnTo>
                  <a:lnTo>
                    <a:pt x="43370" y="7108"/>
                  </a:lnTo>
                  <a:lnTo>
                    <a:pt x="43313" y="7108"/>
                  </a:lnTo>
                  <a:lnTo>
                    <a:pt x="43255" y="7127"/>
                  </a:lnTo>
                  <a:lnTo>
                    <a:pt x="43216" y="7165"/>
                  </a:lnTo>
                  <a:lnTo>
                    <a:pt x="42794" y="7684"/>
                  </a:lnTo>
                  <a:lnTo>
                    <a:pt x="42371" y="8183"/>
                  </a:lnTo>
                  <a:lnTo>
                    <a:pt x="42506" y="7780"/>
                  </a:lnTo>
                  <a:lnTo>
                    <a:pt x="42602" y="7357"/>
                  </a:lnTo>
                  <a:lnTo>
                    <a:pt x="42640" y="7396"/>
                  </a:lnTo>
                  <a:lnTo>
                    <a:pt x="42679" y="7415"/>
                  </a:lnTo>
                  <a:lnTo>
                    <a:pt x="42717" y="7415"/>
                  </a:lnTo>
                  <a:lnTo>
                    <a:pt x="42775" y="7396"/>
                  </a:lnTo>
                  <a:lnTo>
                    <a:pt x="42948" y="7204"/>
                  </a:lnTo>
                  <a:lnTo>
                    <a:pt x="43120" y="7011"/>
                  </a:lnTo>
                  <a:lnTo>
                    <a:pt x="43428" y="6627"/>
                  </a:lnTo>
                  <a:lnTo>
                    <a:pt x="43697" y="6224"/>
                  </a:lnTo>
                  <a:lnTo>
                    <a:pt x="43946" y="5782"/>
                  </a:lnTo>
                  <a:lnTo>
                    <a:pt x="44138" y="5340"/>
                  </a:lnTo>
                  <a:lnTo>
                    <a:pt x="44311" y="4880"/>
                  </a:lnTo>
                  <a:lnTo>
                    <a:pt x="44427" y="4399"/>
                  </a:lnTo>
                  <a:lnTo>
                    <a:pt x="44542" y="3919"/>
                  </a:lnTo>
                  <a:lnTo>
                    <a:pt x="44753" y="3573"/>
                  </a:lnTo>
                  <a:lnTo>
                    <a:pt x="44984" y="3228"/>
                  </a:lnTo>
                  <a:lnTo>
                    <a:pt x="45233" y="2901"/>
                  </a:lnTo>
                  <a:lnTo>
                    <a:pt x="45502" y="2575"/>
                  </a:lnTo>
                  <a:lnTo>
                    <a:pt x="45809" y="2383"/>
                  </a:lnTo>
                  <a:lnTo>
                    <a:pt x="46098" y="2248"/>
                  </a:lnTo>
                  <a:lnTo>
                    <a:pt x="46424" y="2094"/>
                  </a:lnTo>
                  <a:lnTo>
                    <a:pt x="46731" y="1979"/>
                  </a:lnTo>
                  <a:lnTo>
                    <a:pt x="46885" y="1941"/>
                  </a:lnTo>
                  <a:lnTo>
                    <a:pt x="46981" y="1922"/>
                  </a:lnTo>
                  <a:close/>
                  <a:moveTo>
                    <a:pt x="48940" y="6589"/>
                  </a:moveTo>
                  <a:lnTo>
                    <a:pt x="49094" y="6608"/>
                  </a:lnTo>
                  <a:lnTo>
                    <a:pt x="49401" y="6685"/>
                  </a:lnTo>
                  <a:lnTo>
                    <a:pt x="49708" y="6800"/>
                  </a:lnTo>
                  <a:lnTo>
                    <a:pt x="50016" y="6935"/>
                  </a:lnTo>
                  <a:lnTo>
                    <a:pt x="50304" y="7088"/>
                  </a:lnTo>
                  <a:lnTo>
                    <a:pt x="50592" y="7242"/>
                  </a:lnTo>
                  <a:lnTo>
                    <a:pt x="50707" y="7319"/>
                  </a:lnTo>
                  <a:lnTo>
                    <a:pt x="50784" y="7376"/>
                  </a:lnTo>
                  <a:lnTo>
                    <a:pt x="50803" y="7434"/>
                  </a:lnTo>
                  <a:lnTo>
                    <a:pt x="50784" y="7472"/>
                  </a:lnTo>
                  <a:lnTo>
                    <a:pt x="50746" y="7511"/>
                  </a:lnTo>
                  <a:lnTo>
                    <a:pt x="50669" y="7549"/>
                  </a:lnTo>
                  <a:lnTo>
                    <a:pt x="50438" y="7665"/>
                  </a:lnTo>
                  <a:lnTo>
                    <a:pt x="49862" y="8029"/>
                  </a:lnTo>
                  <a:lnTo>
                    <a:pt x="49574" y="8202"/>
                  </a:lnTo>
                  <a:lnTo>
                    <a:pt x="49286" y="8356"/>
                  </a:lnTo>
                  <a:lnTo>
                    <a:pt x="48998" y="8490"/>
                  </a:lnTo>
                  <a:lnTo>
                    <a:pt x="48691" y="8606"/>
                  </a:lnTo>
                  <a:lnTo>
                    <a:pt x="48383" y="8702"/>
                  </a:lnTo>
                  <a:lnTo>
                    <a:pt x="48076" y="8759"/>
                  </a:lnTo>
                  <a:lnTo>
                    <a:pt x="47769" y="8817"/>
                  </a:lnTo>
                  <a:lnTo>
                    <a:pt x="47442" y="8836"/>
                  </a:lnTo>
                  <a:lnTo>
                    <a:pt x="47116" y="8855"/>
                  </a:lnTo>
                  <a:lnTo>
                    <a:pt x="46808" y="8855"/>
                  </a:lnTo>
                  <a:lnTo>
                    <a:pt x="46155" y="8817"/>
                  </a:lnTo>
                  <a:lnTo>
                    <a:pt x="45502" y="8740"/>
                  </a:lnTo>
                  <a:lnTo>
                    <a:pt x="44215" y="8586"/>
                  </a:lnTo>
                  <a:lnTo>
                    <a:pt x="44158" y="8586"/>
                  </a:lnTo>
                  <a:lnTo>
                    <a:pt x="44158" y="8510"/>
                  </a:lnTo>
                  <a:lnTo>
                    <a:pt x="44119" y="8452"/>
                  </a:lnTo>
                  <a:lnTo>
                    <a:pt x="44062" y="8414"/>
                  </a:lnTo>
                  <a:lnTo>
                    <a:pt x="44004" y="8375"/>
                  </a:lnTo>
                  <a:lnTo>
                    <a:pt x="44042" y="8298"/>
                  </a:lnTo>
                  <a:lnTo>
                    <a:pt x="44311" y="8298"/>
                  </a:lnTo>
                  <a:lnTo>
                    <a:pt x="44580" y="8279"/>
                  </a:lnTo>
                  <a:lnTo>
                    <a:pt x="44849" y="8241"/>
                  </a:lnTo>
                  <a:lnTo>
                    <a:pt x="45118" y="8183"/>
                  </a:lnTo>
                  <a:lnTo>
                    <a:pt x="45387" y="8126"/>
                  </a:lnTo>
                  <a:lnTo>
                    <a:pt x="45656" y="8049"/>
                  </a:lnTo>
                  <a:lnTo>
                    <a:pt x="45925" y="7953"/>
                  </a:lnTo>
                  <a:lnTo>
                    <a:pt x="46194" y="7857"/>
                  </a:lnTo>
                  <a:lnTo>
                    <a:pt x="46462" y="7741"/>
                  </a:lnTo>
                  <a:lnTo>
                    <a:pt x="46712" y="7626"/>
                  </a:lnTo>
                  <a:lnTo>
                    <a:pt x="46981" y="7492"/>
                  </a:lnTo>
                  <a:lnTo>
                    <a:pt x="47212" y="7338"/>
                  </a:lnTo>
                  <a:lnTo>
                    <a:pt x="47461" y="7184"/>
                  </a:lnTo>
                  <a:lnTo>
                    <a:pt x="47692" y="7031"/>
                  </a:lnTo>
                  <a:lnTo>
                    <a:pt x="47922" y="6858"/>
                  </a:lnTo>
                  <a:lnTo>
                    <a:pt x="48134" y="6666"/>
                  </a:lnTo>
                  <a:lnTo>
                    <a:pt x="48306" y="6627"/>
                  </a:lnTo>
                  <a:lnTo>
                    <a:pt x="48460" y="6608"/>
                  </a:lnTo>
                  <a:lnTo>
                    <a:pt x="48633" y="6589"/>
                  </a:lnTo>
                  <a:close/>
                  <a:moveTo>
                    <a:pt x="43620" y="8279"/>
                  </a:moveTo>
                  <a:lnTo>
                    <a:pt x="43543" y="8394"/>
                  </a:lnTo>
                  <a:lnTo>
                    <a:pt x="43447" y="8510"/>
                  </a:lnTo>
                  <a:lnTo>
                    <a:pt x="43236" y="8586"/>
                  </a:lnTo>
                  <a:lnTo>
                    <a:pt x="43044" y="8683"/>
                  </a:lnTo>
                  <a:lnTo>
                    <a:pt x="42852" y="8798"/>
                  </a:lnTo>
                  <a:lnTo>
                    <a:pt x="42659" y="8913"/>
                  </a:lnTo>
                  <a:lnTo>
                    <a:pt x="42871" y="8740"/>
                  </a:lnTo>
                  <a:lnTo>
                    <a:pt x="43082" y="8567"/>
                  </a:lnTo>
                  <a:lnTo>
                    <a:pt x="43313" y="8414"/>
                  </a:lnTo>
                  <a:lnTo>
                    <a:pt x="43543" y="8279"/>
                  </a:lnTo>
                  <a:close/>
                  <a:moveTo>
                    <a:pt x="41104" y="7684"/>
                  </a:moveTo>
                  <a:lnTo>
                    <a:pt x="41430" y="8222"/>
                  </a:lnTo>
                  <a:lnTo>
                    <a:pt x="41411" y="8471"/>
                  </a:lnTo>
                  <a:lnTo>
                    <a:pt x="41430" y="8721"/>
                  </a:lnTo>
                  <a:lnTo>
                    <a:pt x="41449" y="8836"/>
                  </a:lnTo>
                  <a:lnTo>
                    <a:pt x="41488" y="8932"/>
                  </a:lnTo>
                  <a:lnTo>
                    <a:pt x="41526" y="9047"/>
                  </a:lnTo>
                  <a:lnTo>
                    <a:pt x="41584" y="9143"/>
                  </a:lnTo>
                  <a:lnTo>
                    <a:pt x="41488" y="9047"/>
                  </a:lnTo>
                  <a:lnTo>
                    <a:pt x="41373" y="8913"/>
                  </a:lnTo>
                  <a:lnTo>
                    <a:pt x="41277" y="8740"/>
                  </a:lnTo>
                  <a:lnTo>
                    <a:pt x="41200" y="8567"/>
                  </a:lnTo>
                  <a:lnTo>
                    <a:pt x="41161" y="8394"/>
                  </a:lnTo>
                  <a:lnTo>
                    <a:pt x="41123" y="8222"/>
                  </a:lnTo>
                  <a:lnTo>
                    <a:pt x="41104" y="8049"/>
                  </a:lnTo>
                  <a:lnTo>
                    <a:pt x="41084" y="7857"/>
                  </a:lnTo>
                  <a:lnTo>
                    <a:pt x="41104" y="7684"/>
                  </a:lnTo>
                  <a:close/>
                  <a:moveTo>
                    <a:pt x="44523" y="8913"/>
                  </a:moveTo>
                  <a:lnTo>
                    <a:pt x="44907" y="8990"/>
                  </a:lnTo>
                  <a:lnTo>
                    <a:pt x="45310" y="9047"/>
                  </a:lnTo>
                  <a:lnTo>
                    <a:pt x="45713" y="9086"/>
                  </a:lnTo>
                  <a:lnTo>
                    <a:pt x="46136" y="9124"/>
                  </a:lnTo>
                  <a:lnTo>
                    <a:pt x="46539" y="9124"/>
                  </a:lnTo>
                  <a:lnTo>
                    <a:pt x="46943" y="9143"/>
                  </a:lnTo>
                  <a:lnTo>
                    <a:pt x="47346" y="9124"/>
                  </a:lnTo>
                  <a:lnTo>
                    <a:pt x="47749" y="9086"/>
                  </a:lnTo>
                  <a:lnTo>
                    <a:pt x="47769" y="9124"/>
                  </a:lnTo>
                  <a:lnTo>
                    <a:pt x="47807" y="9163"/>
                  </a:lnTo>
                  <a:lnTo>
                    <a:pt x="48114" y="9336"/>
                  </a:lnTo>
                  <a:lnTo>
                    <a:pt x="48402" y="9528"/>
                  </a:lnTo>
                  <a:lnTo>
                    <a:pt x="48691" y="9758"/>
                  </a:lnTo>
                  <a:lnTo>
                    <a:pt x="48959" y="9989"/>
                  </a:lnTo>
                  <a:lnTo>
                    <a:pt x="49113" y="10258"/>
                  </a:lnTo>
                  <a:lnTo>
                    <a:pt x="49228" y="10488"/>
                  </a:lnTo>
                  <a:lnTo>
                    <a:pt x="49344" y="10718"/>
                  </a:lnTo>
                  <a:lnTo>
                    <a:pt x="49420" y="10949"/>
                  </a:lnTo>
                  <a:lnTo>
                    <a:pt x="49459" y="11026"/>
                  </a:lnTo>
                  <a:lnTo>
                    <a:pt x="49459" y="11103"/>
                  </a:lnTo>
                  <a:lnTo>
                    <a:pt x="49440" y="11141"/>
                  </a:lnTo>
                  <a:lnTo>
                    <a:pt x="49420" y="11160"/>
                  </a:lnTo>
                  <a:lnTo>
                    <a:pt x="49363" y="11141"/>
                  </a:lnTo>
                  <a:lnTo>
                    <a:pt x="49267" y="11103"/>
                  </a:lnTo>
                  <a:lnTo>
                    <a:pt x="49055" y="10968"/>
                  </a:lnTo>
                  <a:lnTo>
                    <a:pt x="48825" y="10853"/>
                  </a:lnTo>
                  <a:lnTo>
                    <a:pt x="48383" y="10680"/>
                  </a:lnTo>
                  <a:lnTo>
                    <a:pt x="47845" y="10488"/>
                  </a:lnTo>
                  <a:lnTo>
                    <a:pt x="47308" y="10334"/>
                  </a:lnTo>
                  <a:lnTo>
                    <a:pt x="46808" y="10181"/>
                  </a:lnTo>
                  <a:lnTo>
                    <a:pt x="46309" y="10008"/>
                  </a:lnTo>
                  <a:lnTo>
                    <a:pt x="45829" y="9816"/>
                  </a:lnTo>
                  <a:lnTo>
                    <a:pt x="45598" y="9700"/>
                  </a:lnTo>
                  <a:lnTo>
                    <a:pt x="45368" y="9585"/>
                  </a:lnTo>
                  <a:lnTo>
                    <a:pt x="45156" y="9451"/>
                  </a:lnTo>
                  <a:lnTo>
                    <a:pt x="44926" y="9278"/>
                  </a:lnTo>
                  <a:lnTo>
                    <a:pt x="44715" y="9105"/>
                  </a:lnTo>
                  <a:lnTo>
                    <a:pt x="44523" y="8913"/>
                  </a:lnTo>
                  <a:close/>
                  <a:moveTo>
                    <a:pt x="31116" y="9585"/>
                  </a:moveTo>
                  <a:lnTo>
                    <a:pt x="31193" y="9604"/>
                  </a:lnTo>
                  <a:lnTo>
                    <a:pt x="31231" y="9624"/>
                  </a:lnTo>
                  <a:lnTo>
                    <a:pt x="31231" y="9662"/>
                  </a:lnTo>
                  <a:lnTo>
                    <a:pt x="31231" y="9758"/>
                  </a:lnTo>
                  <a:lnTo>
                    <a:pt x="31193" y="9912"/>
                  </a:lnTo>
                  <a:lnTo>
                    <a:pt x="31058" y="10161"/>
                  </a:lnTo>
                  <a:lnTo>
                    <a:pt x="30924" y="10411"/>
                  </a:lnTo>
                  <a:lnTo>
                    <a:pt x="30751" y="10642"/>
                  </a:lnTo>
                  <a:lnTo>
                    <a:pt x="30559" y="10853"/>
                  </a:lnTo>
                  <a:lnTo>
                    <a:pt x="30348" y="11045"/>
                  </a:lnTo>
                  <a:lnTo>
                    <a:pt x="30136" y="11237"/>
                  </a:lnTo>
                  <a:lnTo>
                    <a:pt x="29925" y="11410"/>
                  </a:lnTo>
                  <a:lnTo>
                    <a:pt x="29695" y="11583"/>
                  </a:lnTo>
                  <a:lnTo>
                    <a:pt x="29483" y="11717"/>
                  </a:lnTo>
                  <a:lnTo>
                    <a:pt x="29272" y="11852"/>
                  </a:lnTo>
                  <a:lnTo>
                    <a:pt x="28850" y="12063"/>
                  </a:lnTo>
                  <a:lnTo>
                    <a:pt x="28408" y="12255"/>
                  </a:lnTo>
                  <a:lnTo>
                    <a:pt x="27947" y="12409"/>
                  </a:lnTo>
                  <a:lnTo>
                    <a:pt x="27908" y="12389"/>
                  </a:lnTo>
                  <a:lnTo>
                    <a:pt x="27851" y="12370"/>
                  </a:lnTo>
                  <a:lnTo>
                    <a:pt x="27812" y="12370"/>
                  </a:lnTo>
                  <a:lnTo>
                    <a:pt x="27755" y="12389"/>
                  </a:lnTo>
                  <a:lnTo>
                    <a:pt x="27947" y="12063"/>
                  </a:lnTo>
                  <a:lnTo>
                    <a:pt x="28158" y="11871"/>
                  </a:lnTo>
                  <a:lnTo>
                    <a:pt x="28350" y="11679"/>
                  </a:lnTo>
                  <a:lnTo>
                    <a:pt x="28542" y="11487"/>
                  </a:lnTo>
                  <a:lnTo>
                    <a:pt x="28715" y="11275"/>
                  </a:lnTo>
                  <a:lnTo>
                    <a:pt x="28869" y="11045"/>
                  </a:lnTo>
                  <a:lnTo>
                    <a:pt x="29003" y="10815"/>
                  </a:lnTo>
                  <a:lnTo>
                    <a:pt x="29138" y="10584"/>
                  </a:lnTo>
                  <a:lnTo>
                    <a:pt x="29272" y="10334"/>
                  </a:lnTo>
                  <a:lnTo>
                    <a:pt x="29311" y="10373"/>
                  </a:lnTo>
                  <a:lnTo>
                    <a:pt x="29349" y="10373"/>
                  </a:lnTo>
                  <a:lnTo>
                    <a:pt x="29368" y="10354"/>
                  </a:lnTo>
                  <a:lnTo>
                    <a:pt x="29848" y="10085"/>
                  </a:lnTo>
                  <a:lnTo>
                    <a:pt x="30194" y="9893"/>
                  </a:lnTo>
                  <a:lnTo>
                    <a:pt x="30559" y="9720"/>
                  </a:lnTo>
                  <a:lnTo>
                    <a:pt x="30713" y="9662"/>
                  </a:lnTo>
                  <a:lnTo>
                    <a:pt x="30866" y="9604"/>
                  </a:lnTo>
                  <a:lnTo>
                    <a:pt x="31001" y="9585"/>
                  </a:lnTo>
                  <a:close/>
                  <a:moveTo>
                    <a:pt x="29426" y="7607"/>
                  </a:moveTo>
                  <a:lnTo>
                    <a:pt x="29483" y="7626"/>
                  </a:lnTo>
                  <a:lnTo>
                    <a:pt x="29522" y="7665"/>
                  </a:lnTo>
                  <a:lnTo>
                    <a:pt x="29560" y="7722"/>
                  </a:lnTo>
                  <a:lnTo>
                    <a:pt x="29599" y="7837"/>
                  </a:lnTo>
                  <a:lnTo>
                    <a:pt x="29618" y="8010"/>
                  </a:lnTo>
                  <a:lnTo>
                    <a:pt x="29618" y="8222"/>
                  </a:lnTo>
                  <a:lnTo>
                    <a:pt x="29579" y="8452"/>
                  </a:lnTo>
                  <a:lnTo>
                    <a:pt x="29483" y="8932"/>
                  </a:lnTo>
                  <a:lnTo>
                    <a:pt x="29368" y="9412"/>
                  </a:lnTo>
                  <a:lnTo>
                    <a:pt x="29234" y="9816"/>
                  </a:lnTo>
                  <a:lnTo>
                    <a:pt x="29138" y="10085"/>
                  </a:lnTo>
                  <a:lnTo>
                    <a:pt x="29042" y="10315"/>
                  </a:lnTo>
                  <a:lnTo>
                    <a:pt x="28907" y="10526"/>
                  </a:lnTo>
                  <a:lnTo>
                    <a:pt x="28773" y="10738"/>
                  </a:lnTo>
                  <a:lnTo>
                    <a:pt x="28638" y="10930"/>
                  </a:lnTo>
                  <a:lnTo>
                    <a:pt x="28485" y="11122"/>
                  </a:lnTo>
                  <a:lnTo>
                    <a:pt x="28312" y="11314"/>
                  </a:lnTo>
                  <a:lnTo>
                    <a:pt x="27966" y="11660"/>
                  </a:lnTo>
                  <a:lnTo>
                    <a:pt x="27908" y="11640"/>
                  </a:lnTo>
                  <a:lnTo>
                    <a:pt x="27870" y="11621"/>
                  </a:lnTo>
                  <a:lnTo>
                    <a:pt x="27812" y="11621"/>
                  </a:lnTo>
                  <a:lnTo>
                    <a:pt x="27755" y="11660"/>
                  </a:lnTo>
                  <a:lnTo>
                    <a:pt x="27524" y="11832"/>
                  </a:lnTo>
                  <a:lnTo>
                    <a:pt x="27313" y="12025"/>
                  </a:lnTo>
                  <a:lnTo>
                    <a:pt x="27121" y="12217"/>
                  </a:lnTo>
                  <a:lnTo>
                    <a:pt x="26929" y="12447"/>
                  </a:lnTo>
                  <a:lnTo>
                    <a:pt x="26948" y="12351"/>
                  </a:lnTo>
                  <a:lnTo>
                    <a:pt x="27063" y="12197"/>
                  </a:lnTo>
                  <a:lnTo>
                    <a:pt x="27159" y="12063"/>
                  </a:lnTo>
                  <a:lnTo>
                    <a:pt x="27236" y="11909"/>
                  </a:lnTo>
                  <a:lnTo>
                    <a:pt x="27313" y="11736"/>
                  </a:lnTo>
                  <a:lnTo>
                    <a:pt x="27351" y="11717"/>
                  </a:lnTo>
                  <a:lnTo>
                    <a:pt x="27351" y="11679"/>
                  </a:lnTo>
                  <a:lnTo>
                    <a:pt x="27351" y="11660"/>
                  </a:lnTo>
                  <a:lnTo>
                    <a:pt x="27428" y="11448"/>
                  </a:lnTo>
                  <a:lnTo>
                    <a:pt x="27486" y="11218"/>
                  </a:lnTo>
                  <a:lnTo>
                    <a:pt x="27543" y="10987"/>
                  </a:lnTo>
                  <a:lnTo>
                    <a:pt x="27563" y="10757"/>
                  </a:lnTo>
                  <a:lnTo>
                    <a:pt x="27582" y="10507"/>
                  </a:lnTo>
                  <a:lnTo>
                    <a:pt x="27601" y="10277"/>
                  </a:lnTo>
                  <a:lnTo>
                    <a:pt x="27582" y="9758"/>
                  </a:lnTo>
                  <a:lnTo>
                    <a:pt x="27697" y="9470"/>
                  </a:lnTo>
                  <a:lnTo>
                    <a:pt x="27832" y="9182"/>
                  </a:lnTo>
                  <a:lnTo>
                    <a:pt x="27985" y="8913"/>
                  </a:lnTo>
                  <a:lnTo>
                    <a:pt x="28158" y="8663"/>
                  </a:lnTo>
                  <a:lnTo>
                    <a:pt x="28350" y="8414"/>
                  </a:lnTo>
                  <a:lnTo>
                    <a:pt x="28561" y="8183"/>
                  </a:lnTo>
                  <a:lnTo>
                    <a:pt x="28773" y="7972"/>
                  </a:lnTo>
                  <a:lnTo>
                    <a:pt x="29022" y="7780"/>
                  </a:lnTo>
                  <a:lnTo>
                    <a:pt x="29215" y="7645"/>
                  </a:lnTo>
                  <a:lnTo>
                    <a:pt x="29291" y="7626"/>
                  </a:lnTo>
                  <a:lnTo>
                    <a:pt x="29368" y="7607"/>
                  </a:lnTo>
                  <a:close/>
                  <a:moveTo>
                    <a:pt x="26833" y="7108"/>
                  </a:moveTo>
                  <a:lnTo>
                    <a:pt x="26890" y="7146"/>
                  </a:lnTo>
                  <a:lnTo>
                    <a:pt x="26929" y="7223"/>
                  </a:lnTo>
                  <a:lnTo>
                    <a:pt x="26967" y="7338"/>
                  </a:lnTo>
                  <a:lnTo>
                    <a:pt x="27159" y="8663"/>
                  </a:lnTo>
                  <a:lnTo>
                    <a:pt x="27255" y="9316"/>
                  </a:lnTo>
                  <a:lnTo>
                    <a:pt x="27275" y="9643"/>
                  </a:lnTo>
                  <a:lnTo>
                    <a:pt x="27294" y="9969"/>
                  </a:lnTo>
                  <a:lnTo>
                    <a:pt x="27236" y="10277"/>
                  </a:lnTo>
                  <a:lnTo>
                    <a:pt x="27198" y="10565"/>
                  </a:lnTo>
                  <a:lnTo>
                    <a:pt x="27159" y="10872"/>
                  </a:lnTo>
                  <a:lnTo>
                    <a:pt x="27159" y="11179"/>
                  </a:lnTo>
                  <a:lnTo>
                    <a:pt x="27102" y="11372"/>
                  </a:lnTo>
                  <a:lnTo>
                    <a:pt x="27025" y="11583"/>
                  </a:lnTo>
                  <a:lnTo>
                    <a:pt x="26929" y="11775"/>
                  </a:lnTo>
                  <a:lnTo>
                    <a:pt x="26814" y="11967"/>
                  </a:lnTo>
                  <a:lnTo>
                    <a:pt x="26775" y="11948"/>
                  </a:lnTo>
                  <a:lnTo>
                    <a:pt x="26718" y="11948"/>
                  </a:lnTo>
                  <a:lnTo>
                    <a:pt x="26660" y="11967"/>
                  </a:lnTo>
                  <a:lnTo>
                    <a:pt x="26622" y="12005"/>
                  </a:lnTo>
                  <a:lnTo>
                    <a:pt x="26506" y="12140"/>
                  </a:lnTo>
                  <a:lnTo>
                    <a:pt x="26429" y="12274"/>
                  </a:lnTo>
                  <a:lnTo>
                    <a:pt x="26353" y="12428"/>
                  </a:lnTo>
                  <a:lnTo>
                    <a:pt x="26295" y="12582"/>
                  </a:lnTo>
                  <a:lnTo>
                    <a:pt x="26237" y="12639"/>
                  </a:lnTo>
                  <a:lnTo>
                    <a:pt x="26122" y="12409"/>
                  </a:lnTo>
                  <a:lnTo>
                    <a:pt x="26103" y="12121"/>
                  </a:lnTo>
                  <a:lnTo>
                    <a:pt x="26122" y="12082"/>
                  </a:lnTo>
                  <a:lnTo>
                    <a:pt x="26141" y="12063"/>
                  </a:lnTo>
                  <a:lnTo>
                    <a:pt x="26141" y="12025"/>
                  </a:lnTo>
                  <a:lnTo>
                    <a:pt x="26122" y="11986"/>
                  </a:lnTo>
                  <a:lnTo>
                    <a:pt x="26065" y="11909"/>
                  </a:lnTo>
                  <a:lnTo>
                    <a:pt x="25988" y="11583"/>
                  </a:lnTo>
                  <a:lnTo>
                    <a:pt x="25853" y="11237"/>
                  </a:lnTo>
                  <a:lnTo>
                    <a:pt x="25700" y="10891"/>
                  </a:lnTo>
                  <a:lnTo>
                    <a:pt x="25508" y="10565"/>
                  </a:lnTo>
                  <a:lnTo>
                    <a:pt x="25469" y="10238"/>
                  </a:lnTo>
                  <a:lnTo>
                    <a:pt x="25450" y="9893"/>
                  </a:lnTo>
                  <a:lnTo>
                    <a:pt x="25469" y="9547"/>
                  </a:lnTo>
                  <a:lnTo>
                    <a:pt x="25488" y="9220"/>
                  </a:lnTo>
                  <a:lnTo>
                    <a:pt x="25546" y="8894"/>
                  </a:lnTo>
                  <a:lnTo>
                    <a:pt x="25642" y="8586"/>
                  </a:lnTo>
                  <a:lnTo>
                    <a:pt x="25757" y="8298"/>
                  </a:lnTo>
                  <a:lnTo>
                    <a:pt x="25872" y="8010"/>
                  </a:lnTo>
                  <a:lnTo>
                    <a:pt x="25969" y="7876"/>
                  </a:lnTo>
                  <a:lnTo>
                    <a:pt x="26103" y="7684"/>
                  </a:lnTo>
                  <a:lnTo>
                    <a:pt x="26257" y="7472"/>
                  </a:lnTo>
                  <a:lnTo>
                    <a:pt x="26429" y="7300"/>
                  </a:lnTo>
                  <a:lnTo>
                    <a:pt x="26602" y="7165"/>
                  </a:lnTo>
                  <a:lnTo>
                    <a:pt x="26698" y="7127"/>
                  </a:lnTo>
                  <a:lnTo>
                    <a:pt x="26775" y="7108"/>
                  </a:lnTo>
                  <a:close/>
                  <a:moveTo>
                    <a:pt x="40796" y="12159"/>
                  </a:moveTo>
                  <a:lnTo>
                    <a:pt x="40643" y="12293"/>
                  </a:lnTo>
                  <a:lnTo>
                    <a:pt x="40489" y="12409"/>
                  </a:lnTo>
                  <a:lnTo>
                    <a:pt x="40182" y="12639"/>
                  </a:lnTo>
                  <a:lnTo>
                    <a:pt x="39510" y="13023"/>
                  </a:lnTo>
                  <a:lnTo>
                    <a:pt x="39836" y="12562"/>
                  </a:lnTo>
                  <a:lnTo>
                    <a:pt x="40067" y="12428"/>
                  </a:lnTo>
                  <a:lnTo>
                    <a:pt x="40297" y="12313"/>
                  </a:lnTo>
                  <a:lnTo>
                    <a:pt x="40547" y="12217"/>
                  </a:lnTo>
                  <a:lnTo>
                    <a:pt x="40796" y="12159"/>
                  </a:lnTo>
                  <a:close/>
                  <a:moveTo>
                    <a:pt x="23510" y="8836"/>
                  </a:moveTo>
                  <a:lnTo>
                    <a:pt x="23894" y="9124"/>
                  </a:lnTo>
                  <a:lnTo>
                    <a:pt x="24259" y="9470"/>
                  </a:lnTo>
                  <a:lnTo>
                    <a:pt x="24586" y="9816"/>
                  </a:lnTo>
                  <a:lnTo>
                    <a:pt x="24893" y="10219"/>
                  </a:lnTo>
                  <a:lnTo>
                    <a:pt x="25162" y="10622"/>
                  </a:lnTo>
                  <a:lnTo>
                    <a:pt x="25277" y="10853"/>
                  </a:lnTo>
                  <a:lnTo>
                    <a:pt x="25392" y="11064"/>
                  </a:lnTo>
                  <a:lnTo>
                    <a:pt x="25488" y="11295"/>
                  </a:lnTo>
                  <a:lnTo>
                    <a:pt x="25565" y="11525"/>
                  </a:lnTo>
                  <a:lnTo>
                    <a:pt x="25642" y="11756"/>
                  </a:lnTo>
                  <a:lnTo>
                    <a:pt x="25700" y="11986"/>
                  </a:lnTo>
                  <a:lnTo>
                    <a:pt x="25642" y="12005"/>
                  </a:lnTo>
                  <a:lnTo>
                    <a:pt x="25604" y="12044"/>
                  </a:lnTo>
                  <a:lnTo>
                    <a:pt x="25565" y="12101"/>
                  </a:lnTo>
                  <a:lnTo>
                    <a:pt x="25565" y="12159"/>
                  </a:lnTo>
                  <a:lnTo>
                    <a:pt x="25604" y="12735"/>
                  </a:lnTo>
                  <a:lnTo>
                    <a:pt x="25642" y="13081"/>
                  </a:lnTo>
                  <a:lnTo>
                    <a:pt x="25680" y="13235"/>
                  </a:lnTo>
                  <a:lnTo>
                    <a:pt x="25738" y="13388"/>
                  </a:lnTo>
                  <a:lnTo>
                    <a:pt x="25469" y="13177"/>
                  </a:lnTo>
                  <a:lnTo>
                    <a:pt x="25219" y="12947"/>
                  </a:lnTo>
                  <a:lnTo>
                    <a:pt x="24989" y="12697"/>
                  </a:lnTo>
                  <a:lnTo>
                    <a:pt x="24758" y="12466"/>
                  </a:lnTo>
                  <a:lnTo>
                    <a:pt x="24547" y="12197"/>
                  </a:lnTo>
                  <a:lnTo>
                    <a:pt x="24336" y="11929"/>
                  </a:lnTo>
                  <a:lnTo>
                    <a:pt x="24163" y="11660"/>
                  </a:lnTo>
                  <a:lnTo>
                    <a:pt x="23990" y="11372"/>
                  </a:lnTo>
                  <a:lnTo>
                    <a:pt x="23837" y="11083"/>
                  </a:lnTo>
                  <a:lnTo>
                    <a:pt x="23721" y="10776"/>
                  </a:lnTo>
                  <a:lnTo>
                    <a:pt x="23606" y="10469"/>
                  </a:lnTo>
                  <a:lnTo>
                    <a:pt x="23529" y="10161"/>
                  </a:lnTo>
                  <a:lnTo>
                    <a:pt x="23491" y="9835"/>
                  </a:lnTo>
                  <a:lnTo>
                    <a:pt x="23452" y="9508"/>
                  </a:lnTo>
                  <a:lnTo>
                    <a:pt x="23472" y="9163"/>
                  </a:lnTo>
                  <a:lnTo>
                    <a:pt x="23510" y="8836"/>
                  </a:lnTo>
                  <a:close/>
                  <a:moveTo>
                    <a:pt x="31058" y="11602"/>
                  </a:moveTo>
                  <a:lnTo>
                    <a:pt x="31327" y="11621"/>
                  </a:lnTo>
                  <a:lnTo>
                    <a:pt x="31596" y="11679"/>
                  </a:lnTo>
                  <a:lnTo>
                    <a:pt x="31884" y="11794"/>
                  </a:lnTo>
                  <a:lnTo>
                    <a:pt x="31980" y="11832"/>
                  </a:lnTo>
                  <a:lnTo>
                    <a:pt x="32019" y="11909"/>
                  </a:lnTo>
                  <a:lnTo>
                    <a:pt x="32057" y="11967"/>
                  </a:lnTo>
                  <a:lnTo>
                    <a:pt x="32038" y="12044"/>
                  </a:lnTo>
                  <a:lnTo>
                    <a:pt x="32019" y="12121"/>
                  </a:lnTo>
                  <a:lnTo>
                    <a:pt x="31961" y="12197"/>
                  </a:lnTo>
                  <a:lnTo>
                    <a:pt x="31807" y="12351"/>
                  </a:lnTo>
                  <a:lnTo>
                    <a:pt x="31615" y="12524"/>
                  </a:lnTo>
                  <a:lnTo>
                    <a:pt x="31404" y="12658"/>
                  </a:lnTo>
                  <a:lnTo>
                    <a:pt x="31097" y="12850"/>
                  </a:lnTo>
                  <a:lnTo>
                    <a:pt x="30886" y="12966"/>
                  </a:lnTo>
                  <a:lnTo>
                    <a:pt x="30674" y="13062"/>
                  </a:lnTo>
                  <a:lnTo>
                    <a:pt x="30463" y="13139"/>
                  </a:lnTo>
                  <a:lnTo>
                    <a:pt x="30232" y="13215"/>
                  </a:lnTo>
                  <a:lnTo>
                    <a:pt x="29772" y="13331"/>
                  </a:lnTo>
                  <a:lnTo>
                    <a:pt x="29311" y="13407"/>
                  </a:lnTo>
                  <a:lnTo>
                    <a:pt x="29080" y="13446"/>
                  </a:lnTo>
                  <a:lnTo>
                    <a:pt x="28850" y="13465"/>
                  </a:lnTo>
                  <a:lnTo>
                    <a:pt x="28389" y="13465"/>
                  </a:lnTo>
                  <a:lnTo>
                    <a:pt x="27928" y="13446"/>
                  </a:lnTo>
                  <a:lnTo>
                    <a:pt x="27486" y="13407"/>
                  </a:lnTo>
                  <a:lnTo>
                    <a:pt x="27640" y="13196"/>
                  </a:lnTo>
                  <a:lnTo>
                    <a:pt x="27793" y="12966"/>
                  </a:lnTo>
                  <a:lnTo>
                    <a:pt x="28043" y="12889"/>
                  </a:lnTo>
                  <a:lnTo>
                    <a:pt x="28312" y="12774"/>
                  </a:lnTo>
                  <a:lnTo>
                    <a:pt x="28561" y="12658"/>
                  </a:lnTo>
                  <a:lnTo>
                    <a:pt x="28811" y="12524"/>
                  </a:lnTo>
                  <a:lnTo>
                    <a:pt x="29291" y="12236"/>
                  </a:lnTo>
                  <a:lnTo>
                    <a:pt x="29791" y="11967"/>
                  </a:lnTo>
                  <a:lnTo>
                    <a:pt x="30021" y="11852"/>
                  </a:lnTo>
                  <a:lnTo>
                    <a:pt x="30290" y="11756"/>
                  </a:lnTo>
                  <a:lnTo>
                    <a:pt x="30540" y="11679"/>
                  </a:lnTo>
                  <a:lnTo>
                    <a:pt x="30789" y="11621"/>
                  </a:lnTo>
                  <a:lnTo>
                    <a:pt x="31058" y="11602"/>
                  </a:lnTo>
                  <a:close/>
                  <a:moveTo>
                    <a:pt x="37685" y="13638"/>
                  </a:moveTo>
                  <a:lnTo>
                    <a:pt x="37666" y="13811"/>
                  </a:lnTo>
                  <a:lnTo>
                    <a:pt x="37608" y="13984"/>
                  </a:lnTo>
                  <a:lnTo>
                    <a:pt x="37512" y="14349"/>
                  </a:lnTo>
                  <a:lnTo>
                    <a:pt x="37397" y="14714"/>
                  </a:lnTo>
                  <a:lnTo>
                    <a:pt x="37352" y="14848"/>
                  </a:lnTo>
                  <a:lnTo>
                    <a:pt x="37416" y="14541"/>
                  </a:lnTo>
                  <a:lnTo>
                    <a:pt x="37531" y="14080"/>
                  </a:lnTo>
                  <a:lnTo>
                    <a:pt x="37608" y="13849"/>
                  </a:lnTo>
                  <a:lnTo>
                    <a:pt x="37685" y="13638"/>
                  </a:lnTo>
                  <a:close/>
                  <a:moveTo>
                    <a:pt x="48057" y="13081"/>
                  </a:moveTo>
                  <a:lnTo>
                    <a:pt x="47308" y="13600"/>
                  </a:lnTo>
                  <a:lnTo>
                    <a:pt x="46520" y="14080"/>
                  </a:lnTo>
                  <a:lnTo>
                    <a:pt x="45713" y="14560"/>
                  </a:lnTo>
                  <a:lnTo>
                    <a:pt x="44888" y="15002"/>
                  </a:lnTo>
                  <a:lnTo>
                    <a:pt x="44062" y="15424"/>
                  </a:lnTo>
                  <a:lnTo>
                    <a:pt x="43216" y="15828"/>
                  </a:lnTo>
                  <a:lnTo>
                    <a:pt x="41507" y="16634"/>
                  </a:lnTo>
                  <a:lnTo>
                    <a:pt x="39798" y="17460"/>
                  </a:lnTo>
                  <a:lnTo>
                    <a:pt x="38953" y="17883"/>
                  </a:lnTo>
                  <a:lnTo>
                    <a:pt x="38127" y="18325"/>
                  </a:lnTo>
                  <a:lnTo>
                    <a:pt x="37320" y="18785"/>
                  </a:lnTo>
                  <a:lnTo>
                    <a:pt x="36532" y="19285"/>
                  </a:lnTo>
                  <a:lnTo>
                    <a:pt x="35764" y="19803"/>
                  </a:lnTo>
                  <a:lnTo>
                    <a:pt x="35399" y="20072"/>
                  </a:lnTo>
                  <a:lnTo>
                    <a:pt x="35034" y="20360"/>
                  </a:lnTo>
                  <a:lnTo>
                    <a:pt x="35591" y="19669"/>
                  </a:lnTo>
                  <a:lnTo>
                    <a:pt x="36167" y="18997"/>
                  </a:lnTo>
                  <a:lnTo>
                    <a:pt x="36763" y="18363"/>
                  </a:lnTo>
                  <a:lnTo>
                    <a:pt x="37397" y="17768"/>
                  </a:lnTo>
                  <a:lnTo>
                    <a:pt x="38069" y="17191"/>
                  </a:lnTo>
                  <a:lnTo>
                    <a:pt x="38396" y="16922"/>
                  </a:lnTo>
                  <a:lnTo>
                    <a:pt x="38760" y="16653"/>
                  </a:lnTo>
                  <a:lnTo>
                    <a:pt x="39106" y="16404"/>
                  </a:lnTo>
                  <a:lnTo>
                    <a:pt x="39471" y="16154"/>
                  </a:lnTo>
                  <a:lnTo>
                    <a:pt x="39855" y="15924"/>
                  </a:lnTo>
                  <a:lnTo>
                    <a:pt x="40239" y="15693"/>
                  </a:lnTo>
                  <a:lnTo>
                    <a:pt x="40700" y="15443"/>
                  </a:lnTo>
                  <a:lnTo>
                    <a:pt x="41161" y="15232"/>
                  </a:lnTo>
                  <a:lnTo>
                    <a:pt x="41622" y="15021"/>
                  </a:lnTo>
                  <a:lnTo>
                    <a:pt x="42102" y="14829"/>
                  </a:lnTo>
                  <a:lnTo>
                    <a:pt x="42602" y="14656"/>
                  </a:lnTo>
                  <a:lnTo>
                    <a:pt x="43082" y="14502"/>
                  </a:lnTo>
                  <a:lnTo>
                    <a:pt x="44081" y="14195"/>
                  </a:lnTo>
                  <a:lnTo>
                    <a:pt x="45080" y="13926"/>
                  </a:lnTo>
                  <a:lnTo>
                    <a:pt x="46078" y="13657"/>
                  </a:lnTo>
                  <a:lnTo>
                    <a:pt x="47077" y="13388"/>
                  </a:lnTo>
                  <a:lnTo>
                    <a:pt x="47577" y="13235"/>
                  </a:lnTo>
                  <a:lnTo>
                    <a:pt x="48057" y="13081"/>
                  </a:lnTo>
                  <a:close/>
                  <a:moveTo>
                    <a:pt x="32326" y="21743"/>
                  </a:moveTo>
                  <a:lnTo>
                    <a:pt x="32384" y="21820"/>
                  </a:lnTo>
                  <a:lnTo>
                    <a:pt x="32422" y="21916"/>
                  </a:lnTo>
                  <a:lnTo>
                    <a:pt x="32461" y="22012"/>
                  </a:lnTo>
                  <a:lnTo>
                    <a:pt x="32461" y="22128"/>
                  </a:lnTo>
                  <a:lnTo>
                    <a:pt x="32461" y="22224"/>
                  </a:lnTo>
                  <a:lnTo>
                    <a:pt x="32441" y="22339"/>
                  </a:lnTo>
                  <a:lnTo>
                    <a:pt x="32384" y="22569"/>
                  </a:lnTo>
                  <a:lnTo>
                    <a:pt x="32000" y="23184"/>
                  </a:lnTo>
                  <a:lnTo>
                    <a:pt x="32057" y="22857"/>
                  </a:lnTo>
                  <a:lnTo>
                    <a:pt x="32153" y="22300"/>
                  </a:lnTo>
                  <a:lnTo>
                    <a:pt x="32230" y="22012"/>
                  </a:lnTo>
                  <a:lnTo>
                    <a:pt x="32326" y="21743"/>
                  </a:lnTo>
                  <a:close/>
                  <a:moveTo>
                    <a:pt x="25354" y="23741"/>
                  </a:moveTo>
                  <a:lnTo>
                    <a:pt x="25143" y="24106"/>
                  </a:lnTo>
                  <a:lnTo>
                    <a:pt x="24912" y="24471"/>
                  </a:lnTo>
                  <a:lnTo>
                    <a:pt x="24778" y="24605"/>
                  </a:lnTo>
                  <a:lnTo>
                    <a:pt x="24643" y="24740"/>
                  </a:lnTo>
                  <a:lnTo>
                    <a:pt x="24374" y="25009"/>
                  </a:lnTo>
                  <a:lnTo>
                    <a:pt x="24566" y="24644"/>
                  </a:lnTo>
                  <a:lnTo>
                    <a:pt x="24797" y="24317"/>
                  </a:lnTo>
                  <a:lnTo>
                    <a:pt x="24912" y="24163"/>
                  </a:lnTo>
                  <a:lnTo>
                    <a:pt x="25047" y="24010"/>
                  </a:lnTo>
                  <a:lnTo>
                    <a:pt x="25200" y="23875"/>
                  </a:lnTo>
                  <a:lnTo>
                    <a:pt x="25354" y="23741"/>
                  </a:lnTo>
                  <a:close/>
                  <a:moveTo>
                    <a:pt x="40316" y="22012"/>
                  </a:moveTo>
                  <a:lnTo>
                    <a:pt x="40201" y="22435"/>
                  </a:lnTo>
                  <a:lnTo>
                    <a:pt x="40105" y="22857"/>
                  </a:lnTo>
                  <a:lnTo>
                    <a:pt x="40047" y="23299"/>
                  </a:lnTo>
                  <a:lnTo>
                    <a:pt x="40009" y="23741"/>
                  </a:lnTo>
                  <a:lnTo>
                    <a:pt x="39970" y="24163"/>
                  </a:lnTo>
                  <a:lnTo>
                    <a:pt x="39913" y="24548"/>
                  </a:lnTo>
                  <a:lnTo>
                    <a:pt x="39836" y="24932"/>
                  </a:lnTo>
                  <a:lnTo>
                    <a:pt x="39740" y="25297"/>
                  </a:lnTo>
                  <a:lnTo>
                    <a:pt x="39606" y="25642"/>
                  </a:lnTo>
                  <a:lnTo>
                    <a:pt x="39452" y="25988"/>
                  </a:lnTo>
                  <a:lnTo>
                    <a:pt x="39260" y="26315"/>
                  </a:lnTo>
                  <a:lnTo>
                    <a:pt x="39010" y="26641"/>
                  </a:lnTo>
                  <a:lnTo>
                    <a:pt x="39029" y="26411"/>
                  </a:lnTo>
                  <a:lnTo>
                    <a:pt x="39029" y="26180"/>
                  </a:lnTo>
                  <a:lnTo>
                    <a:pt x="39029" y="26123"/>
                  </a:lnTo>
                  <a:lnTo>
                    <a:pt x="38991" y="26084"/>
                  </a:lnTo>
                  <a:lnTo>
                    <a:pt x="38953" y="26065"/>
                  </a:lnTo>
                  <a:lnTo>
                    <a:pt x="38914" y="26046"/>
                  </a:lnTo>
                  <a:lnTo>
                    <a:pt x="38856" y="26065"/>
                  </a:lnTo>
                  <a:lnTo>
                    <a:pt x="38818" y="26065"/>
                  </a:lnTo>
                  <a:lnTo>
                    <a:pt x="38780" y="26103"/>
                  </a:lnTo>
                  <a:lnTo>
                    <a:pt x="38760" y="26161"/>
                  </a:lnTo>
                  <a:lnTo>
                    <a:pt x="38703" y="26756"/>
                  </a:lnTo>
                  <a:lnTo>
                    <a:pt x="38607" y="26622"/>
                  </a:lnTo>
                  <a:lnTo>
                    <a:pt x="38530" y="26507"/>
                  </a:lnTo>
                  <a:lnTo>
                    <a:pt x="38453" y="26372"/>
                  </a:lnTo>
                  <a:lnTo>
                    <a:pt x="38396" y="26219"/>
                  </a:lnTo>
                  <a:lnTo>
                    <a:pt x="38357" y="26065"/>
                  </a:lnTo>
                  <a:lnTo>
                    <a:pt x="38338" y="25911"/>
                  </a:lnTo>
                  <a:lnTo>
                    <a:pt x="38299" y="25585"/>
                  </a:lnTo>
                  <a:lnTo>
                    <a:pt x="38319" y="25239"/>
                  </a:lnTo>
                  <a:lnTo>
                    <a:pt x="38376" y="24874"/>
                  </a:lnTo>
                  <a:lnTo>
                    <a:pt x="38453" y="24509"/>
                  </a:lnTo>
                  <a:lnTo>
                    <a:pt x="38588" y="24144"/>
                  </a:lnTo>
                  <a:lnTo>
                    <a:pt x="38722" y="23799"/>
                  </a:lnTo>
                  <a:lnTo>
                    <a:pt x="38914" y="23453"/>
                  </a:lnTo>
                  <a:lnTo>
                    <a:pt x="39106" y="23126"/>
                  </a:lnTo>
                  <a:lnTo>
                    <a:pt x="39317" y="22838"/>
                  </a:lnTo>
                  <a:lnTo>
                    <a:pt x="39548" y="22569"/>
                  </a:lnTo>
                  <a:lnTo>
                    <a:pt x="39798" y="22339"/>
                  </a:lnTo>
                  <a:lnTo>
                    <a:pt x="40047" y="22147"/>
                  </a:lnTo>
                  <a:lnTo>
                    <a:pt x="40182" y="22070"/>
                  </a:lnTo>
                  <a:lnTo>
                    <a:pt x="40316" y="22012"/>
                  </a:lnTo>
                  <a:close/>
                  <a:moveTo>
                    <a:pt x="43140" y="23261"/>
                  </a:moveTo>
                  <a:lnTo>
                    <a:pt x="43293" y="23280"/>
                  </a:lnTo>
                  <a:lnTo>
                    <a:pt x="43466" y="23318"/>
                  </a:lnTo>
                  <a:lnTo>
                    <a:pt x="43044" y="24048"/>
                  </a:lnTo>
                  <a:lnTo>
                    <a:pt x="42602" y="24778"/>
                  </a:lnTo>
                  <a:lnTo>
                    <a:pt x="42333" y="25181"/>
                  </a:lnTo>
                  <a:lnTo>
                    <a:pt x="42064" y="25527"/>
                  </a:lnTo>
                  <a:lnTo>
                    <a:pt x="41757" y="25815"/>
                  </a:lnTo>
                  <a:lnTo>
                    <a:pt x="41449" y="26103"/>
                  </a:lnTo>
                  <a:lnTo>
                    <a:pt x="41123" y="26334"/>
                  </a:lnTo>
                  <a:lnTo>
                    <a:pt x="40777" y="26545"/>
                  </a:lnTo>
                  <a:lnTo>
                    <a:pt x="40412" y="26718"/>
                  </a:lnTo>
                  <a:lnTo>
                    <a:pt x="40009" y="26872"/>
                  </a:lnTo>
                  <a:lnTo>
                    <a:pt x="40086" y="26737"/>
                  </a:lnTo>
                  <a:lnTo>
                    <a:pt x="40239" y="26622"/>
                  </a:lnTo>
                  <a:lnTo>
                    <a:pt x="40374" y="26507"/>
                  </a:lnTo>
                  <a:lnTo>
                    <a:pt x="40508" y="26372"/>
                  </a:lnTo>
                  <a:lnTo>
                    <a:pt x="40624" y="26238"/>
                  </a:lnTo>
                  <a:lnTo>
                    <a:pt x="40739" y="26103"/>
                  </a:lnTo>
                  <a:lnTo>
                    <a:pt x="40854" y="25950"/>
                  </a:lnTo>
                  <a:lnTo>
                    <a:pt x="41027" y="25623"/>
                  </a:lnTo>
                  <a:lnTo>
                    <a:pt x="41181" y="25258"/>
                  </a:lnTo>
                  <a:lnTo>
                    <a:pt x="41277" y="24913"/>
                  </a:lnTo>
                  <a:lnTo>
                    <a:pt x="41353" y="24548"/>
                  </a:lnTo>
                  <a:lnTo>
                    <a:pt x="41411" y="24183"/>
                  </a:lnTo>
                  <a:lnTo>
                    <a:pt x="41526" y="24010"/>
                  </a:lnTo>
                  <a:lnTo>
                    <a:pt x="41545" y="23971"/>
                  </a:lnTo>
                  <a:lnTo>
                    <a:pt x="41526" y="23933"/>
                  </a:lnTo>
                  <a:lnTo>
                    <a:pt x="41891" y="23703"/>
                  </a:lnTo>
                  <a:lnTo>
                    <a:pt x="41987" y="23645"/>
                  </a:lnTo>
                  <a:lnTo>
                    <a:pt x="41949" y="23683"/>
                  </a:lnTo>
                  <a:lnTo>
                    <a:pt x="42218" y="23510"/>
                  </a:lnTo>
                  <a:lnTo>
                    <a:pt x="42371" y="23414"/>
                  </a:lnTo>
                  <a:lnTo>
                    <a:pt x="42506" y="23357"/>
                  </a:lnTo>
                  <a:lnTo>
                    <a:pt x="42659" y="23299"/>
                  </a:lnTo>
                  <a:lnTo>
                    <a:pt x="42813" y="23261"/>
                  </a:lnTo>
                  <a:close/>
                  <a:moveTo>
                    <a:pt x="44215" y="24644"/>
                  </a:moveTo>
                  <a:lnTo>
                    <a:pt x="44254" y="24663"/>
                  </a:lnTo>
                  <a:lnTo>
                    <a:pt x="44273" y="24701"/>
                  </a:lnTo>
                  <a:lnTo>
                    <a:pt x="44254" y="24759"/>
                  </a:lnTo>
                  <a:lnTo>
                    <a:pt x="44119" y="24970"/>
                  </a:lnTo>
                  <a:lnTo>
                    <a:pt x="43985" y="25181"/>
                  </a:lnTo>
                  <a:lnTo>
                    <a:pt x="43831" y="25374"/>
                  </a:lnTo>
                  <a:lnTo>
                    <a:pt x="43658" y="25566"/>
                  </a:lnTo>
                  <a:lnTo>
                    <a:pt x="43485" y="25758"/>
                  </a:lnTo>
                  <a:lnTo>
                    <a:pt x="43293" y="25931"/>
                  </a:lnTo>
                  <a:lnTo>
                    <a:pt x="42909" y="26238"/>
                  </a:lnTo>
                  <a:lnTo>
                    <a:pt x="42640" y="26411"/>
                  </a:lnTo>
                  <a:lnTo>
                    <a:pt x="42391" y="26564"/>
                  </a:lnTo>
                  <a:lnTo>
                    <a:pt x="42122" y="26699"/>
                  </a:lnTo>
                  <a:lnTo>
                    <a:pt x="41853" y="26795"/>
                  </a:lnTo>
                  <a:lnTo>
                    <a:pt x="41565" y="26891"/>
                  </a:lnTo>
                  <a:lnTo>
                    <a:pt x="41277" y="26949"/>
                  </a:lnTo>
                  <a:lnTo>
                    <a:pt x="41008" y="27006"/>
                  </a:lnTo>
                  <a:lnTo>
                    <a:pt x="40720" y="27045"/>
                  </a:lnTo>
                  <a:lnTo>
                    <a:pt x="41008" y="26891"/>
                  </a:lnTo>
                  <a:lnTo>
                    <a:pt x="41296" y="26699"/>
                  </a:lnTo>
                  <a:lnTo>
                    <a:pt x="41565" y="26468"/>
                  </a:lnTo>
                  <a:lnTo>
                    <a:pt x="41814" y="26238"/>
                  </a:lnTo>
                  <a:lnTo>
                    <a:pt x="42064" y="25969"/>
                  </a:lnTo>
                  <a:lnTo>
                    <a:pt x="42295" y="25700"/>
                  </a:lnTo>
                  <a:lnTo>
                    <a:pt x="42525" y="25412"/>
                  </a:lnTo>
                  <a:lnTo>
                    <a:pt x="42736" y="25105"/>
                  </a:lnTo>
                  <a:lnTo>
                    <a:pt x="43197" y="24836"/>
                  </a:lnTo>
                  <a:lnTo>
                    <a:pt x="43389" y="24778"/>
                  </a:lnTo>
                  <a:lnTo>
                    <a:pt x="43793" y="24682"/>
                  </a:lnTo>
                  <a:lnTo>
                    <a:pt x="44004" y="24644"/>
                  </a:lnTo>
                  <a:close/>
                  <a:moveTo>
                    <a:pt x="31827" y="25815"/>
                  </a:moveTo>
                  <a:lnTo>
                    <a:pt x="31635" y="26065"/>
                  </a:lnTo>
                  <a:lnTo>
                    <a:pt x="31443" y="26295"/>
                  </a:lnTo>
                  <a:lnTo>
                    <a:pt x="31231" y="26507"/>
                  </a:lnTo>
                  <a:lnTo>
                    <a:pt x="31001" y="26699"/>
                  </a:lnTo>
                  <a:lnTo>
                    <a:pt x="30828" y="26833"/>
                  </a:lnTo>
                  <a:lnTo>
                    <a:pt x="30655" y="26929"/>
                  </a:lnTo>
                  <a:lnTo>
                    <a:pt x="30309" y="27121"/>
                  </a:lnTo>
                  <a:lnTo>
                    <a:pt x="30444" y="26910"/>
                  </a:lnTo>
                  <a:lnTo>
                    <a:pt x="30597" y="26718"/>
                  </a:lnTo>
                  <a:lnTo>
                    <a:pt x="30770" y="26526"/>
                  </a:lnTo>
                  <a:lnTo>
                    <a:pt x="30962" y="26353"/>
                  </a:lnTo>
                  <a:lnTo>
                    <a:pt x="31154" y="26180"/>
                  </a:lnTo>
                  <a:lnTo>
                    <a:pt x="31366" y="26046"/>
                  </a:lnTo>
                  <a:lnTo>
                    <a:pt x="31577" y="25911"/>
                  </a:lnTo>
                  <a:lnTo>
                    <a:pt x="31827" y="25815"/>
                  </a:lnTo>
                  <a:close/>
                  <a:moveTo>
                    <a:pt x="40720" y="22377"/>
                  </a:moveTo>
                  <a:lnTo>
                    <a:pt x="40758" y="22396"/>
                  </a:lnTo>
                  <a:lnTo>
                    <a:pt x="40796" y="22435"/>
                  </a:lnTo>
                  <a:lnTo>
                    <a:pt x="40854" y="22531"/>
                  </a:lnTo>
                  <a:lnTo>
                    <a:pt x="40912" y="22665"/>
                  </a:lnTo>
                  <a:lnTo>
                    <a:pt x="40969" y="22838"/>
                  </a:lnTo>
                  <a:lnTo>
                    <a:pt x="41046" y="23242"/>
                  </a:lnTo>
                  <a:lnTo>
                    <a:pt x="41084" y="23683"/>
                  </a:lnTo>
                  <a:lnTo>
                    <a:pt x="41104" y="24087"/>
                  </a:lnTo>
                  <a:lnTo>
                    <a:pt x="41104" y="24413"/>
                  </a:lnTo>
                  <a:lnTo>
                    <a:pt x="41104" y="24567"/>
                  </a:lnTo>
                  <a:lnTo>
                    <a:pt x="41046" y="24817"/>
                  </a:lnTo>
                  <a:lnTo>
                    <a:pt x="40969" y="25066"/>
                  </a:lnTo>
                  <a:lnTo>
                    <a:pt x="40892" y="25297"/>
                  </a:lnTo>
                  <a:lnTo>
                    <a:pt x="40777" y="25508"/>
                  </a:lnTo>
                  <a:lnTo>
                    <a:pt x="40662" y="25700"/>
                  </a:lnTo>
                  <a:lnTo>
                    <a:pt x="40508" y="25892"/>
                  </a:lnTo>
                  <a:lnTo>
                    <a:pt x="40355" y="26084"/>
                  </a:lnTo>
                  <a:lnTo>
                    <a:pt x="40201" y="26257"/>
                  </a:lnTo>
                  <a:lnTo>
                    <a:pt x="40143" y="26219"/>
                  </a:lnTo>
                  <a:lnTo>
                    <a:pt x="40028" y="26219"/>
                  </a:lnTo>
                  <a:lnTo>
                    <a:pt x="39970" y="26257"/>
                  </a:lnTo>
                  <a:lnTo>
                    <a:pt x="39740" y="26468"/>
                  </a:lnTo>
                  <a:lnTo>
                    <a:pt x="39510" y="26680"/>
                  </a:lnTo>
                  <a:lnTo>
                    <a:pt x="39087" y="27121"/>
                  </a:lnTo>
                  <a:lnTo>
                    <a:pt x="39068" y="27141"/>
                  </a:lnTo>
                  <a:lnTo>
                    <a:pt x="39029" y="27141"/>
                  </a:lnTo>
                  <a:lnTo>
                    <a:pt x="39010" y="27160"/>
                  </a:lnTo>
                  <a:lnTo>
                    <a:pt x="39010" y="27217"/>
                  </a:lnTo>
                  <a:lnTo>
                    <a:pt x="38895" y="27333"/>
                  </a:lnTo>
                  <a:lnTo>
                    <a:pt x="38933" y="27083"/>
                  </a:lnTo>
                  <a:lnTo>
                    <a:pt x="38953" y="27064"/>
                  </a:lnTo>
                  <a:lnTo>
                    <a:pt x="38972" y="27045"/>
                  </a:lnTo>
                  <a:lnTo>
                    <a:pt x="38972" y="27006"/>
                  </a:lnTo>
                  <a:lnTo>
                    <a:pt x="38953" y="26968"/>
                  </a:lnTo>
                  <a:lnTo>
                    <a:pt x="39087" y="26872"/>
                  </a:lnTo>
                  <a:lnTo>
                    <a:pt x="39221" y="26795"/>
                  </a:lnTo>
                  <a:lnTo>
                    <a:pt x="39337" y="26699"/>
                  </a:lnTo>
                  <a:lnTo>
                    <a:pt x="39452" y="26603"/>
                  </a:lnTo>
                  <a:lnTo>
                    <a:pt x="39644" y="26372"/>
                  </a:lnTo>
                  <a:lnTo>
                    <a:pt x="39798" y="26142"/>
                  </a:lnTo>
                  <a:lnTo>
                    <a:pt x="39932" y="25873"/>
                  </a:lnTo>
                  <a:lnTo>
                    <a:pt x="40028" y="25604"/>
                  </a:lnTo>
                  <a:lnTo>
                    <a:pt x="40105" y="25297"/>
                  </a:lnTo>
                  <a:lnTo>
                    <a:pt x="40163" y="25009"/>
                  </a:lnTo>
                  <a:lnTo>
                    <a:pt x="40220" y="24682"/>
                  </a:lnTo>
                  <a:lnTo>
                    <a:pt x="40259" y="24375"/>
                  </a:lnTo>
                  <a:lnTo>
                    <a:pt x="40316" y="23722"/>
                  </a:lnTo>
                  <a:lnTo>
                    <a:pt x="40374" y="23088"/>
                  </a:lnTo>
                  <a:lnTo>
                    <a:pt x="40412" y="22781"/>
                  </a:lnTo>
                  <a:lnTo>
                    <a:pt x="40470" y="22473"/>
                  </a:lnTo>
                  <a:lnTo>
                    <a:pt x="40489" y="22473"/>
                  </a:lnTo>
                  <a:lnTo>
                    <a:pt x="40527" y="22454"/>
                  </a:lnTo>
                  <a:lnTo>
                    <a:pt x="40585" y="22416"/>
                  </a:lnTo>
                  <a:lnTo>
                    <a:pt x="40624" y="22396"/>
                  </a:lnTo>
                  <a:lnTo>
                    <a:pt x="40681" y="22377"/>
                  </a:lnTo>
                  <a:close/>
                  <a:moveTo>
                    <a:pt x="27985" y="29177"/>
                  </a:moveTo>
                  <a:lnTo>
                    <a:pt x="28004" y="29426"/>
                  </a:lnTo>
                  <a:lnTo>
                    <a:pt x="27985" y="29676"/>
                  </a:lnTo>
                  <a:lnTo>
                    <a:pt x="27966" y="29926"/>
                  </a:lnTo>
                  <a:lnTo>
                    <a:pt x="27908" y="30175"/>
                  </a:lnTo>
                  <a:lnTo>
                    <a:pt x="27793" y="30655"/>
                  </a:lnTo>
                  <a:lnTo>
                    <a:pt x="27640" y="31136"/>
                  </a:lnTo>
                  <a:lnTo>
                    <a:pt x="27697" y="30636"/>
                  </a:lnTo>
                  <a:lnTo>
                    <a:pt x="27755" y="30156"/>
                  </a:lnTo>
                  <a:lnTo>
                    <a:pt x="27851" y="29657"/>
                  </a:lnTo>
                  <a:lnTo>
                    <a:pt x="27985" y="29177"/>
                  </a:lnTo>
                  <a:close/>
                  <a:moveTo>
                    <a:pt x="24662" y="30098"/>
                  </a:moveTo>
                  <a:lnTo>
                    <a:pt x="24662" y="30310"/>
                  </a:lnTo>
                  <a:lnTo>
                    <a:pt x="24624" y="30483"/>
                  </a:lnTo>
                  <a:lnTo>
                    <a:pt x="24566" y="30675"/>
                  </a:lnTo>
                  <a:lnTo>
                    <a:pt x="24470" y="30848"/>
                  </a:lnTo>
                  <a:lnTo>
                    <a:pt x="24394" y="31020"/>
                  </a:lnTo>
                  <a:lnTo>
                    <a:pt x="24278" y="31174"/>
                  </a:lnTo>
                  <a:lnTo>
                    <a:pt x="24067" y="31520"/>
                  </a:lnTo>
                  <a:lnTo>
                    <a:pt x="24144" y="31136"/>
                  </a:lnTo>
                  <a:lnTo>
                    <a:pt x="24201" y="30963"/>
                  </a:lnTo>
                  <a:lnTo>
                    <a:pt x="24278" y="30771"/>
                  </a:lnTo>
                  <a:lnTo>
                    <a:pt x="24355" y="30598"/>
                  </a:lnTo>
                  <a:lnTo>
                    <a:pt x="24451" y="30425"/>
                  </a:lnTo>
                  <a:lnTo>
                    <a:pt x="24547" y="30271"/>
                  </a:lnTo>
                  <a:lnTo>
                    <a:pt x="24662" y="30098"/>
                  </a:lnTo>
                  <a:close/>
                  <a:moveTo>
                    <a:pt x="37166" y="31789"/>
                  </a:moveTo>
                  <a:lnTo>
                    <a:pt x="37032" y="31923"/>
                  </a:lnTo>
                  <a:lnTo>
                    <a:pt x="36878" y="32058"/>
                  </a:lnTo>
                  <a:lnTo>
                    <a:pt x="36686" y="32154"/>
                  </a:lnTo>
                  <a:lnTo>
                    <a:pt x="36494" y="32230"/>
                  </a:lnTo>
                  <a:lnTo>
                    <a:pt x="36321" y="32269"/>
                  </a:lnTo>
                  <a:lnTo>
                    <a:pt x="36148" y="32307"/>
                  </a:lnTo>
                  <a:lnTo>
                    <a:pt x="36167" y="32288"/>
                  </a:lnTo>
                  <a:lnTo>
                    <a:pt x="36167" y="32250"/>
                  </a:lnTo>
                  <a:lnTo>
                    <a:pt x="36148" y="32211"/>
                  </a:lnTo>
                  <a:lnTo>
                    <a:pt x="36129" y="32192"/>
                  </a:lnTo>
                  <a:lnTo>
                    <a:pt x="36110" y="32173"/>
                  </a:lnTo>
                  <a:lnTo>
                    <a:pt x="36129" y="32173"/>
                  </a:lnTo>
                  <a:lnTo>
                    <a:pt x="36264" y="32096"/>
                  </a:lnTo>
                  <a:lnTo>
                    <a:pt x="36456" y="32019"/>
                  </a:lnTo>
                  <a:lnTo>
                    <a:pt x="36667" y="31942"/>
                  </a:lnTo>
                  <a:lnTo>
                    <a:pt x="36917" y="31866"/>
                  </a:lnTo>
                  <a:lnTo>
                    <a:pt x="37166" y="31789"/>
                  </a:lnTo>
                  <a:close/>
                  <a:moveTo>
                    <a:pt x="49728" y="29503"/>
                  </a:moveTo>
                  <a:lnTo>
                    <a:pt x="49766" y="29541"/>
                  </a:lnTo>
                  <a:lnTo>
                    <a:pt x="49785" y="29599"/>
                  </a:lnTo>
                  <a:lnTo>
                    <a:pt x="49824" y="30041"/>
                  </a:lnTo>
                  <a:lnTo>
                    <a:pt x="49824" y="30502"/>
                  </a:lnTo>
                  <a:lnTo>
                    <a:pt x="49785" y="30944"/>
                  </a:lnTo>
                  <a:lnTo>
                    <a:pt x="49708" y="31405"/>
                  </a:lnTo>
                  <a:lnTo>
                    <a:pt x="49670" y="31597"/>
                  </a:lnTo>
                  <a:lnTo>
                    <a:pt x="49612" y="31789"/>
                  </a:lnTo>
                  <a:lnTo>
                    <a:pt x="49555" y="31962"/>
                  </a:lnTo>
                  <a:lnTo>
                    <a:pt x="49459" y="32134"/>
                  </a:lnTo>
                  <a:lnTo>
                    <a:pt x="49382" y="32288"/>
                  </a:lnTo>
                  <a:lnTo>
                    <a:pt x="49267" y="32442"/>
                  </a:lnTo>
                  <a:lnTo>
                    <a:pt x="49055" y="32711"/>
                  </a:lnTo>
                  <a:lnTo>
                    <a:pt x="48787" y="32980"/>
                  </a:lnTo>
                  <a:lnTo>
                    <a:pt x="48498" y="33210"/>
                  </a:lnTo>
                  <a:lnTo>
                    <a:pt x="48210" y="33441"/>
                  </a:lnTo>
                  <a:lnTo>
                    <a:pt x="47903" y="33652"/>
                  </a:lnTo>
                  <a:lnTo>
                    <a:pt x="47865" y="33613"/>
                  </a:lnTo>
                  <a:lnTo>
                    <a:pt x="47826" y="33594"/>
                  </a:lnTo>
                  <a:lnTo>
                    <a:pt x="47730" y="33594"/>
                  </a:lnTo>
                  <a:lnTo>
                    <a:pt x="47538" y="33671"/>
                  </a:lnTo>
                  <a:lnTo>
                    <a:pt x="47346" y="33767"/>
                  </a:lnTo>
                  <a:lnTo>
                    <a:pt x="47154" y="33863"/>
                  </a:lnTo>
                  <a:lnTo>
                    <a:pt x="46962" y="33998"/>
                  </a:lnTo>
                  <a:lnTo>
                    <a:pt x="46789" y="34113"/>
                  </a:lnTo>
                  <a:lnTo>
                    <a:pt x="46616" y="34247"/>
                  </a:lnTo>
                  <a:lnTo>
                    <a:pt x="46462" y="34401"/>
                  </a:lnTo>
                  <a:lnTo>
                    <a:pt x="46309" y="34555"/>
                  </a:lnTo>
                  <a:lnTo>
                    <a:pt x="46213" y="34574"/>
                  </a:lnTo>
                  <a:lnTo>
                    <a:pt x="46213" y="34574"/>
                  </a:lnTo>
                  <a:lnTo>
                    <a:pt x="46770" y="33498"/>
                  </a:lnTo>
                  <a:lnTo>
                    <a:pt x="47327" y="32442"/>
                  </a:lnTo>
                  <a:lnTo>
                    <a:pt x="47615" y="31904"/>
                  </a:lnTo>
                  <a:lnTo>
                    <a:pt x="47922" y="31385"/>
                  </a:lnTo>
                  <a:lnTo>
                    <a:pt x="48249" y="30886"/>
                  </a:lnTo>
                  <a:lnTo>
                    <a:pt x="48614" y="30406"/>
                  </a:lnTo>
                  <a:lnTo>
                    <a:pt x="48787" y="30214"/>
                  </a:lnTo>
                  <a:lnTo>
                    <a:pt x="48979" y="30022"/>
                  </a:lnTo>
                  <a:lnTo>
                    <a:pt x="49190" y="29830"/>
                  </a:lnTo>
                  <a:lnTo>
                    <a:pt x="49401" y="29657"/>
                  </a:lnTo>
                  <a:lnTo>
                    <a:pt x="49574" y="29541"/>
                  </a:lnTo>
                  <a:lnTo>
                    <a:pt x="49651" y="29503"/>
                  </a:lnTo>
                  <a:close/>
                  <a:moveTo>
                    <a:pt x="51456" y="32576"/>
                  </a:moveTo>
                  <a:lnTo>
                    <a:pt x="51725" y="32615"/>
                  </a:lnTo>
                  <a:lnTo>
                    <a:pt x="51937" y="32653"/>
                  </a:lnTo>
                  <a:lnTo>
                    <a:pt x="52013" y="32691"/>
                  </a:lnTo>
                  <a:lnTo>
                    <a:pt x="52052" y="32730"/>
                  </a:lnTo>
                  <a:lnTo>
                    <a:pt x="52071" y="32768"/>
                  </a:lnTo>
                  <a:lnTo>
                    <a:pt x="52052" y="32826"/>
                  </a:lnTo>
                  <a:lnTo>
                    <a:pt x="51802" y="33076"/>
                  </a:lnTo>
                  <a:lnTo>
                    <a:pt x="51552" y="33306"/>
                  </a:lnTo>
                  <a:lnTo>
                    <a:pt x="51283" y="33517"/>
                  </a:lnTo>
                  <a:lnTo>
                    <a:pt x="51015" y="33690"/>
                  </a:lnTo>
                  <a:lnTo>
                    <a:pt x="50726" y="33863"/>
                  </a:lnTo>
                  <a:lnTo>
                    <a:pt x="50438" y="33998"/>
                  </a:lnTo>
                  <a:lnTo>
                    <a:pt x="50150" y="34113"/>
                  </a:lnTo>
                  <a:lnTo>
                    <a:pt x="49862" y="34209"/>
                  </a:lnTo>
                  <a:lnTo>
                    <a:pt x="49555" y="34305"/>
                  </a:lnTo>
                  <a:lnTo>
                    <a:pt x="49248" y="34382"/>
                  </a:lnTo>
                  <a:lnTo>
                    <a:pt x="48614" y="34497"/>
                  </a:lnTo>
                  <a:lnTo>
                    <a:pt x="47308" y="34708"/>
                  </a:lnTo>
                  <a:lnTo>
                    <a:pt x="47769" y="34324"/>
                  </a:lnTo>
                  <a:lnTo>
                    <a:pt x="48230" y="33940"/>
                  </a:lnTo>
                  <a:lnTo>
                    <a:pt x="48710" y="33575"/>
                  </a:lnTo>
                  <a:lnTo>
                    <a:pt x="49209" y="33229"/>
                  </a:lnTo>
                  <a:lnTo>
                    <a:pt x="49536" y="33037"/>
                  </a:lnTo>
                  <a:lnTo>
                    <a:pt x="49862" y="32864"/>
                  </a:lnTo>
                  <a:lnTo>
                    <a:pt x="50208" y="32711"/>
                  </a:lnTo>
                  <a:lnTo>
                    <a:pt x="50554" y="32595"/>
                  </a:lnTo>
                  <a:lnTo>
                    <a:pt x="50688" y="32576"/>
                  </a:lnTo>
                  <a:close/>
                  <a:moveTo>
                    <a:pt x="47384" y="30329"/>
                  </a:moveTo>
                  <a:lnTo>
                    <a:pt x="47384" y="30367"/>
                  </a:lnTo>
                  <a:lnTo>
                    <a:pt x="47384" y="30655"/>
                  </a:lnTo>
                  <a:lnTo>
                    <a:pt x="47384" y="30963"/>
                  </a:lnTo>
                  <a:lnTo>
                    <a:pt x="47404" y="31116"/>
                  </a:lnTo>
                  <a:lnTo>
                    <a:pt x="47442" y="31251"/>
                  </a:lnTo>
                  <a:lnTo>
                    <a:pt x="47538" y="31539"/>
                  </a:lnTo>
                  <a:lnTo>
                    <a:pt x="47308" y="31923"/>
                  </a:lnTo>
                  <a:lnTo>
                    <a:pt x="47096" y="32327"/>
                  </a:lnTo>
                  <a:lnTo>
                    <a:pt x="46674" y="33152"/>
                  </a:lnTo>
                  <a:lnTo>
                    <a:pt x="45886" y="34804"/>
                  </a:lnTo>
                  <a:lnTo>
                    <a:pt x="45829" y="34785"/>
                  </a:lnTo>
                  <a:lnTo>
                    <a:pt x="45771" y="34766"/>
                  </a:lnTo>
                  <a:lnTo>
                    <a:pt x="45733" y="34593"/>
                  </a:lnTo>
                  <a:lnTo>
                    <a:pt x="45694" y="34420"/>
                  </a:lnTo>
                  <a:lnTo>
                    <a:pt x="45656" y="34094"/>
                  </a:lnTo>
                  <a:lnTo>
                    <a:pt x="45675" y="33748"/>
                  </a:lnTo>
                  <a:lnTo>
                    <a:pt x="45713" y="33421"/>
                  </a:lnTo>
                  <a:lnTo>
                    <a:pt x="45790" y="33095"/>
                  </a:lnTo>
                  <a:lnTo>
                    <a:pt x="45905" y="32768"/>
                  </a:lnTo>
                  <a:lnTo>
                    <a:pt x="46021" y="32442"/>
                  </a:lnTo>
                  <a:lnTo>
                    <a:pt x="46174" y="32134"/>
                  </a:lnTo>
                  <a:lnTo>
                    <a:pt x="46347" y="31808"/>
                  </a:lnTo>
                  <a:lnTo>
                    <a:pt x="46539" y="31501"/>
                  </a:lnTo>
                  <a:lnTo>
                    <a:pt x="46751" y="31193"/>
                  </a:lnTo>
                  <a:lnTo>
                    <a:pt x="46981" y="30905"/>
                  </a:lnTo>
                  <a:lnTo>
                    <a:pt x="47288" y="30559"/>
                  </a:lnTo>
                  <a:lnTo>
                    <a:pt x="47327" y="30463"/>
                  </a:lnTo>
                  <a:lnTo>
                    <a:pt x="47384" y="30329"/>
                  </a:lnTo>
                  <a:close/>
                  <a:moveTo>
                    <a:pt x="46309" y="34977"/>
                  </a:moveTo>
                  <a:lnTo>
                    <a:pt x="46693" y="35092"/>
                  </a:lnTo>
                  <a:lnTo>
                    <a:pt x="47077" y="35169"/>
                  </a:lnTo>
                  <a:lnTo>
                    <a:pt x="46885" y="35188"/>
                  </a:lnTo>
                  <a:lnTo>
                    <a:pt x="46693" y="35169"/>
                  </a:lnTo>
                  <a:lnTo>
                    <a:pt x="46482" y="35150"/>
                  </a:lnTo>
                  <a:lnTo>
                    <a:pt x="46290" y="35131"/>
                  </a:lnTo>
                  <a:lnTo>
                    <a:pt x="46290" y="35092"/>
                  </a:lnTo>
                  <a:lnTo>
                    <a:pt x="46251" y="35054"/>
                  </a:lnTo>
                  <a:lnTo>
                    <a:pt x="46309" y="34977"/>
                  </a:lnTo>
                  <a:close/>
                  <a:moveTo>
                    <a:pt x="40854" y="33998"/>
                  </a:moveTo>
                  <a:lnTo>
                    <a:pt x="40816" y="34113"/>
                  </a:lnTo>
                  <a:lnTo>
                    <a:pt x="40796" y="34209"/>
                  </a:lnTo>
                  <a:lnTo>
                    <a:pt x="40681" y="34401"/>
                  </a:lnTo>
                  <a:lnTo>
                    <a:pt x="40547" y="34574"/>
                  </a:lnTo>
                  <a:lnTo>
                    <a:pt x="40393" y="34727"/>
                  </a:lnTo>
                  <a:lnTo>
                    <a:pt x="40220" y="34862"/>
                  </a:lnTo>
                  <a:lnTo>
                    <a:pt x="40028" y="34996"/>
                  </a:lnTo>
                  <a:lnTo>
                    <a:pt x="39625" y="35227"/>
                  </a:lnTo>
                  <a:lnTo>
                    <a:pt x="39721" y="35016"/>
                  </a:lnTo>
                  <a:lnTo>
                    <a:pt x="39817" y="34823"/>
                  </a:lnTo>
                  <a:lnTo>
                    <a:pt x="39951" y="34651"/>
                  </a:lnTo>
                  <a:lnTo>
                    <a:pt x="40105" y="34497"/>
                  </a:lnTo>
                  <a:lnTo>
                    <a:pt x="40278" y="34343"/>
                  </a:lnTo>
                  <a:lnTo>
                    <a:pt x="40470" y="34209"/>
                  </a:lnTo>
                  <a:lnTo>
                    <a:pt x="40643" y="34094"/>
                  </a:lnTo>
                  <a:lnTo>
                    <a:pt x="40854" y="33998"/>
                  </a:lnTo>
                  <a:close/>
                  <a:moveTo>
                    <a:pt x="27428" y="34401"/>
                  </a:moveTo>
                  <a:lnTo>
                    <a:pt x="27313" y="34593"/>
                  </a:lnTo>
                  <a:lnTo>
                    <a:pt x="27198" y="34785"/>
                  </a:lnTo>
                  <a:lnTo>
                    <a:pt x="27083" y="34958"/>
                  </a:lnTo>
                  <a:lnTo>
                    <a:pt x="26929" y="35112"/>
                  </a:lnTo>
                  <a:lnTo>
                    <a:pt x="26775" y="35246"/>
                  </a:lnTo>
                  <a:lnTo>
                    <a:pt x="26622" y="35400"/>
                  </a:lnTo>
                  <a:lnTo>
                    <a:pt x="26276" y="35669"/>
                  </a:lnTo>
                  <a:lnTo>
                    <a:pt x="26583" y="34939"/>
                  </a:lnTo>
                  <a:lnTo>
                    <a:pt x="26775" y="34766"/>
                  </a:lnTo>
                  <a:lnTo>
                    <a:pt x="26986" y="34612"/>
                  </a:lnTo>
                  <a:lnTo>
                    <a:pt x="27198" y="34497"/>
                  </a:lnTo>
                  <a:lnTo>
                    <a:pt x="27428" y="34401"/>
                  </a:lnTo>
                  <a:close/>
                  <a:moveTo>
                    <a:pt x="42679" y="35457"/>
                  </a:moveTo>
                  <a:lnTo>
                    <a:pt x="42871" y="35592"/>
                  </a:lnTo>
                  <a:lnTo>
                    <a:pt x="43005" y="35707"/>
                  </a:lnTo>
                  <a:lnTo>
                    <a:pt x="43140" y="35822"/>
                  </a:lnTo>
                  <a:lnTo>
                    <a:pt x="43255" y="35976"/>
                  </a:lnTo>
                  <a:lnTo>
                    <a:pt x="43313" y="36053"/>
                  </a:lnTo>
                  <a:lnTo>
                    <a:pt x="43351" y="36130"/>
                  </a:lnTo>
                  <a:lnTo>
                    <a:pt x="43351" y="36149"/>
                  </a:lnTo>
                  <a:lnTo>
                    <a:pt x="43351" y="36168"/>
                  </a:lnTo>
                  <a:lnTo>
                    <a:pt x="43313" y="36187"/>
                  </a:lnTo>
                  <a:lnTo>
                    <a:pt x="43044" y="36187"/>
                  </a:lnTo>
                  <a:lnTo>
                    <a:pt x="42909" y="36168"/>
                  </a:lnTo>
                  <a:lnTo>
                    <a:pt x="42794" y="36130"/>
                  </a:lnTo>
                  <a:lnTo>
                    <a:pt x="42679" y="36072"/>
                  </a:lnTo>
                  <a:lnTo>
                    <a:pt x="42487" y="35957"/>
                  </a:lnTo>
                  <a:lnTo>
                    <a:pt x="42333" y="35822"/>
                  </a:lnTo>
                  <a:lnTo>
                    <a:pt x="41987" y="35573"/>
                  </a:lnTo>
                  <a:lnTo>
                    <a:pt x="42679" y="35457"/>
                  </a:lnTo>
                  <a:close/>
                  <a:moveTo>
                    <a:pt x="50362" y="34747"/>
                  </a:moveTo>
                  <a:lnTo>
                    <a:pt x="50611" y="34766"/>
                  </a:lnTo>
                  <a:lnTo>
                    <a:pt x="50842" y="34804"/>
                  </a:lnTo>
                  <a:lnTo>
                    <a:pt x="51091" y="34843"/>
                  </a:lnTo>
                  <a:lnTo>
                    <a:pt x="51322" y="34900"/>
                  </a:lnTo>
                  <a:lnTo>
                    <a:pt x="51552" y="34977"/>
                  </a:lnTo>
                  <a:lnTo>
                    <a:pt x="51764" y="35073"/>
                  </a:lnTo>
                  <a:lnTo>
                    <a:pt x="51975" y="35188"/>
                  </a:lnTo>
                  <a:lnTo>
                    <a:pt x="52148" y="35342"/>
                  </a:lnTo>
                  <a:lnTo>
                    <a:pt x="52263" y="35457"/>
                  </a:lnTo>
                  <a:lnTo>
                    <a:pt x="52340" y="35553"/>
                  </a:lnTo>
                  <a:lnTo>
                    <a:pt x="52397" y="35669"/>
                  </a:lnTo>
                  <a:lnTo>
                    <a:pt x="52417" y="35765"/>
                  </a:lnTo>
                  <a:lnTo>
                    <a:pt x="52397" y="35841"/>
                  </a:lnTo>
                  <a:lnTo>
                    <a:pt x="52378" y="35918"/>
                  </a:lnTo>
                  <a:lnTo>
                    <a:pt x="52340" y="35995"/>
                  </a:lnTo>
                  <a:lnTo>
                    <a:pt x="52263" y="36072"/>
                  </a:lnTo>
                  <a:lnTo>
                    <a:pt x="52186" y="36130"/>
                  </a:lnTo>
                  <a:lnTo>
                    <a:pt x="52090" y="36187"/>
                  </a:lnTo>
                  <a:lnTo>
                    <a:pt x="51898" y="36283"/>
                  </a:lnTo>
                  <a:lnTo>
                    <a:pt x="51687" y="36341"/>
                  </a:lnTo>
                  <a:lnTo>
                    <a:pt x="51476" y="36379"/>
                  </a:lnTo>
                  <a:lnTo>
                    <a:pt x="51226" y="36418"/>
                  </a:lnTo>
                  <a:lnTo>
                    <a:pt x="50496" y="36418"/>
                  </a:lnTo>
                  <a:lnTo>
                    <a:pt x="50016" y="36379"/>
                  </a:lnTo>
                  <a:lnTo>
                    <a:pt x="49536" y="36322"/>
                  </a:lnTo>
                  <a:lnTo>
                    <a:pt x="49055" y="36245"/>
                  </a:lnTo>
                  <a:lnTo>
                    <a:pt x="48575" y="36149"/>
                  </a:lnTo>
                  <a:lnTo>
                    <a:pt x="47615" y="35937"/>
                  </a:lnTo>
                  <a:lnTo>
                    <a:pt x="47615" y="35899"/>
                  </a:lnTo>
                  <a:lnTo>
                    <a:pt x="47596" y="35841"/>
                  </a:lnTo>
                  <a:lnTo>
                    <a:pt x="47557" y="35803"/>
                  </a:lnTo>
                  <a:lnTo>
                    <a:pt x="47519" y="35784"/>
                  </a:lnTo>
                  <a:lnTo>
                    <a:pt x="46962" y="35573"/>
                  </a:lnTo>
                  <a:lnTo>
                    <a:pt x="47231" y="35534"/>
                  </a:lnTo>
                  <a:lnTo>
                    <a:pt x="47500" y="35476"/>
                  </a:lnTo>
                  <a:lnTo>
                    <a:pt x="47749" y="35400"/>
                  </a:lnTo>
                  <a:lnTo>
                    <a:pt x="47980" y="35265"/>
                  </a:lnTo>
                  <a:lnTo>
                    <a:pt x="48018" y="35246"/>
                  </a:lnTo>
                  <a:lnTo>
                    <a:pt x="48037" y="35208"/>
                  </a:lnTo>
                  <a:lnTo>
                    <a:pt x="48076" y="35112"/>
                  </a:lnTo>
                  <a:lnTo>
                    <a:pt x="48057" y="35035"/>
                  </a:lnTo>
                  <a:lnTo>
                    <a:pt x="47999" y="34958"/>
                  </a:lnTo>
                  <a:lnTo>
                    <a:pt x="48230" y="34900"/>
                  </a:lnTo>
                  <a:lnTo>
                    <a:pt x="48441" y="34843"/>
                  </a:lnTo>
                  <a:lnTo>
                    <a:pt x="48729" y="34804"/>
                  </a:lnTo>
                  <a:lnTo>
                    <a:pt x="49151" y="34766"/>
                  </a:lnTo>
                  <a:lnTo>
                    <a:pt x="49574" y="34747"/>
                  </a:lnTo>
                  <a:close/>
                  <a:moveTo>
                    <a:pt x="22434" y="35400"/>
                  </a:moveTo>
                  <a:lnTo>
                    <a:pt x="22569" y="35553"/>
                  </a:lnTo>
                  <a:lnTo>
                    <a:pt x="22684" y="35726"/>
                  </a:lnTo>
                  <a:lnTo>
                    <a:pt x="22780" y="35899"/>
                  </a:lnTo>
                  <a:lnTo>
                    <a:pt x="22857" y="36091"/>
                  </a:lnTo>
                  <a:lnTo>
                    <a:pt x="23011" y="36475"/>
                  </a:lnTo>
                  <a:lnTo>
                    <a:pt x="23087" y="36667"/>
                  </a:lnTo>
                  <a:lnTo>
                    <a:pt x="23183" y="36840"/>
                  </a:lnTo>
                  <a:lnTo>
                    <a:pt x="22915" y="36533"/>
                  </a:lnTo>
                  <a:lnTo>
                    <a:pt x="22799" y="36360"/>
                  </a:lnTo>
                  <a:lnTo>
                    <a:pt x="22703" y="36168"/>
                  </a:lnTo>
                  <a:lnTo>
                    <a:pt x="22607" y="35995"/>
                  </a:lnTo>
                  <a:lnTo>
                    <a:pt x="22530" y="35803"/>
                  </a:lnTo>
                  <a:lnTo>
                    <a:pt x="22473" y="35611"/>
                  </a:lnTo>
                  <a:lnTo>
                    <a:pt x="22434" y="35400"/>
                  </a:lnTo>
                  <a:close/>
                  <a:moveTo>
                    <a:pt x="34420" y="26295"/>
                  </a:moveTo>
                  <a:lnTo>
                    <a:pt x="34439" y="26545"/>
                  </a:lnTo>
                  <a:lnTo>
                    <a:pt x="34458" y="26795"/>
                  </a:lnTo>
                  <a:lnTo>
                    <a:pt x="34516" y="27045"/>
                  </a:lnTo>
                  <a:lnTo>
                    <a:pt x="34573" y="27294"/>
                  </a:lnTo>
                  <a:lnTo>
                    <a:pt x="34727" y="27794"/>
                  </a:lnTo>
                  <a:lnTo>
                    <a:pt x="34861" y="28255"/>
                  </a:lnTo>
                  <a:lnTo>
                    <a:pt x="34938" y="28524"/>
                  </a:lnTo>
                  <a:lnTo>
                    <a:pt x="34996" y="28792"/>
                  </a:lnTo>
                  <a:lnTo>
                    <a:pt x="35034" y="29061"/>
                  </a:lnTo>
                  <a:lnTo>
                    <a:pt x="35053" y="29330"/>
                  </a:lnTo>
                  <a:lnTo>
                    <a:pt x="35073" y="29580"/>
                  </a:lnTo>
                  <a:lnTo>
                    <a:pt x="35073" y="29849"/>
                  </a:lnTo>
                  <a:lnTo>
                    <a:pt x="35073" y="30098"/>
                  </a:lnTo>
                  <a:lnTo>
                    <a:pt x="35053" y="30348"/>
                  </a:lnTo>
                  <a:lnTo>
                    <a:pt x="34977" y="30848"/>
                  </a:lnTo>
                  <a:lnTo>
                    <a:pt x="34861" y="31347"/>
                  </a:lnTo>
                  <a:lnTo>
                    <a:pt x="34708" y="31827"/>
                  </a:lnTo>
                  <a:lnTo>
                    <a:pt x="34516" y="32288"/>
                  </a:lnTo>
                  <a:lnTo>
                    <a:pt x="34285" y="32749"/>
                  </a:lnTo>
                  <a:lnTo>
                    <a:pt x="34035" y="33191"/>
                  </a:lnTo>
                  <a:lnTo>
                    <a:pt x="33767" y="33633"/>
                  </a:lnTo>
                  <a:lnTo>
                    <a:pt x="33478" y="34055"/>
                  </a:lnTo>
                  <a:lnTo>
                    <a:pt x="33152" y="34478"/>
                  </a:lnTo>
                  <a:lnTo>
                    <a:pt x="32825" y="34881"/>
                  </a:lnTo>
                  <a:lnTo>
                    <a:pt x="32480" y="35265"/>
                  </a:lnTo>
                  <a:lnTo>
                    <a:pt x="32134" y="35649"/>
                  </a:lnTo>
                  <a:lnTo>
                    <a:pt x="32115" y="35688"/>
                  </a:lnTo>
                  <a:lnTo>
                    <a:pt x="32096" y="35707"/>
                  </a:lnTo>
                  <a:lnTo>
                    <a:pt x="32115" y="35745"/>
                  </a:lnTo>
                  <a:lnTo>
                    <a:pt x="31519" y="36283"/>
                  </a:lnTo>
                  <a:lnTo>
                    <a:pt x="31807" y="35937"/>
                  </a:lnTo>
                  <a:lnTo>
                    <a:pt x="32076" y="35553"/>
                  </a:lnTo>
                  <a:lnTo>
                    <a:pt x="32345" y="35169"/>
                  </a:lnTo>
                  <a:lnTo>
                    <a:pt x="32576" y="34766"/>
                  </a:lnTo>
                  <a:lnTo>
                    <a:pt x="32806" y="34362"/>
                  </a:lnTo>
                  <a:lnTo>
                    <a:pt x="33037" y="33940"/>
                  </a:lnTo>
                  <a:lnTo>
                    <a:pt x="33229" y="33498"/>
                  </a:lnTo>
                  <a:lnTo>
                    <a:pt x="33421" y="33076"/>
                  </a:lnTo>
                  <a:lnTo>
                    <a:pt x="33594" y="32615"/>
                  </a:lnTo>
                  <a:lnTo>
                    <a:pt x="33747" y="32173"/>
                  </a:lnTo>
                  <a:lnTo>
                    <a:pt x="33882" y="31731"/>
                  </a:lnTo>
                  <a:lnTo>
                    <a:pt x="33997" y="31270"/>
                  </a:lnTo>
                  <a:lnTo>
                    <a:pt x="34093" y="30828"/>
                  </a:lnTo>
                  <a:lnTo>
                    <a:pt x="34189" y="30387"/>
                  </a:lnTo>
                  <a:lnTo>
                    <a:pt x="34247" y="29945"/>
                  </a:lnTo>
                  <a:lnTo>
                    <a:pt x="34304" y="29503"/>
                  </a:lnTo>
                  <a:lnTo>
                    <a:pt x="34285" y="29465"/>
                  </a:lnTo>
                  <a:lnTo>
                    <a:pt x="34247" y="29445"/>
                  </a:lnTo>
                  <a:lnTo>
                    <a:pt x="34208" y="29465"/>
                  </a:lnTo>
                  <a:lnTo>
                    <a:pt x="34170" y="29484"/>
                  </a:lnTo>
                  <a:lnTo>
                    <a:pt x="33882" y="30559"/>
                  </a:lnTo>
                  <a:lnTo>
                    <a:pt x="33575" y="31635"/>
                  </a:lnTo>
                  <a:lnTo>
                    <a:pt x="33402" y="32154"/>
                  </a:lnTo>
                  <a:lnTo>
                    <a:pt x="33210" y="32672"/>
                  </a:lnTo>
                  <a:lnTo>
                    <a:pt x="33018" y="33191"/>
                  </a:lnTo>
                  <a:lnTo>
                    <a:pt x="32787" y="33709"/>
                  </a:lnTo>
                  <a:lnTo>
                    <a:pt x="32595" y="34113"/>
                  </a:lnTo>
                  <a:lnTo>
                    <a:pt x="32364" y="34516"/>
                  </a:lnTo>
                  <a:lnTo>
                    <a:pt x="32134" y="34900"/>
                  </a:lnTo>
                  <a:lnTo>
                    <a:pt x="31884" y="35265"/>
                  </a:lnTo>
                  <a:lnTo>
                    <a:pt x="31404" y="36014"/>
                  </a:lnTo>
                  <a:lnTo>
                    <a:pt x="31154" y="36398"/>
                  </a:lnTo>
                  <a:lnTo>
                    <a:pt x="30924" y="36783"/>
                  </a:lnTo>
                  <a:lnTo>
                    <a:pt x="30482" y="37128"/>
                  </a:lnTo>
                  <a:lnTo>
                    <a:pt x="30021" y="37455"/>
                  </a:lnTo>
                  <a:lnTo>
                    <a:pt x="30290" y="37071"/>
                  </a:lnTo>
                  <a:lnTo>
                    <a:pt x="30521" y="36687"/>
                  </a:lnTo>
                  <a:lnTo>
                    <a:pt x="30732" y="36283"/>
                  </a:lnTo>
                  <a:lnTo>
                    <a:pt x="30924" y="35880"/>
                  </a:lnTo>
                  <a:lnTo>
                    <a:pt x="31078" y="35457"/>
                  </a:lnTo>
                  <a:lnTo>
                    <a:pt x="31231" y="35016"/>
                  </a:lnTo>
                  <a:lnTo>
                    <a:pt x="31366" y="34555"/>
                  </a:lnTo>
                  <a:lnTo>
                    <a:pt x="31481" y="34094"/>
                  </a:lnTo>
                  <a:lnTo>
                    <a:pt x="31615" y="33633"/>
                  </a:lnTo>
                  <a:lnTo>
                    <a:pt x="31750" y="33172"/>
                  </a:lnTo>
                  <a:lnTo>
                    <a:pt x="32038" y="32307"/>
                  </a:lnTo>
                  <a:lnTo>
                    <a:pt x="32345" y="31443"/>
                  </a:lnTo>
                  <a:lnTo>
                    <a:pt x="32691" y="30598"/>
                  </a:lnTo>
                  <a:lnTo>
                    <a:pt x="33056" y="29772"/>
                  </a:lnTo>
                  <a:lnTo>
                    <a:pt x="33421" y="28946"/>
                  </a:lnTo>
                  <a:lnTo>
                    <a:pt x="34189" y="27237"/>
                  </a:lnTo>
                  <a:lnTo>
                    <a:pt x="34304" y="26949"/>
                  </a:lnTo>
                  <a:lnTo>
                    <a:pt x="34381" y="26718"/>
                  </a:lnTo>
                  <a:lnTo>
                    <a:pt x="34420" y="26526"/>
                  </a:lnTo>
                  <a:lnTo>
                    <a:pt x="34420" y="26295"/>
                  </a:lnTo>
                  <a:close/>
                  <a:moveTo>
                    <a:pt x="47019" y="36206"/>
                  </a:moveTo>
                  <a:lnTo>
                    <a:pt x="47423" y="36322"/>
                  </a:lnTo>
                  <a:lnTo>
                    <a:pt x="47826" y="36398"/>
                  </a:lnTo>
                  <a:lnTo>
                    <a:pt x="48249" y="36475"/>
                  </a:lnTo>
                  <a:lnTo>
                    <a:pt x="48671" y="36514"/>
                  </a:lnTo>
                  <a:lnTo>
                    <a:pt x="49132" y="36725"/>
                  </a:lnTo>
                  <a:lnTo>
                    <a:pt x="49593" y="36975"/>
                  </a:lnTo>
                  <a:lnTo>
                    <a:pt x="50016" y="37244"/>
                  </a:lnTo>
                  <a:lnTo>
                    <a:pt x="50208" y="37397"/>
                  </a:lnTo>
                  <a:lnTo>
                    <a:pt x="50400" y="37551"/>
                  </a:lnTo>
                  <a:lnTo>
                    <a:pt x="50573" y="37705"/>
                  </a:lnTo>
                  <a:lnTo>
                    <a:pt x="50746" y="37877"/>
                  </a:lnTo>
                  <a:lnTo>
                    <a:pt x="50880" y="38050"/>
                  </a:lnTo>
                  <a:lnTo>
                    <a:pt x="50995" y="38242"/>
                  </a:lnTo>
                  <a:lnTo>
                    <a:pt x="51111" y="38434"/>
                  </a:lnTo>
                  <a:lnTo>
                    <a:pt x="51187" y="38626"/>
                  </a:lnTo>
                  <a:lnTo>
                    <a:pt x="51245" y="38838"/>
                  </a:lnTo>
                  <a:lnTo>
                    <a:pt x="51283" y="39030"/>
                  </a:lnTo>
                  <a:lnTo>
                    <a:pt x="51283" y="39087"/>
                  </a:lnTo>
                  <a:lnTo>
                    <a:pt x="51264" y="39107"/>
                  </a:lnTo>
                  <a:lnTo>
                    <a:pt x="51226" y="39126"/>
                  </a:lnTo>
                  <a:lnTo>
                    <a:pt x="51187" y="39145"/>
                  </a:lnTo>
                  <a:lnTo>
                    <a:pt x="51053" y="39145"/>
                  </a:lnTo>
                  <a:lnTo>
                    <a:pt x="50880" y="39107"/>
                  </a:lnTo>
                  <a:lnTo>
                    <a:pt x="50688" y="39049"/>
                  </a:lnTo>
                  <a:lnTo>
                    <a:pt x="50458" y="38972"/>
                  </a:lnTo>
                  <a:lnTo>
                    <a:pt x="49977" y="38780"/>
                  </a:lnTo>
                  <a:lnTo>
                    <a:pt x="49478" y="38550"/>
                  </a:lnTo>
                  <a:lnTo>
                    <a:pt x="49017" y="38319"/>
                  </a:lnTo>
                  <a:lnTo>
                    <a:pt x="48671" y="38146"/>
                  </a:lnTo>
                  <a:lnTo>
                    <a:pt x="48498" y="38050"/>
                  </a:lnTo>
                  <a:lnTo>
                    <a:pt x="48268" y="37858"/>
                  </a:lnTo>
                  <a:lnTo>
                    <a:pt x="48037" y="37666"/>
                  </a:lnTo>
                  <a:lnTo>
                    <a:pt x="47826" y="37474"/>
                  </a:lnTo>
                  <a:lnTo>
                    <a:pt x="47634" y="37263"/>
                  </a:lnTo>
                  <a:lnTo>
                    <a:pt x="47461" y="37032"/>
                  </a:lnTo>
                  <a:lnTo>
                    <a:pt x="47288" y="36802"/>
                  </a:lnTo>
                  <a:lnTo>
                    <a:pt x="46981" y="36322"/>
                  </a:lnTo>
                  <a:lnTo>
                    <a:pt x="47019" y="36264"/>
                  </a:lnTo>
                  <a:lnTo>
                    <a:pt x="47019" y="36206"/>
                  </a:lnTo>
                  <a:close/>
                  <a:moveTo>
                    <a:pt x="46443" y="36187"/>
                  </a:moveTo>
                  <a:lnTo>
                    <a:pt x="46597" y="36283"/>
                  </a:lnTo>
                  <a:lnTo>
                    <a:pt x="46712" y="36591"/>
                  </a:lnTo>
                  <a:lnTo>
                    <a:pt x="46866" y="36898"/>
                  </a:lnTo>
                  <a:lnTo>
                    <a:pt x="47058" y="37205"/>
                  </a:lnTo>
                  <a:lnTo>
                    <a:pt x="47288" y="37493"/>
                  </a:lnTo>
                  <a:lnTo>
                    <a:pt x="47538" y="37762"/>
                  </a:lnTo>
                  <a:lnTo>
                    <a:pt x="47826" y="38031"/>
                  </a:lnTo>
                  <a:lnTo>
                    <a:pt x="48114" y="38262"/>
                  </a:lnTo>
                  <a:lnTo>
                    <a:pt x="48441" y="38492"/>
                  </a:lnTo>
                  <a:lnTo>
                    <a:pt x="48594" y="39126"/>
                  </a:lnTo>
                  <a:lnTo>
                    <a:pt x="48652" y="39433"/>
                  </a:lnTo>
                  <a:lnTo>
                    <a:pt x="48710" y="39760"/>
                  </a:lnTo>
                  <a:lnTo>
                    <a:pt x="48729" y="40067"/>
                  </a:lnTo>
                  <a:lnTo>
                    <a:pt x="48748" y="40394"/>
                  </a:lnTo>
                  <a:lnTo>
                    <a:pt x="48767" y="40701"/>
                  </a:lnTo>
                  <a:lnTo>
                    <a:pt x="48748" y="41027"/>
                  </a:lnTo>
                  <a:lnTo>
                    <a:pt x="48460" y="40835"/>
                  </a:lnTo>
                  <a:lnTo>
                    <a:pt x="48191" y="40605"/>
                  </a:lnTo>
                  <a:lnTo>
                    <a:pt x="47961" y="40374"/>
                  </a:lnTo>
                  <a:lnTo>
                    <a:pt x="47730" y="40105"/>
                  </a:lnTo>
                  <a:lnTo>
                    <a:pt x="47538" y="39837"/>
                  </a:lnTo>
                  <a:lnTo>
                    <a:pt x="47365" y="39529"/>
                  </a:lnTo>
                  <a:lnTo>
                    <a:pt x="47212" y="39222"/>
                  </a:lnTo>
                  <a:lnTo>
                    <a:pt x="47058" y="38915"/>
                  </a:lnTo>
                  <a:lnTo>
                    <a:pt x="46943" y="38588"/>
                  </a:lnTo>
                  <a:lnTo>
                    <a:pt x="46827" y="38262"/>
                  </a:lnTo>
                  <a:lnTo>
                    <a:pt x="46731" y="37916"/>
                  </a:lnTo>
                  <a:lnTo>
                    <a:pt x="46655" y="37570"/>
                  </a:lnTo>
                  <a:lnTo>
                    <a:pt x="46597" y="37224"/>
                  </a:lnTo>
                  <a:lnTo>
                    <a:pt x="46539" y="36879"/>
                  </a:lnTo>
                  <a:lnTo>
                    <a:pt x="46443" y="36187"/>
                  </a:lnTo>
                  <a:close/>
                  <a:moveTo>
                    <a:pt x="20898" y="41930"/>
                  </a:moveTo>
                  <a:lnTo>
                    <a:pt x="20898" y="42103"/>
                  </a:lnTo>
                  <a:lnTo>
                    <a:pt x="20879" y="42257"/>
                  </a:lnTo>
                  <a:lnTo>
                    <a:pt x="20859" y="42410"/>
                  </a:lnTo>
                  <a:lnTo>
                    <a:pt x="20802" y="42583"/>
                  </a:lnTo>
                  <a:lnTo>
                    <a:pt x="20667" y="42890"/>
                  </a:lnTo>
                  <a:lnTo>
                    <a:pt x="20514" y="43198"/>
                  </a:lnTo>
                  <a:lnTo>
                    <a:pt x="20552" y="42852"/>
                  </a:lnTo>
                  <a:lnTo>
                    <a:pt x="20629" y="42545"/>
                  </a:lnTo>
                  <a:lnTo>
                    <a:pt x="20667" y="42391"/>
                  </a:lnTo>
                  <a:lnTo>
                    <a:pt x="20744" y="42237"/>
                  </a:lnTo>
                  <a:lnTo>
                    <a:pt x="20802" y="42084"/>
                  </a:lnTo>
                  <a:lnTo>
                    <a:pt x="20898" y="41930"/>
                  </a:lnTo>
                  <a:close/>
                  <a:moveTo>
                    <a:pt x="23183" y="45829"/>
                  </a:moveTo>
                  <a:lnTo>
                    <a:pt x="23030" y="46040"/>
                  </a:lnTo>
                  <a:lnTo>
                    <a:pt x="22857" y="46232"/>
                  </a:lnTo>
                  <a:lnTo>
                    <a:pt x="22684" y="46425"/>
                  </a:lnTo>
                  <a:lnTo>
                    <a:pt x="22473" y="46597"/>
                  </a:lnTo>
                  <a:lnTo>
                    <a:pt x="22300" y="46751"/>
                  </a:lnTo>
                  <a:lnTo>
                    <a:pt x="22108" y="46886"/>
                  </a:lnTo>
                  <a:lnTo>
                    <a:pt x="21724" y="47154"/>
                  </a:lnTo>
                  <a:lnTo>
                    <a:pt x="21762" y="47058"/>
                  </a:lnTo>
                  <a:lnTo>
                    <a:pt x="21897" y="46866"/>
                  </a:lnTo>
                  <a:lnTo>
                    <a:pt x="22050" y="46693"/>
                  </a:lnTo>
                  <a:lnTo>
                    <a:pt x="22223" y="46521"/>
                  </a:lnTo>
                  <a:lnTo>
                    <a:pt x="22396" y="46348"/>
                  </a:lnTo>
                  <a:lnTo>
                    <a:pt x="22588" y="46213"/>
                  </a:lnTo>
                  <a:lnTo>
                    <a:pt x="22780" y="46060"/>
                  </a:lnTo>
                  <a:lnTo>
                    <a:pt x="22972" y="45944"/>
                  </a:lnTo>
                  <a:lnTo>
                    <a:pt x="23183" y="45829"/>
                  </a:lnTo>
                  <a:close/>
                  <a:moveTo>
                    <a:pt x="19880" y="39933"/>
                  </a:moveTo>
                  <a:lnTo>
                    <a:pt x="19573" y="41565"/>
                  </a:lnTo>
                  <a:lnTo>
                    <a:pt x="19476" y="41988"/>
                  </a:lnTo>
                  <a:lnTo>
                    <a:pt x="19361" y="42410"/>
                  </a:lnTo>
                  <a:lnTo>
                    <a:pt x="19227" y="42814"/>
                  </a:lnTo>
                  <a:lnTo>
                    <a:pt x="19073" y="43217"/>
                  </a:lnTo>
                  <a:lnTo>
                    <a:pt x="18900" y="43601"/>
                  </a:lnTo>
                  <a:lnTo>
                    <a:pt x="18727" y="44004"/>
                  </a:lnTo>
                  <a:lnTo>
                    <a:pt x="18362" y="44773"/>
                  </a:lnTo>
                  <a:lnTo>
                    <a:pt x="18113" y="45272"/>
                  </a:lnTo>
                  <a:lnTo>
                    <a:pt x="17863" y="45733"/>
                  </a:lnTo>
                  <a:lnTo>
                    <a:pt x="17306" y="46674"/>
                  </a:lnTo>
                  <a:lnTo>
                    <a:pt x="16730" y="47596"/>
                  </a:lnTo>
                  <a:lnTo>
                    <a:pt x="16134" y="48499"/>
                  </a:lnTo>
                  <a:lnTo>
                    <a:pt x="16557" y="47423"/>
                  </a:lnTo>
                  <a:lnTo>
                    <a:pt x="16980" y="46348"/>
                  </a:lnTo>
                  <a:lnTo>
                    <a:pt x="17210" y="45810"/>
                  </a:lnTo>
                  <a:lnTo>
                    <a:pt x="17441" y="45291"/>
                  </a:lnTo>
                  <a:lnTo>
                    <a:pt x="17709" y="44773"/>
                  </a:lnTo>
                  <a:lnTo>
                    <a:pt x="17978" y="44254"/>
                  </a:lnTo>
                  <a:lnTo>
                    <a:pt x="17998" y="44216"/>
                  </a:lnTo>
                  <a:lnTo>
                    <a:pt x="17998" y="44177"/>
                  </a:lnTo>
                  <a:lnTo>
                    <a:pt x="17978" y="44139"/>
                  </a:lnTo>
                  <a:lnTo>
                    <a:pt x="17940" y="44120"/>
                  </a:lnTo>
                  <a:lnTo>
                    <a:pt x="17902" y="44101"/>
                  </a:lnTo>
                  <a:lnTo>
                    <a:pt x="17863" y="44101"/>
                  </a:lnTo>
                  <a:lnTo>
                    <a:pt x="17825" y="44120"/>
                  </a:lnTo>
                  <a:lnTo>
                    <a:pt x="17805" y="44158"/>
                  </a:lnTo>
                  <a:lnTo>
                    <a:pt x="17498" y="44715"/>
                  </a:lnTo>
                  <a:lnTo>
                    <a:pt x="17191" y="45311"/>
                  </a:lnTo>
                  <a:lnTo>
                    <a:pt x="16922" y="45887"/>
                  </a:lnTo>
                  <a:lnTo>
                    <a:pt x="16672" y="46482"/>
                  </a:lnTo>
                  <a:lnTo>
                    <a:pt x="16442" y="47097"/>
                  </a:lnTo>
                  <a:lnTo>
                    <a:pt x="16230" y="47711"/>
                  </a:lnTo>
                  <a:lnTo>
                    <a:pt x="16019" y="48326"/>
                  </a:lnTo>
                  <a:lnTo>
                    <a:pt x="15827" y="48941"/>
                  </a:lnTo>
                  <a:lnTo>
                    <a:pt x="15827" y="48979"/>
                  </a:lnTo>
                  <a:lnTo>
                    <a:pt x="15789" y="49056"/>
                  </a:lnTo>
                  <a:lnTo>
                    <a:pt x="15923" y="48441"/>
                  </a:lnTo>
                  <a:lnTo>
                    <a:pt x="16077" y="47827"/>
                  </a:lnTo>
                  <a:lnTo>
                    <a:pt x="16250" y="47212"/>
                  </a:lnTo>
                  <a:lnTo>
                    <a:pt x="16423" y="46617"/>
                  </a:lnTo>
                  <a:lnTo>
                    <a:pt x="16615" y="46002"/>
                  </a:lnTo>
                  <a:lnTo>
                    <a:pt x="16826" y="45426"/>
                  </a:lnTo>
                  <a:lnTo>
                    <a:pt x="17056" y="44830"/>
                  </a:lnTo>
                  <a:lnTo>
                    <a:pt x="17306" y="44254"/>
                  </a:lnTo>
                  <a:lnTo>
                    <a:pt x="17556" y="43678"/>
                  </a:lnTo>
                  <a:lnTo>
                    <a:pt x="17844" y="43121"/>
                  </a:lnTo>
                  <a:lnTo>
                    <a:pt x="18132" y="42564"/>
                  </a:lnTo>
                  <a:lnTo>
                    <a:pt x="18439" y="42026"/>
                  </a:lnTo>
                  <a:lnTo>
                    <a:pt x="18766" y="41488"/>
                  </a:lnTo>
                  <a:lnTo>
                    <a:pt x="19112" y="40951"/>
                  </a:lnTo>
                  <a:lnTo>
                    <a:pt x="19496" y="40432"/>
                  </a:lnTo>
                  <a:lnTo>
                    <a:pt x="19880" y="39933"/>
                  </a:lnTo>
                  <a:close/>
                  <a:moveTo>
                    <a:pt x="12735" y="45983"/>
                  </a:moveTo>
                  <a:lnTo>
                    <a:pt x="12773" y="46002"/>
                  </a:lnTo>
                  <a:lnTo>
                    <a:pt x="12812" y="46040"/>
                  </a:lnTo>
                  <a:lnTo>
                    <a:pt x="12812" y="46079"/>
                  </a:lnTo>
                  <a:lnTo>
                    <a:pt x="12812" y="46136"/>
                  </a:lnTo>
                  <a:lnTo>
                    <a:pt x="12792" y="46213"/>
                  </a:lnTo>
                  <a:lnTo>
                    <a:pt x="12696" y="46425"/>
                  </a:lnTo>
                  <a:lnTo>
                    <a:pt x="11909" y="47731"/>
                  </a:lnTo>
                  <a:lnTo>
                    <a:pt x="11659" y="48115"/>
                  </a:lnTo>
                  <a:lnTo>
                    <a:pt x="11410" y="48480"/>
                  </a:lnTo>
                  <a:lnTo>
                    <a:pt x="10891" y="49229"/>
                  </a:lnTo>
                  <a:lnTo>
                    <a:pt x="10872" y="49190"/>
                  </a:lnTo>
                  <a:lnTo>
                    <a:pt x="10872" y="49152"/>
                  </a:lnTo>
                  <a:lnTo>
                    <a:pt x="10833" y="49114"/>
                  </a:lnTo>
                  <a:lnTo>
                    <a:pt x="10795" y="49094"/>
                  </a:lnTo>
                  <a:lnTo>
                    <a:pt x="10756" y="49094"/>
                  </a:lnTo>
                  <a:lnTo>
                    <a:pt x="10680" y="49114"/>
                  </a:lnTo>
                  <a:lnTo>
                    <a:pt x="10641" y="49133"/>
                  </a:lnTo>
                  <a:lnTo>
                    <a:pt x="10603" y="49171"/>
                  </a:lnTo>
                  <a:lnTo>
                    <a:pt x="10584" y="49210"/>
                  </a:lnTo>
                  <a:lnTo>
                    <a:pt x="10641" y="48902"/>
                  </a:lnTo>
                  <a:lnTo>
                    <a:pt x="10680" y="48614"/>
                  </a:lnTo>
                  <a:lnTo>
                    <a:pt x="10699" y="48307"/>
                  </a:lnTo>
                  <a:lnTo>
                    <a:pt x="10718" y="48019"/>
                  </a:lnTo>
                  <a:lnTo>
                    <a:pt x="10814" y="47750"/>
                  </a:lnTo>
                  <a:lnTo>
                    <a:pt x="10949" y="47481"/>
                  </a:lnTo>
                  <a:lnTo>
                    <a:pt x="11083" y="47231"/>
                  </a:lnTo>
                  <a:lnTo>
                    <a:pt x="11256" y="46982"/>
                  </a:lnTo>
                  <a:lnTo>
                    <a:pt x="11429" y="46770"/>
                  </a:lnTo>
                  <a:lnTo>
                    <a:pt x="11640" y="46559"/>
                  </a:lnTo>
                  <a:lnTo>
                    <a:pt x="11851" y="46367"/>
                  </a:lnTo>
                  <a:lnTo>
                    <a:pt x="12082" y="46213"/>
                  </a:lnTo>
                  <a:lnTo>
                    <a:pt x="12255" y="46117"/>
                  </a:lnTo>
                  <a:lnTo>
                    <a:pt x="12408" y="46040"/>
                  </a:lnTo>
                  <a:lnTo>
                    <a:pt x="12562" y="45983"/>
                  </a:lnTo>
                  <a:close/>
                  <a:moveTo>
                    <a:pt x="9431" y="44907"/>
                  </a:moveTo>
                  <a:lnTo>
                    <a:pt x="9604" y="45176"/>
                  </a:lnTo>
                  <a:lnTo>
                    <a:pt x="9758" y="45483"/>
                  </a:lnTo>
                  <a:lnTo>
                    <a:pt x="9892" y="45772"/>
                  </a:lnTo>
                  <a:lnTo>
                    <a:pt x="10027" y="46079"/>
                  </a:lnTo>
                  <a:lnTo>
                    <a:pt x="10142" y="46386"/>
                  </a:lnTo>
                  <a:lnTo>
                    <a:pt x="10238" y="46693"/>
                  </a:lnTo>
                  <a:lnTo>
                    <a:pt x="10295" y="47020"/>
                  </a:lnTo>
                  <a:lnTo>
                    <a:pt x="10353" y="47347"/>
                  </a:lnTo>
                  <a:lnTo>
                    <a:pt x="10372" y="47539"/>
                  </a:lnTo>
                  <a:lnTo>
                    <a:pt x="10392" y="47750"/>
                  </a:lnTo>
                  <a:lnTo>
                    <a:pt x="10372" y="48134"/>
                  </a:lnTo>
                  <a:lnTo>
                    <a:pt x="10295" y="48537"/>
                  </a:lnTo>
                  <a:lnTo>
                    <a:pt x="10257" y="48941"/>
                  </a:lnTo>
                  <a:lnTo>
                    <a:pt x="10238" y="48845"/>
                  </a:lnTo>
                  <a:lnTo>
                    <a:pt x="10219" y="48806"/>
                  </a:lnTo>
                  <a:lnTo>
                    <a:pt x="10180" y="48768"/>
                  </a:lnTo>
                  <a:lnTo>
                    <a:pt x="10142" y="48749"/>
                  </a:lnTo>
                  <a:lnTo>
                    <a:pt x="10103" y="48749"/>
                  </a:lnTo>
                  <a:lnTo>
                    <a:pt x="10027" y="48768"/>
                  </a:lnTo>
                  <a:lnTo>
                    <a:pt x="9988" y="48787"/>
                  </a:lnTo>
                  <a:lnTo>
                    <a:pt x="9969" y="48825"/>
                  </a:lnTo>
                  <a:lnTo>
                    <a:pt x="9815" y="49094"/>
                  </a:lnTo>
                  <a:lnTo>
                    <a:pt x="9681" y="49402"/>
                  </a:lnTo>
                  <a:lnTo>
                    <a:pt x="9566" y="49152"/>
                  </a:lnTo>
                  <a:lnTo>
                    <a:pt x="9431" y="48902"/>
                  </a:lnTo>
                  <a:lnTo>
                    <a:pt x="9354" y="48614"/>
                  </a:lnTo>
                  <a:lnTo>
                    <a:pt x="9239" y="48326"/>
                  </a:lnTo>
                  <a:lnTo>
                    <a:pt x="9124" y="48038"/>
                  </a:lnTo>
                  <a:lnTo>
                    <a:pt x="8989" y="47750"/>
                  </a:lnTo>
                  <a:lnTo>
                    <a:pt x="9028" y="47116"/>
                  </a:lnTo>
                  <a:lnTo>
                    <a:pt x="9047" y="46578"/>
                  </a:lnTo>
                  <a:lnTo>
                    <a:pt x="9085" y="46290"/>
                  </a:lnTo>
                  <a:lnTo>
                    <a:pt x="9124" y="46002"/>
                  </a:lnTo>
                  <a:lnTo>
                    <a:pt x="9162" y="45714"/>
                  </a:lnTo>
                  <a:lnTo>
                    <a:pt x="9239" y="45426"/>
                  </a:lnTo>
                  <a:lnTo>
                    <a:pt x="9335" y="45157"/>
                  </a:lnTo>
                  <a:lnTo>
                    <a:pt x="9431" y="44907"/>
                  </a:lnTo>
                  <a:close/>
                  <a:moveTo>
                    <a:pt x="7069" y="45906"/>
                  </a:moveTo>
                  <a:lnTo>
                    <a:pt x="7184" y="45925"/>
                  </a:lnTo>
                  <a:lnTo>
                    <a:pt x="7299" y="45964"/>
                  </a:lnTo>
                  <a:lnTo>
                    <a:pt x="7434" y="46021"/>
                  </a:lnTo>
                  <a:lnTo>
                    <a:pt x="7549" y="46098"/>
                  </a:lnTo>
                  <a:lnTo>
                    <a:pt x="7683" y="46194"/>
                  </a:lnTo>
                  <a:lnTo>
                    <a:pt x="7799" y="46309"/>
                  </a:lnTo>
                  <a:lnTo>
                    <a:pt x="7991" y="46540"/>
                  </a:lnTo>
                  <a:lnTo>
                    <a:pt x="8183" y="46828"/>
                  </a:lnTo>
                  <a:lnTo>
                    <a:pt x="8336" y="47116"/>
                  </a:lnTo>
                  <a:lnTo>
                    <a:pt x="8490" y="47423"/>
                  </a:lnTo>
                  <a:lnTo>
                    <a:pt x="8721" y="47980"/>
                  </a:lnTo>
                  <a:lnTo>
                    <a:pt x="8778" y="48153"/>
                  </a:lnTo>
                  <a:lnTo>
                    <a:pt x="8817" y="48461"/>
                  </a:lnTo>
                  <a:lnTo>
                    <a:pt x="8874" y="48768"/>
                  </a:lnTo>
                  <a:lnTo>
                    <a:pt x="8913" y="48902"/>
                  </a:lnTo>
                  <a:lnTo>
                    <a:pt x="8970" y="49037"/>
                  </a:lnTo>
                  <a:lnTo>
                    <a:pt x="9047" y="49171"/>
                  </a:lnTo>
                  <a:lnTo>
                    <a:pt x="9124" y="49286"/>
                  </a:lnTo>
                  <a:lnTo>
                    <a:pt x="9181" y="49479"/>
                  </a:lnTo>
                  <a:lnTo>
                    <a:pt x="9201" y="49651"/>
                  </a:lnTo>
                  <a:lnTo>
                    <a:pt x="9047" y="49517"/>
                  </a:lnTo>
                  <a:lnTo>
                    <a:pt x="8893" y="49402"/>
                  </a:lnTo>
                  <a:lnTo>
                    <a:pt x="8721" y="49286"/>
                  </a:lnTo>
                  <a:lnTo>
                    <a:pt x="8548" y="49190"/>
                  </a:lnTo>
                  <a:lnTo>
                    <a:pt x="8471" y="49171"/>
                  </a:lnTo>
                  <a:lnTo>
                    <a:pt x="8394" y="49210"/>
                  </a:lnTo>
                  <a:lnTo>
                    <a:pt x="8221" y="49018"/>
                  </a:lnTo>
                  <a:lnTo>
                    <a:pt x="8010" y="48825"/>
                  </a:lnTo>
                  <a:lnTo>
                    <a:pt x="7818" y="48653"/>
                  </a:lnTo>
                  <a:lnTo>
                    <a:pt x="7607" y="48480"/>
                  </a:lnTo>
                  <a:lnTo>
                    <a:pt x="7299" y="48134"/>
                  </a:lnTo>
                  <a:lnTo>
                    <a:pt x="7030" y="47769"/>
                  </a:lnTo>
                  <a:lnTo>
                    <a:pt x="6857" y="47539"/>
                  </a:lnTo>
                  <a:lnTo>
                    <a:pt x="6723" y="47308"/>
                  </a:lnTo>
                  <a:lnTo>
                    <a:pt x="6589" y="47058"/>
                  </a:lnTo>
                  <a:lnTo>
                    <a:pt x="6473" y="46809"/>
                  </a:lnTo>
                  <a:lnTo>
                    <a:pt x="6435" y="46693"/>
                  </a:lnTo>
                  <a:lnTo>
                    <a:pt x="6416" y="46578"/>
                  </a:lnTo>
                  <a:lnTo>
                    <a:pt x="6416" y="46482"/>
                  </a:lnTo>
                  <a:lnTo>
                    <a:pt x="6416" y="46386"/>
                  </a:lnTo>
                  <a:lnTo>
                    <a:pt x="6435" y="46290"/>
                  </a:lnTo>
                  <a:lnTo>
                    <a:pt x="6473" y="46213"/>
                  </a:lnTo>
                  <a:lnTo>
                    <a:pt x="6512" y="46136"/>
                  </a:lnTo>
                  <a:lnTo>
                    <a:pt x="6569" y="46079"/>
                  </a:lnTo>
                  <a:lnTo>
                    <a:pt x="6627" y="46021"/>
                  </a:lnTo>
                  <a:lnTo>
                    <a:pt x="6704" y="45964"/>
                  </a:lnTo>
                  <a:lnTo>
                    <a:pt x="6781" y="45925"/>
                  </a:lnTo>
                  <a:lnTo>
                    <a:pt x="6877" y="45906"/>
                  </a:lnTo>
                  <a:close/>
                  <a:moveTo>
                    <a:pt x="13215" y="47558"/>
                  </a:moveTo>
                  <a:lnTo>
                    <a:pt x="13157" y="47750"/>
                  </a:lnTo>
                  <a:lnTo>
                    <a:pt x="13081" y="47923"/>
                  </a:lnTo>
                  <a:lnTo>
                    <a:pt x="12984" y="48115"/>
                  </a:lnTo>
                  <a:lnTo>
                    <a:pt x="12888" y="48288"/>
                  </a:lnTo>
                  <a:lnTo>
                    <a:pt x="12658" y="48633"/>
                  </a:lnTo>
                  <a:lnTo>
                    <a:pt x="12370" y="48960"/>
                  </a:lnTo>
                  <a:lnTo>
                    <a:pt x="12082" y="49267"/>
                  </a:lnTo>
                  <a:lnTo>
                    <a:pt x="11774" y="49575"/>
                  </a:lnTo>
                  <a:lnTo>
                    <a:pt x="11121" y="50151"/>
                  </a:lnTo>
                  <a:lnTo>
                    <a:pt x="11390" y="49479"/>
                  </a:lnTo>
                  <a:lnTo>
                    <a:pt x="11390" y="49421"/>
                  </a:lnTo>
                  <a:lnTo>
                    <a:pt x="11371" y="49363"/>
                  </a:lnTo>
                  <a:lnTo>
                    <a:pt x="11313" y="49325"/>
                  </a:lnTo>
                  <a:lnTo>
                    <a:pt x="11256" y="49325"/>
                  </a:lnTo>
                  <a:lnTo>
                    <a:pt x="11640" y="48787"/>
                  </a:lnTo>
                  <a:lnTo>
                    <a:pt x="11986" y="48249"/>
                  </a:lnTo>
                  <a:lnTo>
                    <a:pt x="12005" y="48249"/>
                  </a:lnTo>
                  <a:lnTo>
                    <a:pt x="12178" y="48192"/>
                  </a:lnTo>
                  <a:lnTo>
                    <a:pt x="12351" y="48134"/>
                  </a:lnTo>
                  <a:lnTo>
                    <a:pt x="12504" y="48057"/>
                  </a:lnTo>
                  <a:lnTo>
                    <a:pt x="12658" y="47980"/>
                  </a:lnTo>
                  <a:lnTo>
                    <a:pt x="12946" y="47769"/>
                  </a:lnTo>
                  <a:lnTo>
                    <a:pt x="13215" y="47558"/>
                  </a:lnTo>
                  <a:close/>
                  <a:moveTo>
                    <a:pt x="10046" y="49267"/>
                  </a:moveTo>
                  <a:lnTo>
                    <a:pt x="10084" y="49517"/>
                  </a:lnTo>
                  <a:lnTo>
                    <a:pt x="10103" y="49767"/>
                  </a:lnTo>
                  <a:lnTo>
                    <a:pt x="10007" y="50247"/>
                  </a:lnTo>
                  <a:lnTo>
                    <a:pt x="9969" y="50228"/>
                  </a:lnTo>
                  <a:lnTo>
                    <a:pt x="9950" y="50247"/>
                  </a:lnTo>
                  <a:lnTo>
                    <a:pt x="9854" y="49863"/>
                  </a:lnTo>
                  <a:lnTo>
                    <a:pt x="9873" y="49709"/>
                  </a:lnTo>
                  <a:lnTo>
                    <a:pt x="9931" y="49555"/>
                  </a:lnTo>
                  <a:lnTo>
                    <a:pt x="10046" y="49267"/>
                  </a:lnTo>
                  <a:close/>
                  <a:moveTo>
                    <a:pt x="31058" y="45330"/>
                  </a:moveTo>
                  <a:lnTo>
                    <a:pt x="31135" y="45368"/>
                  </a:lnTo>
                  <a:lnTo>
                    <a:pt x="31231" y="45445"/>
                  </a:lnTo>
                  <a:lnTo>
                    <a:pt x="31327" y="45560"/>
                  </a:lnTo>
                  <a:lnTo>
                    <a:pt x="31462" y="45791"/>
                  </a:lnTo>
                  <a:lnTo>
                    <a:pt x="31596" y="46060"/>
                  </a:lnTo>
                  <a:lnTo>
                    <a:pt x="31692" y="46309"/>
                  </a:lnTo>
                  <a:lnTo>
                    <a:pt x="31750" y="46578"/>
                  </a:lnTo>
                  <a:lnTo>
                    <a:pt x="31788" y="46847"/>
                  </a:lnTo>
                  <a:lnTo>
                    <a:pt x="31807" y="47135"/>
                  </a:lnTo>
                  <a:lnTo>
                    <a:pt x="31788" y="47404"/>
                  </a:lnTo>
                  <a:lnTo>
                    <a:pt x="31769" y="47692"/>
                  </a:lnTo>
                  <a:lnTo>
                    <a:pt x="31711" y="47942"/>
                  </a:lnTo>
                  <a:lnTo>
                    <a:pt x="31654" y="48192"/>
                  </a:lnTo>
                  <a:lnTo>
                    <a:pt x="31577" y="48422"/>
                  </a:lnTo>
                  <a:lnTo>
                    <a:pt x="31481" y="48672"/>
                  </a:lnTo>
                  <a:lnTo>
                    <a:pt x="31231" y="48979"/>
                  </a:lnTo>
                  <a:lnTo>
                    <a:pt x="31001" y="49286"/>
                  </a:lnTo>
                  <a:lnTo>
                    <a:pt x="30789" y="49613"/>
                  </a:lnTo>
                  <a:lnTo>
                    <a:pt x="30617" y="49959"/>
                  </a:lnTo>
                  <a:lnTo>
                    <a:pt x="30386" y="50132"/>
                  </a:lnTo>
                  <a:lnTo>
                    <a:pt x="30482" y="49747"/>
                  </a:lnTo>
                  <a:lnTo>
                    <a:pt x="30501" y="49555"/>
                  </a:lnTo>
                  <a:lnTo>
                    <a:pt x="30521" y="49363"/>
                  </a:lnTo>
                  <a:lnTo>
                    <a:pt x="30521" y="49306"/>
                  </a:lnTo>
                  <a:lnTo>
                    <a:pt x="30501" y="49267"/>
                  </a:lnTo>
                  <a:lnTo>
                    <a:pt x="30463" y="49248"/>
                  </a:lnTo>
                  <a:lnTo>
                    <a:pt x="30405" y="49229"/>
                  </a:lnTo>
                  <a:lnTo>
                    <a:pt x="30329" y="49229"/>
                  </a:lnTo>
                  <a:lnTo>
                    <a:pt x="30290" y="49267"/>
                  </a:lnTo>
                  <a:lnTo>
                    <a:pt x="30252" y="49306"/>
                  </a:lnTo>
                  <a:lnTo>
                    <a:pt x="30136" y="49632"/>
                  </a:lnTo>
                  <a:lnTo>
                    <a:pt x="30021" y="49997"/>
                  </a:lnTo>
                  <a:lnTo>
                    <a:pt x="29829" y="50689"/>
                  </a:lnTo>
                  <a:lnTo>
                    <a:pt x="29752" y="50400"/>
                  </a:lnTo>
                  <a:lnTo>
                    <a:pt x="29714" y="50112"/>
                  </a:lnTo>
                  <a:lnTo>
                    <a:pt x="29714" y="50093"/>
                  </a:lnTo>
                  <a:lnTo>
                    <a:pt x="29772" y="49920"/>
                  </a:lnTo>
                  <a:lnTo>
                    <a:pt x="29791" y="49728"/>
                  </a:lnTo>
                  <a:lnTo>
                    <a:pt x="29810" y="49536"/>
                  </a:lnTo>
                  <a:lnTo>
                    <a:pt x="29810" y="49344"/>
                  </a:lnTo>
                  <a:lnTo>
                    <a:pt x="29791" y="49133"/>
                  </a:lnTo>
                  <a:lnTo>
                    <a:pt x="29752" y="48921"/>
                  </a:lnTo>
                  <a:lnTo>
                    <a:pt x="29714" y="48710"/>
                  </a:lnTo>
                  <a:lnTo>
                    <a:pt x="29656" y="48499"/>
                  </a:lnTo>
                  <a:lnTo>
                    <a:pt x="29733" y="47904"/>
                  </a:lnTo>
                  <a:lnTo>
                    <a:pt x="29848" y="47308"/>
                  </a:lnTo>
                  <a:lnTo>
                    <a:pt x="30021" y="46751"/>
                  </a:lnTo>
                  <a:lnTo>
                    <a:pt x="30194" y="46213"/>
                  </a:lnTo>
                  <a:lnTo>
                    <a:pt x="30252" y="46079"/>
                  </a:lnTo>
                  <a:lnTo>
                    <a:pt x="30348" y="45887"/>
                  </a:lnTo>
                  <a:lnTo>
                    <a:pt x="30482" y="45695"/>
                  </a:lnTo>
                  <a:lnTo>
                    <a:pt x="30617" y="45522"/>
                  </a:lnTo>
                  <a:lnTo>
                    <a:pt x="30713" y="45445"/>
                  </a:lnTo>
                  <a:lnTo>
                    <a:pt x="30789" y="45387"/>
                  </a:lnTo>
                  <a:lnTo>
                    <a:pt x="30866" y="45349"/>
                  </a:lnTo>
                  <a:lnTo>
                    <a:pt x="30962" y="45330"/>
                  </a:lnTo>
                  <a:close/>
                  <a:moveTo>
                    <a:pt x="34362" y="47001"/>
                  </a:moveTo>
                  <a:lnTo>
                    <a:pt x="34400" y="47039"/>
                  </a:lnTo>
                  <a:lnTo>
                    <a:pt x="34420" y="47097"/>
                  </a:lnTo>
                  <a:lnTo>
                    <a:pt x="34400" y="47193"/>
                  </a:lnTo>
                  <a:lnTo>
                    <a:pt x="34362" y="47423"/>
                  </a:lnTo>
                  <a:lnTo>
                    <a:pt x="34285" y="47711"/>
                  </a:lnTo>
                  <a:lnTo>
                    <a:pt x="34132" y="48230"/>
                  </a:lnTo>
                  <a:lnTo>
                    <a:pt x="34074" y="48403"/>
                  </a:lnTo>
                  <a:lnTo>
                    <a:pt x="33959" y="48614"/>
                  </a:lnTo>
                  <a:lnTo>
                    <a:pt x="33824" y="48825"/>
                  </a:lnTo>
                  <a:lnTo>
                    <a:pt x="33671" y="49037"/>
                  </a:lnTo>
                  <a:lnTo>
                    <a:pt x="33498" y="49229"/>
                  </a:lnTo>
                  <a:lnTo>
                    <a:pt x="33325" y="49402"/>
                  </a:lnTo>
                  <a:lnTo>
                    <a:pt x="33133" y="49575"/>
                  </a:lnTo>
                  <a:lnTo>
                    <a:pt x="32749" y="49901"/>
                  </a:lnTo>
                  <a:lnTo>
                    <a:pt x="32576" y="50036"/>
                  </a:lnTo>
                  <a:lnTo>
                    <a:pt x="32384" y="50151"/>
                  </a:lnTo>
                  <a:lnTo>
                    <a:pt x="32019" y="50362"/>
                  </a:lnTo>
                  <a:lnTo>
                    <a:pt x="31635" y="50554"/>
                  </a:lnTo>
                  <a:lnTo>
                    <a:pt x="31231" y="50708"/>
                  </a:lnTo>
                  <a:lnTo>
                    <a:pt x="31231" y="50708"/>
                  </a:lnTo>
                  <a:lnTo>
                    <a:pt x="31346" y="50535"/>
                  </a:lnTo>
                  <a:lnTo>
                    <a:pt x="31385" y="50477"/>
                  </a:lnTo>
                  <a:lnTo>
                    <a:pt x="31385" y="50420"/>
                  </a:lnTo>
                  <a:lnTo>
                    <a:pt x="31366" y="50381"/>
                  </a:lnTo>
                  <a:lnTo>
                    <a:pt x="31327" y="50324"/>
                  </a:lnTo>
                  <a:lnTo>
                    <a:pt x="31289" y="50285"/>
                  </a:lnTo>
                  <a:lnTo>
                    <a:pt x="31250" y="50266"/>
                  </a:lnTo>
                  <a:lnTo>
                    <a:pt x="31193" y="50247"/>
                  </a:lnTo>
                  <a:lnTo>
                    <a:pt x="31135" y="50266"/>
                  </a:lnTo>
                  <a:lnTo>
                    <a:pt x="30982" y="50324"/>
                  </a:lnTo>
                  <a:lnTo>
                    <a:pt x="30982" y="50324"/>
                  </a:lnTo>
                  <a:lnTo>
                    <a:pt x="31078" y="50151"/>
                  </a:lnTo>
                  <a:lnTo>
                    <a:pt x="31174" y="49978"/>
                  </a:lnTo>
                  <a:lnTo>
                    <a:pt x="31193" y="49901"/>
                  </a:lnTo>
                  <a:lnTo>
                    <a:pt x="31193" y="49843"/>
                  </a:lnTo>
                  <a:lnTo>
                    <a:pt x="31366" y="49575"/>
                  </a:lnTo>
                  <a:lnTo>
                    <a:pt x="31519" y="49286"/>
                  </a:lnTo>
                  <a:lnTo>
                    <a:pt x="31673" y="48979"/>
                  </a:lnTo>
                  <a:lnTo>
                    <a:pt x="31788" y="48691"/>
                  </a:lnTo>
                  <a:lnTo>
                    <a:pt x="32076" y="48403"/>
                  </a:lnTo>
                  <a:lnTo>
                    <a:pt x="32364" y="48153"/>
                  </a:lnTo>
                  <a:lnTo>
                    <a:pt x="32653" y="47904"/>
                  </a:lnTo>
                  <a:lnTo>
                    <a:pt x="32979" y="47673"/>
                  </a:lnTo>
                  <a:lnTo>
                    <a:pt x="33286" y="47462"/>
                  </a:lnTo>
                  <a:lnTo>
                    <a:pt x="33632" y="47289"/>
                  </a:lnTo>
                  <a:lnTo>
                    <a:pt x="33978" y="47135"/>
                  </a:lnTo>
                  <a:lnTo>
                    <a:pt x="34324" y="47001"/>
                  </a:lnTo>
                  <a:close/>
                  <a:moveTo>
                    <a:pt x="28177" y="47001"/>
                  </a:moveTo>
                  <a:lnTo>
                    <a:pt x="28273" y="47039"/>
                  </a:lnTo>
                  <a:lnTo>
                    <a:pt x="28389" y="47116"/>
                  </a:lnTo>
                  <a:lnTo>
                    <a:pt x="28542" y="47212"/>
                  </a:lnTo>
                  <a:lnTo>
                    <a:pt x="28638" y="47308"/>
                  </a:lnTo>
                  <a:lnTo>
                    <a:pt x="28734" y="47423"/>
                  </a:lnTo>
                  <a:lnTo>
                    <a:pt x="28888" y="47654"/>
                  </a:lnTo>
                  <a:lnTo>
                    <a:pt x="29022" y="47884"/>
                  </a:lnTo>
                  <a:lnTo>
                    <a:pt x="29138" y="48134"/>
                  </a:lnTo>
                  <a:lnTo>
                    <a:pt x="29215" y="48326"/>
                  </a:lnTo>
                  <a:lnTo>
                    <a:pt x="29272" y="48518"/>
                  </a:lnTo>
                  <a:lnTo>
                    <a:pt x="29368" y="48902"/>
                  </a:lnTo>
                  <a:lnTo>
                    <a:pt x="29349" y="49171"/>
                  </a:lnTo>
                  <a:lnTo>
                    <a:pt x="29349" y="49459"/>
                  </a:lnTo>
                  <a:lnTo>
                    <a:pt x="29349" y="49728"/>
                  </a:lnTo>
                  <a:lnTo>
                    <a:pt x="29387" y="50016"/>
                  </a:lnTo>
                  <a:lnTo>
                    <a:pt x="29234" y="50439"/>
                  </a:lnTo>
                  <a:lnTo>
                    <a:pt x="29118" y="50881"/>
                  </a:lnTo>
                  <a:lnTo>
                    <a:pt x="28946" y="50727"/>
                  </a:lnTo>
                  <a:lnTo>
                    <a:pt x="28792" y="50535"/>
                  </a:lnTo>
                  <a:lnTo>
                    <a:pt x="28638" y="50362"/>
                  </a:lnTo>
                  <a:lnTo>
                    <a:pt x="28504" y="50170"/>
                  </a:lnTo>
                  <a:lnTo>
                    <a:pt x="28369" y="49959"/>
                  </a:lnTo>
                  <a:lnTo>
                    <a:pt x="28254" y="49767"/>
                  </a:lnTo>
                  <a:lnTo>
                    <a:pt x="28139" y="49555"/>
                  </a:lnTo>
                  <a:lnTo>
                    <a:pt x="28062" y="49325"/>
                  </a:lnTo>
                  <a:lnTo>
                    <a:pt x="27966" y="49114"/>
                  </a:lnTo>
                  <a:lnTo>
                    <a:pt x="27908" y="48883"/>
                  </a:lnTo>
                  <a:lnTo>
                    <a:pt x="27870" y="48653"/>
                  </a:lnTo>
                  <a:lnTo>
                    <a:pt x="27832" y="48422"/>
                  </a:lnTo>
                  <a:lnTo>
                    <a:pt x="27812" y="48172"/>
                  </a:lnTo>
                  <a:lnTo>
                    <a:pt x="27812" y="47942"/>
                  </a:lnTo>
                  <a:lnTo>
                    <a:pt x="27832" y="47692"/>
                  </a:lnTo>
                  <a:lnTo>
                    <a:pt x="27870" y="47462"/>
                  </a:lnTo>
                  <a:lnTo>
                    <a:pt x="27928" y="47270"/>
                  </a:lnTo>
                  <a:lnTo>
                    <a:pt x="27966" y="47135"/>
                  </a:lnTo>
                  <a:lnTo>
                    <a:pt x="28024" y="47058"/>
                  </a:lnTo>
                  <a:lnTo>
                    <a:pt x="28100" y="47001"/>
                  </a:lnTo>
                  <a:close/>
                  <a:moveTo>
                    <a:pt x="10641" y="50016"/>
                  </a:moveTo>
                  <a:lnTo>
                    <a:pt x="10622" y="50208"/>
                  </a:lnTo>
                  <a:lnTo>
                    <a:pt x="10584" y="50400"/>
                  </a:lnTo>
                  <a:lnTo>
                    <a:pt x="10468" y="50785"/>
                  </a:lnTo>
                  <a:lnTo>
                    <a:pt x="10449" y="50804"/>
                  </a:lnTo>
                  <a:lnTo>
                    <a:pt x="10430" y="50842"/>
                  </a:lnTo>
                  <a:lnTo>
                    <a:pt x="10430" y="50881"/>
                  </a:lnTo>
                  <a:lnTo>
                    <a:pt x="10315" y="51188"/>
                  </a:lnTo>
                  <a:lnTo>
                    <a:pt x="10276" y="51111"/>
                  </a:lnTo>
                  <a:lnTo>
                    <a:pt x="10334" y="50727"/>
                  </a:lnTo>
                  <a:lnTo>
                    <a:pt x="10411" y="50458"/>
                  </a:lnTo>
                  <a:lnTo>
                    <a:pt x="10488" y="50170"/>
                  </a:lnTo>
                  <a:lnTo>
                    <a:pt x="10641" y="50016"/>
                  </a:lnTo>
                  <a:close/>
                  <a:moveTo>
                    <a:pt x="8778" y="49651"/>
                  </a:moveTo>
                  <a:lnTo>
                    <a:pt x="8951" y="49805"/>
                  </a:lnTo>
                  <a:lnTo>
                    <a:pt x="9105" y="49978"/>
                  </a:lnTo>
                  <a:lnTo>
                    <a:pt x="9258" y="50151"/>
                  </a:lnTo>
                  <a:lnTo>
                    <a:pt x="9393" y="50343"/>
                  </a:lnTo>
                  <a:lnTo>
                    <a:pt x="9527" y="50650"/>
                  </a:lnTo>
                  <a:lnTo>
                    <a:pt x="9623" y="50804"/>
                  </a:lnTo>
                  <a:lnTo>
                    <a:pt x="9738" y="50957"/>
                  </a:lnTo>
                  <a:lnTo>
                    <a:pt x="9777" y="50996"/>
                  </a:lnTo>
                  <a:lnTo>
                    <a:pt x="9835" y="51015"/>
                  </a:lnTo>
                  <a:lnTo>
                    <a:pt x="9873" y="51034"/>
                  </a:lnTo>
                  <a:lnTo>
                    <a:pt x="9950" y="51053"/>
                  </a:lnTo>
                  <a:lnTo>
                    <a:pt x="9892" y="51303"/>
                  </a:lnTo>
                  <a:lnTo>
                    <a:pt x="9719" y="51130"/>
                  </a:lnTo>
                  <a:lnTo>
                    <a:pt x="9566" y="50938"/>
                  </a:lnTo>
                  <a:lnTo>
                    <a:pt x="9412" y="50746"/>
                  </a:lnTo>
                  <a:lnTo>
                    <a:pt x="9278" y="50535"/>
                  </a:lnTo>
                  <a:lnTo>
                    <a:pt x="9009" y="50093"/>
                  </a:lnTo>
                  <a:lnTo>
                    <a:pt x="8778" y="49651"/>
                  </a:lnTo>
                  <a:close/>
                  <a:moveTo>
                    <a:pt x="34900" y="49805"/>
                  </a:moveTo>
                  <a:lnTo>
                    <a:pt x="35092" y="49824"/>
                  </a:lnTo>
                  <a:lnTo>
                    <a:pt x="35303" y="49843"/>
                  </a:lnTo>
                  <a:lnTo>
                    <a:pt x="35495" y="49882"/>
                  </a:lnTo>
                  <a:lnTo>
                    <a:pt x="35687" y="49939"/>
                  </a:lnTo>
                  <a:lnTo>
                    <a:pt x="35899" y="50016"/>
                  </a:lnTo>
                  <a:lnTo>
                    <a:pt x="36091" y="50093"/>
                  </a:lnTo>
                  <a:lnTo>
                    <a:pt x="35764" y="50285"/>
                  </a:lnTo>
                  <a:lnTo>
                    <a:pt x="35438" y="50439"/>
                  </a:lnTo>
                  <a:lnTo>
                    <a:pt x="35111" y="50593"/>
                  </a:lnTo>
                  <a:lnTo>
                    <a:pt x="34765" y="50727"/>
                  </a:lnTo>
                  <a:lnTo>
                    <a:pt x="34420" y="50861"/>
                  </a:lnTo>
                  <a:lnTo>
                    <a:pt x="34074" y="50977"/>
                  </a:lnTo>
                  <a:lnTo>
                    <a:pt x="33709" y="51073"/>
                  </a:lnTo>
                  <a:lnTo>
                    <a:pt x="33363" y="51169"/>
                  </a:lnTo>
                  <a:lnTo>
                    <a:pt x="32941" y="51246"/>
                  </a:lnTo>
                  <a:lnTo>
                    <a:pt x="32518" y="51322"/>
                  </a:lnTo>
                  <a:lnTo>
                    <a:pt x="31673" y="51438"/>
                  </a:lnTo>
                  <a:lnTo>
                    <a:pt x="31039" y="51361"/>
                  </a:lnTo>
                  <a:lnTo>
                    <a:pt x="31001" y="51361"/>
                  </a:lnTo>
                  <a:lnTo>
                    <a:pt x="30962" y="51380"/>
                  </a:lnTo>
                  <a:lnTo>
                    <a:pt x="30924" y="51438"/>
                  </a:lnTo>
                  <a:lnTo>
                    <a:pt x="30924" y="51495"/>
                  </a:lnTo>
                  <a:lnTo>
                    <a:pt x="30924" y="51514"/>
                  </a:lnTo>
                  <a:lnTo>
                    <a:pt x="30962" y="51534"/>
                  </a:lnTo>
                  <a:lnTo>
                    <a:pt x="30578" y="51611"/>
                  </a:lnTo>
                  <a:lnTo>
                    <a:pt x="30425" y="51476"/>
                  </a:lnTo>
                  <a:lnTo>
                    <a:pt x="30597" y="51361"/>
                  </a:lnTo>
                  <a:lnTo>
                    <a:pt x="30770" y="51226"/>
                  </a:lnTo>
                  <a:lnTo>
                    <a:pt x="31039" y="51150"/>
                  </a:lnTo>
                  <a:lnTo>
                    <a:pt x="31327" y="51073"/>
                  </a:lnTo>
                  <a:lnTo>
                    <a:pt x="31596" y="50957"/>
                  </a:lnTo>
                  <a:lnTo>
                    <a:pt x="31865" y="50842"/>
                  </a:lnTo>
                  <a:lnTo>
                    <a:pt x="32134" y="50708"/>
                  </a:lnTo>
                  <a:lnTo>
                    <a:pt x="32384" y="50554"/>
                  </a:lnTo>
                  <a:lnTo>
                    <a:pt x="32633" y="50381"/>
                  </a:lnTo>
                  <a:lnTo>
                    <a:pt x="32864" y="50208"/>
                  </a:lnTo>
                  <a:lnTo>
                    <a:pt x="33267" y="50055"/>
                  </a:lnTo>
                  <a:lnTo>
                    <a:pt x="33671" y="49939"/>
                  </a:lnTo>
                  <a:lnTo>
                    <a:pt x="34074" y="49863"/>
                  </a:lnTo>
                  <a:lnTo>
                    <a:pt x="34477" y="49805"/>
                  </a:lnTo>
                  <a:close/>
                  <a:moveTo>
                    <a:pt x="29234" y="51246"/>
                  </a:moveTo>
                  <a:lnTo>
                    <a:pt x="29330" y="51303"/>
                  </a:lnTo>
                  <a:lnTo>
                    <a:pt x="29368" y="51303"/>
                  </a:lnTo>
                  <a:lnTo>
                    <a:pt x="29253" y="51899"/>
                  </a:lnTo>
                  <a:lnTo>
                    <a:pt x="29080" y="52052"/>
                  </a:lnTo>
                  <a:lnTo>
                    <a:pt x="29138" y="51649"/>
                  </a:lnTo>
                  <a:lnTo>
                    <a:pt x="29234" y="51246"/>
                  </a:lnTo>
                  <a:close/>
                  <a:moveTo>
                    <a:pt x="16672" y="50727"/>
                  </a:moveTo>
                  <a:lnTo>
                    <a:pt x="16595" y="50842"/>
                  </a:lnTo>
                  <a:lnTo>
                    <a:pt x="16519" y="50977"/>
                  </a:lnTo>
                  <a:lnTo>
                    <a:pt x="16327" y="51188"/>
                  </a:lnTo>
                  <a:lnTo>
                    <a:pt x="16115" y="51380"/>
                  </a:lnTo>
                  <a:lnTo>
                    <a:pt x="15885" y="51553"/>
                  </a:lnTo>
                  <a:lnTo>
                    <a:pt x="15405" y="51899"/>
                  </a:lnTo>
                  <a:lnTo>
                    <a:pt x="14905" y="52225"/>
                  </a:lnTo>
                  <a:lnTo>
                    <a:pt x="14944" y="52129"/>
                  </a:lnTo>
                  <a:lnTo>
                    <a:pt x="15770" y="51399"/>
                  </a:lnTo>
                  <a:lnTo>
                    <a:pt x="16211" y="51034"/>
                  </a:lnTo>
                  <a:lnTo>
                    <a:pt x="16442" y="50881"/>
                  </a:lnTo>
                  <a:lnTo>
                    <a:pt x="16672" y="50727"/>
                  </a:lnTo>
                  <a:close/>
                  <a:moveTo>
                    <a:pt x="31635" y="51783"/>
                  </a:moveTo>
                  <a:lnTo>
                    <a:pt x="31961" y="51879"/>
                  </a:lnTo>
                  <a:lnTo>
                    <a:pt x="32326" y="51975"/>
                  </a:lnTo>
                  <a:lnTo>
                    <a:pt x="33018" y="52129"/>
                  </a:lnTo>
                  <a:lnTo>
                    <a:pt x="34439" y="52398"/>
                  </a:lnTo>
                  <a:lnTo>
                    <a:pt x="34055" y="52436"/>
                  </a:lnTo>
                  <a:lnTo>
                    <a:pt x="33651" y="52475"/>
                  </a:lnTo>
                  <a:lnTo>
                    <a:pt x="33267" y="52475"/>
                  </a:lnTo>
                  <a:lnTo>
                    <a:pt x="32864" y="52456"/>
                  </a:lnTo>
                  <a:lnTo>
                    <a:pt x="32461" y="52398"/>
                  </a:lnTo>
                  <a:lnTo>
                    <a:pt x="32076" y="52340"/>
                  </a:lnTo>
                  <a:lnTo>
                    <a:pt x="31711" y="52225"/>
                  </a:lnTo>
                  <a:lnTo>
                    <a:pt x="31346" y="52091"/>
                  </a:lnTo>
                  <a:lnTo>
                    <a:pt x="31596" y="51937"/>
                  </a:lnTo>
                  <a:lnTo>
                    <a:pt x="31635" y="51899"/>
                  </a:lnTo>
                  <a:lnTo>
                    <a:pt x="31654" y="51860"/>
                  </a:lnTo>
                  <a:lnTo>
                    <a:pt x="31635" y="51822"/>
                  </a:lnTo>
                  <a:lnTo>
                    <a:pt x="31635" y="51783"/>
                  </a:lnTo>
                  <a:close/>
                  <a:moveTo>
                    <a:pt x="28638" y="54088"/>
                  </a:moveTo>
                  <a:lnTo>
                    <a:pt x="28869" y="54107"/>
                  </a:lnTo>
                  <a:lnTo>
                    <a:pt x="28619" y="54223"/>
                  </a:lnTo>
                  <a:lnTo>
                    <a:pt x="28389" y="54319"/>
                  </a:lnTo>
                  <a:lnTo>
                    <a:pt x="28158" y="54415"/>
                  </a:lnTo>
                  <a:lnTo>
                    <a:pt x="27908" y="54472"/>
                  </a:lnTo>
                  <a:lnTo>
                    <a:pt x="27409" y="54568"/>
                  </a:lnTo>
                  <a:lnTo>
                    <a:pt x="26890" y="54626"/>
                  </a:lnTo>
                  <a:lnTo>
                    <a:pt x="26929" y="54588"/>
                  </a:lnTo>
                  <a:lnTo>
                    <a:pt x="26986" y="54588"/>
                  </a:lnTo>
                  <a:lnTo>
                    <a:pt x="27025" y="54568"/>
                  </a:lnTo>
                  <a:lnTo>
                    <a:pt x="27063" y="54530"/>
                  </a:lnTo>
                  <a:lnTo>
                    <a:pt x="27083" y="54492"/>
                  </a:lnTo>
                  <a:lnTo>
                    <a:pt x="27083" y="54453"/>
                  </a:lnTo>
                  <a:lnTo>
                    <a:pt x="27505" y="54300"/>
                  </a:lnTo>
                  <a:lnTo>
                    <a:pt x="27736" y="54223"/>
                  </a:lnTo>
                  <a:lnTo>
                    <a:pt x="27966" y="54165"/>
                  </a:lnTo>
                  <a:lnTo>
                    <a:pt x="28177" y="54127"/>
                  </a:lnTo>
                  <a:lnTo>
                    <a:pt x="28408" y="54107"/>
                  </a:lnTo>
                  <a:lnTo>
                    <a:pt x="28638" y="54088"/>
                  </a:lnTo>
                  <a:close/>
                  <a:moveTo>
                    <a:pt x="24739" y="54895"/>
                  </a:moveTo>
                  <a:lnTo>
                    <a:pt x="24739" y="55106"/>
                  </a:lnTo>
                  <a:lnTo>
                    <a:pt x="24720" y="55337"/>
                  </a:lnTo>
                  <a:lnTo>
                    <a:pt x="24701" y="55548"/>
                  </a:lnTo>
                  <a:lnTo>
                    <a:pt x="24643" y="55759"/>
                  </a:lnTo>
                  <a:lnTo>
                    <a:pt x="24528" y="56163"/>
                  </a:lnTo>
                  <a:lnTo>
                    <a:pt x="24374" y="56566"/>
                  </a:lnTo>
                  <a:lnTo>
                    <a:pt x="24413" y="56143"/>
                  </a:lnTo>
                  <a:lnTo>
                    <a:pt x="24470" y="55702"/>
                  </a:lnTo>
                  <a:lnTo>
                    <a:pt x="24528" y="55490"/>
                  </a:lnTo>
                  <a:lnTo>
                    <a:pt x="24566" y="55279"/>
                  </a:lnTo>
                  <a:lnTo>
                    <a:pt x="24643" y="55087"/>
                  </a:lnTo>
                  <a:lnTo>
                    <a:pt x="24739" y="54895"/>
                  </a:lnTo>
                  <a:close/>
                  <a:moveTo>
                    <a:pt x="19092" y="57642"/>
                  </a:moveTo>
                  <a:lnTo>
                    <a:pt x="19035" y="57834"/>
                  </a:lnTo>
                  <a:lnTo>
                    <a:pt x="18958" y="58006"/>
                  </a:lnTo>
                  <a:lnTo>
                    <a:pt x="18881" y="58160"/>
                  </a:lnTo>
                  <a:lnTo>
                    <a:pt x="18785" y="58314"/>
                  </a:lnTo>
                  <a:lnTo>
                    <a:pt x="18689" y="58448"/>
                  </a:lnTo>
                  <a:lnTo>
                    <a:pt x="18574" y="58583"/>
                  </a:lnTo>
                  <a:lnTo>
                    <a:pt x="18324" y="58852"/>
                  </a:lnTo>
                  <a:lnTo>
                    <a:pt x="18055" y="59082"/>
                  </a:lnTo>
                  <a:lnTo>
                    <a:pt x="17767" y="59313"/>
                  </a:lnTo>
                  <a:lnTo>
                    <a:pt x="17172" y="59735"/>
                  </a:lnTo>
                  <a:lnTo>
                    <a:pt x="17306" y="59409"/>
                  </a:lnTo>
                  <a:lnTo>
                    <a:pt x="17479" y="59101"/>
                  </a:lnTo>
                  <a:lnTo>
                    <a:pt x="17690" y="58794"/>
                  </a:lnTo>
                  <a:lnTo>
                    <a:pt x="17940" y="58525"/>
                  </a:lnTo>
                  <a:lnTo>
                    <a:pt x="18209" y="58256"/>
                  </a:lnTo>
                  <a:lnTo>
                    <a:pt x="18478" y="58026"/>
                  </a:lnTo>
                  <a:lnTo>
                    <a:pt x="18785" y="57814"/>
                  </a:lnTo>
                  <a:lnTo>
                    <a:pt x="19092" y="57642"/>
                  </a:lnTo>
                  <a:close/>
                  <a:moveTo>
                    <a:pt x="21897" y="57622"/>
                  </a:moveTo>
                  <a:lnTo>
                    <a:pt x="21877" y="57910"/>
                  </a:lnTo>
                  <a:lnTo>
                    <a:pt x="21839" y="58199"/>
                  </a:lnTo>
                  <a:lnTo>
                    <a:pt x="21781" y="58467"/>
                  </a:lnTo>
                  <a:lnTo>
                    <a:pt x="21705" y="58756"/>
                  </a:lnTo>
                  <a:lnTo>
                    <a:pt x="21608" y="59024"/>
                  </a:lnTo>
                  <a:lnTo>
                    <a:pt x="21493" y="59274"/>
                  </a:lnTo>
                  <a:lnTo>
                    <a:pt x="21244" y="59812"/>
                  </a:lnTo>
                  <a:lnTo>
                    <a:pt x="21263" y="59524"/>
                  </a:lnTo>
                  <a:lnTo>
                    <a:pt x="21282" y="59217"/>
                  </a:lnTo>
                  <a:lnTo>
                    <a:pt x="21320" y="58928"/>
                  </a:lnTo>
                  <a:lnTo>
                    <a:pt x="21397" y="58640"/>
                  </a:lnTo>
                  <a:lnTo>
                    <a:pt x="21474" y="58352"/>
                  </a:lnTo>
                  <a:lnTo>
                    <a:pt x="21589" y="58083"/>
                  </a:lnTo>
                  <a:lnTo>
                    <a:pt x="21724" y="57853"/>
                  </a:lnTo>
                  <a:lnTo>
                    <a:pt x="21897" y="57622"/>
                  </a:lnTo>
                  <a:close/>
                  <a:moveTo>
                    <a:pt x="17460" y="53128"/>
                  </a:moveTo>
                  <a:lnTo>
                    <a:pt x="17210" y="53685"/>
                  </a:lnTo>
                  <a:lnTo>
                    <a:pt x="16960" y="54261"/>
                  </a:lnTo>
                  <a:lnTo>
                    <a:pt x="16519" y="55433"/>
                  </a:lnTo>
                  <a:lnTo>
                    <a:pt x="16288" y="56009"/>
                  </a:lnTo>
                  <a:lnTo>
                    <a:pt x="16058" y="56585"/>
                  </a:lnTo>
                  <a:lnTo>
                    <a:pt x="15808" y="57142"/>
                  </a:lnTo>
                  <a:lnTo>
                    <a:pt x="15539" y="57680"/>
                  </a:lnTo>
                  <a:lnTo>
                    <a:pt x="15020" y="58621"/>
                  </a:lnTo>
                  <a:lnTo>
                    <a:pt x="14483" y="59543"/>
                  </a:lnTo>
                  <a:lnTo>
                    <a:pt x="13388" y="61387"/>
                  </a:lnTo>
                  <a:lnTo>
                    <a:pt x="11179" y="65075"/>
                  </a:lnTo>
                  <a:lnTo>
                    <a:pt x="11217" y="64729"/>
                  </a:lnTo>
                  <a:lnTo>
                    <a:pt x="11582" y="63961"/>
                  </a:lnTo>
                  <a:lnTo>
                    <a:pt x="11928" y="63173"/>
                  </a:lnTo>
                  <a:lnTo>
                    <a:pt x="12600" y="61617"/>
                  </a:lnTo>
                  <a:lnTo>
                    <a:pt x="12946" y="60830"/>
                  </a:lnTo>
                  <a:lnTo>
                    <a:pt x="13330" y="60062"/>
                  </a:lnTo>
                  <a:lnTo>
                    <a:pt x="13734" y="59313"/>
                  </a:lnTo>
                  <a:lnTo>
                    <a:pt x="13945" y="58948"/>
                  </a:lnTo>
                  <a:lnTo>
                    <a:pt x="14175" y="58583"/>
                  </a:lnTo>
                  <a:lnTo>
                    <a:pt x="14195" y="58544"/>
                  </a:lnTo>
                  <a:lnTo>
                    <a:pt x="14156" y="58506"/>
                  </a:lnTo>
                  <a:lnTo>
                    <a:pt x="14118" y="58506"/>
                  </a:lnTo>
                  <a:lnTo>
                    <a:pt x="14079" y="58525"/>
                  </a:lnTo>
                  <a:lnTo>
                    <a:pt x="13676" y="59140"/>
                  </a:lnTo>
                  <a:lnTo>
                    <a:pt x="13292" y="59774"/>
                  </a:lnTo>
                  <a:lnTo>
                    <a:pt x="12927" y="60407"/>
                  </a:lnTo>
                  <a:lnTo>
                    <a:pt x="12581" y="61060"/>
                  </a:lnTo>
                  <a:lnTo>
                    <a:pt x="12255" y="61713"/>
                  </a:lnTo>
                  <a:lnTo>
                    <a:pt x="11928" y="62386"/>
                  </a:lnTo>
                  <a:lnTo>
                    <a:pt x="11640" y="63058"/>
                  </a:lnTo>
                  <a:lnTo>
                    <a:pt x="11352" y="63749"/>
                  </a:lnTo>
                  <a:lnTo>
                    <a:pt x="11506" y="62827"/>
                  </a:lnTo>
                  <a:lnTo>
                    <a:pt x="11659" y="61925"/>
                  </a:lnTo>
                  <a:lnTo>
                    <a:pt x="11698" y="61906"/>
                  </a:lnTo>
                  <a:lnTo>
                    <a:pt x="11736" y="61867"/>
                  </a:lnTo>
                  <a:lnTo>
                    <a:pt x="11986" y="61022"/>
                  </a:lnTo>
                  <a:lnTo>
                    <a:pt x="12255" y="60235"/>
                  </a:lnTo>
                  <a:lnTo>
                    <a:pt x="12562" y="59447"/>
                  </a:lnTo>
                  <a:lnTo>
                    <a:pt x="12908" y="58698"/>
                  </a:lnTo>
                  <a:lnTo>
                    <a:pt x="13081" y="58314"/>
                  </a:lnTo>
                  <a:lnTo>
                    <a:pt x="13292" y="57949"/>
                  </a:lnTo>
                  <a:lnTo>
                    <a:pt x="13484" y="57603"/>
                  </a:lnTo>
                  <a:lnTo>
                    <a:pt x="13714" y="57238"/>
                  </a:lnTo>
                  <a:lnTo>
                    <a:pt x="13945" y="56892"/>
                  </a:lnTo>
                  <a:lnTo>
                    <a:pt x="14195" y="56547"/>
                  </a:lnTo>
                  <a:lnTo>
                    <a:pt x="14463" y="56201"/>
                  </a:lnTo>
                  <a:lnTo>
                    <a:pt x="14752" y="55874"/>
                  </a:lnTo>
                  <a:lnTo>
                    <a:pt x="15078" y="55510"/>
                  </a:lnTo>
                  <a:lnTo>
                    <a:pt x="15405" y="55164"/>
                  </a:lnTo>
                  <a:lnTo>
                    <a:pt x="16077" y="54472"/>
                  </a:lnTo>
                  <a:lnTo>
                    <a:pt x="16768" y="53800"/>
                  </a:lnTo>
                  <a:lnTo>
                    <a:pt x="17460" y="53128"/>
                  </a:lnTo>
                  <a:close/>
                  <a:moveTo>
                    <a:pt x="13906" y="63653"/>
                  </a:moveTo>
                  <a:lnTo>
                    <a:pt x="14060" y="63903"/>
                  </a:lnTo>
                  <a:lnTo>
                    <a:pt x="14156" y="64172"/>
                  </a:lnTo>
                  <a:lnTo>
                    <a:pt x="14233" y="64460"/>
                  </a:lnTo>
                  <a:lnTo>
                    <a:pt x="14271" y="64748"/>
                  </a:lnTo>
                  <a:lnTo>
                    <a:pt x="14291" y="65036"/>
                  </a:lnTo>
                  <a:lnTo>
                    <a:pt x="14310" y="65324"/>
                  </a:lnTo>
                  <a:lnTo>
                    <a:pt x="14291" y="65920"/>
                  </a:lnTo>
                  <a:lnTo>
                    <a:pt x="14137" y="65689"/>
                  </a:lnTo>
                  <a:lnTo>
                    <a:pt x="13983" y="65420"/>
                  </a:lnTo>
                  <a:lnTo>
                    <a:pt x="13887" y="65132"/>
                  </a:lnTo>
                  <a:lnTo>
                    <a:pt x="13830" y="64844"/>
                  </a:lnTo>
                  <a:lnTo>
                    <a:pt x="13791" y="64537"/>
                  </a:lnTo>
                  <a:lnTo>
                    <a:pt x="13791" y="64230"/>
                  </a:lnTo>
                  <a:lnTo>
                    <a:pt x="13830" y="63941"/>
                  </a:lnTo>
                  <a:lnTo>
                    <a:pt x="13906" y="63653"/>
                  </a:lnTo>
                  <a:close/>
                  <a:moveTo>
                    <a:pt x="6396" y="53704"/>
                  </a:moveTo>
                  <a:lnTo>
                    <a:pt x="6473" y="53723"/>
                  </a:lnTo>
                  <a:lnTo>
                    <a:pt x="6589" y="53800"/>
                  </a:lnTo>
                  <a:lnTo>
                    <a:pt x="6761" y="53915"/>
                  </a:lnTo>
                  <a:lnTo>
                    <a:pt x="6953" y="54069"/>
                  </a:lnTo>
                  <a:lnTo>
                    <a:pt x="7203" y="54280"/>
                  </a:lnTo>
                  <a:lnTo>
                    <a:pt x="7395" y="54492"/>
                  </a:lnTo>
                  <a:lnTo>
                    <a:pt x="7607" y="54703"/>
                  </a:lnTo>
                  <a:lnTo>
                    <a:pt x="7779" y="54933"/>
                  </a:lnTo>
                  <a:lnTo>
                    <a:pt x="7971" y="55164"/>
                  </a:lnTo>
                  <a:lnTo>
                    <a:pt x="8125" y="55414"/>
                  </a:lnTo>
                  <a:lnTo>
                    <a:pt x="8279" y="55682"/>
                  </a:lnTo>
                  <a:lnTo>
                    <a:pt x="8586" y="56220"/>
                  </a:lnTo>
                  <a:lnTo>
                    <a:pt x="8836" y="56758"/>
                  </a:lnTo>
                  <a:lnTo>
                    <a:pt x="9066" y="57334"/>
                  </a:lnTo>
                  <a:lnTo>
                    <a:pt x="9489" y="58410"/>
                  </a:lnTo>
                  <a:lnTo>
                    <a:pt x="9642" y="58852"/>
                  </a:lnTo>
                  <a:lnTo>
                    <a:pt x="9796" y="59274"/>
                  </a:lnTo>
                  <a:lnTo>
                    <a:pt x="9911" y="59697"/>
                  </a:lnTo>
                  <a:lnTo>
                    <a:pt x="10027" y="60138"/>
                  </a:lnTo>
                  <a:lnTo>
                    <a:pt x="10238" y="60984"/>
                  </a:lnTo>
                  <a:lnTo>
                    <a:pt x="10392" y="61848"/>
                  </a:lnTo>
                  <a:lnTo>
                    <a:pt x="10507" y="62712"/>
                  </a:lnTo>
                  <a:lnTo>
                    <a:pt x="10584" y="63577"/>
                  </a:lnTo>
                  <a:lnTo>
                    <a:pt x="10660" y="64460"/>
                  </a:lnTo>
                  <a:lnTo>
                    <a:pt x="10680" y="65344"/>
                  </a:lnTo>
                  <a:lnTo>
                    <a:pt x="10603" y="66073"/>
                  </a:lnTo>
                  <a:lnTo>
                    <a:pt x="10507" y="65632"/>
                  </a:lnTo>
                  <a:lnTo>
                    <a:pt x="10353" y="65190"/>
                  </a:lnTo>
                  <a:lnTo>
                    <a:pt x="10315" y="64806"/>
                  </a:lnTo>
                  <a:lnTo>
                    <a:pt x="10257" y="64402"/>
                  </a:lnTo>
                  <a:lnTo>
                    <a:pt x="10103" y="63596"/>
                  </a:lnTo>
                  <a:lnTo>
                    <a:pt x="9931" y="62808"/>
                  </a:lnTo>
                  <a:lnTo>
                    <a:pt x="9758" y="62021"/>
                  </a:lnTo>
                  <a:lnTo>
                    <a:pt x="9604" y="61464"/>
                  </a:lnTo>
                  <a:lnTo>
                    <a:pt x="9412" y="60926"/>
                  </a:lnTo>
                  <a:lnTo>
                    <a:pt x="9201" y="60388"/>
                  </a:lnTo>
                  <a:lnTo>
                    <a:pt x="8970" y="59850"/>
                  </a:lnTo>
                  <a:lnTo>
                    <a:pt x="8740" y="59332"/>
                  </a:lnTo>
                  <a:lnTo>
                    <a:pt x="8528" y="58794"/>
                  </a:lnTo>
                  <a:lnTo>
                    <a:pt x="8336" y="58256"/>
                  </a:lnTo>
                  <a:lnTo>
                    <a:pt x="8183" y="57699"/>
                  </a:lnTo>
                  <a:lnTo>
                    <a:pt x="8164" y="57661"/>
                  </a:lnTo>
                  <a:lnTo>
                    <a:pt x="8144" y="57642"/>
                  </a:lnTo>
                  <a:lnTo>
                    <a:pt x="8087" y="57642"/>
                  </a:lnTo>
                  <a:lnTo>
                    <a:pt x="8048" y="57680"/>
                  </a:lnTo>
                  <a:lnTo>
                    <a:pt x="8029" y="57699"/>
                  </a:lnTo>
                  <a:lnTo>
                    <a:pt x="8029" y="57738"/>
                  </a:lnTo>
                  <a:lnTo>
                    <a:pt x="8144" y="58256"/>
                  </a:lnTo>
                  <a:lnTo>
                    <a:pt x="8298" y="58736"/>
                  </a:lnTo>
                  <a:lnTo>
                    <a:pt x="8490" y="59236"/>
                  </a:lnTo>
                  <a:lnTo>
                    <a:pt x="8682" y="59716"/>
                  </a:lnTo>
                  <a:lnTo>
                    <a:pt x="9066" y="60676"/>
                  </a:lnTo>
                  <a:lnTo>
                    <a:pt x="9239" y="61156"/>
                  </a:lnTo>
                  <a:lnTo>
                    <a:pt x="9393" y="61656"/>
                  </a:lnTo>
                  <a:lnTo>
                    <a:pt x="9546" y="62290"/>
                  </a:lnTo>
                  <a:lnTo>
                    <a:pt x="9681" y="62924"/>
                  </a:lnTo>
                  <a:lnTo>
                    <a:pt x="9911" y="64210"/>
                  </a:lnTo>
                  <a:lnTo>
                    <a:pt x="9662" y="63749"/>
                  </a:lnTo>
                  <a:lnTo>
                    <a:pt x="9393" y="63308"/>
                  </a:lnTo>
                  <a:lnTo>
                    <a:pt x="8855" y="62443"/>
                  </a:lnTo>
                  <a:lnTo>
                    <a:pt x="8586" y="62002"/>
                  </a:lnTo>
                  <a:lnTo>
                    <a:pt x="8336" y="61560"/>
                  </a:lnTo>
                  <a:lnTo>
                    <a:pt x="8106" y="61118"/>
                  </a:lnTo>
                  <a:lnTo>
                    <a:pt x="7914" y="60695"/>
                  </a:lnTo>
                  <a:lnTo>
                    <a:pt x="7722" y="60254"/>
                  </a:lnTo>
                  <a:lnTo>
                    <a:pt x="7568" y="59812"/>
                  </a:lnTo>
                  <a:lnTo>
                    <a:pt x="7414" y="59370"/>
                  </a:lnTo>
                  <a:lnTo>
                    <a:pt x="7280" y="58928"/>
                  </a:lnTo>
                  <a:lnTo>
                    <a:pt x="7165" y="58487"/>
                  </a:lnTo>
                  <a:lnTo>
                    <a:pt x="7049" y="58026"/>
                  </a:lnTo>
                  <a:lnTo>
                    <a:pt x="6857" y="57104"/>
                  </a:lnTo>
                  <a:lnTo>
                    <a:pt x="6704" y="56143"/>
                  </a:lnTo>
                  <a:lnTo>
                    <a:pt x="6550" y="55145"/>
                  </a:lnTo>
                  <a:lnTo>
                    <a:pt x="6492" y="54780"/>
                  </a:lnTo>
                  <a:lnTo>
                    <a:pt x="6396" y="54415"/>
                  </a:lnTo>
                  <a:lnTo>
                    <a:pt x="6320" y="54107"/>
                  </a:lnTo>
                  <a:lnTo>
                    <a:pt x="6300" y="53973"/>
                  </a:lnTo>
                  <a:lnTo>
                    <a:pt x="6281" y="53858"/>
                  </a:lnTo>
                  <a:lnTo>
                    <a:pt x="6300" y="53781"/>
                  </a:lnTo>
                  <a:lnTo>
                    <a:pt x="6339" y="53723"/>
                  </a:lnTo>
                  <a:lnTo>
                    <a:pt x="6396" y="53704"/>
                  </a:lnTo>
                  <a:close/>
                  <a:moveTo>
                    <a:pt x="30040" y="58679"/>
                  </a:moveTo>
                  <a:lnTo>
                    <a:pt x="30425" y="58717"/>
                  </a:lnTo>
                  <a:lnTo>
                    <a:pt x="30828" y="58756"/>
                  </a:lnTo>
                  <a:lnTo>
                    <a:pt x="31231" y="58794"/>
                  </a:lnTo>
                  <a:lnTo>
                    <a:pt x="29944" y="59812"/>
                  </a:lnTo>
                  <a:lnTo>
                    <a:pt x="28965" y="60542"/>
                  </a:lnTo>
                  <a:lnTo>
                    <a:pt x="28389" y="60984"/>
                  </a:lnTo>
                  <a:lnTo>
                    <a:pt x="27851" y="61291"/>
                  </a:lnTo>
                  <a:lnTo>
                    <a:pt x="27313" y="61617"/>
                  </a:lnTo>
                  <a:lnTo>
                    <a:pt x="26218" y="62213"/>
                  </a:lnTo>
                  <a:lnTo>
                    <a:pt x="25104" y="62770"/>
                  </a:lnTo>
                  <a:lnTo>
                    <a:pt x="23990" y="63327"/>
                  </a:lnTo>
                  <a:lnTo>
                    <a:pt x="22108" y="64249"/>
                  </a:lnTo>
                  <a:lnTo>
                    <a:pt x="20245" y="65171"/>
                  </a:lnTo>
                  <a:lnTo>
                    <a:pt x="18343" y="66073"/>
                  </a:lnTo>
                  <a:lnTo>
                    <a:pt x="17402" y="66515"/>
                  </a:lnTo>
                  <a:lnTo>
                    <a:pt x="16442" y="66938"/>
                  </a:lnTo>
                  <a:lnTo>
                    <a:pt x="17460" y="65632"/>
                  </a:lnTo>
                  <a:lnTo>
                    <a:pt x="18132" y="65036"/>
                  </a:lnTo>
                  <a:lnTo>
                    <a:pt x="18843" y="64479"/>
                  </a:lnTo>
                  <a:lnTo>
                    <a:pt x="19208" y="64210"/>
                  </a:lnTo>
                  <a:lnTo>
                    <a:pt x="19573" y="63941"/>
                  </a:lnTo>
                  <a:lnTo>
                    <a:pt x="19937" y="63692"/>
                  </a:lnTo>
                  <a:lnTo>
                    <a:pt x="20322" y="63442"/>
                  </a:lnTo>
                  <a:lnTo>
                    <a:pt x="21167" y="62962"/>
                  </a:lnTo>
                  <a:lnTo>
                    <a:pt x="22012" y="62520"/>
                  </a:lnTo>
                  <a:lnTo>
                    <a:pt x="23740" y="61675"/>
                  </a:lnTo>
                  <a:lnTo>
                    <a:pt x="24605" y="61233"/>
                  </a:lnTo>
                  <a:lnTo>
                    <a:pt x="25450" y="60792"/>
                  </a:lnTo>
                  <a:lnTo>
                    <a:pt x="25872" y="60542"/>
                  </a:lnTo>
                  <a:lnTo>
                    <a:pt x="26276" y="60292"/>
                  </a:lnTo>
                  <a:lnTo>
                    <a:pt x="26679" y="60042"/>
                  </a:lnTo>
                  <a:lnTo>
                    <a:pt x="27083" y="59754"/>
                  </a:lnTo>
                  <a:lnTo>
                    <a:pt x="27102" y="59735"/>
                  </a:lnTo>
                  <a:lnTo>
                    <a:pt x="27121" y="59697"/>
                  </a:lnTo>
                  <a:lnTo>
                    <a:pt x="27102" y="59639"/>
                  </a:lnTo>
                  <a:lnTo>
                    <a:pt x="27083" y="59620"/>
                  </a:lnTo>
                  <a:lnTo>
                    <a:pt x="27063" y="59601"/>
                  </a:lnTo>
                  <a:lnTo>
                    <a:pt x="27025" y="59601"/>
                  </a:lnTo>
                  <a:lnTo>
                    <a:pt x="26986" y="59620"/>
                  </a:lnTo>
                  <a:lnTo>
                    <a:pt x="26161" y="60081"/>
                  </a:lnTo>
                  <a:lnTo>
                    <a:pt x="25315" y="60561"/>
                  </a:lnTo>
                  <a:lnTo>
                    <a:pt x="23606" y="61464"/>
                  </a:lnTo>
                  <a:lnTo>
                    <a:pt x="21916" y="62347"/>
                  </a:lnTo>
                  <a:lnTo>
                    <a:pt x="20226" y="63269"/>
                  </a:lnTo>
                  <a:lnTo>
                    <a:pt x="19669" y="63596"/>
                  </a:lnTo>
                  <a:lnTo>
                    <a:pt x="19150" y="63961"/>
                  </a:lnTo>
                  <a:lnTo>
                    <a:pt x="18631" y="64345"/>
                  </a:lnTo>
                  <a:lnTo>
                    <a:pt x="18132" y="64748"/>
                  </a:lnTo>
                  <a:lnTo>
                    <a:pt x="19515" y="63020"/>
                  </a:lnTo>
                  <a:lnTo>
                    <a:pt x="20130" y="62501"/>
                  </a:lnTo>
                  <a:lnTo>
                    <a:pt x="20763" y="61982"/>
                  </a:lnTo>
                  <a:lnTo>
                    <a:pt x="21416" y="61502"/>
                  </a:lnTo>
                  <a:lnTo>
                    <a:pt x="22089" y="61060"/>
                  </a:lnTo>
                  <a:lnTo>
                    <a:pt x="22780" y="60638"/>
                  </a:lnTo>
                  <a:lnTo>
                    <a:pt x="23491" y="60254"/>
                  </a:lnTo>
                  <a:lnTo>
                    <a:pt x="24221" y="59908"/>
                  </a:lnTo>
                  <a:lnTo>
                    <a:pt x="24970" y="59581"/>
                  </a:lnTo>
                  <a:lnTo>
                    <a:pt x="25719" y="59313"/>
                  </a:lnTo>
                  <a:lnTo>
                    <a:pt x="26103" y="59197"/>
                  </a:lnTo>
                  <a:lnTo>
                    <a:pt x="26487" y="59101"/>
                  </a:lnTo>
                  <a:lnTo>
                    <a:pt x="26871" y="59005"/>
                  </a:lnTo>
                  <a:lnTo>
                    <a:pt x="27255" y="58909"/>
                  </a:lnTo>
                  <a:lnTo>
                    <a:pt x="27659" y="58852"/>
                  </a:lnTo>
                  <a:lnTo>
                    <a:pt x="28043" y="58775"/>
                  </a:lnTo>
                  <a:lnTo>
                    <a:pt x="28446" y="58736"/>
                  </a:lnTo>
                  <a:lnTo>
                    <a:pt x="28830" y="58698"/>
                  </a:lnTo>
                  <a:lnTo>
                    <a:pt x="29234" y="58679"/>
                  </a:lnTo>
                  <a:close/>
                  <a:moveTo>
                    <a:pt x="8951" y="68551"/>
                  </a:moveTo>
                  <a:lnTo>
                    <a:pt x="9047" y="68724"/>
                  </a:lnTo>
                  <a:lnTo>
                    <a:pt x="9124" y="68897"/>
                  </a:lnTo>
                  <a:lnTo>
                    <a:pt x="9181" y="69070"/>
                  </a:lnTo>
                  <a:lnTo>
                    <a:pt x="9239" y="69262"/>
                  </a:lnTo>
                  <a:lnTo>
                    <a:pt x="9316" y="69665"/>
                  </a:lnTo>
                  <a:lnTo>
                    <a:pt x="9374" y="70049"/>
                  </a:lnTo>
                  <a:lnTo>
                    <a:pt x="9220" y="69684"/>
                  </a:lnTo>
                  <a:lnTo>
                    <a:pt x="9085" y="69319"/>
                  </a:lnTo>
                  <a:lnTo>
                    <a:pt x="9028" y="69127"/>
                  </a:lnTo>
                  <a:lnTo>
                    <a:pt x="8989" y="68935"/>
                  </a:lnTo>
                  <a:lnTo>
                    <a:pt x="8970" y="68743"/>
                  </a:lnTo>
                  <a:lnTo>
                    <a:pt x="8951" y="68551"/>
                  </a:lnTo>
                  <a:close/>
                  <a:moveTo>
                    <a:pt x="13215" y="73161"/>
                  </a:moveTo>
                  <a:lnTo>
                    <a:pt x="12754" y="73641"/>
                  </a:lnTo>
                  <a:lnTo>
                    <a:pt x="12255" y="74083"/>
                  </a:lnTo>
                  <a:lnTo>
                    <a:pt x="11755" y="74505"/>
                  </a:lnTo>
                  <a:lnTo>
                    <a:pt x="11217" y="74909"/>
                  </a:lnTo>
                  <a:lnTo>
                    <a:pt x="11486" y="74371"/>
                  </a:lnTo>
                  <a:lnTo>
                    <a:pt x="11870" y="74064"/>
                  </a:lnTo>
                  <a:lnTo>
                    <a:pt x="12312" y="73737"/>
                  </a:lnTo>
                  <a:lnTo>
                    <a:pt x="12773" y="73430"/>
                  </a:lnTo>
                  <a:lnTo>
                    <a:pt x="13215" y="73161"/>
                  </a:lnTo>
                  <a:close/>
                  <a:moveTo>
                    <a:pt x="23222" y="42007"/>
                  </a:moveTo>
                  <a:lnTo>
                    <a:pt x="22127" y="44869"/>
                  </a:lnTo>
                  <a:lnTo>
                    <a:pt x="21032" y="47750"/>
                  </a:lnTo>
                  <a:lnTo>
                    <a:pt x="19880" y="50881"/>
                  </a:lnTo>
                  <a:lnTo>
                    <a:pt x="18747" y="54031"/>
                  </a:lnTo>
                  <a:lnTo>
                    <a:pt x="16480" y="60331"/>
                  </a:lnTo>
                  <a:lnTo>
                    <a:pt x="16480" y="60350"/>
                  </a:lnTo>
                  <a:lnTo>
                    <a:pt x="16442" y="60388"/>
                  </a:lnTo>
                  <a:lnTo>
                    <a:pt x="16442" y="60427"/>
                  </a:lnTo>
                  <a:lnTo>
                    <a:pt x="15577" y="62847"/>
                  </a:lnTo>
                  <a:lnTo>
                    <a:pt x="14675" y="65248"/>
                  </a:lnTo>
                  <a:lnTo>
                    <a:pt x="14656" y="64959"/>
                  </a:lnTo>
                  <a:lnTo>
                    <a:pt x="14636" y="64691"/>
                  </a:lnTo>
                  <a:lnTo>
                    <a:pt x="14579" y="64402"/>
                  </a:lnTo>
                  <a:lnTo>
                    <a:pt x="14502" y="64153"/>
                  </a:lnTo>
                  <a:lnTo>
                    <a:pt x="14406" y="63884"/>
                  </a:lnTo>
                  <a:lnTo>
                    <a:pt x="14291" y="63653"/>
                  </a:lnTo>
                  <a:lnTo>
                    <a:pt x="14137" y="63423"/>
                  </a:lnTo>
                  <a:lnTo>
                    <a:pt x="13983" y="63212"/>
                  </a:lnTo>
                  <a:lnTo>
                    <a:pt x="13926" y="63173"/>
                  </a:lnTo>
                  <a:lnTo>
                    <a:pt x="13849" y="63173"/>
                  </a:lnTo>
                  <a:lnTo>
                    <a:pt x="13791" y="63192"/>
                  </a:lnTo>
                  <a:lnTo>
                    <a:pt x="13734" y="63250"/>
                  </a:lnTo>
                  <a:lnTo>
                    <a:pt x="13657" y="63442"/>
                  </a:lnTo>
                  <a:lnTo>
                    <a:pt x="13599" y="63634"/>
                  </a:lnTo>
                  <a:lnTo>
                    <a:pt x="13541" y="63826"/>
                  </a:lnTo>
                  <a:lnTo>
                    <a:pt x="13503" y="64038"/>
                  </a:lnTo>
                  <a:lnTo>
                    <a:pt x="13484" y="64230"/>
                  </a:lnTo>
                  <a:lnTo>
                    <a:pt x="13484" y="64441"/>
                  </a:lnTo>
                  <a:lnTo>
                    <a:pt x="13503" y="64633"/>
                  </a:lnTo>
                  <a:lnTo>
                    <a:pt x="13522" y="64844"/>
                  </a:lnTo>
                  <a:lnTo>
                    <a:pt x="13561" y="65036"/>
                  </a:lnTo>
                  <a:lnTo>
                    <a:pt x="13618" y="65228"/>
                  </a:lnTo>
                  <a:lnTo>
                    <a:pt x="13695" y="65420"/>
                  </a:lnTo>
                  <a:lnTo>
                    <a:pt x="13791" y="65593"/>
                  </a:lnTo>
                  <a:lnTo>
                    <a:pt x="13887" y="65766"/>
                  </a:lnTo>
                  <a:lnTo>
                    <a:pt x="14022" y="65920"/>
                  </a:lnTo>
                  <a:lnTo>
                    <a:pt x="14156" y="66073"/>
                  </a:lnTo>
                  <a:lnTo>
                    <a:pt x="14291" y="66208"/>
                  </a:lnTo>
                  <a:lnTo>
                    <a:pt x="13541" y="68167"/>
                  </a:lnTo>
                  <a:lnTo>
                    <a:pt x="12754" y="70126"/>
                  </a:lnTo>
                  <a:lnTo>
                    <a:pt x="12101" y="71644"/>
                  </a:lnTo>
                  <a:lnTo>
                    <a:pt x="11429" y="73103"/>
                  </a:lnTo>
                  <a:lnTo>
                    <a:pt x="10718" y="74563"/>
                  </a:lnTo>
                  <a:lnTo>
                    <a:pt x="9988" y="75984"/>
                  </a:lnTo>
                  <a:lnTo>
                    <a:pt x="10142" y="75331"/>
                  </a:lnTo>
                  <a:lnTo>
                    <a:pt x="10276" y="74659"/>
                  </a:lnTo>
                  <a:lnTo>
                    <a:pt x="10392" y="74006"/>
                  </a:lnTo>
                  <a:lnTo>
                    <a:pt x="10488" y="73334"/>
                  </a:lnTo>
                  <a:lnTo>
                    <a:pt x="10564" y="72662"/>
                  </a:lnTo>
                  <a:lnTo>
                    <a:pt x="10641" y="71970"/>
                  </a:lnTo>
                  <a:lnTo>
                    <a:pt x="10756" y="70606"/>
                  </a:lnTo>
                  <a:lnTo>
                    <a:pt x="10853" y="69262"/>
                  </a:lnTo>
                  <a:lnTo>
                    <a:pt x="10929" y="67898"/>
                  </a:lnTo>
                  <a:lnTo>
                    <a:pt x="11025" y="66592"/>
                  </a:lnTo>
                  <a:lnTo>
                    <a:pt x="11160" y="65286"/>
                  </a:lnTo>
                  <a:lnTo>
                    <a:pt x="11198" y="65305"/>
                  </a:lnTo>
                  <a:lnTo>
                    <a:pt x="11237" y="65286"/>
                  </a:lnTo>
                  <a:lnTo>
                    <a:pt x="11256" y="65267"/>
                  </a:lnTo>
                  <a:lnTo>
                    <a:pt x="11506" y="64979"/>
                  </a:lnTo>
                  <a:lnTo>
                    <a:pt x="11755" y="64691"/>
                  </a:lnTo>
                  <a:lnTo>
                    <a:pt x="12216" y="64076"/>
                  </a:lnTo>
                  <a:lnTo>
                    <a:pt x="12639" y="63442"/>
                  </a:lnTo>
                  <a:lnTo>
                    <a:pt x="13042" y="62789"/>
                  </a:lnTo>
                  <a:lnTo>
                    <a:pt x="13445" y="62117"/>
                  </a:lnTo>
                  <a:lnTo>
                    <a:pt x="13810" y="61445"/>
                  </a:lnTo>
                  <a:lnTo>
                    <a:pt x="14559" y="60100"/>
                  </a:lnTo>
                  <a:lnTo>
                    <a:pt x="15405" y="58602"/>
                  </a:lnTo>
                  <a:lnTo>
                    <a:pt x="15808" y="57853"/>
                  </a:lnTo>
                  <a:lnTo>
                    <a:pt x="16211" y="57104"/>
                  </a:lnTo>
                  <a:lnTo>
                    <a:pt x="16615" y="56335"/>
                  </a:lnTo>
                  <a:lnTo>
                    <a:pt x="16980" y="55567"/>
                  </a:lnTo>
                  <a:lnTo>
                    <a:pt x="17306" y="54780"/>
                  </a:lnTo>
                  <a:lnTo>
                    <a:pt x="17460" y="54376"/>
                  </a:lnTo>
                  <a:lnTo>
                    <a:pt x="17594" y="53973"/>
                  </a:lnTo>
                  <a:lnTo>
                    <a:pt x="17709" y="53800"/>
                  </a:lnTo>
                  <a:lnTo>
                    <a:pt x="17805" y="53608"/>
                  </a:lnTo>
                  <a:lnTo>
                    <a:pt x="17882" y="53435"/>
                  </a:lnTo>
                  <a:lnTo>
                    <a:pt x="17959" y="53243"/>
                  </a:lnTo>
                  <a:lnTo>
                    <a:pt x="17998" y="53051"/>
                  </a:lnTo>
                  <a:lnTo>
                    <a:pt x="18036" y="52859"/>
                  </a:lnTo>
                  <a:lnTo>
                    <a:pt x="18074" y="52667"/>
                  </a:lnTo>
                  <a:lnTo>
                    <a:pt x="18074" y="52456"/>
                  </a:lnTo>
                  <a:lnTo>
                    <a:pt x="18459" y="52033"/>
                  </a:lnTo>
                  <a:lnTo>
                    <a:pt x="18804" y="51591"/>
                  </a:lnTo>
                  <a:lnTo>
                    <a:pt x="18843" y="51534"/>
                  </a:lnTo>
                  <a:lnTo>
                    <a:pt x="18843" y="51476"/>
                  </a:lnTo>
                  <a:lnTo>
                    <a:pt x="18823" y="51418"/>
                  </a:lnTo>
                  <a:lnTo>
                    <a:pt x="18785" y="51361"/>
                  </a:lnTo>
                  <a:lnTo>
                    <a:pt x="18747" y="51322"/>
                  </a:lnTo>
                  <a:lnTo>
                    <a:pt x="18631" y="51322"/>
                  </a:lnTo>
                  <a:lnTo>
                    <a:pt x="18574" y="51380"/>
                  </a:lnTo>
                  <a:lnTo>
                    <a:pt x="18305" y="51687"/>
                  </a:lnTo>
                  <a:lnTo>
                    <a:pt x="18074" y="52033"/>
                  </a:lnTo>
                  <a:lnTo>
                    <a:pt x="17517" y="52667"/>
                  </a:lnTo>
                  <a:lnTo>
                    <a:pt x="16941" y="53262"/>
                  </a:lnTo>
                  <a:lnTo>
                    <a:pt x="16192" y="54031"/>
                  </a:lnTo>
                  <a:lnTo>
                    <a:pt x="15443" y="54760"/>
                  </a:lnTo>
                  <a:lnTo>
                    <a:pt x="14694" y="55529"/>
                  </a:lnTo>
                  <a:lnTo>
                    <a:pt x="14329" y="55913"/>
                  </a:lnTo>
                  <a:lnTo>
                    <a:pt x="13983" y="56316"/>
                  </a:lnTo>
                  <a:lnTo>
                    <a:pt x="13695" y="56662"/>
                  </a:lnTo>
                  <a:lnTo>
                    <a:pt x="13426" y="57046"/>
                  </a:lnTo>
                  <a:lnTo>
                    <a:pt x="13177" y="57430"/>
                  </a:lnTo>
                  <a:lnTo>
                    <a:pt x="12946" y="57834"/>
                  </a:lnTo>
                  <a:lnTo>
                    <a:pt x="12754" y="58256"/>
                  </a:lnTo>
                  <a:lnTo>
                    <a:pt x="12543" y="58679"/>
                  </a:lnTo>
                  <a:lnTo>
                    <a:pt x="12370" y="59120"/>
                  </a:lnTo>
                  <a:lnTo>
                    <a:pt x="12197" y="59562"/>
                  </a:lnTo>
                  <a:lnTo>
                    <a:pt x="12427" y="58698"/>
                  </a:lnTo>
                  <a:lnTo>
                    <a:pt x="12677" y="57853"/>
                  </a:lnTo>
                  <a:lnTo>
                    <a:pt x="12946" y="57008"/>
                  </a:lnTo>
                  <a:lnTo>
                    <a:pt x="13234" y="56163"/>
                  </a:lnTo>
                  <a:lnTo>
                    <a:pt x="13541" y="55337"/>
                  </a:lnTo>
                  <a:lnTo>
                    <a:pt x="13868" y="54511"/>
                  </a:lnTo>
                  <a:lnTo>
                    <a:pt x="14214" y="53704"/>
                  </a:lnTo>
                  <a:lnTo>
                    <a:pt x="14579" y="52897"/>
                  </a:lnTo>
                  <a:lnTo>
                    <a:pt x="14771" y="52782"/>
                  </a:lnTo>
                  <a:lnTo>
                    <a:pt x="14963" y="52667"/>
                  </a:lnTo>
                  <a:lnTo>
                    <a:pt x="15347" y="52398"/>
                  </a:lnTo>
                  <a:lnTo>
                    <a:pt x="16058" y="51822"/>
                  </a:lnTo>
                  <a:lnTo>
                    <a:pt x="16403" y="51534"/>
                  </a:lnTo>
                  <a:lnTo>
                    <a:pt x="16576" y="51380"/>
                  </a:lnTo>
                  <a:lnTo>
                    <a:pt x="16730" y="51207"/>
                  </a:lnTo>
                  <a:lnTo>
                    <a:pt x="16864" y="51034"/>
                  </a:lnTo>
                  <a:lnTo>
                    <a:pt x="16980" y="50842"/>
                  </a:lnTo>
                  <a:lnTo>
                    <a:pt x="17076" y="50631"/>
                  </a:lnTo>
                  <a:lnTo>
                    <a:pt x="17133" y="50400"/>
                  </a:lnTo>
                  <a:lnTo>
                    <a:pt x="17133" y="50362"/>
                  </a:lnTo>
                  <a:lnTo>
                    <a:pt x="17133" y="50304"/>
                  </a:lnTo>
                  <a:lnTo>
                    <a:pt x="17095" y="50266"/>
                  </a:lnTo>
                  <a:lnTo>
                    <a:pt x="17076" y="50247"/>
                  </a:lnTo>
                  <a:lnTo>
                    <a:pt x="17037" y="50228"/>
                  </a:lnTo>
                  <a:lnTo>
                    <a:pt x="16980" y="50208"/>
                  </a:lnTo>
                  <a:lnTo>
                    <a:pt x="16941" y="50208"/>
                  </a:lnTo>
                  <a:lnTo>
                    <a:pt x="16884" y="50228"/>
                  </a:lnTo>
                  <a:lnTo>
                    <a:pt x="16480" y="50458"/>
                  </a:lnTo>
                  <a:lnTo>
                    <a:pt x="16096" y="50708"/>
                  </a:lnTo>
                  <a:lnTo>
                    <a:pt x="15712" y="50996"/>
                  </a:lnTo>
                  <a:lnTo>
                    <a:pt x="15366" y="51303"/>
                  </a:lnTo>
                  <a:lnTo>
                    <a:pt x="15942" y="50247"/>
                  </a:lnTo>
                  <a:lnTo>
                    <a:pt x="16538" y="49210"/>
                  </a:lnTo>
                  <a:lnTo>
                    <a:pt x="16845" y="48729"/>
                  </a:lnTo>
                  <a:lnTo>
                    <a:pt x="17152" y="48249"/>
                  </a:lnTo>
                  <a:lnTo>
                    <a:pt x="17479" y="47788"/>
                  </a:lnTo>
                  <a:lnTo>
                    <a:pt x="17825" y="47327"/>
                  </a:lnTo>
                  <a:lnTo>
                    <a:pt x="18151" y="46866"/>
                  </a:lnTo>
                  <a:lnTo>
                    <a:pt x="18516" y="46444"/>
                  </a:lnTo>
                  <a:lnTo>
                    <a:pt x="18862" y="46002"/>
                  </a:lnTo>
                  <a:lnTo>
                    <a:pt x="19246" y="45579"/>
                  </a:lnTo>
                  <a:lnTo>
                    <a:pt x="19611" y="45157"/>
                  </a:lnTo>
                  <a:lnTo>
                    <a:pt x="20014" y="44754"/>
                  </a:lnTo>
                  <a:lnTo>
                    <a:pt x="20398" y="44369"/>
                  </a:lnTo>
                  <a:lnTo>
                    <a:pt x="20802" y="43985"/>
                  </a:lnTo>
                  <a:lnTo>
                    <a:pt x="21224" y="43601"/>
                  </a:lnTo>
                  <a:lnTo>
                    <a:pt x="21647" y="43236"/>
                  </a:lnTo>
                  <a:lnTo>
                    <a:pt x="22069" y="42871"/>
                  </a:lnTo>
                  <a:lnTo>
                    <a:pt x="22511" y="42526"/>
                  </a:lnTo>
                  <a:lnTo>
                    <a:pt x="22319" y="43198"/>
                  </a:lnTo>
                  <a:lnTo>
                    <a:pt x="22319" y="43217"/>
                  </a:lnTo>
                  <a:lnTo>
                    <a:pt x="22338" y="43255"/>
                  </a:lnTo>
                  <a:lnTo>
                    <a:pt x="22377" y="43294"/>
                  </a:lnTo>
                  <a:lnTo>
                    <a:pt x="22434" y="43294"/>
                  </a:lnTo>
                  <a:lnTo>
                    <a:pt x="22454" y="43275"/>
                  </a:lnTo>
                  <a:lnTo>
                    <a:pt x="22473" y="43255"/>
                  </a:lnTo>
                  <a:lnTo>
                    <a:pt x="22684" y="42756"/>
                  </a:lnTo>
                  <a:lnTo>
                    <a:pt x="22857" y="42276"/>
                  </a:lnTo>
                  <a:lnTo>
                    <a:pt x="23222" y="42007"/>
                  </a:lnTo>
                  <a:close/>
                  <a:moveTo>
                    <a:pt x="7703" y="77137"/>
                  </a:moveTo>
                  <a:lnTo>
                    <a:pt x="7779" y="77310"/>
                  </a:lnTo>
                  <a:lnTo>
                    <a:pt x="7818" y="77483"/>
                  </a:lnTo>
                  <a:lnTo>
                    <a:pt x="7837" y="77675"/>
                  </a:lnTo>
                  <a:lnTo>
                    <a:pt x="7856" y="77847"/>
                  </a:lnTo>
                  <a:lnTo>
                    <a:pt x="7837" y="78040"/>
                  </a:lnTo>
                  <a:lnTo>
                    <a:pt x="7818" y="78232"/>
                  </a:lnTo>
                  <a:lnTo>
                    <a:pt x="7760" y="78635"/>
                  </a:lnTo>
                  <a:lnTo>
                    <a:pt x="7645" y="79019"/>
                  </a:lnTo>
                  <a:lnTo>
                    <a:pt x="7530" y="79422"/>
                  </a:lnTo>
                  <a:lnTo>
                    <a:pt x="7414" y="79807"/>
                  </a:lnTo>
                  <a:lnTo>
                    <a:pt x="7318" y="80191"/>
                  </a:lnTo>
                  <a:lnTo>
                    <a:pt x="7242" y="79807"/>
                  </a:lnTo>
                  <a:lnTo>
                    <a:pt x="7222" y="79422"/>
                  </a:lnTo>
                  <a:lnTo>
                    <a:pt x="7242" y="79038"/>
                  </a:lnTo>
                  <a:lnTo>
                    <a:pt x="7299" y="78654"/>
                  </a:lnTo>
                  <a:lnTo>
                    <a:pt x="7376" y="78270"/>
                  </a:lnTo>
                  <a:lnTo>
                    <a:pt x="7472" y="77886"/>
                  </a:lnTo>
                  <a:lnTo>
                    <a:pt x="7587" y="77502"/>
                  </a:lnTo>
                  <a:lnTo>
                    <a:pt x="7703" y="77137"/>
                  </a:lnTo>
                  <a:close/>
                  <a:moveTo>
                    <a:pt x="9662" y="80748"/>
                  </a:moveTo>
                  <a:lnTo>
                    <a:pt x="9508" y="80959"/>
                  </a:lnTo>
                  <a:lnTo>
                    <a:pt x="9354" y="81132"/>
                  </a:lnTo>
                  <a:lnTo>
                    <a:pt x="9201" y="81305"/>
                  </a:lnTo>
                  <a:lnTo>
                    <a:pt x="9028" y="81478"/>
                  </a:lnTo>
                  <a:lnTo>
                    <a:pt x="8836" y="81631"/>
                  </a:lnTo>
                  <a:lnTo>
                    <a:pt x="8663" y="81766"/>
                  </a:lnTo>
                  <a:lnTo>
                    <a:pt x="8260" y="82035"/>
                  </a:lnTo>
                  <a:lnTo>
                    <a:pt x="7856" y="82265"/>
                  </a:lnTo>
                  <a:lnTo>
                    <a:pt x="7434" y="82476"/>
                  </a:lnTo>
                  <a:lnTo>
                    <a:pt x="6550" y="82880"/>
                  </a:lnTo>
                  <a:lnTo>
                    <a:pt x="6838" y="82496"/>
                  </a:lnTo>
                  <a:lnTo>
                    <a:pt x="7184" y="82246"/>
                  </a:lnTo>
                  <a:lnTo>
                    <a:pt x="7510" y="81996"/>
                  </a:lnTo>
                  <a:lnTo>
                    <a:pt x="8183" y="81458"/>
                  </a:lnTo>
                  <a:lnTo>
                    <a:pt x="8528" y="81228"/>
                  </a:lnTo>
                  <a:lnTo>
                    <a:pt x="8893" y="81017"/>
                  </a:lnTo>
                  <a:lnTo>
                    <a:pt x="9066" y="80921"/>
                  </a:lnTo>
                  <a:lnTo>
                    <a:pt x="9258" y="80844"/>
                  </a:lnTo>
                  <a:lnTo>
                    <a:pt x="9450" y="80786"/>
                  </a:lnTo>
                  <a:lnTo>
                    <a:pt x="9662" y="80748"/>
                  </a:lnTo>
                  <a:close/>
                  <a:moveTo>
                    <a:pt x="44177" y="1"/>
                  </a:moveTo>
                  <a:lnTo>
                    <a:pt x="44119" y="20"/>
                  </a:lnTo>
                  <a:lnTo>
                    <a:pt x="44042" y="39"/>
                  </a:lnTo>
                  <a:lnTo>
                    <a:pt x="43658" y="423"/>
                  </a:lnTo>
                  <a:lnTo>
                    <a:pt x="43313" y="827"/>
                  </a:lnTo>
                  <a:lnTo>
                    <a:pt x="43005" y="1230"/>
                  </a:lnTo>
                  <a:lnTo>
                    <a:pt x="42717" y="1653"/>
                  </a:lnTo>
                  <a:lnTo>
                    <a:pt x="42487" y="2094"/>
                  </a:lnTo>
                  <a:lnTo>
                    <a:pt x="42371" y="2325"/>
                  </a:lnTo>
                  <a:lnTo>
                    <a:pt x="42295" y="2555"/>
                  </a:lnTo>
                  <a:lnTo>
                    <a:pt x="42199" y="2786"/>
                  </a:lnTo>
                  <a:lnTo>
                    <a:pt x="42141" y="3036"/>
                  </a:lnTo>
                  <a:lnTo>
                    <a:pt x="42083" y="3266"/>
                  </a:lnTo>
                  <a:lnTo>
                    <a:pt x="42045" y="3516"/>
                  </a:lnTo>
                  <a:lnTo>
                    <a:pt x="41910" y="3170"/>
                  </a:lnTo>
                  <a:lnTo>
                    <a:pt x="41795" y="2824"/>
                  </a:lnTo>
                  <a:lnTo>
                    <a:pt x="41642" y="2498"/>
                  </a:lnTo>
                  <a:lnTo>
                    <a:pt x="41488" y="2171"/>
                  </a:lnTo>
                  <a:lnTo>
                    <a:pt x="41315" y="1845"/>
                  </a:lnTo>
                  <a:lnTo>
                    <a:pt x="41123" y="1537"/>
                  </a:lnTo>
                  <a:lnTo>
                    <a:pt x="40931" y="1249"/>
                  </a:lnTo>
                  <a:lnTo>
                    <a:pt x="40720" y="961"/>
                  </a:lnTo>
                  <a:lnTo>
                    <a:pt x="40662" y="923"/>
                  </a:lnTo>
                  <a:lnTo>
                    <a:pt x="40585" y="923"/>
                  </a:lnTo>
                  <a:lnTo>
                    <a:pt x="40547" y="942"/>
                  </a:lnTo>
                  <a:lnTo>
                    <a:pt x="40527" y="980"/>
                  </a:lnTo>
                  <a:lnTo>
                    <a:pt x="40508" y="1019"/>
                  </a:lnTo>
                  <a:lnTo>
                    <a:pt x="40508" y="1288"/>
                  </a:lnTo>
                  <a:lnTo>
                    <a:pt x="40470" y="1557"/>
                  </a:lnTo>
                  <a:lnTo>
                    <a:pt x="40393" y="2094"/>
                  </a:lnTo>
                  <a:lnTo>
                    <a:pt x="40278" y="2613"/>
                  </a:lnTo>
                  <a:lnTo>
                    <a:pt x="40163" y="3132"/>
                  </a:lnTo>
                  <a:lnTo>
                    <a:pt x="40047" y="3650"/>
                  </a:lnTo>
                  <a:lnTo>
                    <a:pt x="39970" y="4188"/>
                  </a:lnTo>
                  <a:lnTo>
                    <a:pt x="39951" y="4438"/>
                  </a:lnTo>
                  <a:lnTo>
                    <a:pt x="39932" y="4726"/>
                  </a:lnTo>
                  <a:lnTo>
                    <a:pt x="39951" y="4995"/>
                  </a:lnTo>
                  <a:lnTo>
                    <a:pt x="39970" y="5264"/>
                  </a:lnTo>
                  <a:lnTo>
                    <a:pt x="40028" y="5552"/>
                  </a:lnTo>
                  <a:lnTo>
                    <a:pt x="40105" y="5821"/>
                  </a:lnTo>
                  <a:lnTo>
                    <a:pt x="40201" y="6090"/>
                  </a:lnTo>
                  <a:lnTo>
                    <a:pt x="40316" y="6358"/>
                  </a:lnTo>
                  <a:lnTo>
                    <a:pt x="40470" y="6627"/>
                  </a:lnTo>
                  <a:lnTo>
                    <a:pt x="40624" y="6896"/>
                  </a:lnTo>
                  <a:lnTo>
                    <a:pt x="40931" y="7415"/>
                  </a:lnTo>
                  <a:lnTo>
                    <a:pt x="40873" y="7684"/>
                  </a:lnTo>
                  <a:lnTo>
                    <a:pt x="40835" y="7953"/>
                  </a:lnTo>
                  <a:lnTo>
                    <a:pt x="40835" y="8222"/>
                  </a:lnTo>
                  <a:lnTo>
                    <a:pt x="40854" y="8490"/>
                  </a:lnTo>
                  <a:lnTo>
                    <a:pt x="40950" y="8779"/>
                  </a:lnTo>
                  <a:lnTo>
                    <a:pt x="41008" y="8932"/>
                  </a:lnTo>
                  <a:lnTo>
                    <a:pt x="41084" y="9086"/>
                  </a:lnTo>
                  <a:lnTo>
                    <a:pt x="41181" y="9240"/>
                  </a:lnTo>
                  <a:lnTo>
                    <a:pt x="41296" y="9355"/>
                  </a:lnTo>
                  <a:lnTo>
                    <a:pt x="41411" y="9451"/>
                  </a:lnTo>
                  <a:lnTo>
                    <a:pt x="41545" y="9528"/>
                  </a:lnTo>
                  <a:lnTo>
                    <a:pt x="39394" y="12505"/>
                  </a:lnTo>
                  <a:lnTo>
                    <a:pt x="37224" y="15463"/>
                  </a:lnTo>
                  <a:lnTo>
                    <a:pt x="37303" y="15084"/>
                  </a:lnTo>
                  <a:lnTo>
                    <a:pt x="37320" y="15136"/>
                  </a:lnTo>
                  <a:lnTo>
                    <a:pt x="37358" y="15155"/>
                  </a:lnTo>
                  <a:lnTo>
                    <a:pt x="37397" y="15155"/>
                  </a:lnTo>
                  <a:lnTo>
                    <a:pt x="37454" y="15136"/>
                  </a:lnTo>
                  <a:lnTo>
                    <a:pt x="37570" y="14906"/>
                  </a:lnTo>
                  <a:lnTo>
                    <a:pt x="37685" y="14675"/>
                  </a:lnTo>
                  <a:lnTo>
                    <a:pt x="37781" y="14406"/>
                  </a:lnTo>
                  <a:lnTo>
                    <a:pt x="37858" y="14157"/>
                  </a:lnTo>
                  <a:lnTo>
                    <a:pt x="37915" y="13888"/>
                  </a:lnTo>
                  <a:lnTo>
                    <a:pt x="37954" y="13619"/>
                  </a:lnTo>
                  <a:lnTo>
                    <a:pt x="37954" y="13350"/>
                  </a:lnTo>
                  <a:lnTo>
                    <a:pt x="37935" y="13100"/>
                  </a:lnTo>
                  <a:lnTo>
                    <a:pt x="37915" y="13062"/>
                  </a:lnTo>
                  <a:lnTo>
                    <a:pt x="37896" y="13023"/>
                  </a:lnTo>
                  <a:lnTo>
                    <a:pt x="37838" y="12985"/>
                  </a:lnTo>
                  <a:lnTo>
                    <a:pt x="37762" y="12985"/>
                  </a:lnTo>
                  <a:lnTo>
                    <a:pt x="37723" y="13004"/>
                  </a:lnTo>
                  <a:lnTo>
                    <a:pt x="37704" y="13043"/>
                  </a:lnTo>
                  <a:lnTo>
                    <a:pt x="37531" y="13350"/>
                  </a:lnTo>
                  <a:lnTo>
                    <a:pt x="37378" y="13676"/>
                  </a:lnTo>
                  <a:lnTo>
                    <a:pt x="37262" y="14022"/>
                  </a:lnTo>
                  <a:lnTo>
                    <a:pt x="37166" y="14368"/>
                  </a:lnTo>
                  <a:lnTo>
                    <a:pt x="37089" y="14714"/>
                  </a:lnTo>
                  <a:lnTo>
                    <a:pt x="37051" y="15059"/>
                  </a:lnTo>
                  <a:lnTo>
                    <a:pt x="37013" y="15424"/>
                  </a:lnTo>
                  <a:lnTo>
                    <a:pt x="37013" y="15770"/>
                  </a:lnTo>
                  <a:lnTo>
                    <a:pt x="35899" y="17326"/>
                  </a:lnTo>
                  <a:lnTo>
                    <a:pt x="34804" y="18862"/>
                  </a:lnTo>
                  <a:lnTo>
                    <a:pt x="33747" y="20437"/>
                  </a:lnTo>
                  <a:lnTo>
                    <a:pt x="32710" y="22031"/>
                  </a:lnTo>
                  <a:lnTo>
                    <a:pt x="32672" y="21839"/>
                  </a:lnTo>
                  <a:lnTo>
                    <a:pt x="32595" y="21667"/>
                  </a:lnTo>
                  <a:lnTo>
                    <a:pt x="32537" y="21571"/>
                  </a:lnTo>
                  <a:lnTo>
                    <a:pt x="32480" y="21494"/>
                  </a:lnTo>
                  <a:lnTo>
                    <a:pt x="32403" y="21436"/>
                  </a:lnTo>
                  <a:lnTo>
                    <a:pt x="32326" y="21378"/>
                  </a:lnTo>
                  <a:lnTo>
                    <a:pt x="32268" y="21359"/>
                  </a:lnTo>
                  <a:lnTo>
                    <a:pt x="32230" y="21359"/>
                  </a:lnTo>
                  <a:lnTo>
                    <a:pt x="32172" y="21398"/>
                  </a:lnTo>
                  <a:lnTo>
                    <a:pt x="32134" y="21436"/>
                  </a:lnTo>
                  <a:lnTo>
                    <a:pt x="32038" y="21647"/>
                  </a:lnTo>
                  <a:lnTo>
                    <a:pt x="31961" y="21878"/>
                  </a:lnTo>
                  <a:lnTo>
                    <a:pt x="31903" y="22108"/>
                  </a:lnTo>
                  <a:lnTo>
                    <a:pt x="31846" y="22358"/>
                  </a:lnTo>
                  <a:lnTo>
                    <a:pt x="31769" y="22838"/>
                  </a:lnTo>
                  <a:lnTo>
                    <a:pt x="31711" y="23318"/>
                  </a:lnTo>
                  <a:lnTo>
                    <a:pt x="31692" y="23491"/>
                  </a:lnTo>
                  <a:lnTo>
                    <a:pt x="31692" y="23703"/>
                  </a:lnTo>
                  <a:lnTo>
                    <a:pt x="31212" y="24509"/>
                  </a:lnTo>
                  <a:lnTo>
                    <a:pt x="30732" y="25335"/>
                  </a:lnTo>
                  <a:lnTo>
                    <a:pt x="30271" y="26161"/>
                  </a:lnTo>
                  <a:lnTo>
                    <a:pt x="29829" y="26987"/>
                  </a:lnTo>
                  <a:lnTo>
                    <a:pt x="29042" y="28524"/>
                  </a:lnTo>
                  <a:lnTo>
                    <a:pt x="28273" y="30079"/>
                  </a:lnTo>
                  <a:lnTo>
                    <a:pt x="28293" y="29695"/>
                  </a:lnTo>
                  <a:lnTo>
                    <a:pt x="28293" y="29330"/>
                  </a:lnTo>
                  <a:lnTo>
                    <a:pt x="28254" y="28965"/>
                  </a:lnTo>
                  <a:lnTo>
                    <a:pt x="28216" y="28792"/>
                  </a:lnTo>
                  <a:lnTo>
                    <a:pt x="28158" y="28620"/>
                  </a:lnTo>
                  <a:lnTo>
                    <a:pt x="28139" y="28581"/>
                  </a:lnTo>
                  <a:lnTo>
                    <a:pt x="28120" y="28543"/>
                  </a:lnTo>
                  <a:lnTo>
                    <a:pt x="28043" y="28524"/>
                  </a:lnTo>
                  <a:lnTo>
                    <a:pt x="27966" y="28524"/>
                  </a:lnTo>
                  <a:lnTo>
                    <a:pt x="27928" y="28562"/>
                  </a:lnTo>
                  <a:lnTo>
                    <a:pt x="27908" y="28600"/>
                  </a:lnTo>
                  <a:lnTo>
                    <a:pt x="27755" y="28984"/>
                  </a:lnTo>
                  <a:lnTo>
                    <a:pt x="27640" y="29388"/>
                  </a:lnTo>
                  <a:lnTo>
                    <a:pt x="27543" y="29791"/>
                  </a:lnTo>
                  <a:lnTo>
                    <a:pt x="27467" y="30214"/>
                  </a:lnTo>
                  <a:lnTo>
                    <a:pt x="27409" y="30636"/>
                  </a:lnTo>
                  <a:lnTo>
                    <a:pt x="27390" y="31040"/>
                  </a:lnTo>
                  <a:lnTo>
                    <a:pt x="27371" y="31462"/>
                  </a:lnTo>
                  <a:lnTo>
                    <a:pt x="27390" y="31885"/>
                  </a:lnTo>
                  <a:lnTo>
                    <a:pt x="27390" y="31923"/>
                  </a:lnTo>
                  <a:lnTo>
                    <a:pt x="27409" y="31942"/>
                  </a:lnTo>
                  <a:lnTo>
                    <a:pt x="26890" y="33095"/>
                  </a:lnTo>
                  <a:lnTo>
                    <a:pt x="26372" y="34247"/>
                  </a:lnTo>
                  <a:lnTo>
                    <a:pt x="25392" y="36552"/>
                  </a:lnTo>
                  <a:lnTo>
                    <a:pt x="24432" y="38895"/>
                  </a:lnTo>
                  <a:lnTo>
                    <a:pt x="23510" y="41239"/>
                  </a:lnTo>
                  <a:lnTo>
                    <a:pt x="23107" y="41527"/>
                  </a:lnTo>
                  <a:lnTo>
                    <a:pt x="23107" y="41527"/>
                  </a:lnTo>
                  <a:lnTo>
                    <a:pt x="23260" y="40970"/>
                  </a:lnTo>
                  <a:lnTo>
                    <a:pt x="23395" y="40394"/>
                  </a:lnTo>
                  <a:lnTo>
                    <a:pt x="23510" y="39837"/>
                  </a:lnTo>
                  <a:lnTo>
                    <a:pt x="23606" y="39260"/>
                  </a:lnTo>
                  <a:lnTo>
                    <a:pt x="23702" y="38684"/>
                  </a:lnTo>
                  <a:lnTo>
                    <a:pt x="23760" y="38108"/>
                  </a:lnTo>
                  <a:lnTo>
                    <a:pt x="23817" y="37532"/>
                  </a:lnTo>
                  <a:lnTo>
                    <a:pt x="23875" y="36936"/>
                  </a:lnTo>
                  <a:lnTo>
                    <a:pt x="23933" y="35765"/>
                  </a:lnTo>
                  <a:lnTo>
                    <a:pt x="23971" y="34593"/>
                  </a:lnTo>
                  <a:lnTo>
                    <a:pt x="23990" y="33421"/>
                  </a:lnTo>
                  <a:lnTo>
                    <a:pt x="23971" y="32250"/>
                  </a:lnTo>
                  <a:lnTo>
                    <a:pt x="24009" y="32230"/>
                  </a:lnTo>
                  <a:lnTo>
                    <a:pt x="24009" y="32192"/>
                  </a:lnTo>
                  <a:lnTo>
                    <a:pt x="24125" y="32077"/>
                  </a:lnTo>
                  <a:lnTo>
                    <a:pt x="24240" y="31962"/>
                  </a:lnTo>
                  <a:lnTo>
                    <a:pt x="24413" y="31673"/>
                  </a:lnTo>
                  <a:lnTo>
                    <a:pt x="24566" y="31385"/>
                  </a:lnTo>
                  <a:lnTo>
                    <a:pt x="24701" y="31116"/>
                  </a:lnTo>
                  <a:lnTo>
                    <a:pt x="24835" y="30771"/>
                  </a:lnTo>
                  <a:lnTo>
                    <a:pt x="24893" y="30598"/>
                  </a:lnTo>
                  <a:lnTo>
                    <a:pt x="24931" y="30425"/>
                  </a:lnTo>
                  <a:lnTo>
                    <a:pt x="24951" y="30252"/>
                  </a:lnTo>
                  <a:lnTo>
                    <a:pt x="24970" y="30079"/>
                  </a:lnTo>
                  <a:lnTo>
                    <a:pt x="24951" y="29887"/>
                  </a:lnTo>
                  <a:lnTo>
                    <a:pt x="24893" y="29714"/>
                  </a:lnTo>
                  <a:lnTo>
                    <a:pt x="24854" y="29657"/>
                  </a:lnTo>
                  <a:lnTo>
                    <a:pt x="24797" y="29618"/>
                  </a:lnTo>
                  <a:lnTo>
                    <a:pt x="24720" y="29618"/>
                  </a:lnTo>
                  <a:lnTo>
                    <a:pt x="24682" y="29638"/>
                  </a:lnTo>
                  <a:lnTo>
                    <a:pt x="24643" y="29657"/>
                  </a:lnTo>
                  <a:lnTo>
                    <a:pt x="24432" y="29906"/>
                  </a:lnTo>
                  <a:lnTo>
                    <a:pt x="24240" y="30175"/>
                  </a:lnTo>
                  <a:lnTo>
                    <a:pt x="24086" y="30463"/>
                  </a:lnTo>
                  <a:lnTo>
                    <a:pt x="23952" y="30752"/>
                  </a:lnTo>
                  <a:lnTo>
                    <a:pt x="23952" y="29964"/>
                  </a:lnTo>
                  <a:lnTo>
                    <a:pt x="23952" y="28812"/>
                  </a:lnTo>
                  <a:lnTo>
                    <a:pt x="23990" y="27678"/>
                  </a:lnTo>
                  <a:lnTo>
                    <a:pt x="24067" y="26564"/>
                  </a:lnTo>
                  <a:lnTo>
                    <a:pt x="24144" y="25450"/>
                  </a:lnTo>
                  <a:lnTo>
                    <a:pt x="24182" y="25450"/>
                  </a:lnTo>
                  <a:lnTo>
                    <a:pt x="24336" y="25412"/>
                  </a:lnTo>
                  <a:lnTo>
                    <a:pt x="24470" y="25335"/>
                  </a:lnTo>
                  <a:lnTo>
                    <a:pt x="24605" y="25258"/>
                  </a:lnTo>
                  <a:lnTo>
                    <a:pt x="24739" y="25162"/>
                  </a:lnTo>
                  <a:lnTo>
                    <a:pt x="24854" y="25047"/>
                  </a:lnTo>
                  <a:lnTo>
                    <a:pt x="24970" y="24932"/>
                  </a:lnTo>
                  <a:lnTo>
                    <a:pt x="25181" y="24644"/>
                  </a:lnTo>
                  <a:lnTo>
                    <a:pt x="25373" y="24356"/>
                  </a:lnTo>
                  <a:lnTo>
                    <a:pt x="25546" y="24048"/>
                  </a:lnTo>
                  <a:lnTo>
                    <a:pt x="25680" y="23741"/>
                  </a:lnTo>
                  <a:lnTo>
                    <a:pt x="25796" y="23472"/>
                  </a:lnTo>
                  <a:lnTo>
                    <a:pt x="25815" y="23395"/>
                  </a:lnTo>
                  <a:lnTo>
                    <a:pt x="25776" y="23318"/>
                  </a:lnTo>
                  <a:lnTo>
                    <a:pt x="25757" y="23299"/>
                  </a:lnTo>
                  <a:lnTo>
                    <a:pt x="25719" y="23280"/>
                  </a:lnTo>
                  <a:lnTo>
                    <a:pt x="25680" y="23261"/>
                  </a:lnTo>
                  <a:lnTo>
                    <a:pt x="25642" y="23280"/>
                  </a:lnTo>
                  <a:lnTo>
                    <a:pt x="25411" y="23395"/>
                  </a:lnTo>
                  <a:lnTo>
                    <a:pt x="25181" y="23530"/>
                  </a:lnTo>
                  <a:lnTo>
                    <a:pt x="24989" y="23703"/>
                  </a:lnTo>
                  <a:lnTo>
                    <a:pt x="24797" y="23875"/>
                  </a:lnTo>
                  <a:lnTo>
                    <a:pt x="24624" y="24087"/>
                  </a:lnTo>
                  <a:lnTo>
                    <a:pt x="24470" y="24298"/>
                  </a:lnTo>
                  <a:lnTo>
                    <a:pt x="24336" y="24509"/>
                  </a:lnTo>
                  <a:lnTo>
                    <a:pt x="24221" y="24740"/>
                  </a:lnTo>
                  <a:lnTo>
                    <a:pt x="24355" y="23434"/>
                  </a:lnTo>
                  <a:lnTo>
                    <a:pt x="24547" y="22147"/>
                  </a:lnTo>
                  <a:lnTo>
                    <a:pt x="24758" y="20860"/>
                  </a:lnTo>
                  <a:lnTo>
                    <a:pt x="24989" y="19573"/>
                  </a:lnTo>
                  <a:lnTo>
                    <a:pt x="25258" y="18286"/>
                  </a:lnTo>
                  <a:lnTo>
                    <a:pt x="25565" y="17018"/>
                  </a:lnTo>
                  <a:lnTo>
                    <a:pt x="25872" y="15732"/>
                  </a:lnTo>
                  <a:lnTo>
                    <a:pt x="26218" y="14445"/>
                  </a:lnTo>
                  <a:lnTo>
                    <a:pt x="26506" y="14272"/>
                  </a:lnTo>
                  <a:lnTo>
                    <a:pt x="26698" y="14233"/>
                  </a:lnTo>
                  <a:lnTo>
                    <a:pt x="26871" y="14137"/>
                  </a:lnTo>
                  <a:lnTo>
                    <a:pt x="27044" y="14041"/>
                  </a:lnTo>
                  <a:lnTo>
                    <a:pt x="27179" y="13926"/>
                  </a:lnTo>
                  <a:lnTo>
                    <a:pt x="27447" y="14022"/>
                  </a:lnTo>
                  <a:lnTo>
                    <a:pt x="27755" y="14118"/>
                  </a:lnTo>
                  <a:lnTo>
                    <a:pt x="28043" y="14195"/>
                  </a:lnTo>
                  <a:lnTo>
                    <a:pt x="28350" y="14272"/>
                  </a:lnTo>
                  <a:lnTo>
                    <a:pt x="28657" y="14310"/>
                  </a:lnTo>
                  <a:lnTo>
                    <a:pt x="28965" y="14349"/>
                  </a:lnTo>
                  <a:lnTo>
                    <a:pt x="29560" y="14406"/>
                  </a:lnTo>
                  <a:lnTo>
                    <a:pt x="29752" y="14387"/>
                  </a:lnTo>
                  <a:lnTo>
                    <a:pt x="30021" y="14349"/>
                  </a:lnTo>
                  <a:lnTo>
                    <a:pt x="30290" y="14291"/>
                  </a:lnTo>
                  <a:lnTo>
                    <a:pt x="30425" y="14233"/>
                  </a:lnTo>
                  <a:lnTo>
                    <a:pt x="30540" y="14176"/>
                  </a:lnTo>
                  <a:lnTo>
                    <a:pt x="30655" y="14118"/>
                  </a:lnTo>
                  <a:lnTo>
                    <a:pt x="30751" y="14041"/>
                  </a:lnTo>
                  <a:lnTo>
                    <a:pt x="30828" y="13945"/>
                  </a:lnTo>
                  <a:lnTo>
                    <a:pt x="30866" y="13868"/>
                  </a:lnTo>
                  <a:lnTo>
                    <a:pt x="30905" y="13753"/>
                  </a:lnTo>
                  <a:lnTo>
                    <a:pt x="30886" y="13638"/>
                  </a:lnTo>
                  <a:lnTo>
                    <a:pt x="30847" y="13523"/>
                  </a:lnTo>
                  <a:lnTo>
                    <a:pt x="30751" y="13388"/>
                  </a:lnTo>
                  <a:lnTo>
                    <a:pt x="30713" y="13350"/>
                  </a:lnTo>
                  <a:lnTo>
                    <a:pt x="30674" y="13350"/>
                  </a:lnTo>
                  <a:lnTo>
                    <a:pt x="30636" y="13369"/>
                  </a:lnTo>
                  <a:lnTo>
                    <a:pt x="30617" y="13407"/>
                  </a:lnTo>
                  <a:lnTo>
                    <a:pt x="30578" y="13657"/>
                  </a:lnTo>
                  <a:lnTo>
                    <a:pt x="30559" y="13753"/>
                  </a:lnTo>
                  <a:lnTo>
                    <a:pt x="30521" y="13849"/>
                  </a:lnTo>
                  <a:lnTo>
                    <a:pt x="30482" y="13926"/>
                  </a:lnTo>
                  <a:lnTo>
                    <a:pt x="30405" y="14003"/>
                  </a:lnTo>
                  <a:lnTo>
                    <a:pt x="30309" y="14061"/>
                  </a:lnTo>
                  <a:lnTo>
                    <a:pt x="30175" y="14118"/>
                  </a:lnTo>
                  <a:lnTo>
                    <a:pt x="30021" y="14137"/>
                  </a:lnTo>
                  <a:lnTo>
                    <a:pt x="29868" y="14157"/>
                  </a:lnTo>
                  <a:lnTo>
                    <a:pt x="29560" y="14176"/>
                  </a:lnTo>
                  <a:lnTo>
                    <a:pt x="29253" y="14157"/>
                  </a:lnTo>
                  <a:lnTo>
                    <a:pt x="28946" y="14118"/>
                  </a:lnTo>
                  <a:lnTo>
                    <a:pt x="28523" y="14061"/>
                  </a:lnTo>
                  <a:lnTo>
                    <a:pt x="28100" y="13964"/>
                  </a:lnTo>
                  <a:lnTo>
                    <a:pt x="27678" y="13868"/>
                  </a:lnTo>
                  <a:lnTo>
                    <a:pt x="27255" y="13734"/>
                  </a:lnTo>
                  <a:lnTo>
                    <a:pt x="27563" y="13772"/>
                  </a:lnTo>
                  <a:lnTo>
                    <a:pt x="27870" y="13792"/>
                  </a:lnTo>
                  <a:lnTo>
                    <a:pt x="28158" y="13792"/>
                  </a:lnTo>
                  <a:lnTo>
                    <a:pt x="28465" y="13772"/>
                  </a:lnTo>
                  <a:lnTo>
                    <a:pt x="28773" y="13753"/>
                  </a:lnTo>
                  <a:lnTo>
                    <a:pt x="29061" y="13734"/>
                  </a:lnTo>
                  <a:lnTo>
                    <a:pt x="29618" y="13638"/>
                  </a:lnTo>
                  <a:lnTo>
                    <a:pt x="30021" y="13542"/>
                  </a:lnTo>
                  <a:lnTo>
                    <a:pt x="30444" y="13427"/>
                  </a:lnTo>
                  <a:lnTo>
                    <a:pt x="30828" y="13273"/>
                  </a:lnTo>
                  <a:lnTo>
                    <a:pt x="31212" y="13081"/>
                  </a:lnTo>
                  <a:lnTo>
                    <a:pt x="31558" y="12870"/>
                  </a:lnTo>
                  <a:lnTo>
                    <a:pt x="31731" y="12754"/>
                  </a:lnTo>
                  <a:lnTo>
                    <a:pt x="31884" y="12620"/>
                  </a:lnTo>
                  <a:lnTo>
                    <a:pt x="32038" y="12466"/>
                  </a:lnTo>
                  <a:lnTo>
                    <a:pt x="32192" y="12313"/>
                  </a:lnTo>
                  <a:lnTo>
                    <a:pt x="32326" y="12159"/>
                  </a:lnTo>
                  <a:lnTo>
                    <a:pt x="32461" y="11967"/>
                  </a:lnTo>
                  <a:lnTo>
                    <a:pt x="32480" y="11929"/>
                  </a:lnTo>
                  <a:lnTo>
                    <a:pt x="32461" y="11871"/>
                  </a:lnTo>
                  <a:lnTo>
                    <a:pt x="32441" y="11832"/>
                  </a:lnTo>
                  <a:lnTo>
                    <a:pt x="32403" y="11794"/>
                  </a:lnTo>
                  <a:lnTo>
                    <a:pt x="32230" y="11698"/>
                  </a:lnTo>
                  <a:lnTo>
                    <a:pt x="32076" y="11602"/>
                  </a:lnTo>
                  <a:lnTo>
                    <a:pt x="31923" y="11544"/>
                  </a:lnTo>
                  <a:lnTo>
                    <a:pt x="31750" y="11487"/>
                  </a:lnTo>
                  <a:lnTo>
                    <a:pt x="31596" y="11429"/>
                  </a:lnTo>
                  <a:lnTo>
                    <a:pt x="31443" y="11410"/>
                  </a:lnTo>
                  <a:lnTo>
                    <a:pt x="31289" y="11391"/>
                  </a:lnTo>
                  <a:lnTo>
                    <a:pt x="31154" y="11372"/>
                  </a:lnTo>
                  <a:lnTo>
                    <a:pt x="30847" y="11391"/>
                  </a:lnTo>
                  <a:lnTo>
                    <a:pt x="30559" y="11448"/>
                  </a:lnTo>
                  <a:lnTo>
                    <a:pt x="30271" y="11525"/>
                  </a:lnTo>
                  <a:lnTo>
                    <a:pt x="30002" y="11640"/>
                  </a:lnTo>
                  <a:lnTo>
                    <a:pt x="30271" y="11410"/>
                  </a:lnTo>
                  <a:lnTo>
                    <a:pt x="30521" y="11160"/>
                  </a:lnTo>
                  <a:lnTo>
                    <a:pt x="30770" y="10891"/>
                  </a:lnTo>
                  <a:lnTo>
                    <a:pt x="30982" y="10603"/>
                  </a:lnTo>
                  <a:lnTo>
                    <a:pt x="31193" y="10296"/>
                  </a:lnTo>
                  <a:lnTo>
                    <a:pt x="31366" y="9989"/>
                  </a:lnTo>
                  <a:lnTo>
                    <a:pt x="31519" y="9643"/>
                  </a:lnTo>
                  <a:lnTo>
                    <a:pt x="31654" y="9297"/>
                  </a:lnTo>
                  <a:lnTo>
                    <a:pt x="31654" y="9240"/>
                  </a:lnTo>
                  <a:lnTo>
                    <a:pt x="31615" y="9182"/>
                  </a:lnTo>
                  <a:lnTo>
                    <a:pt x="31577" y="9163"/>
                  </a:lnTo>
                  <a:lnTo>
                    <a:pt x="31519" y="9163"/>
                  </a:lnTo>
                  <a:lnTo>
                    <a:pt x="30943" y="9374"/>
                  </a:lnTo>
                  <a:lnTo>
                    <a:pt x="30386" y="9604"/>
                  </a:lnTo>
                  <a:lnTo>
                    <a:pt x="29868" y="9893"/>
                  </a:lnTo>
                  <a:lnTo>
                    <a:pt x="29330" y="10181"/>
                  </a:lnTo>
                  <a:lnTo>
                    <a:pt x="29464" y="9854"/>
                  </a:lnTo>
                  <a:lnTo>
                    <a:pt x="29579" y="9508"/>
                  </a:lnTo>
                  <a:lnTo>
                    <a:pt x="29675" y="9163"/>
                  </a:lnTo>
                  <a:lnTo>
                    <a:pt x="29752" y="8817"/>
                  </a:lnTo>
                  <a:lnTo>
                    <a:pt x="29791" y="8452"/>
                  </a:lnTo>
                  <a:lnTo>
                    <a:pt x="29829" y="8087"/>
                  </a:lnTo>
                  <a:lnTo>
                    <a:pt x="29829" y="7722"/>
                  </a:lnTo>
                  <a:lnTo>
                    <a:pt x="29829" y="7338"/>
                  </a:lnTo>
                  <a:lnTo>
                    <a:pt x="29810" y="7300"/>
                  </a:lnTo>
                  <a:lnTo>
                    <a:pt x="29772" y="7261"/>
                  </a:lnTo>
                  <a:lnTo>
                    <a:pt x="29733" y="7242"/>
                  </a:lnTo>
                  <a:lnTo>
                    <a:pt x="29675" y="7242"/>
                  </a:lnTo>
                  <a:lnTo>
                    <a:pt x="29483" y="7300"/>
                  </a:lnTo>
                  <a:lnTo>
                    <a:pt x="29311" y="7376"/>
                  </a:lnTo>
                  <a:lnTo>
                    <a:pt x="29138" y="7453"/>
                  </a:lnTo>
                  <a:lnTo>
                    <a:pt x="28984" y="7549"/>
                  </a:lnTo>
                  <a:lnTo>
                    <a:pt x="28677" y="7761"/>
                  </a:lnTo>
                  <a:lnTo>
                    <a:pt x="28389" y="8010"/>
                  </a:lnTo>
                  <a:lnTo>
                    <a:pt x="28139" y="8279"/>
                  </a:lnTo>
                  <a:lnTo>
                    <a:pt x="27908" y="8586"/>
                  </a:lnTo>
                  <a:lnTo>
                    <a:pt x="27697" y="8913"/>
                  </a:lnTo>
                  <a:lnTo>
                    <a:pt x="27543" y="9259"/>
                  </a:lnTo>
                  <a:lnTo>
                    <a:pt x="27447" y="8625"/>
                  </a:lnTo>
                  <a:lnTo>
                    <a:pt x="27351" y="7991"/>
                  </a:lnTo>
                  <a:lnTo>
                    <a:pt x="27236" y="7376"/>
                  </a:lnTo>
                  <a:lnTo>
                    <a:pt x="27159" y="6819"/>
                  </a:lnTo>
                  <a:lnTo>
                    <a:pt x="27140" y="6762"/>
                  </a:lnTo>
                  <a:lnTo>
                    <a:pt x="27102" y="6723"/>
                  </a:lnTo>
                  <a:lnTo>
                    <a:pt x="27044" y="6704"/>
                  </a:lnTo>
                  <a:lnTo>
                    <a:pt x="26986" y="6704"/>
                  </a:lnTo>
                  <a:lnTo>
                    <a:pt x="26756" y="6819"/>
                  </a:lnTo>
                  <a:lnTo>
                    <a:pt x="26526" y="6954"/>
                  </a:lnTo>
                  <a:lnTo>
                    <a:pt x="26314" y="7088"/>
                  </a:lnTo>
                  <a:lnTo>
                    <a:pt x="26122" y="7261"/>
                  </a:lnTo>
                  <a:lnTo>
                    <a:pt x="25949" y="7453"/>
                  </a:lnTo>
                  <a:lnTo>
                    <a:pt x="25796" y="7645"/>
                  </a:lnTo>
                  <a:lnTo>
                    <a:pt x="25661" y="7857"/>
                  </a:lnTo>
                  <a:lnTo>
                    <a:pt x="25546" y="8087"/>
                  </a:lnTo>
                  <a:lnTo>
                    <a:pt x="25450" y="8318"/>
                  </a:lnTo>
                  <a:lnTo>
                    <a:pt x="25354" y="8567"/>
                  </a:lnTo>
                  <a:lnTo>
                    <a:pt x="25296" y="8817"/>
                  </a:lnTo>
                  <a:lnTo>
                    <a:pt x="25239" y="9067"/>
                  </a:lnTo>
                  <a:lnTo>
                    <a:pt x="25200" y="9336"/>
                  </a:lnTo>
                  <a:lnTo>
                    <a:pt x="25181" y="9585"/>
                  </a:lnTo>
                  <a:lnTo>
                    <a:pt x="25181" y="9854"/>
                  </a:lnTo>
                  <a:lnTo>
                    <a:pt x="25200" y="10123"/>
                  </a:lnTo>
                  <a:lnTo>
                    <a:pt x="25008" y="9854"/>
                  </a:lnTo>
                  <a:lnTo>
                    <a:pt x="24797" y="9604"/>
                  </a:lnTo>
                  <a:lnTo>
                    <a:pt x="24566" y="9374"/>
                  </a:lnTo>
                  <a:lnTo>
                    <a:pt x="24336" y="9143"/>
                  </a:lnTo>
                  <a:lnTo>
                    <a:pt x="24125" y="8951"/>
                  </a:lnTo>
                  <a:lnTo>
                    <a:pt x="23894" y="8759"/>
                  </a:lnTo>
                  <a:lnTo>
                    <a:pt x="23683" y="8586"/>
                  </a:lnTo>
                  <a:lnTo>
                    <a:pt x="23472" y="8452"/>
                  </a:lnTo>
                  <a:lnTo>
                    <a:pt x="23414" y="8433"/>
                  </a:lnTo>
                  <a:lnTo>
                    <a:pt x="23337" y="8452"/>
                  </a:lnTo>
                  <a:lnTo>
                    <a:pt x="23299" y="8490"/>
                  </a:lnTo>
                  <a:lnTo>
                    <a:pt x="23260" y="8548"/>
                  </a:lnTo>
                  <a:lnTo>
                    <a:pt x="23183" y="8951"/>
                  </a:lnTo>
                  <a:lnTo>
                    <a:pt x="23164" y="9336"/>
                  </a:lnTo>
                  <a:lnTo>
                    <a:pt x="23164" y="9720"/>
                  </a:lnTo>
                  <a:lnTo>
                    <a:pt x="23222" y="10104"/>
                  </a:lnTo>
                  <a:lnTo>
                    <a:pt x="23299" y="10469"/>
                  </a:lnTo>
                  <a:lnTo>
                    <a:pt x="23414" y="10815"/>
                  </a:lnTo>
                  <a:lnTo>
                    <a:pt x="23548" y="11160"/>
                  </a:lnTo>
                  <a:lnTo>
                    <a:pt x="23721" y="11487"/>
                  </a:lnTo>
                  <a:lnTo>
                    <a:pt x="23913" y="11813"/>
                  </a:lnTo>
                  <a:lnTo>
                    <a:pt x="24144" y="12121"/>
                  </a:lnTo>
                  <a:lnTo>
                    <a:pt x="24374" y="12409"/>
                  </a:lnTo>
                  <a:lnTo>
                    <a:pt x="24643" y="12697"/>
                  </a:lnTo>
                  <a:lnTo>
                    <a:pt x="24912" y="12966"/>
                  </a:lnTo>
                  <a:lnTo>
                    <a:pt x="25219" y="13215"/>
                  </a:lnTo>
                  <a:lnTo>
                    <a:pt x="25527" y="13465"/>
                  </a:lnTo>
                  <a:lnTo>
                    <a:pt x="25834" y="13676"/>
                  </a:lnTo>
                  <a:lnTo>
                    <a:pt x="25872" y="13696"/>
                  </a:lnTo>
                  <a:lnTo>
                    <a:pt x="25892" y="13696"/>
                  </a:lnTo>
                  <a:lnTo>
                    <a:pt x="25949" y="13753"/>
                  </a:lnTo>
                  <a:lnTo>
                    <a:pt x="26007" y="13772"/>
                  </a:lnTo>
                  <a:lnTo>
                    <a:pt x="26065" y="13753"/>
                  </a:lnTo>
                  <a:lnTo>
                    <a:pt x="26103" y="13715"/>
                  </a:lnTo>
                  <a:lnTo>
                    <a:pt x="26103" y="13696"/>
                  </a:lnTo>
                  <a:lnTo>
                    <a:pt x="26103" y="13657"/>
                  </a:lnTo>
                  <a:lnTo>
                    <a:pt x="26026" y="13388"/>
                  </a:lnTo>
                  <a:lnTo>
                    <a:pt x="25988" y="13100"/>
                  </a:lnTo>
                  <a:lnTo>
                    <a:pt x="26007" y="13023"/>
                  </a:lnTo>
                  <a:lnTo>
                    <a:pt x="26103" y="13331"/>
                  </a:lnTo>
                  <a:lnTo>
                    <a:pt x="26180" y="13638"/>
                  </a:lnTo>
                  <a:lnTo>
                    <a:pt x="26180" y="13657"/>
                  </a:lnTo>
                  <a:lnTo>
                    <a:pt x="26161" y="13676"/>
                  </a:lnTo>
                  <a:lnTo>
                    <a:pt x="26141" y="13753"/>
                  </a:lnTo>
                  <a:lnTo>
                    <a:pt x="26141" y="13811"/>
                  </a:lnTo>
                  <a:lnTo>
                    <a:pt x="26180" y="13868"/>
                  </a:lnTo>
                  <a:lnTo>
                    <a:pt x="26237" y="13926"/>
                  </a:lnTo>
                  <a:lnTo>
                    <a:pt x="26180" y="14080"/>
                  </a:lnTo>
                  <a:lnTo>
                    <a:pt x="26084" y="14137"/>
                  </a:lnTo>
                  <a:lnTo>
                    <a:pt x="26084" y="14157"/>
                  </a:lnTo>
                  <a:lnTo>
                    <a:pt x="26045" y="14176"/>
                  </a:lnTo>
                  <a:lnTo>
                    <a:pt x="26026" y="14195"/>
                  </a:lnTo>
                  <a:lnTo>
                    <a:pt x="25988" y="14233"/>
                  </a:lnTo>
                  <a:lnTo>
                    <a:pt x="25988" y="14329"/>
                  </a:lnTo>
                  <a:lnTo>
                    <a:pt x="26007" y="14406"/>
                  </a:lnTo>
                  <a:lnTo>
                    <a:pt x="26065" y="14464"/>
                  </a:lnTo>
                  <a:lnTo>
                    <a:pt x="25719" y="15655"/>
                  </a:lnTo>
                  <a:lnTo>
                    <a:pt x="25392" y="16846"/>
                  </a:lnTo>
                  <a:lnTo>
                    <a:pt x="25085" y="18056"/>
                  </a:lnTo>
                  <a:lnTo>
                    <a:pt x="24816" y="19246"/>
                  </a:lnTo>
                  <a:lnTo>
                    <a:pt x="24778" y="19227"/>
                  </a:lnTo>
                  <a:lnTo>
                    <a:pt x="24586" y="19093"/>
                  </a:lnTo>
                  <a:lnTo>
                    <a:pt x="24432" y="18920"/>
                  </a:lnTo>
                  <a:lnTo>
                    <a:pt x="24278" y="18728"/>
                  </a:lnTo>
                  <a:lnTo>
                    <a:pt x="24182" y="18517"/>
                  </a:lnTo>
                  <a:lnTo>
                    <a:pt x="24125" y="18286"/>
                  </a:lnTo>
                  <a:lnTo>
                    <a:pt x="24105" y="18171"/>
                  </a:lnTo>
                  <a:lnTo>
                    <a:pt x="24105" y="18056"/>
                  </a:lnTo>
                  <a:lnTo>
                    <a:pt x="24105" y="17940"/>
                  </a:lnTo>
                  <a:lnTo>
                    <a:pt x="24125" y="17825"/>
                  </a:lnTo>
                  <a:lnTo>
                    <a:pt x="24163" y="17729"/>
                  </a:lnTo>
                  <a:lnTo>
                    <a:pt x="24221" y="17614"/>
                  </a:lnTo>
                  <a:lnTo>
                    <a:pt x="24355" y="17921"/>
                  </a:lnTo>
                  <a:lnTo>
                    <a:pt x="24470" y="18267"/>
                  </a:lnTo>
                  <a:lnTo>
                    <a:pt x="24509" y="18459"/>
                  </a:lnTo>
                  <a:lnTo>
                    <a:pt x="24528" y="18670"/>
                  </a:lnTo>
                  <a:lnTo>
                    <a:pt x="24566" y="18862"/>
                  </a:lnTo>
                  <a:lnTo>
                    <a:pt x="24643" y="19054"/>
                  </a:lnTo>
                  <a:lnTo>
                    <a:pt x="24662" y="19074"/>
                  </a:lnTo>
                  <a:lnTo>
                    <a:pt x="24682" y="19093"/>
                  </a:lnTo>
                  <a:lnTo>
                    <a:pt x="24739" y="19093"/>
                  </a:lnTo>
                  <a:lnTo>
                    <a:pt x="24778" y="19074"/>
                  </a:lnTo>
                  <a:lnTo>
                    <a:pt x="24816" y="19035"/>
                  </a:lnTo>
                  <a:lnTo>
                    <a:pt x="24835" y="18920"/>
                  </a:lnTo>
                  <a:lnTo>
                    <a:pt x="24835" y="18824"/>
                  </a:lnTo>
                  <a:lnTo>
                    <a:pt x="24816" y="18593"/>
                  </a:lnTo>
                  <a:lnTo>
                    <a:pt x="24778" y="18382"/>
                  </a:lnTo>
                  <a:lnTo>
                    <a:pt x="24720" y="18190"/>
                  </a:lnTo>
                  <a:lnTo>
                    <a:pt x="24662" y="17940"/>
                  </a:lnTo>
                  <a:lnTo>
                    <a:pt x="24566" y="17710"/>
                  </a:lnTo>
                  <a:lnTo>
                    <a:pt x="24470" y="17499"/>
                  </a:lnTo>
                  <a:lnTo>
                    <a:pt x="24336" y="17287"/>
                  </a:lnTo>
                  <a:lnTo>
                    <a:pt x="24297" y="17249"/>
                  </a:lnTo>
                  <a:lnTo>
                    <a:pt x="24240" y="17230"/>
                  </a:lnTo>
                  <a:lnTo>
                    <a:pt x="24182" y="17230"/>
                  </a:lnTo>
                  <a:lnTo>
                    <a:pt x="24125" y="17268"/>
                  </a:lnTo>
                  <a:lnTo>
                    <a:pt x="24048" y="17403"/>
                  </a:lnTo>
                  <a:lnTo>
                    <a:pt x="23971" y="17537"/>
                  </a:lnTo>
                  <a:lnTo>
                    <a:pt x="23913" y="17691"/>
                  </a:lnTo>
                  <a:lnTo>
                    <a:pt x="23875" y="17844"/>
                  </a:lnTo>
                  <a:lnTo>
                    <a:pt x="23856" y="17998"/>
                  </a:lnTo>
                  <a:lnTo>
                    <a:pt x="23856" y="18152"/>
                  </a:lnTo>
                  <a:lnTo>
                    <a:pt x="23875" y="18305"/>
                  </a:lnTo>
                  <a:lnTo>
                    <a:pt x="23913" y="18459"/>
                  </a:lnTo>
                  <a:lnTo>
                    <a:pt x="23952" y="18613"/>
                  </a:lnTo>
                  <a:lnTo>
                    <a:pt x="24009" y="18747"/>
                  </a:lnTo>
                  <a:lnTo>
                    <a:pt x="24105" y="18882"/>
                  </a:lnTo>
                  <a:lnTo>
                    <a:pt x="24201" y="18997"/>
                  </a:lnTo>
                  <a:lnTo>
                    <a:pt x="24297" y="19112"/>
                  </a:lnTo>
                  <a:lnTo>
                    <a:pt x="24432" y="19227"/>
                  </a:lnTo>
                  <a:lnTo>
                    <a:pt x="24566" y="19304"/>
                  </a:lnTo>
                  <a:lnTo>
                    <a:pt x="24701" y="19362"/>
                  </a:lnTo>
                  <a:lnTo>
                    <a:pt x="24758" y="19381"/>
                  </a:lnTo>
                  <a:lnTo>
                    <a:pt x="24778" y="19362"/>
                  </a:lnTo>
                  <a:lnTo>
                    <a:pt x="24586" y="20284"/>
                  </a:lnTo>
                  <a:lnTo>
                    <a:pt x="24413" y="21225"/>
                  </a:lnTo>
                  <a:lnTo>
                    <a:pt x="24240" y="22147"/>
                  </a:lnTo>
                  <a:lnTo>
                    <a:pt x="24105" y="23088"/>
                  </a:lnTo>
                  <a:lnTo>
                    <a:pt x="23971" y="24029"/>
                  </a:lnTo>
                  <a:lnTo>
                    <a:pt x="23875" y="24970"/>
                  </a:lnTo>
                  <a:lnTo>
                    <a:pt x="23798" y="25931"/>
                  </a:lnTo>
                  <a:lnTo>
                    <a:pt x="23740" y="26872"/>
                  </a:lnTo>
                  <a:lnTo>
                    <a:pt x="23510" y="25546"/>
                  </a:lnTo>
                  <a:lnTo>
                    <a:pt x="23280" y="24202"/>
                  </a:lnTo>
                  <a:lnTo>
                    <a:pt x="23241" y="23395"/>
                  </a:lnTo>
                  <a:lnTo>
                    <a:pt x="23183" y="22588"/>
                  </a:lnTo>
                  <a:lnTo>
                    <a:pt x="23107" y="21782"/>
                  </a:lnTo>
                  <a:lnTo>
                    <a:pt x="22972" y="20975"/>
                  </a:lnTo>
                  <a:lnTo>
                    <a:pt x="22838" y="20188"/>
                  </a:lnTo>
                  <a:lnTo>
                    <a:pt x="22646" y="19400"/>
                  </a:lnTo>
                  <a:lnTo>
                    <a:pt x="22415" y="18651"/>
                  </a:lnTo>
                  <a:lnTo>
                    <a:pt x="22281" y="18267"/>
                  </a:lnTo>
                  <a:lnTo>
                    <a:pt x="22146" y="17902"/>
                  </a:lnTo>
                  <a:lnTo>
                    <a:pt x="21993" y="17537"/>
                  </a:lnTo>
                  <a:lnTo>
                    <a:pt x="21820" y="17172"/>
                  </a:lnTo>
                  <a:lnTo>
                    <a:pt x="21647" y="16826"/>
                  </a:lnTo>
                  <a:lnTo>
                    <a:pt x="21455" y="16481"/>
                  </a:lnTo>
                  <a:lnTo>
                    <a:pt x="21263" y="16154"/>
                  </a:lnTo>
                  <a:lnTo>
                    <a:pt x="21051" y="15828"/>
                  </a:lnTo>
                  <a:lnTo>
                    <a:pt x="20821" y="15501"/>
                  </a:lnTo>
                  <a:lnTo>
                    <a:pt x="20571" y="15194"/>
                  </a:lnTo>
                  <a:lnTo>
                    <a:pt x="20322" y="14906"/>
                  </a:lnTo>
                  <a:lnTo>
                    <a:pt x="20053" y="14618"/>
                  </a:lnTo>
                  <a:lnTo>
                    <a:pt x="19765" y="14329"/>
                  </a:lnTo>
                  <a:lnTo>
                    <a:pt x="19457" y="14061"/>
                  </a:lnTo>
                  <a:lnTo>
                    <a:pt x="19131" y="13811"/>
                  </a:lnTo>
                  <a:lnTo>
                    <a:pt x="18804" y="13561"/>
                  </a:lnTo>
                  <a:lnTo>
                    <a:pt x="18459" y="13331"/>
                  </a:lnTo>
                  <a:lnTo>
                    <a:pt x="18094" y="13119"/>
                  </a:lnTo>
                  <a:lnTo>
                    <a:pt x="18055" y="13100"/>
                  </a:lnTo>
                  <a:lnTo>
                    <a:pt x="18036" y="13100"/>
                  </a:lnTo>
                  <a:lnTo>
                    <a:pt x="17978" y="13139"/>
                  </a:lnTo>
                  <a:lnTo>
                    <a:pt x="17959" y="13196"/>
                  </a:lnTo>
                  <a:lnTo>
                    <a:pt x="17978" y="13215"/>
                  </a:lnTo>
                  <a:lnTo>
                    <a:pt x="17998" y="13254"/>
                  </a:lnTo>
                  <a:lnTo>
                    <a:pt x="18651" y="13830"/>
                  </a:lnTo>
                  <a:lnTo>
                    <a:pt x="19284" y="14406"/>
                  </a:lnTo>
                  <a:lnTo>
                    <a:pt x="19880" y="15002"/>
                  </a:lnTo>
                  <a:lnTo>
                    <a:pt x="20168" y="15309"/>
                  </a:lnTo>
                  <a:lnTo>
                    <a:pt x="20437" y="15616"/>
                  </a:lnTo>
                  <a:lnTo>
                    <a:pt x="20687" y="15943"/>
                  </a:lnTo>
                  <a:lnTo>
                    <a:pt x="20936" y="16269"/>
                  </a:lnTo>
                  <a:lnTo>
                    <a:pt x="21167" y="16596"/>
                  </a:lnTo>
                  <a:lnTo>
                    <a:pt x="21397" y="16961"/>
                  </a:lnTo>
                  <a:lnTo>
                    <a:pt x="21589" y="17326"/>
                  </a:lnTo>
                  <a:lnTo>
                    <a:pt x="21801" y="17710"/>
                  </a:lnTo>
                  <a:lnTo>
                    <a:pt x="21973" y="18113"/>
                  </a:lnTo>
                  <a:lnTo>
                    <a:pt x="22146" y="18536"/>
                  </a:lnTo>
                  <a:lnTo>
                    <a:pt x="22319" y="19054"/>
                  </a:lnTo>
                  <a:lnTo>
                    <a:pt x="22473" y="19573"/>
                  </a:lnTo>
                  <a:lnTo>
                    <a:pt x="22588" y="20092"/>
                  </a:lnTo>
                  <a:lnTo>
                    <a:pt x="22703" y="20610"/>
                  </a:lnTo>
                  <a:lnTo>
                    <a:pt x="22799" y="21148"/>
                  </a:lnTo>
                  <a:lnTo>
                    <a:pt x="22876" y="21686"/>
                  </a:lnTo>
                  <a:lnTo>
                    <a:pt x="22991" y="22761"/>
                  </a:lnTo>
                  <a:lnTo>
                    <a:pt x="22838" y="22089"/>
                  </a:lnTo>
                  <a:lnTo>
                    <a:pt x="22665" y="21436"/>
                  </a:lnTo>
                  <a:lnTo>
                    <a:pt x="22492" y="20783"/>
                  </a:lnTo>
                  <a:lnTo>
                    <a:pt x="22300" y="20130"/>
                  </a:lnTo>
                  <a:lnTo>
                    <a:pt x="22089" y="19496"/>
                  </a:lnTo>
                  <a:lnTo>
                    <a:pt x="21858" y="18862"/>
                  </a:lnTo>
                  <a:lnTo>
                    <a:pt x="21608" y="18248"/>
                  </a:lnTo>
                  <a:lnTo>
                    <a:pt x="21320" y="17652"/>
                  </a:lnTo>
                  <a:lnTo>
                    <a:pt x="21013" y="17057"/>
                  </a:lnTo>
                  <a:lnTo>
                    <a:pt x="20687" y="16481"/>
                  </a:lnTo>
                  <a:lnTo>
                    <a:pt x="20341" y="15924"/>
                  </a:lnTo>
                  <a:lnTo>
                    <a:pt x="19937" y="15386"/>
                  </a:lnTo>
                  <a:lnTo>
                    <a:pt x="19515" y="14848"/>
                  </a:lnTo>
                  <a:lnTo>
                    <a:pt x="19073" y="14349"/>
                  </a:lnTo>
                  <a:lnTo>
                    <a:pt x="18574" y="13868"/>
                  </a:lnTo>
                  <a:lnTo>
                    <a:pt x="18036" y="13388"/>
                  </a:lnTo>
                  <a:lnTo>
                    <a:pt x="17998" y="13388"/>
                  </a:lnTo>
                  <a:lnTo>
                    <a:pt x="17959" y="13407"/>
                  </a:lnTo>
                  <a:lnTo>
                    <a:pt x="17940" y="13446"/>
                  </a:lnTo>
                  <a:lnTo>
                    <a:pt x="17959" y="13484"/>
                  </a:lnTo>
                  <a:lnTo>
                    <a:pt x="18670" y="14329"/>
                  </a:lnTo>
                  <a:lnTo>
                    <a:pt x="19323" y="15175"/>
                  </a:lnTo>
                  <a:lnTo>
                    <a:pt x="19649" y="15597"/>
                  </a:lnTo>
                  <a:lnTo>
                    <a:pt x="19937" y="16020"/>
                  </a:lnTo>
                  <a:lnTo>
                    <a:pt x="20226" y="16442"/>
                  </a:lnTo>
                  <a:lnTo>
                    <a:pt x="20494" y="16884"/>
                  </a:lnTo>
                  <a:lnTo>
                    <a:pt x="20763" y="17326"/>
                  </a:lnTo>
                  <a:lnTo>
                    <a:pt x="21013" y="17768"/>
                  </a:lnTo>
                  <a:lnTo>
                    <a:pt x="21244" y="18228"/>
                  </a:lnTo>
                  <a:lnTo>
                    <a:pt x="21474" y="18709"/>
                  </a:lnTo>
                  <a:lnTo>
                    <a:pt x="21685" y="19189"/>
                  </a:lnTo>
                  <a:lnTo>
                    <a:pt x="21877" y="19688"/>
                  </a:lnTo>
                  <a:lnTo>
                    <a:pt x="22069" y="20207"/>
                  </a:lnTo>
                  <a:lnTo>
                    <a:pt x="22242" y="20725"/>
                  </a:lnTo>
                  <a:lnTo>
                    <a:pt x="22511" y="21647"/>
                  </a:lnTo>
                  <a:lnTo>
                    <a:pt x="22742" y="22569"/>
                  </a:lnTo>
                  <a:lnTo>
                    <a:pt x="22953" y="23491"/>
                  </a:lnTo>
                  <a:lnTo>
                    <a:pt x="23126" y="24432"/>
                  </a:lnTo>
                  <a:lnTo>
                    <a:pt x="23126" y="24471"/>
                  </a:lnTo>
                  <a:lnTo>
                    <a:pt x="23049" y="24183"/>
                  </a:lnTo>
                  <a:lnTo>
                    <a:pt x="22934" y="23895"/>
                  </a:lnTo>
                  <a:lnTo>
                    <a:pt x="22819" y="23606"/>
                  </a:lnTo>
                  <a:lnTo>
                    <a:pt x="22684" y="23318"/>
                  </a:lnTo>
                  <a:lnTo>
                    <a:pt x="22530" y="23049"/>
                  </a:lnTo>
                  <a:lnTo>
                    <a:pt x="22377" y="22781"/>
                  </a:lnTo>
                  <a:lnTo>
                    <a:pt x="22050" y="22262"/>
                  </a:lnTo>
                  <a:lnTo>
                    <a:pt x="21685" y="21743"/>
                  </a:lnTo>
                  <a:lnTo>
                    <a:pt x="21320" y="21244"/>
                  </a:lnTo>
                  <a:lnTo>
                    <a:pt x="20591" y="20226"/>
                  </a:lnTo>
                  <a:lnTo>
                    <a:pt x="20322" y="19842"/>
                  </a:lnTo>
                  <a:lnTo>
                    <a:pt x="20072" y="19439"/>
                  </a:lnTo>
                  <a:lnTo>
                    <a:pt x="19841" y="19016"/>
                  </a:lnTo>
                  <a:lnTo>
                    <a:pt x="19630" y="18593"/>
                  </a:lnTo>
                  <a:lnTo>
                    <a:pt x="19419" y="18171"/>
                  </a:lnTo>
                  <a:lnTo>
                    <a:pt x="19246" y="17748"/>
                  </a:lnTo>
                  <a:lnTo>
                    <a:pt x="19073" y="17307"/>
                  </a:lnTo>
                  <a:lnTo>
                    <a:pt x="18900" y="16865"/>
                  </a:lnTo>
                  <a:lnTo>
                    <a:pt x="18593" y="15981"/>
                  </a:lnTo>
                  <a:lnTo>
                    <a:pt x="18324" y="15079"/>
                  </a:lnTo>
                  <a:lnTo>
                    <a:pt x="17786" y="13273"/>
                  </a:lnTo>
                  <a:lnTo>
                    <a:pt x="17767" y="13235"/>
                  </a:lnTo>
                  <a:lnTo>
                    <a:pt x="17748" y="13215"/>
                  </a:lnTo>
                  <a:lnTo>
                    <a:pt x="17690" y="13215"/>
                  </a:lnTo>
                  <a:lnTo>
                    <a:pt x="17652" y="13254"/>
                  </a:lnTo>
                  <a:lnTo>
                    <a:pt x="17652" y="13273"/>
                  </a:lnTo>
                  <a:lnTo>
                    <a:pt x="17652" y="13311"/>
                  </a:lnTo>
                  <a:lnTo>
                    <a:pt x="17825" y="14022"/>
                  </a:lnTo>
                  <a:lnTo>
                    <a:pt x="17998" y="14714"/>
                  </a:lnTo>
                  <a:lnTo>
                    <a:pt x="18209" y="15424"/>
                  </a:lnTo>
                  <a:lnTo>
                    <a:pt x="18420" y="16116"/>
                  </a:lnTo>
                  <a:lnTo>
                    <a:pt x="18651" y="16807"/>
                  </a:lnTo>
                  <a:lnTo>
                    <a:pt x="18900" y="17499"/>
                  </a:lnTo>
                  <a:lnTo>
                    <a:pt x="19169" y="18171"/>
                  </a:lnTo>
                  <a:lnTo>
                    <a:pt x="19476" y="18824"/>
                  </a:lnTo>
                  <a:lnTo>
                    <a:pt x="19669" y="19227"/>
                  </a:lnTo>
                  <a:lnTo>
                    <a:pt x="19880" y="19592"/>
                  </a:lnTo>
                  <a:lnTo>
                    <a:pt x="20091" y="19976"/>
                  </a:lnTo>
                  <a:lnTo>
                    <a:pt x="20322" y="20341"/>
                  </a:lnTo>
                  <a:lnTo>
                    <a:pt x="20802" y="21052"/>
                  </a:lnTo>
                  <a:lnTo>
                    <a:pt x="21282" y="21763"/>
                  </a:lnTo>
                  <a:lnTo>
                    <a:pt x="21762" y="22473"/>
                  </a:lnTo>
                  <a:lnTo>
                    <a:pt x="22242" y="23203"/>
                  </a:lnTo>
                  <a:lnTo>
                    <a:pt x="22454" y="23568"/>
                  </a:lnTo>
                  <a:lnTo>
                    <a:pt x="22665" y="23952"/>
                  </a:lnTo>
                  <a:lnTo>
                    <a:pt x="22857" y="24336"/>
                  </a:lnTo>
                  <a:lnTo>
                    <a:pt x="23049" y="24740"/>
                  </a:lnTo>
                  <a:lnTo>
                    <a:pt x="23068" y="24778"/>
                  </a:lnTo>
                  <a:lnTo>
                    <a:pt x="23107" y="24778"/>
                  </a:lnTo>
                  <a:lnTo>
                    <a:pt x="23126" y="24797"/>
                  </a:lnTo>
                  <a:lnTo>
                    <a:pt x="23164" y="24778"/>
                  </a:lnTo>
                  <a:lnTo>
                    <a:pt x="23164" y="24874"/>
                  </a:lnTo>
                  <a:lnTo>
                    <a:pt x="23183" y="24913"/>
                  </a:lnTo>
                  <a:lnTo>
                    <a:pt x="23222" y="24932"/>
                  </a:lnTo>
                  <a:lnTo>
                    <a:pt x="23702" y="27602"/>
                  </a:lnTo>
                  <a:lnTo>
                    <a:pt x="23644" y="29887"/>
                  </a:lnTo>
                  <a:lnTo>
                    <a:pt x="23625" y="32154"/>
                  </a:lnTo>
                  <a:lnTo>
                    <a:pt x="23587" y="33287"/>
                  </a:lnTo>
                  <a:lnTo>
                    <a:pt x="23568" y="34420"/>
                  </a:lnTo>
                  <a:lnTo>
                    <a:pt x="23510" y="35534"/>
                  </a:lnTo>
                  <a:lnTo>
                    <a:pt x="23433" y="36667"/>
                  </a:lnTo>
                  <a:lnTo>
                    <a:pt x="23376" y="36418"/>
                  </a:lnTo>
                  <a:lnTo>
                    <a:pt x="23280" y="36149"/>
                  </a:lnTo>
                  <a:lnTo>
                    <a:pt x="23164" y="35918"/>
                  </a:lnTo>
                  <a:lnTo>
                    <a:pt x="23030" y="35669"/>
                  </a:lnTo>
                  <a:lnTo>
                    <a:pt x="22876" y="35457"/>
                  </a:lnTo>
                  <a:lnTo>
                    <a:pt x="22703" y="35265"/>
                  </a:lnTo>
                  <a:lnTo>
                    <a:pt x="22530" y="35092"/>
                  </a:lnTo>
                  <a:lnTo>
                    <a:pt x="22319" y="34939"/>
                  </a:lnTo>
                  <a:lnTo>
                    <a:pt x="22281" y="34939"/>
                  </a:lnTo>
                  <a:lnTo>
                    <a:pt x="22242" y="34919"/>
                  </a:lnTo>
                  <a:lnTo>
                    <a:pt x="22185" y="34958"/>
                  </a:lnTo>
                  <a:lnTo>
                    <a:pt x="22127" y="35016"/>
                  </a:lnTo>
                  <a:lnTo>
                    <a:pt x="22108" y="35092"/>
                  </a:lnTo>
                  <a:lnTo>
                    <a:pt x="22127" y="35380"/>
                  </a:lnTo>
                  <a:lnTo>
                    <a:pt x="22185" y="35688"/>
                  </a:lnTo>
                  <a:lnTo>
                    <a:pt x="22281" y="35995"/>
                  </a:lnTo>
                  <a:lnTo>
                    <a:pt x="22396" y="36302"/>
                  </a:lnTo>
                  <a:lnTo>
                    <a:pt x="22569" y="36571"/>
                  </a:lnTo>
                  <a:lnTo>
                    <a:pt x="22646" y="36706"/>
                  </a:lnTo>
                  <a:lnTo>
                    <a:pt x="22761" y="36821"/>
                  </a:lnTo>
                  <a:lnTo>
                    <a:pt x="22857" y="36936"/>
                  </a:lnTo>
                  <a:lnTo>
                    <a:pt x="22991" y="37032"/>
                  </a:lnTo>
                  <a:lnTo>
                    <a:pt x="23107" y="37128"/>
                  </a:lnTo>
                  <a:lnTo>
                    <a:pt x="23241" y="37205"/>
                  </a:lnTo>
                  <a:lnTo>
                    <a:pt x="23280" y="37224"/>
                  </a:lnTo>
                  <a:lnTo>
                    <a:pt x="23318" y="37205"/>
                  </a:lnTo>
                  <a:lnTo>
                    <a:pt x="23356" y="37186"/>
                  </a:lnTo>
                  <a:lnTo>
                    <a:pt x="23376" y="37148"/>
                  </a:lnTo>
                  <a:lnTo>
                    <a:pt x="23395" y="37148"/>
                  </a:lnTo>
                  <a:lnTo>
                    <a:pt x="23260" y="38319"/>
                  </a:lnTo>
                  <a:lnTo>
                    <a:pt x="23107" y="39491"/>
                  </a:lnTo>
                  <a:lnTo>
                    <a:pt x="23030" y="40086"/>
                  </a:lnTo>
                  <a:lnTo>
                    <a:pt x="22915" y="40662"/>
                  </a:lnTo>
                  <a:lnTo>
                    <a:pt x="22799" y="41258"/>
                  </a:lnTo>
                  <a:lnTo>
                    <a:pt x="22684" y="41834"/>
                  </a:lnTo>
                  <a:lnTo>
                    <a:pt x="22146" y="42237"/>
                  </a:lnTo>
                  <a:lnTo>
                    <a:pt x="21628" y="42679"/>
                  </a:lnTo>
                  <a:lnTo>
                    <a:pt x="21128" y="43102"/>
                  </a:lnTo>
                  <a:lnTo>
                    <a:pt x="20629" y="43563"/>
                  </a:lnTo>
                  <a:lnTo>
                    <a:pt x="20783" y="43332"/>
                  </a:lnTo>
                  <a:lnTo>
                    <a:pt x="20917" y="43102"/>
                  </a:lnTo>
                  <a:lnTo>
                    <a:pt x="21032" y="42852"/>
                  </a:lnTo>
                  <a:lnTo>
                    <a:pt x="21128" y="42602"/>
                  </a:lnTo>
                  <a:lnTo>
                    <a:pt x="21186" y="42333"/>
                  </a:lnTo>
                  <a:lnTo>
                    <a:pt x="21205" y="42084"/>
                  </a:lnTo>
                  <a:lnTo>
                    <a:pt x="21205" y="41949"/>
                  </a:lnTo>
                  <a:lnTo>
                    <a:pt x="21186" y="41815"/>
                  </a:lnTo>
                  <a:lnTo>
                    <a:pt x="21148" y="41680"/>
                  </a:lnTo>
                  <a:lnTo>
                    <a:pt x="21109" y="41565"/>
                  </a:lnTo>
                  <a:lnTo>
                    <a:pt x="21051" y="41488"/>
                  </a:lnTo>
                  <a:lnTo>
                    <a:pt x="20994" y="41469"/>
                  </a:lnTo>
                  <a:lnTo>
                    <a:pt x="20917" y="41450"/>
                  </a:lnTo>
                  <a:lnTo>
                    <a:pt x="20879" y="41469"/>
                  </a:lnTo>
                  <a:lnTo>
                    <a:pt x="20859" y="41508"/>
                  </a:lnTo>
                  <a:lnTo>
                    <a:pt x="20687" y="41719"/>
                  </a:lnTo>
                  <a:lnTo>
                    <a:pt x="20533" y="41969"/>
                  </a:lnTo>
                  <a:lnTo>
                    <a:pt x="20418" y="42257"/>
                  </a:lnTo>
                  <a:lnTo>
                    <a:pt x="20322" y="42545"/>
                  </a:lnTo>
                  <a:lnTo>
                    <a:pt x="20245" y="42833"/>
                  </a:lnTo>
                  <a:lnTo>
                    <a:pt x="20206" y="43140"/>
                  </a:lnTo>
                  <a:lnTo>
                    <a:pt x="20206" y="43294"/>
                  </a:lnTo>
                  <a:lnTo>
                    <a:pt x="20226" y="43428"/>
                  </a:lnTo>
                  <a:lnTo>
                    <a:pt x="20245" y="43582"/>
                  </a:lnTo>
                  <a:lnTo>
                    <a:pt x="20283" y="43716"/>
                  </a:lnTo>
                  <a:lnTo>
                    <a:pt x="20245" y="43832"/>
                  </a:lnTo>
                  <a:lnTo>
                    <a:pt x="20245" y="43851"/>
                  </a:lnTo>
                  <a:lnTo>
                    <a:pt x="20264" y="43889"/>
                  </a:lnTo>
                  <a:lnTo>
                    <a:pt x="19688" y="44465"/>
                  </a:lnTo>
                  <a:lnTo>
                    <a:pt x="19112" y="45042"/>
                  </a:lnTo>
                  <a:lnTo>
                    <a:pt x="18574" y="45656"/>
                  </a:lnTo>
                  <a:lnTo>
                    <a:pt x="18036" y="46290"/>
                  </a:lnTo>
                  <a:lnTo>
                    <a:pt x="17671" y="46732"/>
                  </a:lnTo>
                  <a:lnTo>
                    <a:pt x="17325" y="47212"/>
                  </a:lnTo>
                  <a:lnTo>
                    <a:pt x="17671" y="46655"/>
                  </a:lnTo>
                  <a:lnTo>
                    <a:pt x="17998" y="46079"/>
                  </a:lnTo>
                  <a:lnTo>
                    <a:pt x="18324" y="45503"/>
                  </a:lnTo>
                  <a:lnTo>
                    <a:pt x="18631" y="44926"/>
                  </a:lnTo>
                  <a:lnTo>
                    <a:pt x="18804" y="44581"/>
                  </a:lnTo>
                  <a:lnTo>
                    <a:pt x="18977" y="44235"/>
                  </a:lnTo>
                  <a:lnTo>
                    <a:pt x="19112" y="43889"/>
                  </a:lnTo>
                  <a:lnTo>
                    <a:pt x="19246" y="43543"/>
                  </a:lnTo>
                  <a:lnTo>
                    <a:pt x="19476" y="42833"/>
                  </a:lnTo>
                  <a:lnTo>
                    <a:pt x="19669" y="42122"/>
                  </a:lnTo>
                  <a:lnTo>
                    <a:pt x="20034" y="40701"/>
                  </a:lnTo>
                  <a:lnTo>
                    <a:pt x="20226" y="39971"/>
                  </a:lnTo>
                  <a:lnTo>
                    <a:pt x="20456" y="39241"/>
                  </a:lnTo>
                  <a:lnTo>
                    <a:pt x="20456" y="39183"/>
                  </a:lnTo>
                  <a:lnTo>
                    <a:pt x="20456" y="39145"/>
                  </a:lnTo>
                  <a:lnTo>
                    <a:pt x="20418" y="39107"/>
                  </a:lnTo>
                  <a:lnTo>
                    <a:pt x="20379" y="39087"/>
                  </a:lnTo>
                  <a:lnTo>
                    <a:pt x="20341" y="39068"/>
                  </a:lnTo>
                  <a:lnTo>
                    <a:pt x="20245" y="39068"/>
                  </a:lnTo>
                  <a:lnTo>
                    <a:pt x="20206" y="39107"/>
                  </a:lnTo>
                  <a:lnTo>
                    <a:pt x="19688" y="39683"/>
                  </a:lnTo>
                  <a:lnTo>
                    <a:pt x="19227" y="40297"/>
                  </a:lnTo>
                  <a:lnTo>
                    <a:pt x="18785" y="40912"/>
                  </a:lnTo>
                  <a:lnTo>
                    <a:pt x="18362" y="41546"/>
                  </a:lnTo>
                  <a:lnTo>
                    <a:pt x="17978" y="42199"/>
                  </a:lnTo>
                  <a:lnTo>
                    <a:pt x="17633" y="42871"/>
                  </a:lnTo>
                  <a:lnTo>
                    <a:pt x="17306" y="43543"/>
                  </a:lnTo>
                  <a:lnTo>
                    <a:pt x="16999" y="44235"/>
                  </a:lnTo>
                  <a:lnTo>
                    <a:pt x="16711" y="44946"/>
                  </a:lnTo>
                  <a:lnTo>
                    <a:pt x="16461" y="45656"/>
                  </a:lnTo>
                  <a:lnTo>
                    <a:pt x="16230" y="46386"/>
                  </a:lnTo>
                  <a:lnTo>
                    <a:pt x="16019" y="47116"/>
                  </a:lnTo>
                  <a:lnTo>
                    <a:pt x="15846" y="47846"/>
                  </a:lnTo>
                  <a:lnTo>
                    <a:pt x="15673" y="48595"/>
                  </a:lnTo>
                  <a:lnTo>
                    <a:pt x="15539" y="49344"/>
                  </a:lnTo>
                  <a:lnTo>
                    <a:pt x="15424" y="50093"/>
                  </a:lnTo>
                  <a:lnTo>
                    <a:pt x="15116" y="50650"/>
                  </a:lnTo>
                  <a:lnTo>
                    <a:pt x="14828" y="51188"/>
                  </a:lnTo>
                  <a:lnTo>
                    <a:pt x="14559" y="51745"/>
                  </a:lnTo>
                  <a:lnTo>
                    <a:pt x="14271" y="52302"/>
                  </a:lnTo>
                  <a:lnTo>
                    <a:pt x="13772" y="53454"/>
                  </a:lnTo>
                  <a:lnTo>
                    <a:pt x="13311" y="54607"/>
                  </a:lnTo>
                  <a:lnTo>
                    <a:pt x="12869" y="55778"/>
                  </a:lnTo>
                  <a:lnTo>
                    <a:pt x="12485" y="56950"/>
                  </a:lnTo>
                  <a:lnTo>
                    <a:pt x="12120" y="58141"/>
                  </a:lnTo>
                  <a:lnTo>
                    <a:pt x="11794" y="59351"/>
                  </a:lnTo>
                  <a:lnTo>
                    <a:pt x="11774" y="58871"/>
                  </a:lnTo>
                  <a:lnTo>
                    <a:pt x="11755" y="58391"/>
                  </a:lnTo>
                  <a:lnTo>
                    <a:pt x="11717" y="57930"/>
                  </a:lnTo>
                  <a:lnTo>
                    <a:pt x="11678" y="57449"/>
                  </a:lnTo>
                  <a:lnTo>
                    <a:pt x="11544" y="56489"/>
                  </a:lnTo>
                  <a:lnTo>
                    <a:pt x="11371" y="55529"/>
                  </a:lnTo>
                  <a:lnTo>
                    <a:pt x="11179" y="54588"/>
                  </a:lnTo>
                  <a:lnTo>
                    <a:pt x="10949" y="53646"/>
                  </a:lnTo>
                  <a:lnTo>
                    <a:pt x="10718" y="52705"/>
                  </a:lnTo>
                  <a:lnTo>
                    <a:pt x="10468" y="51803"/>
                  </a:lnTo>
                  <a:lnTo>
                    <a:pt x="10968" y="50535"/>
                  </a:lnTo>
                  <a:lnTo>
                    <a:pt x="11794" y="49824"/>
                  </a:lnTo>
                  <a:lnTo>
                    <a:pt x="12216" y="49459"/>
                  </a:lnTo>
                  <a:lnTo>
                    <a:pt x="12600" y="49075"/>
                  </a:lnTo>
                  <a:lnTo>
                    <a:pt x="12792" y="48864"/>
                  </a:lnTo>
                  <a:lnTo>
                    <a:pt x="12946" y="48653"/>
                  </a:lnTo>
                  <a:lnTo>
                    <a:pt x="13100" y="48441"/>
                  </a:lnTo>
                  <a:lnTo>
                    <a:pt x="13234" y="48211"/>
                  </a:lnTo>
                  <a:lnTo>
                    <a:pt x="13349" y="47980"/>
                  </a:lnTo>
                  <a:lnTo>
                    <a:pt x="13445" y="47731"/>
                  </a:lnTo>
                  <a:lnTo>
                    <a:pt x="13503" y="47462"/>
                  </a:lnTo>
                  <a:lnTo>
                    <a:pt x="13541" y="47193"/>
                  </a:lnTo>
                  <a:lnTo>
                    <a:pt x="13541" y="47154"/>
                  </a:lnTo>
                  <a:lnTo>
                    <a:pt x="13541" y="47116"/>
                  </a:lnTo>
                  <a:lnTo>
                    <a:pt x="13484" y="47058"/>
                  </a:lnTo>
                  <a:lnTo>
                    <a:pt x="13445" y="47039"/>
                  </a:lnTo>
                  <a:lnTo>
                    <a:pt x="13407" y="47039"/>
                  </a:lnTo>
                  <a:lnTo>
                    <a:pt x="13369" y="47058"/>
                  </a:lnTo>
                  <a:lnTo>
                    <a:pt x="13330" y="47078"/>
                  </a:lnTo>
                  <a:lnTo>
                    <a:pt x="13081" y="47289"/>
                  </a:lnTo>
                  <a:lnTo>
                    <a:pt x="12792" y="47462"/>
                  </a:lnTo>
                  <a:lnTo>
                    <a:pt x="12255" y="47827"/>
                  </a:lnTo>
                  <a:lnTo>
                    <a:pt x="12792" y="46866"/>
                  </a:lnTo>
                  <a:lnTo>
                    <a:pt x="13349" y="45925"/>
                  </a:lnTo>
                  <a:lnTo>
                    <a:pt x="13369" y="45848"/>
                  </a:lnTo>
                  <a:lnTo>
                    <a:pt x="13349" y="45791"/>
                  </a:lnTo>
                  <a:lnTo>
                    <a:pt x="13311" y="45733"/>
                  </a:lnTo>
                  <a:lnTo>
                    <a:pt x="13253" y="45695"/>
                  </a:lnTo>
                  <a:lnTo>
                    <a:pt x="12831" y="45695"/>
                  </a:lnTo>
                  <a:lnTo>
                    <a:pt x="12620" y="45714"/>
                  </a:lnTo>
                  <a:lnTo>
                    <a:pt x="12427" y="45772"/>
                  </a:lnTo>
                  <a:lnTo>
                    <a:pt x="12235" y="45829"/>
                  </a:lnTo>
                  <a:lnTo>
                    <a:pt x="12063" y="45906"/>
                  </a:lnTo>
                  <a:lnTo>
                    <a:pt x="11870" y="46002"/>
                  </a:lnTo>
                  <a:lnTo>
                    <a:pt x="11717" y="46117"/>
                  </a:lnTo>
                  <a:lnTo>
                    <a:pt x="11544" y="46232"/>
                  </a:lnTo>
                  <a:lnTo>
                    <a:pt x="11390" y="46367"/>
                  </a:lnTo>
                  <a:lnTo>
                    <a:pt x="11256" y="46501"/>
                  </a:lnTo>
                  <a:lnTo>
                    <a:pt x="11121" y="46655"/>
                  </a:lnTo>
                  <a:lnTo>
                    <a:pt x="10987" y="46828"/>
                  </a:lnTo>
                  <a:lnTo>
                    <a:pt x="10872" y="47001"/>
                  </a:lnTo>
                  <a:lnTo>
                    <a:pt x="10756" y="47193"/>
                  </a:lnTo>
                  <a:lnTo>
                    <a:pt x="10660" y="47366"/>
                  </a:lnTo>
                  <a:lnTo>
                    <a:pt x="10584" y="47001"/>
                  </a:lnTo>
                  <a:lnTo>
                    <a:pt x="10507" y="46617"/>
                  </a:lnTo>
                  <a:lnTo>
                    <a:pt x="10392" y="46252"/>
                  </a:lnTo>
                  <a:lnTo>
                    <a:pt x="10257" y="45906"/>
                  </a:lnTo>
                  <a:lnTo>
                    <a:pt x="10103" y="45560"/>
                  </a:lnTo>
                  <a:lnTo>
                    <a:pt x="9931" y="45215"/>
                  </a:lnTo>
                  <a:lnTo>
                    <a:pt x="9738" y="44888"/>
                  </a:lnTo>
                  <a:lnTo>
                    <a:pt x="9527" y="44561"/>
                  </a:lnTo>
                  <a:lnTo>
                    <a:pt x="9489" y="44523"/>
                  </a:lnTo>
                  <a:lnTo>
                    <a:pt x="9412" y="44504"/>
                  </a:lnTo>
                  <a:lnTo>
                    <a:pt x="9354" y="44523"/>
                  </a:lnTo>
                  <a:lnTo>
                    <a:pt x="9316" y="44581"/>
                  </a:lnTo>
                  <a:lnTo>
                    <a:pt x="9162" y="44888"/>
                  </a:lnTo>
                  <a:lnTo>
                    <a:pt x="9047" y="45195"/>
                  </a:lnTo>
                  <a:lnTo>
                    <a:pt x="8951" y="45541"/>
                  </a:lnTo>
                  <a:lnTo>
                    <a:pt x="8874" y="45887"/>
                  </a:lnTo>
                  <a:lnTo>
                    <a:pt x="8836" y="46232"/>
                  </a:lnTo>
                  <a:lnTo>
                    <a:pt x="8797" y="46578"/>
                  </a:lnTo>
                  <a:lnTo>
                    <a:pt x="8759" y="47270"/>
                  </a:lnTo>
                  <a:lnTo>
                    <a:pt x="8721" y="47174"/>
                  </a:lnTo>
                  <a:lnTo>
                    <a:pt x="8586" y="46924"/>
                  </a:lnTo>
                  <a:lnTo>
                    <a:pt x="8413" y="46636"/>
                  </a:lnTo>
                  <a:lnTo>
                    <a:pt x="8221" y="46348"/>
                  </a:lnTo>
                  <a:lnTo>
                    <a:pt x="7991" y="46079"/>
                  </a:lnTo>
                  <a:lnTo>
                    <a:pt x="7875" y="45964"/>
                  </a:lnTo>
                  <a:lnTo>
                    <a:pt x="7741" y="45848"/>
                  </a:lnTo>
                  <a:lnTo>
                    <a:pt x="7607" y="45752"/>
                  </a:lnTo>
                  <a:lnTo>
                    <a:pt x="7472" y="45675"/>
                  </a:lnTo>
                  <a:lnTo>
                    <a:pt x="7318" y="45618"/>
                  </a:lnTo>
                  <a:lnTo>
                    <a:pt x="7165" y="45599"/>
                  </a:lnTo>
                  <a:lnTo>
                    <a:pt x="7011" y="45579"/>
                  </a:lnTo>
                  <a:lnTo>
                    <a:pt x="6857" y="45618"/>
                  </a:lnTo>
                  <a:lnTo>
                    <a:pt x="6646" y="45675"/>
                  </a:lnTo>
                  <a:lnTo>
                    <a:pt x="6473" y="45772"/>
                  </a:lnTo>
                  <a:lnTo>
                    <a:pt x="6339" y="45868"/>
                  </a:lnTo>
                  <a:lnTo>
                    <a:pt x="6243" y="45983"/>
                  </a:lnTo>
                  <a:lnTo>
                    <a:pt x="6166" y="46117"/>
                  </a:lnTo>
                  <a:lnTo>
                    <a:pt x="6128" y="46252"/>
                  </a:lnTo>
                  <a:lnTo>
                    <a:pt x="6128" y="46425"/>
                  </a:lnTo>
                  <a:lnTo>
                    <a:pt x="6128" y="46578"/>
                  </a:lnTo>
                  <a:lnTo>
                    <a:pt x="6166" y="46751"/>
                  </a:lnTo>
                  <a:lnTo>
                    <a:pt x="6243" y="46924"/>
                  </a:lnTo>
                  <a:lnTo>
                    <a:pt x="6320" y="47116"/>
                  </a:lnTo>
                  <a:lnTo>
                    <a:pt x="6416" y="47308"/>
                  </a:lnTo>
                  <a:lnTo>
                    <a:pt x="6646" y="47673"/>
                  </a:lnTo>
                  <a:lnTo>
                    <a:pt x="6934" y="48057"/>
                  </a:lnTo>
                  <a:lnTo>
                    <a:pt x="6704" y="47942"/>
                  </a:lnTo>
                  <a:lnTo>
                    <a:pt x="6492" y="47827"/>
                  </a:lnTo>
                  <a:lnTo>
                    <a:pt x="6262" y="47750"/>
                  </a:lnTo>
                  <a:lnTo>
                    <a:pt x="6070" y="47711"/>
                  </a:lnTo>
                  <a:lnTo>
                    <a:pt x="5878" y="47692"/>
                  </a:lnTo>
                  <a:lnTo>
                    <a:pt x="5686" y="47692"/>
                  </a:lnTo>
                  <a:lnTo>
                    <a:pt x="5532" y="47731"/>
                  </a:lnTo>
                  <a:lnTo>
                    <a:pt x="5378" y="47788"/>
                  </a:lnTo>
                  <a:lnTo>
                    <a:pt x="5244" y="47884"/>
                  </a:lnTo>
                  <a:lnTo>
                    <a:pt x="5110" y="47980"/>
                  </a:lnTo>
                  <a:lnTo>
                    <a:pt x="5014" y="48096"/>
                  </a:lnTo>
                  <a:lnTo>
                    <a:pt x="4918" y="48249"/>
                  </a:lnTo>
                  <a:lnTo>
                    <a:pt x="4821" y="48403"/>
                  </a:lnTo>
                  <a:lnTo>
                    <a:pt x="4764" y="48576"/>
                  </a:lnTo>
                  <a:lnTo>
                    <a:pt x="4706" y="48749"/>
                  </a:lnTo>
                  <a:lnTo>
                    <a:pt x="4649" y="48941"/>
                  </a:lnTo>
                  <a:lnTo>
                    <a:pt x="4629" y="49133"/>
                  </a:lnTo>
                  <a:lnTo>
                    <a:pt x="4610" y="49344"/>
                  </a:lnTo>
                  <a:lnTo>
                    <a:pt x="4610" y="49382"/>
                  </a:lnTo>
                  <a:lnTo>
                    <a:pt x="4629" y="49421"/>
                  </a:lnTo>
                  <a:lnTo>
                    <a:pt x="4687" y="49479"/>
                  </a:lnTo>
                  <a:lnTo>
                    <a:pt x="4764" y="49498"/>
                  </a:lnTo>
                  <a:lnTo>
                    <a:pt x="4841" y="49479"/>
                  </a:lnTo>
                  <a:lnTo>
                    <a:pt x="4975" y="49421"/>
                  </a:lnTo>
                  <a:lnTo>
                    <a:pt x="5110" y="49363"/>
                  </a:lnTo>
                  <a:lnTo>
                    <a:pt x="5244" y="49325"/>
                  </a:lnTo>
                  <a:lnTo>
                    <a:pt x="5378" y="49306"/>
                  </a:lnTo>
                  <a:lnTo>
                    <a:pt x="5667" y="49306"/>
                  </a:lnTo>
                  <a:lnTo>
                    <a:pt x="5955" y="49325"/>
                  </a:lnTo>
                  <a:lnTo>
                    <a:pt x="6243" y="49382"/>
                  </a:lnTo>
                  <a:lnTo>
                    <a:pt x="6531" y="49479"/>
                  </a:lnTo>
                  <a:lnTo>
                    <a:pt x="6838" y="49594"/>
                  </a:lnTo>
                  <a:lnTo>
                    <a:pt x="7126" y="49747"/>
                  </a:lnTo>
                  <a:lnTo>
                    <a:pt x="7414" y="49901"/>
                  </a:lnTo>
                  <a:lnTo>
                    <a:pt x="7683" y="50074"/>
                  </a:lnTo>
                  <a:lnTo>
                    <a:pt x="8221" y="50439"/>
                  </a:lnTo>
                  <a:lnTo>
                    <a:pt x="8721" y="50804"/>
                  </a:lnTo>
                  <a:lnTo>
                    <a:pt x="9143" y="51130"/>
                  </a:lnTo>
                  <a:lnTo>
                    <a:pt x="9201" y="51150"/>
                  </a:lnTo>
                  <a:lnTo>
                    <a:pt x="9239" y="51130"/>
                  </a:lnTo>
                  <a:lnTo>
                    <a:pt x="9258" y="51092"/>
                  </a:lnTo>
                  <a:lnTo>
                    <a:pt x="9239" y="51034"/>
                  </a:lnTo>
                  <a:lnTo>
                    <a:pt x="9066" y="50823"/>
                  </a:lnTo>
                  <a:lnTo>
                    <a:pt x="8874" y="50631"/>
                  </a:lnTo>
                  <a:lnTo>
                    <a:pt x="8644" y="50420"/>
                  </a:lnTo>
                  <a:lnTo>
                    <a:pt x="8413" y="50228"/>
                  </a:lnTo>
                  <a:lnTo>
                    <a:pt x="8164" y="50016"/>
                  </a:lnTo>
                  <a:lnTo>
                    <a:pt x="7895" y="49843"/>
                  </a:lnTo>
                  <a:lnTo>
                    <a:pt x="7607" y="49651"/>
                  </a:lnTo>
                  <a:lnTo>
                    <a:pt x="7318" y="49498"/>
                  </a:lnTo>
                  <a:lnTo>
                    <a:pt x="7011" y="49363"/>
                  </a:lnTo>
                  <a:lnTo>
                    <a:pt x="6723" y="49229"/>
                  </a:lnTo>
                  <a:lnTo>
                    <a:pt x="6416" y="49133"/>
                  </a:lnTo>
                  <a:lnTo>
                    <a:pt x="6108" y="49056"/>
                  </a:lnTo>
                  <a:lnTo>
                    <a:pt x="5801" y="49018"/>
                  </a:lnTo>
                  <a:lnTo>
                    <a:pt x="5513" y="49018"/>
                  </a:lnTo>
                  <a:lnTo>
                    <a:pt x="5225" y="49037"/>
                  </a:lnTo>
                  <a:lnTo>
                    <a:pt x="4937" y="49094"/>
                  </a:lnTo>
                  <a:lnTo>
                    <a:pt x="4937" y="49094"/>
                  </a:lnTo>
                  <a:lnTo>
                    <a:pt x="4994" y="48768"/>
                  </a:lnTo>
                  <a:lnTo>
                    <a:pt x="5052" y="48614"/>
                  </a:lnTo>
                  <a:lnTo>
                    <a:pt x="5110" y="48461"/>
                  </a:lnTo>
                  <a:lnTo>
                    <a:pt x="5206" y="48326"/>
                  </a:lnTo>
                  <a:lnTo>
                    <a:pt x="5302" y="48211"/>
                  </a:lnTo>
                  <a:lnTo>
                    <a:pt x="5436" y="48115"/>
                  </a:lnTo>
                  <a:lnTo>
                    <a:pt x="5590" y="48038"/>
                  </a:lnTo>
                  <a:lnTo>
                    <a:pt x="5782" y="48000"/>
                  </a:lnTo>
                  <a:lnTo>
                    <a:pt x="5955" y="48019"/>
                  </a:lnTo>
                  <a:lnTo>
                    <a:pt x="6147" y="48057"/>
                  </a:lnTo>
                  <a:lnTo>
                    <a:pt x="6339" y="48115"/>
                  </a:lnTo>
                  <a:lnTo>
                    <a:pt x="6512" y="48211"/>
                  </a:lnTo>
                  <a:lnTo>
                    <a:pt x="6685" y="48307"/>
                  </a:lnTo>
                  <a:lnTo>
                    <a:pt x="6992" y="48499"/>
                  </a:lnTo>
                  <a:lnTo>
                    <a:pt x="7280" y="48710"/>
                  </a:lnTo>
                  <a:lnTo>
                    <a:pt x="7530" y="48921"/>
                  </a:lnTo>
                  <a:lnTo>
                    <a:pt x="7760" y="49171"/>
                  </a:lnTo>
                  <a:lnTo>
                    <a:pt x="7991" y="49421"/>
                  </a:lnTo>
                  <a:lnTo>
                    <a:pt x="8413" y="49939"/>
                  </a:lnTo>
                  <a:lnTo>
                    <a:pt x="8624" y="50189"/>
                  </a:lnTo>
                  <a:lnTo>
                    <a:pt x="8855" y="50439"/>
                  </a:lnTo>
                  <a:lnTo>
                    <a:pt x="8874" y="50458"/>
                  </a:lnTo>
                  <a:lnTo>
                    <a:pt x="8913" y="50477"/>
                  </a:lnTo>
                  <a:lnTo>
                    <a:pt x="9124" y="50785"/>
                  </a:lnTo>
                  <a:lnTo>
                    <a:pt x="9335" y="51073"/>
                  </a:lnTo>
                  <a:lnTo>
                    <a:pt x="9585" y="51322"/>
                  </a:lnTo>
                  <a:lnTo>
                    <a:pt x="9719" y="51438"/>
                  </a:lnTo>
                  <a:lnTo>
                    <a:pt x="9854" y="51534"/>
                  </a:lnTo>
                  <a:lnTo>
                    <a:pt x="9854" y="51572"/>
                  </a:lnTo>
                  <a:lnTo>
                    <a:pt x="9854" y="51630"/>
                  </a:lnTo>
                  <a:lnTo>
                    <a:pt x="9854" y="51668"/>
                  </a:lnTo>
                  <a:lnTo>
                    <a:pt x="9873" y="51707"/>
                  </a:lnTo>
                  <a:lnTo>
                    <a:pt x="9911" y="51745"/>
                  </a:lnTo>
                  <a:lnTo>
                    <a:pt x="9988" y="51764"/>
                  </a:lnTo>
                  <a:lnTo>
                    <a:pt x="10065" y="51764"/>
                  </a:lnTo>
                  <a:lnTo>
                    <a:pt x="10103" y="51822"/>
                  </a:lnTo>
                  <a:lnTo>
                    <a:pt x="10142" y="51879"/>
                  </a:lnTo>
                  <a:lnTo>
                    <a:pt x="10084" y="52071"/>
                  </a:lnTo>
                  <a:lnTo>
                    <a:pt x="10084" y="52110"/>
                  </a:lnTo>
                  <a:lnTo>
                    <a:pt x="10103" y="52148"/>
                  </a:lnTo>
                  <a:lnTo>
                    <a:pt x="10142" y="52187"/>
                  </a:lnTo>
                  <a:lnTo>
                    <a:pt x="10180" y="52206"/>
                  </a:lnTo>
                  <a:lnTo>
                    <a:pt x="10219" y="52225"/>
                  </a:lnTo>
                  <a:lnTo>
                    <a:pt x="10257" y="52225"/>
                  </a:lnTo>
                  <a:lnTo>
                    <a:pt x="10295" y="52206"/>
                  </a:lnTo>
                  <a:lnTo>
                    <a:pt x="10334" y="52148"/>
                  </a:lnTo>
                  <a:lnTo>
                    <a:pt x="10353" y="52091"/>
                  </a:lnTo>
                  <a:lnTo>
                    <a:pt x="10564" y="53070"/>
                  </a:lnTo>
                  <a:lnTo>
                    <a:pt x="10776" y="54050"/>
                  </a:lnTo>
                  <a:lnTo>
                    <a:pt x="10968" y="55029"/>
                  </a:lnTo>
                  <a:lnTo>
                    <a:pt x="11121" y="56028"/>
                  </a:lnTo>
                  <a:lnTo>
                    <a:pt x="11198" y="56624"/>
                  </a:lnTo>
                  <a:lnTo>
                    <a:pt x="11256" y="57238"/>
                  </a:lnTo>
                  <a:lnTo>
                    <a:pt x="11294" y="57834"/>
                  </a:lnTo>
                  <a:lnTo>
                    <a:pt x="11333" y="58448"/>
                  </a:lnTo>
                  <a:lnTo>
                    <a:pt x="11371" y="59639"/>
                  </a:lnTo>
                  <a:lnTo>
                    <a:pt x="11390" y="60254"/>
                  </a:lnTo>
                  <a:lnTo>
                    <a:pt x="11429" y="60849"/>
                  </a:lnTo>
                  <a:lnTo>
                    <a:pt x="11352" y="61176"/>
                  </a:lnTo>
                  <a:lnTo>
                    <a:pt x="11160" y="62155"/>
                  </a:lnTo>
                  <a:lnTo>
                    <a:pt x="10987" y="63116"/>
                  </a:lnTo>
                  <a:lnTo>
                    <a:pt x="10929" y="62386"/>
                  </a:lnTo>
                  <a:lnTo>
                    <a:pt x="10814" y="61637"/>
                  </a:lnTo>
                  <a:lnTo>
                    <a:pt x="10699" y="60888"/>
                  </a:lnTo>
                  <a:lnTo>
                    <a:pt x="10526" y="60138"/>
                  </a:lnTo>
                  <a:lnTo>
                    <a:pt x="10334" y="59389"/>
                  </a:lnTo>
                  <a:lnTo>
                    <a:pt x="10123" y="58660"/>
                  </a:lnTo>
                  <a:lnTo>
                    <a:pt x="9873" y="57949"/>
                  </a:lnTo>
                  <a:lnTo>
                    <a:pt x="9585" y="57257"/>
                  </a:lnTo>
                  <a:lnTo>
                    <a:pt x="9258" y="56585"/>
                  </a:lnTo>
                  <a:lnTo>
                    <a:pt x="9085" y="56259"/>
                  </a:lnTo>
                  <a:lnTo>
                    <a:pt x="8913" y="55951"/>
                  </a:lnTo>
                  <a:lnTo>
                    <a:pt x="8721" y="55644"/>
                  </a:lnTo>
                  <a:lnTo>
                    <a:pt x="8528" y="55356"/>
                  </a:lnTo>
                  <a:lnTo>
                    <a:pt x="8317" y="55068"/>
                  </a:lnTo>
                  <a:lnTo>
                    <a:pt x="8106" y="54799"/>
                  </a:lnTo>
                  <a:lnTo>
                    <a:pt x="7875" y="54530"/>
                  </a:lnTo>
                  <a:lnTo>
                    <a:pt x="7645" y="54280"/>
                  </a:lnTo>
                  <a:lnTo>
                    <a:pt x="7414" y="54050"/>
                  </a:lnTo>
                  <a:lnTo>
                    <a:pt x="7165" y="53839"/>
                  </a:lnTo>
                  <a:lnTo>
                    <a:pt x="6896" y="53627"/>
                  </a:lnTo>
                  <a:lnTo>
                    <a:pt x="6627" y="53435"/>
                  </a:lnTo>
                  <a:lnTo>
                    <a:pt x="6339" y="53262"/>
                  </a:lnTo>
                  <a:lnTo>
                    <a:pt x="6051" y="53109"/>
                  </a:lnTo>
                  <a:lnTo>
                    <a:pt x="6012" y="53089"/>
                  </a:lnTo>
                  <a:lnTo>
                    <a:pt x="5916" y="53089"/>
                  </a:lnTo>
                  <a:lnTo>
                    <a:pt x="5878" y="53128"/>
                  </a:lnTo>
                  <a:lnTo>
                    <a:pt x="5859" y="53147"/>
                  </a:lnTo>
                  <a:lnTo>
                    <a:pt x="5839" y="53185"/>
                  </a:lnTo>
                  <a:lnTo>
                    <a:pt x="5820" y="53243"/>
                  </a:lnTo>
                  <a:lnTo>
                    <a:pt x="5839" y="53282"/>
                  </a:lnTo>
                  <a:lnTo>
                    <a:pt x="5935" y="53704"/>
                  </a:lnTo>
                  <a:lnTo>
                    <a:pt x="6012" y="54127"/>
                  </a:lnTo>
                  <a:lnTo>
                    <a:pt x="6166" y="54991"/>
                  </a:lnTo>
                  <a:lnTo>
                    <a:pt x="6281" y="55855"/>
                  </a:lnTo>
                  <a:lnTo>
                    <a:pt x="6377" y="56739"/>
                  </a:lnTo>
                  <a:lnTo>
                    <a:pt x="6492" y="57622"/>
                  </a:lnTo>
                  <a:lnTo>
                    <a:pt x="6569" y="58045"/>
                  </a:lnTo>
                  <a:lnTo>
                    <a:pt x="6665" y="58467"/>
                  </a:lnTo>
                  <a:lnTo>
                    <a:pt x="6761" y="58890"/>
                  </a:lnTo>
                  <a:lnTo>
                    <a:pt x="6877" y="59313"/>
                  </a:lnTo>
                  <a:lnTo>
                    <a:pt x="7030" y="59716"/>
                  </a:lnTo>
                  <a:lnTo>
                    <a:pt x="7184" y="60119"/>
                  </a:lnTo>
                  <a:lnTo>
                    <a:pt x="7338" y="60446"/>
                  </a:lnTo>
                  <a:lnTo>
                    <a:pt x="7510" y="60772"/>
                  </a:lnTo>
                  <a:lnTo>
                    <a:pt x="7856" y="61387"/>
                  </a:lnTo>
                  <a:lnTo>
                    <a:pt x="8240" y="62002"/>
                  </a:lnTo>
                  <a:lnTo>
                    <a:pt x="8644" y="62616"/>
                  </a:lnTo>
                  <a:lnTo>
                    <a:pt x="9028" y="63231"/>
                  </a:lnTo>
                  <a:lnTo>
                    <a:pt x="9412" y="63845"/>
                  </a:lnTo>
                  <a:lnTo>
                    <a:pt x="9758" y="64479"/>
                  </a:lnTo>
                  <a:lnTo>
                    <a:pt x="9911" y="64787"/>
                  </a:lnTo>
                  <a:lnTo>
                    <a:pt x="10065" y="65113"/>
                  </a:lnTo>
                  <a:lnTo>
                    <a:pt x="10295" y="66438"/>
                  </a:lnTo>
                  <a:lnTo>
                    <a:pt x="10315" y="66477"/>
                  </a:lnTo>
                  <a:lnTo>
                    <a:pt x="10353" y="66477"/>
                  </a:lnTo>
                  <a:lnTo>
                    <a:pt x="10392" y="66458"/>
                  </a:lnTo>
                  <a:lnTo>
                    <a:pt x="10411" y="66419"/>
                  </a:lnTo>
                  <a:lnTo>
                    <a:pt x="10411" y="66189"/>
                  </a:lnTo>
                  <a:lnTo>
                    <a:pt x="10468" y="66534"/>
                  </a:lnTo>
                  <a:lnTo>
                    <a:pt x="10526" y="66861"/>
                  </a:lnTo>
                  <a:lnTo>
                    <a:pt x="10315" y="69089"/>
                  </a:lnTo>
                  <a:lnTo>
                    <a:pt x="10199" y="70184"/>
                  </a:lnTo>
                  <a:lnTo>
                    <a:pt x="10084" y="71279"/>
                  </a:lnTo>
                  <a:lnTo>
                    <a:pt x="9892" y="70971"/>
                  </a:lnTo>
                  <a:lnTo>
                    <a:pt x="9854" y="70587"/>
                  </a:lnTo>
                  <a:lnTo>
                    <a:pt x="9796" y="70203"/>
                  </a:lnTo>
                  <a:lnTo>
                    <a:pt x="9623" y="69454"/>
                  </a:lnTo>
                  <a:lnTo>
                    <a:pt x="9527" y="69051"/>
                  </a:lnTo>
                  <a:lnTo>
                    <a:pt x="9450" y="68839"/>
                  </a:lnTo>
                  <a:lnTo>
                    <a:pt x="9393" y="68647"/>
                  </a:lnTo>
                  <a:lnTo>
                    <a:pt x="9297" y="68474"/>
                  </a:lnTo>
                  <a:lnTo>
                    <a:pt x="9181" y="68282"/>
                  </a:lnTo>
                  <a:lnTo>
                    <a:pt x="9066" y="68129"/>
                  </a:lnTo>
                  <a:lnTo>
                    <a:pt x="8932" y="67975"/>
                  </a:lnTo>
                  <a:lnTo>
                    <a:pt x="8893" y="67937"/>
                  </a:lnTo>
                  <a:lnTo>
                    <a:pt x="8759" y="67937"/>
                  </a:lnTo>
                  <a:lnTo>
                    <a:pt x="8721" y="67956"/>
                  </a:lnTo>
                  <a:lnTo>
                    <a:pt x="8682" y="67975"/>
                  </a:lnTo>
                  <a:lnTo>
                    <a:pt x="8663" y="68013"/>
                  </a:lnTo>
                  <a:lnTo>
                    <a:pt x="8644" y="68052"/>
                  </a:lnTo>
                  <a:lnTo>
                    <a:pt x="8624" y="68302"/>
                  </a:lnTo>
                  <a:lnTo>
                    <a:pt x="8624" y="68532"/>
                  </a:lnTo>
                  <a:lnTo>
                    <a:pt x="8644" y="68782"/>
                  </a:lnTo>
                  <a:lnTo>
                    <a:pt x="8663" y="69031"/>
                  </a:lnTo>
                  <a:lnTo>
                    <a:pt x="8721" y="69262"/>
                  </a:lnTo>
                  <a:lnTo>
                    <a:pt x="8778" y="69512"/>
                  </a:lnTo>
                  <a:lnTo>
                    <a:pt x="8855" y="69761"/>
                  </a:lnTo>
                  <a:lnTo>
                    <a:pt x="8932" y="69992"/>
                  </a:lnTo>
                  <a:lnTo>
                    <a:pt x="9047" y="70222"/>
                  </a:lnTo>
                  <a:lnTo>
                    <a:pt x="9162" y="70453"/>
                  </a:lnTo>
                  <a:lnTo>
                    <a:pt x="9278" y="70664"/>
                  </a:lnTo>
                  <a:lnTo>
                    <a:pt x="9412" y="70894"/>
                  </a:lnTo>
                  <a:lnTo>
                    <a:pt x="9566" y="71087"/>
                  </a:lnTo>
                  <a:lnTo>
                    <a:pt x="9719" y="71279"/>
                  </a:lnTo>
                  <a:lnTo>
                    <a:pt x="9873" y="71471"/>
                  </a:lnTo>
                  <a:lnTo>
                    <a:pt x="10046" y="71624"/>
                  </a:lnTo>
                  <a:lnTo>
                    <a:pt x="9931" y="72469"/>
                  </a:lnTo>
                  <a:lnTo>
                    <a:pt x="9815" y="73315"/>
                  </a:lnTo>
                  <a:lnTo>
                    <a:pt x="9681" y="74160"/>
                  </a:lnTo>
                  <a:lnTo>
                    <a:pt x="9527" y="75005"/>
                  </a:lnTo>
                  <a:lnTo>
                    <a:pt x="9354" y="75850"/>
                  </a:lnTo>
                  <a:lnTo>
                    <a:pt x="9143" y="76676"/>
                  </a:lnTo>
                  <a:lnTo>
                    <a:pt x="8913" y="77502"/>
                  </a:lnTo>
                  <a:lnTo>
                    <a:pt x="8644" y="78328"/>
                  </a:lnTo>
                  <a:lnTo>
                    <a:pt x="8029" y="79326"/>
                  </a:lnTo>
                  <a:lnTo>
                    <a:pt x="8125" y="78961"/>
                  </a:lnTo>
                  <a:lnTo>
                    <a:pt x="8183" y="78597"/>
                  </a:lnTo>
                  <a:lnTo>
                    <a:pt x="8221" y="78232"/>
                  </a:lnTo>
                  <a:lnTo>
                    <a:pt x="8221" y="77867"/>
                  </a:lnTo>
                  <a:lnTo>
                    <a:pt x="8183" y="77521"/>
                  </a:lnTo>
                  <a:lnTo>
                    <a:pt x="8144" y="77367"/>
                  </a:lnTo>
                  <a:lnTo>
                    <a:pt x="8106" y="77214"/>
                  </a:lnTo>
                  <a:lnTo>
                    <a:pt x="8048" y="77060"/>
                  </a:lnTo>
                  <a:lnTo>
                    <a:pt x="7991" y="76906"/>
                  </a:lnTo>
                  <a:lnTo>
                    <a:pt x="7914" y="76772"/>
                  </a:lnTo>
                  <a:lnTo>
                    <a:pt x="7818" y="76637"/>
                  </a:lnTo>
                  <a:lnTo>
                    <a:pt x="7779" y="76599"/>
                  </a:lnTo>
                  <a:lnTo>
                    <a:pt x="7722" y="76580"/>
                  </a:lnTo>
                  <a:lnTo>
                    <a:pt x="7683" y="76561"/>
                  </a:lnTo>
                  <a:lnTo>
                    <a:pt x="7645" y="76561"/>
                  </a:lnTo>
                  <a:lnTo>
                    <a:pt x="7587" y="76580"/>
                  </a:lnTo>
                  <a:lnTo>
                    <a:pt x="7549" y="76599"/>
                  </a:lnTo>
                  <a:lnTo>
                    <a:pt x="7530" y="76637"/>
                  </a:lnTo>
                  <a:lnTo>
                    <a:pt x="7491" y="76695"/>
                  </a:lnTo>
                  <a:lnTo>
                    <a:pt x="7338" y="77156"/>
                  </a:lnTo>
                  <a:lnTo>
                    <a:pt x="7184" y="77636"/>
                  </a:lnTo>
                  <a:lnTo>
                    <a:pt x="7049" y="78136"/>
                  </a:lnTo>
                  <a:lnTo>
                    <a:pt x="6953" y="78654"/>
                  </a:lnTo>
                  <a:lnTo>
                    <a:pt x="6915" y="78923"/>
                  </a:lnTo>
                  <a:lnTo>
                    <a:pt x="6896" y="79173"/>
                  </a:lnTo>
                  <a:lnTo>
                    <a:pt x="6896" y="79442"/>
                  </a:lnTo>
                  <a:lnTo>
                    <a:pt x="6915" y="79691"/>
                  </a:lnTo>
                  <a:lnTo>
                    <a:pt x="6953" y="79941"/>
                  </a:lnTo>
                  <a:lnTo>
                    <a:pt x="7011" y="80172"/>
                  </a:lnTo>
                  <a:lnTo>
                    <a:pt x="7088" y="80402"/>
                  </a:lnTo>
                  <a:lnTo>
                    <a:pt x="7203" y="80633"/>
                  </a:lnTo>
                  <a:lnTo>
                    <a:pt x="6396" y="81804"/>
                  </a:lnTo>
                  <a:lnTo>
                    <a:pt x="5571" y="82976"/>
                  </a:lnTo>
                  <a:lnTo>
                    <a:pt x="4725" y="84109"/>
                  </a:lnTo>
                  <a:lnTo>
                    <a:pt x="3861" y="85242"/>
                  </a:lnTo>
                  <a:lnTo>
                    <a:pt x="2939" y="86356"/>
                  </a:lnTo>
                  <a:lnTo>
                    <a:pt x="2017" y="87451"/>
                  </a:lnTo>
                  <a:lnTo>
                    <a:pt x="1038" y="88546"/>
                  </a:lnTo>
                  <a:lnTo>
                    <a:pt x="39" y="89621"/>
                  </a:lnTo>
                  <a:lnTo>
                    <a:pt x="20" y="89660"/>
                  </a:lnTo>
                  <a:lnTo>
                    <a:pt x="0" y="89698"/>
                  </a:lnTo>
                  <a:lnTo>
                    <a:pt x="20" y="89737"/>
                  </a:lnTo>
                  <a:lnTo>
                    <a:pt x="39" y="89775"/>
                  </a:lnTo>
                  <a:lnTo>
                    <a:pt x="77" y="89794"/>
                  </a:lnTo>
                  <a:lnTo>
                    <a:pt x="154" y="89794"/>
                  </a:lnTo>
                  <a:lnTo>
                    <a:pt x="212" y="89775"/>
                  </a:lnTo>
                  <a:lnTo>
                    <a:pt x="1038" y="89064"/>
                  </a:lnTo>
                  <a:lnTo>
                    <a:pt x="1844" y="88315"/>
                  </a:lnTo>
                  <a:lnTo>
                    <a:pt x="2632" y="87547"/>
                  </a:lnTo>
                  <a:lnTo>
                    <a:pt x="3400" y="86760"/>
                  </a:lnTo>
                  <a:lnTo>
                    <a:pt x="4130" y="85953"/>
                  </a:lnTo>
                  <a:lnTo>
                    <a:pt x="4821" y="85127"/>
                  </a:lnTo>
                  <a:lnTo>
                    <a:pt x="5513" y="84282"/>
                  </a:lnTo>
                  <a:lnTo>
                    <a:pt x="6166" y="83418"/>
                  </a:lnTo>
                  <a:lnTo>
                    <a:pt x="6454" y="83341"/>
                  </a:lnTo>
                  <a:lnTo>
                    <a:pt x="6742" y="83264"/>
                  </a:lnTo>
                  <a:lnTo>
                    <a:pt x="7049" y="83168"/>
                  </a:lnTo>
                  <a:lnTo>
                    <a:pt x="7338" y="83053"/>
                  </a:lnTo>
                  <a:lnTo>
                    <a:pt x="7645" y="82918"/>
                  </a:lnTo>
                  <a:lnTo>
                    <a:pt x="7933" y="82764"/>
                  </a:lnTo>
                  <a:lnTo>
                    <a:pt x="8221" y="82611"/>
                  </a:lnTo>
                  <a:lnTo>
                    <a:pt x="8490" y="82438"/>
                  </a:lnTo>
                  <a:lnTo>
                    <a:pt x="8759" y="82246"/>
                  </a:lnTo>
                  <a:lnTo>
                    <a:pt x="9009" y="82054"/>
                  </a:lnTo>
                  <a:lnTo>
                    <a:pt x="9239" y="81843"/>
                  </a:lnTo>
                  <a:lnTo>
                    <a:pt x="9470" y="81612"/>
                  </a:lnTo>
                  <a:lnTo>
                    <a:pt x="9662" y="81382"/>
                  </a:lnTo>
                  <a:lnTo>
                    <a:pt x="9835" y="81151"/>
                  </a:lnTo>
                  <a:lnTo>
                    <a:pt x="9969" y="80901"/>
                  </a:lnTo>
                  <a:lnTo>
                    <a:pt x="10084" y="80633"/>
                  </a:lnTo>
                  <a:lnTo>
                    <a:pt x="10103" y="80556"/>
                  </a:lnTo>
                  <a:lnTo>
                    <a:pt x="10084" y="80479"/>
                  </a:lnTo>
                  <a:lnTo>
                    <a:pt x="10065" y="80440"/>
                  </a:lnTo>
                  <a:lnTo>
                    <a:pt x="10027" y="80421"/>
                  </a:lnTo>
                  <a:lnTo>
                    <a:pt x="9988" y="80402"/>
                  </a:lnTo>
                  <a:lnTo>
                    <a:pt x="9950" y="80402"/>
                  </a:lnTo>
                  <a:lnTo>
                    <a:pt x="9738" y="80440"/>
                  </a:lnTo>
                  <a:lnTo>
                    <a:pt x="9546" y="80479"/>
                  </a:lnTo>
                  <a:lnTo>
                    <a:pt x="9354" y="80536"/>
                  </a:lnTo>
                  <a:lnTo>
                    <a:pt x="9162" y="80594"/>
                  </a:lnTo>
                  <a:lnTo>
                    <a:pt x="8817" y="80767"/>
                  </a:lnTo>
                  <a:lnTo>
                    <a:pt x="8490" y="80959"/>
                  </a:lnTo>
                  <a:lnTo>
                    <a:pt x="8164" y="81190"/>
                  </a:lnTo>
                  <a:lnTo>
                    <a:pt x="7856" y="81420"/>
                  </a:lnTo>
                  <a:lnTo>
                    <a:pt x="7242" y="81900"/>
                  </a:lnTo>
                  <a:lnTo>
                    <a:pt x="7760" y="81132"/>
                  </a:lnTo>
                  <a:lnTo>
                    <a:pt x="8260" y="80344"/>
                  </a:lnTo>
                  <a:lnTo>
                    <a:pt x="8740" y="79538"/>
                  </a:lnTo>
                  <a:lnTo>
                    <a:pt x="9220" y="78731"/>
                  </a:lnTo>
                  <a:lnTo>
                    <a:pt x="9681" y="77905"/>
                  </a:lnTo>
                  <a:lnTo>
                    <a:pt x="10123" y="77079"/>
                  </a:lnTo>
                  <a:lnTo>
                    <a:pt x="10564" y="76234"/>
                  </a:lnTo>
                  <a:lnTo>
                    <a:pt x="10987" y="75389"/>
                  </a:lnTo>
                  <a:lnTo>
                    <a:pt x="11217" y="75312"/>
                  </a:lnTo>
                  <a:lnTo>
                    <a:pt x="11429" y="75197"/>
                  </a:lnTo>
                  <a:lnTo>
                    <a:pt x="11640" y="75082"/>
                  </a:lnTo>
                  <a:lnTo>
                    <a:pt x="11851" y="74947"/>
                  </a:lnTo>
                  <a:lnTo>
                    <a:pt x="12235" y="74640"/>
                  </a:lnTo>
                  <a:lnTo>
                    <a:pt x="12620" y="74313"/>
                  </a:lnTo>
                  <a:lnTo>
                    <a:pt x="12965" y="73948"/>
                  </a:lnTo>
                  <a:lnTo>
                    <a:pt x="13292" y="73583"/>
                  </a:lnTo>
                  <a:lnTo>
                    <a:pt x="13618" y="73219"/>
                  </a:lnTo>
                  <a:lnTo>
                    <a:pt x="13926" y="72834"/>
                  </a:lnTo>
                  <a:lnTo>
                    <a:pt x="13945" y="72796"/>
                  </a:lnTo>
                  <a:lnTo>
                    <a:pt x="13945" y="72758"/>
                  </a:lnTo>
                  <a:lnTo>
                    <a:pt x="13945" y="72662"/>
                  </a:lnTo>
                  <a:lnTo>
                    <a:pt x="13926" y="72623"/>
                  </a:lnTo>
                  <a:lnTo>
                    <a:pt x="13887" y="72604"/>
                  </a:lnTo>
                  <a:lnTo>
                    <a:pt x="13849" y="72585"/>
                  </a:lnTo>
                  <a:lnTo>
                    <a:pt x="13791" y="72585"/>
                  </a:lnTo>
                  <a:lnTo>
                    <a:pt x="13657" y="72604"/>
                  </a:lnTo>
                  <a:lnTo>
                    <a:pt x="13465" y="72681"/>
                  </a:lnTo>
                  <a:lnTo>
                    <a:pt x="13234" y="72796"/>
                  </a:lnTo>
                  <a:lnTo>
                    <a:pt x="12965" y="72930"/>
                  </a:lnTo>
                  <a:lnTo>
                    <a:pt x="12677" y="73103"/>
                  </a:lnTo>
                  <a:lnTo>
                    <a:pt x="12389" y="73295"/>
                  </a:lnTo>
                  <a:lnTo>
                    <a:pt x="12082" y="73487"/>
                  </a:lnTo>
                  <a:lnTo>
                    <a:pt x="11794" y="73718"/>
                  </a:lnTo>
                  <a:lnTo>
                    <a:pt x="12024" y="73219"/>
                  </a:lnTo>
                  <a:lnTo>
                    <a:pt x="13004" y="71740"/>
                  </a:lnTo>
                  <a:lnTo>
                    <a:pt x="14002" y="70299"/>
                  </a:lnTo>
                  <a:lnTo>
                    <a:pt x="15020" y="68859"/>
                  </a:lnTo>
                  <a:lnTo>
                    <a:pt x="16058" y="67437"/>
                  </a:lnTo>
                  <a:lnTo>
                    <a:pt x="16922" y="67111"/>
                  </a:lnTo>
                  <a:lnTo>
                    <a:pt x="17786" y="66746"/>
                  </a:lnTo>
                  <a:lnTo>
                    <a:pt x="18631" y="66362"/>
                  </a:lnTo>
                  <a:lnTo>
                    <a:pt x="19476" y="65958"/>
                  </a:lnTo>
                  <a:lnTo>
                    <a:pt x="21128" y="65113"/>
                  </a:lnTo>
                  <a:lnTo>
                    <a:pt x="22780" y="64268"/>
                  </a:lnTo>
                  <a:lnTo>
                    <a:pt x="25162" y="63058"/>
                  </a:lnTo>
                  <a:lnTo>
                    <a:pt x="26333" y="62443"/>
                  </a:lnTo>
                  <a:lnTo>
                    <a:pt x="27505" y="61809"/>
                  </a:lnTo>
                  <a:lnTo>
                    <a:pt x="28638" y="61137"/>
                  </a:lnTo>
                  <a:lnTo>
                    <a:pt x="29772" y="60446"/>
                  </a:lnTo>
                  <a:lnTo>
                    <a:pt x="30329" y="60081"/>
                  </a:lnTo>
                  <a:lnTo>
                    <a:pt x="30866" y="59697"/>
                  </a:lnTo>
                  <a:lnTo>
                    <a:pt x="31423" y="59313"/>
                  </a:lnTo>
                  <a:lnTo>
                    <a:pt x="31961" y="58909"/>
                  </a:lnTo>
                  <a:lnTo>
                    <a:pt x="32000" y="58890"/>
                  </a:lnTo>
                  <a:lnTo>
                    <a:pt x="32019" y="58832"/>
                  </a:lnTo>
                  <a:lnTo>
                    <a:pt x="32038" y="58794"/>
                  </a:lnTo>
                  <a:lnTo>
                    <a:pt x="32038" y="58756"/>
                  </a:lnTo>
                  <a:lnTo>
                    <a:pt x="32019" y="58717"/>
                  </a:lnTo>
                  <a:lnTo>
                    <a:pt x="32000" y="58679"/>
                  </a:lnTo>
                  <a:lnTo>
                    <a:pt x="31961" y="58640"/>
                  </a:lnTo>
                  <a:lnTo>
                    <a:pt x="31923" y="58621"/>
                  </a:lnTo>
                  <a:lnTo>
                    <a:pt x="31519" y="58544"/>
                  </a:lnTo>
                  <a:lnTo>
                    <a:pt x="31135" y="58487"/>
                  </a:lnTo>
                  <a:lnTo>
                    <a:pt x="30751" y="58429"/>
                  </a:lnTo>
                  <a:lnTo>
                    <a:pt x="30367" y="58391"/>
                  </a:lnTo>
                  <a:lnTo>
                    <a:pt x="29983" y="58371"/>
                  </a:lnTo>
                  <a:lnTo>
                    <a:pt x="29215" y="58371"/>
                  </a:lnTo>
                  <a:lnTo>
                    <a:pt x="28830" y="58391"/>
                  </a:lnTo>
                  <a:lnTo>
                    <a:pt x="28446" y="58410"/>
                  </a:lnTo>
                  <a:lnTo>
                    <a:pt x="28062" y="58467"/>
                  </a:lnTo>
                  <a:lnTo>
                    <a:pt x="27678" y="58525"/>
                  </a:lnTo>
                  <a:lnTo>
                    <a:pt x="27313" y="58583"/>
                  </a:lnTo>
                  <a:lnTo>
                    <a:pt x="26564" y="58756"/>
                  </a:lnTo>
                  <a:lnTo>
                    <a:pt x="25815" y="58967"/>
                  </a:lnTo>
                  <a:lnTo>
                    <a:pt x="25085" y="59217"/>
                  </a:lnTo>
                  <a:lnTo>
                    <a:pt x="24374" y="59505"/>
                  </a:lnTo>
                  <a:lnTo>
                    <a:pt x="23664" y="59831"/>
                  </a:lnTo>
                  <a:lnTo>
                    <a:pt x="22972" y="60196"/>
                  </a:lnTo>
                  <a:lnTo>
                    <a:pt x="22300" y="60599"/>
                  </a:lnTo>
                  <a:lnTo>
                    <a:pt x="21647" y="61022"/>
                  </a:lnTo>
                  <a:lnTo>
                    <a:pt x="20994" y="61483"/>
                  </a:lnTo>
                  <a:lnTo>
                    <a:pt x="20379" y="61963"/>
                  </a:lnTo>
                  <a:lnTo>
                    <a:pt x="21205" y="60964"/>
                  </a:lnTo>
                  <a:lnTo>
                    <a:pt x="22069" y="59966"/>
                  </a:lnTo>
                  <a:lnTo>
                    <a:pt x="23798" y="58006"/>
                  </a:lnTo>
                  <a:lnTo>
                    <a:pt x="23779" y="58045"/>
                  </a:lnTo>
                  <a:lnTo>
                    <a:pt x="23779" y="58083"/>
                  </a:lnTo>
                  <a:lnTo>
                    <a:pt x="23817" y="58122"/>
                  </a:lnTo>
                  <a:lnTo>
                    <a:pt x="23856" y="58122"/>
                  </a:lnTo>
                  <a:lnTo>
                    <a:pt x="23894" y="58103"/>
                  </a:lnTo>
                  <a:lnTo>
                    <a:pt x="24048" y="57910"/>
                  </a:lnTo>
                  <a:lnTo>
                    <a:pt x="24201" y="57699"/>
                  </a:lnTo>
                  <a:lnTo>
                    <a:pt x="24336" y="57469"/>
                  </a:lnTo>
                  <a:lnTo>
                    <a:pt x="24470" y="57238"/>
                  </a:lnTo>
                  <a:lnTo>
                    <a:pt x="25488" y="56124"/>
                  </a:lnTo>
                  <a:lnTo>
                    <a:pt x="26545" y="55010"/>
                  </a:lnTo>
                  <a:lnTo>
                    <a:pt x="26910" y="54991"/>
                  </a:lnTo>
                  <a:lnTo>
                    <a:pt x="27275" y="54972"/>
                  </a:lnTo>
                  <a:lnTo>
                    <a:pt x="27659" y="54895"/>
                  </a:lnTo>
                  <a:lnTo>
                    <a:pt x="28024" y="54799"/>
                  </a:lnTo>
                  <a:lnTo>
                    <a:pt x="28389" y="54684"/>
                  </a:lnTo>
                  <a:lnTo>
                    <a:pt x="28734" y="54530"/>
                  </a:lnTo>
                  <a:lnTo>
                    <a:pt x="29042" y="54357"/>
                  </a:lnTo>
                  <a:lnTo>
                    <a:pt x="29330" y="54165"/>
                  </a:lnTo>
                  <a:lnTo>
                    <a:pt x="29368" y="54127"/>
                  </a:lnTo>
                  <a:lnTo>
                    <a:pt x="29387" y="54088"/>
                  </a:lnTo>
                  <a:lnTo>
                    <a:pt x="29407" y="54011"/>
                  </a:lnTo>
                  <a:lnTo>
                    <a:pt x="29387" y="53973"/>
                  </a:lnTo>
                  <a:lnTo>
                    <a:pt x="29368" y="53935"/>
                  </a:lnTo>
                  <a:lnTo>
                    <a:pt x="29330" y="53915"/>
                  </a:lnTo>
                  <a:lnTo>
                    <a:pt x="29291" y="53877"/>
                  </a:lnTo>
                  <a:lnTo>
                    <a:pt x="29080" y="53839"/>
                  </a:lnTo>
                  <a:lnTo>
                    <a:pt x="28850" y="53800"/>
                  </a:lnTo>
                  <a:lnTo>
                    <a:pt x="28408" y="53800"/>
                  </a:lnTo>
                  <a:lnTo>
                    <a:pt x="28177" y="53839"/>
                  </a:lnTo>
                  <a:lnTo>
                    <a:pt x="27947" y="53877"/>
                  </a:lnTo>
                  <a:lnTo>
                    <a:pt x="27716" y="53935"/>
                  </a:lnTo>
                  <a:lnTo>
                    <a:pt x="27486" y="54011"/>
                  </a:lnTo>
                  <a:lnTo>
                    <a:pt x="27486" y="54011"/>
                  </a:lnTo>
                  <a:lnTo>
                    <a:pt x="28984" y="52456"/>
                  </a:lnTo>
                  <a:lnTo>
                    <a:pt x="29426" y="52398"/>
                  </a:lnTo>
                  <a:lnTo>
                    <a:pt x="29868" y="52321"/>
                  </a:lnTo>
                  <a:lnTo>
                    <a:pt x="30290" y="52244"/>
                  </a:lnTo>
                  <a:lnTo>
                    <a:pt x="30732" y="52148"/>
                  </a:lnTo>
                  <a:lnTo>
                    <a:pt x="30501" y="52264"/>
                  </a:lnTo>
                  <a:lnTo>
                    <a:pt x="30482" y="52302"/>
                  </a:lnTo>
                  <a:lnTo>
                    <a:pt x="30482" y="52340"/>
                  </a:lnTo>
                  <a:lnTo>
                    <a:pt x="30501" y="52379"/>
                  </a:lnTo>
                  <a:lnTo>
                    <a:pt x="30540" y="52398"/>
                  </a:lnTo>
                  <a:lnTo>
                    <a:pt x="30674" y="52379"/>
                  </a:lnTo>
                  <a:lnTo>
                    <a:pt x="30789" y="52340"/>
                  </a:lnTo>
                  <a:lnTo>
                    <a:pt x="31039" y="52264"/>
                  </a:lnTo>
                  <a:lnTo>
                    <a:pt x="31270" y="52379"/>
                  </a:lnTo>
                  <a:lnTo>
                    <a:pt x="31500" y="52475"/>
                  </a:lnTo>
                  <a:lnTo>
                    <a:pt x="31769" y="52552"/>
                  </a:lnTo>
                  <a:lnTo>
                    <a:pt x="32038" y="52628"/>
                  </a:lnTo>
                  <a:lnTo>
                    <a:pt x="32307" y="52667"/>
                  </a:lnTo>
                  <a:lnTo>
                    <a:pt x="32595" y="52705"/>
                  </a:lnTo>
                  <a:lnTo>
                    <a:pt x="32883" y="52744"/>
                  </a:lnTo>
                  <a:lnTo>
                    <a:pt x="33747" y="52744"/>
                  </a:lnTo>
                  <a:lnTo>
                    <a:pt x="34304" y="52705"/>
                  </a:lnTo>
                  <a:lnTo>
                    <a:pt x="34804" y="52648"/>
                  </a:lnTo>
                  <a:lnTo>
                    <a:pt x="35246" y="52571"/>
                  </a:lnTo>
                  <a:lnTo>
                    <a:pt x="35284" y="52552"/>
                  </a:lnTo>
                  <a:lnTo>
                    <a:pt x="35322" y="52532"/>
                  </a:lnTo>
                  <a:lnTo>
                    <a:pt x="35342" y="52494"/>
                  </a:lnTo>
                  <a:lnTo>
                    <a:pt x="35342" y="52436"/>
                  </a:lnTo>
                  <a:lnTo>
                    <a:pt x="35342" y="52360"/>
                  </a:lnTo>
                  <a:lnTo>
                    <a:pt x="35303" y="52321"/>
                  </a:lnTo>
                  <a:lnTo>
                    <a:pt x="35284" y="52302"/>
                  </a:lnTo>
                  <a:lnTo>
                    <a:pt x="34996" y="52168"/>
                  </a:lnTo>
                  <a:lnTo>
                    <a:pt x="34708" y="52052"/>
                  </a:lnTo>
                  <a:lnTo>
                    <a:pt x="34400" y="51956"/>
                  </a:lnTo>
                  <a:lnTo>
                    <a:pt x="34093" y="51860"/>
                  </a:lnTo>
                  <a:lnTo>
                    <a:pt x="33459" y="51707"/>
                  </a:lnTo>
                  <a:lnTo>
                    <a:pt x="32806" y="51591"/>
                  </a:lnTo>
                  <a:lnTo>
                    <a:pt x="33286" y="51476"/>
                  </a:lnTo>
                  <a:lnTo>
                    <a:pt x="33767" y="51361"/>
                  </a:lnTo>
                  <a:lnTo>
                    <a:pt x="34247" y="51226"/>
                  </a:lnTo>
                  <a:lnTo>
                    <a:pt x="34708" y="51053"/>
                  </a:lnTo>
                  <a:lnTo>
                    <a:pt x="35150" y="50881"/>
                  </a:lnTo>
                  <a:lnTo>
                    <a:pt x="35591" y="50669"/>
                  </a:lnTo>
                  <a:lnTo>
                    <a:pt x="36033" y="50458"/>
                  </a:lnTo>
                  <a:lnTo>
                    <a:pt x="36436" y="50208"/>
                  </a:lnTo>
                  <a:lnTo>
                    <a:pt x="36494" y="50151"/>
                  </a:lnTo>
                  <a:lnTo>
                    <a:pt x="36513" y="50093"/>
                  </a:lnTo>
                  <a:lnTo>
                    <a:pt x="36494" y="50036"/>
                  </a:lnTo>
                  <a:lnTo>
                    <a:pt x="36436" y="49978"/>
                  </a:lnTo>
                  <a:lnTo>
                    <a:pt x="36244" y="49882"/>
                  </a:lnTo>
                  <a:lnTo>
                    <a:pt x="36052" y="49786"/>
                  </a:lnTo>
                  <a:lnTo>
                    <a:pt x="35860" y="49709"/>
                  </a:lnTo>
                  <a:lnTo>
                    <a:pt x="35668" y="49651"/>
                  </a:lnTo>
                  <a:lnTo>
                    <a:pt x="35457" y="49613"/>
                  </a:lnTo>
                  <a:lnTo>
                    <a:pt x="35265" y="49575"/>
                  </a:lnTo>
                  <a:lnTo>
                    <a:pt x="35073" y="49555"/>
                  </a:lnTo>
                  <a:lnTo>
                    <a:pt x="34881" y="49536"/>
                  </a:lnTo>
                  <a:lnTo>
                    <a:pt x="34477" y="49555"/>
                  </a:lnTo>
                  <a:lnTo>
                    <a:pt x="34093" y="49613"/>
                  </a:lnTo>
                  <a:lnTo>
                    <a:pt x="33709" y="49690"/>
                  </a:lnTo>
                  <a:lnTo>
                    <a:pt x="33325" y="49805"/>
                  </a:lnTo>
                  <a:lnTo>
                    <a:pt x="33613" y="49479"/>
                  </a:lnTo>
                  <a:lnTo>
                    <a:pt x="33882" y="49152"/>
                  </a:lnTo>
                  <a:lnTo>
                    <a:pt x="34112" y="48787"/>
                  </a:lnTo>
                  <a:lnTo>
                    <a:pt x="34324" y="48422"/>
                  </a:lnTo>
                  <a:lnTo>
                    <a:pt x="34477" y="48019"/>
                  </a:lnTo>
                  <a:lnTo>
                    <a:pt x="34535" y="47827"/>
                  </a:lnTo>
                  <a:lnTo>
                    <a:pt x="34592" y="47615"/>
                  </a:lnTo>
                  <a:lnTo>
                    <a:pt x="34631" y="47423"/>
                  </a:lnTo>
                  <a:lnTo>
                    <a:pt x="34669" y="47212"/>
                  </a:lnTo>
                  <a:lnTo>
                    <a:pt x="34689" y="47001"/>
                  </a:lnTo>
                  <a:lnTo>
                    <a:pt x="34689" y="46790"/>
                  </a:lnTo>
                  <a:lnTo>
                    <a:pt x="34669" y="46732"/>
                  </a:lnTo>
                  <a:lnTo>
                    <a:pt x="34631" y="46674"/>
                  </a:lnTo>
                  <a:lnTo>
                    <a:pt x="34573" y="46655"/>
                  </a:lnTo>
                  <a:lnTo>
                    <a:pt x="34496" y="46655"/>
                  </a:lnTo>
                  <a:lnTo>
                    <a:pt x="34151" y="46751"/>
                  </a:lnTo>
                  <a:lnTo>
                    <a:pt x="33805" y="46886"/>
                  </a:lnTo>
                  <a:lnTo>
                    <a:pt x="33478" y="47039"/>
                  </a:lnTo>
                  <a:lnTo>
                    <a:pt x="33152" y="47212"/>
                  </a:lnTo>
                  <a:lnTo>
                    <a:pt x="32845" y="47423"/>
                  </a:lnTo>
                  <a:lnTo>
                    <a:pt x="32537" y="47635"/>
                  </a:lnTo>
                  <a:lnTo>
                    <a:pt x="32249" y="47865"/>
                  </a:lnTo>
                  <a:lnTo>
                    <a:pt x="31980" y="48134"/>
                  </a:lnTo>
                  <a:lnTo>
                    <a:pt x="32057" y="47750"/>
                  </a:lnTo>
                  <a:lnTo>
                    <a:pt x="32096" y="47347"/>
                  </a:lnTo>
                  <a:lnTo>
                    <a:pt x="32096" y="46962"/>
                  </a:lnTo>
                  <a:lnTo>
                    <a:pt x="32057" y="46578"/>
                  </a:lnTo>
                  <a:lnTo>
                    <a:pt x="32019" y="46367"/>
                  </a:lnTo>
                  <a:lnTo>
                    <a:pt x="31923" y="46098"/>
                  </a:lnTo>
                  <a:lnTo>
                    <a:pt x="31807" y="45791"/>
                  </a:lnTo>
                  <a:lnTo>
                    <a:pt x="31635" y="45483"/>
                  </a:lnTo>
                  <a:lnTo>
                    <a:pt x="31558" y="45330"/>
                  </a:lnTo>
                  <a:lnTo>
                    <a:pt x="31443" y="45215"/>
                  </a:lnTo>
                  <a:lnTo>
                    <a:pt x="31346" y="45099"/>
                  </a:lnTo>
                  <a:lnTo>
                    <a:pt x="31231" y="45022"/>
                  </a:lnTo>
                  <a:lnTo>
                    <a:pt x="31116" y="44984"/>
                  </a:lnTo>
                  <a:lnTo>
                    <a:pt x="31001" y="44965"/>
                  </a:lnTo>
                  <a:lnTo>
                    <a:pt x="30886" y="44984"/>
                  </a:lnTo>
                  <a:lnTo>
                    <a:pt x="30751" y="45061"/>
                  </a:lnTo>
                  <a:lnTo>
                    <a:pt x="30597" y="45195"/>
                  </a:lnTo>
                  <a:lnTo>
                    <a:pt x="30444" y="45330"/>
                  </a:lnTo>
                  <a:lnTo>
                    <a:pt x="30309" y="45483"/>
                  </a:lnTo>
                  <a:lnTo>
                    <a:pt x="30194" y="45656"/>
                  </a:lnTo>
                  <a:lnTo>
                    <a:pt x="30098" y="45829"/>
                  </a:lnTo>
                  <a:lnTo>
                    <a:pt x="30002" y="46002"/>
                  </a:lnTo>
                  <a:lnTo>
                    <a:pt x="29829" y="46386"/>
                  </a:lnTo>
                  <a:lnTo>
                    <a:pt x="29714" y="46790"/>
                  </a:lnTo>
                  <a:lnTo>
                    <a:pt x="29618" y="47193"/>
                  </a:lnTo>
                  <a:lnTo>
                    <a:pt x="29541" y="47596"/>
                  </a:lnTo>
                  <a:lnTo>
                    <a:pt x="29464" y="48000"/>
                  </a:lnTo>
                  <a:lnTo>
                    <a:pt x="29349" y="47750"/>
                  </a:lnTo>
                  <a:lnTo>
                    <a:pt x="29195" y="47519"/>
                  </a:lnTo>
                  <a:lnTo>
                    <a:pt x="29042" y="47308"/>
                  </a:lnTo>
                  <a:lnTo>
                    <a:pt x="28869" y="47116"/>
                  </a:lnTo>
                  <a:lnTo>
                    <a:pt x="28677" y="46943"/>
                  </a:lnTo>
                  <a:lnTo>
                    <a:pt x="28465" y="46809"/>
                  </a:lnTo>
                  <a:lnTo>
                    <a:pt x="28254" y="46693"/>
                  </a:lnTo>
                  <a:lnTo>
                    <a:pt x="28024" y="46617"/>
                  </a:lnTo>
                  <a:lnTo>
                    <a:pt x="27966" y="46617"/>
                  </a:lnTo>
                  <a:lnTo>
                    <a:pt x="27928" y="46636"/>
                  </a:lnTo>
                  <a:lnTo>
                    <a:pt x="27870" y="46655"/>
                  </a:lnTo>
                  <a:lnTo>
                    <a:pt x="27851" y="46693"/>
                  </a:lnTo>
                  <a:lnTo>
                    <a:pt x="27716" y="46982"/>
                  </a:lnTo>
                  <a:lnTo>
                    <a:pt x="27620" y="47250"/>
                  </a:lnTo>
                  <a:lnTo>
                    <a:pt x="27543" y="47558"/>
                  </a:lnTo>
                  <a:lnTo>
                    <a:pt x="27505" y="47865"/>
                  </a:lnTo>
                  <a:lnTo>
                    <a:pt x="27505" y="48192"/>
                  </a:lnTo>
                  <a:lnTo>
                    <a:pt x="27524" y="48518"/>
                  </a:lnTo>
                  <a:lnTo>
                    <a:pt x="27563" y="48825"/>
                  </a:lnTo>
                  <a:lnTo>
                    <a:pt x="27640" y="49152"/>
                  </a:lnTo>
                  <a:lnTo>
                    <a:pt x="27736" y="49459"/>
                  </a:lnTo>
                  <a:lnTo>
                    <a:pt x="27851" y="49767"/>
                  </a:lnTo>
                  <a:lnTo>
                    <a:pt x="28004" y="50036"/>
                  </a:lnTo>
                  <a:lnTo>
                    <a:pt x="28158" y="50324"/>
                  </a:lnTo>
                  <a:lnTo>
                    <a:pt x="28350" y="50573"/>
                  </a:lnTo>
                  <a:lnTo>
                    <a:pt x="28581" y="50785"/>
                  </a:lnTo>
                  <a:lnTo>
                    <a:pt x="28811" y="50996"/>
                  </a:lnTo>
                  <a:lnTo>
                    <a:pt x="29061" y="51169"/>
                  </a:lnTo>
                  <a:lnTo>
                    <a:pt x="28984" y="51630"/>
                  </a:lnTo>
                  <a:lnTo>
                    <a:pt x="28907" y="52110"/>
                  </a:lnTo>
                  <a:lnTo>
                    <a:pt x="28907" y="52148"/>
                  </a:lnTo>
                  <a:lnTo>
                    <a:pt x="28926" y="52168"/>
                  </a:lnTo>
                  <a:lnTo>
                    <a:pt x="28907" y="52206"/>
                  </a:lnTo>
                  <a:lnTo>
                    <a:pt x="28869" y="52225"/>
                  </a:lnTo>
                  <a:lnTo>
                    <a:pt x="28850" y="52283"/>
                  </a:lnTo>
                  <a:lnTo>
                    <a:pt x="27774" y="53301"/>
                  </a:lnTo>
                  <a:lnTo>
                    <a:pt x="26718" y="54357"/>
                  </a:lnTo>
                  <a:lnTo>
                    <a:pt x="26698" y="54357"/>
                  </a:lnTo>
                  <a:lnTo>
                    <a:pt x="26679" y="54376"/>
                  </a:lnTo>
                  <a:lnTo>
                    <a:pt x="26660" y="54415"/>
                  </a:lnTo>
                  <a:lnTo>
                    <a:pt x="26391" y="54684"/>
                  </a:lnTo>
                  <a:lnTo>
                    <a:pt x="25930" y="54741"/>
                  </a:lnTo>
                  <a:lnTo>
                    <a:pt x="25892" y="54760"/>
                  </a:lnTo>
                  <a:lnTo>
                    <a:pt x="25872" y="54780"/>
                  </a:lnTo>
                  <a:lnTo>
                    <a:pt x="25853" y="54837"/>
                  </a:lnTo>
                  <a:lnTo>
                    <a:pt x="25872" y="54895"/>
                  </a:lnTo>
                  <a:lnTo>
                    <a:pt x="25892" y="54914"/>
                  </a:lnTo>
                  <a:lnTo>
                    <a:pt x="25930" y="54933"/>
                  </a:lnTo>
                  <a:lnTo>
                    <a:pt x="26122" y="54953"/>
                  </a:lnTo>
                  <a:lnTo>
                    <a:pt x="24874" y="56220"/>
                  </a:lnTo>
                  <a:lnTo>
                    <a:pt x="24874" y="56220"/>
                  </a:lnTo>
                  <a:lnTo>
                    <a:pt x="24970" y="55778"/>
                  </a:lnTo>
                  <a:lnTo>
                    <a:pt x="24989" y="55548"/>
                  </a:lnTo>
                  <a:lnTo>
                    <a:pt x="25008" y="55337"/>
                  </a:lnTo>
                  <a:lnTo>
                    <a:pt x="25008" y="55106"/>
                  </a:lnTo>
                  <a:lnTo>
                    <a:pt x="25008" y="54895"/>
                  </a:lnTo>
                  <a:lnTo>
                    <a:pt x="24989" y="54684"/>
                  </a:lnTo>
                  <a:lnTo>
                    <a:pt x="24951" y="54472"/>
                  </a:lnTo>
                  <a:lnTo>
                    <a:pt x="24912" y="54415"/>
                  </a:lnTo>
                  <a:lnTo>
                    <a:pt x="24854" y="54396"/>
                  </a:lnTo>
                  <a:lnTo>
                    <a:pt x="24797" y="54396"/>
                  </a:lnTo>
                  <a:lnTo>
                    <a:pt x="24739" y="54434"/>
                  </a:lnTo>
                  <a:lnTo>
                    <a:pt x="24624" y="54568"/>
                  </a:lnTo>
                  <a:lnTo>
                    <a:pt x="24528" y="54703"/>
                  </a:lnTo>
                  <a:lnTo>
                    <a:pt x="24374" y="55010"/>
                  </a:lnTo>
                  <a:lnTo>
                    <a:pt x="24240" y="55356"/>
                  </a:lnTo>
                  <a:lnTo>
                    <a:pt x="24125" y="55702"/>
                  </a:lnTo>
                  <a:lnTo>
                    <a:pt x="24048" y="56067"/>
                  </a:lnTo>
                  <a:lnTo>
                    <a:pt x="23990" y="56451"/>
                  </a:lnTo>
                  <a:lnTo>
                    <a:pt x="23952" y="56816"/>
                  </a:lnTo>
                  <a:lnTo>
                    <a:pt x="23933" y="57161"/>
                  </a:lnTo>
                  <a:lnTo>
                    <a:pt x="22799" y="58371"/>
                  </a:lnTo>
                  <a:lnTo>
                    <a:pt x="21685" y="59581"/>
                  </a:lnTo>
                  <a:lnTo>
                    <a:pt x="21801" y="59313"/>
                  </a:lnTo>
                  <a:lnTo>
                    <a:pt x="21916" y="59024"/>
                  </a:lnTo>
                  <a:lnTo>
                    <a:pt x="21993" y="58756"/>
                  </a:lnTo>
                  <a:lnTo>
                    <a:pt x="22069" y="58467"/>
                  </a:lnTo>
                  <a:lnTo>
                    <a:pt x="22127" y="58179"/>
                  </a:lnTo>
                  <a:lnTo>
                    <a:pt x="22146" y="57910"/>
                  </a:lnTo>
                  <a:lnTo>
                    <a:pt x="22165" y="57622"/>
                  </a:lnTo>
                  <a:lnTo>
                    <a:pt x="22127" y="57334"/>
                  </a:lnTo>
                  <a:lnTo>
                    <a:pt x="22108" y="57277"/>
                  </a:lnTo>
                  <a:lnTo>
                    <a:pt x="22069" y="57238"/>
                  </a:lnTo>
                  <a:lnTo>
                    <a:pt x="22012" y="57219"/>
                  </a:lnTo>
                  <a:lnTo>
                    <a:pt x="21973" y="57219"/>
                  </a:lnTo>
                  <a:lnTo>
                    <a:pt x="21935" y="57238"/>
                  </a:lnTo>
                  <a:lnTo>
                    <a:pt x="21801" y="57353"/>
                  </a:lnTo>
                  <a:lnTo>
                    <a:pt x="21666" y="57488"/>
                  </a:lnTo>
                  <a:lnTo>
                    <a:pt x="21551" y="57661"/>
                  </a:lnTo>
                  <a:lnTo>
                    <a:pt x="21436" y="57814"/>
                  </a:lnTo>
                  <a:lnTo>
                    <a:pt x="21340" y="58006"/>
                  </a:lnTo>
                  <a:lnTo>
                    <a:pt x="21244" y="58199"/>
                  </a:lnTo>
                  <a:lnTo>
                    <a:pt x="21186" y="58391"/>
                  </a:lnTo>
                  <a:lnTo>
                    <a:pt x="21128" y="58602"/>
                  </a:lnTo>
                  <a:lnTo>
                    <a:pt x="21071" y="58813"/>
                  </a:lnTo>
                  <a:lnTo>
                    <a:pt x="21032" y="59024"/>
                  </a:lnTo>
                  <a:lnTo>
                    <a:pt x="21013" y="59236"/>
                  </a:lnTo>
                  <a:lnTo>
                    <a:pt x="20994" y="59447"/>
                  </a:lnTo>
                  <a:lnTo>
                    <a:pt x="20994" y="59658"/>
                  </a:lnTo>
                  <a:lnTo>
                    <a:pt x="20994" y="59870"/>
                  </a:lnTo>
                  <a:lnTo>
                    <a:pt x="21032" y="60062"/>
                  </a:lnTo>
                  <a:lnTo>
                    <a:pt x="21051" y="60254"/>
                  </a:lnTo>
                  <a:lnTo>
                    <a:pt x="21032" y="60311"/>
                  </a:lnTo>
                  <a:lnTo>
                    <a:pt x="19649" y="61886"/>
                  </a:lnTo>
                  <a:lnTo>
                    <a:pt x="18958" y="62693"/>
                  </a:lnTo>
                  <a:lnTo>
                    <a:pt x="18286" y="63500"/>
                  </a:lnTo>
                  <a:lnTo>
                    <a:pt x="17633" y="64306"/>
                  </a:lnTo>
                  <a:lnTo>
                    <a:pt x="16980" y="65132"/>
                  </a:lnTo>
                  <a:lnTo>
                    <a:pt x="16346" y="65958"/>
                  </a:lnTo>
                  <a:lnTo>
                    <a:pt x="15712" y="66803"/>
                  </a:lnTo>
                  <a:lnTo>
                    <a:pt x="15040" y="67303"/>
                  </a:lnTo>
                  <a:lnTo>
                    <a:pt x="14694" y="67552"/>
                  </a:lnTo>
                  <a:lnTo>
                    <a:pt x="14348" y="67783"/>
                  </a:lnTo>
                  <a:lnTo>
                    <a:pt x="14310" y="67802"/>
                  </a:lnTo>
                  <a:lnTo>
                    <a:pt x="14291" y="67841"/>
                  </a:lnTo>
                  <a:lnTo>
                    <a:pt x="14291" y="67879"/>
                  </a:lnTo>
                  <a:lnTo>
                    <a:pt x="14310" y="67917"/>
                  </a:lnTo>
                  <a:lnTo>
                    <a:pt x="14329" y="67937"/>
                  </a:lnTo>
                  <a:lnTo>
                    <a:pt x="14367" y="67956"/>
                  </a:lnTo>
                  <a:lnTo>
                    <a:pt x="14406" y="67975"/>
                  </a:lnTo>
                  <a:lnTo>
                    <a:pt x="14444" y="67956"/>
                  </a:lnTo>
                  <a:lnTo>
                    <a:pt x="14732" y="67764"/>
                  </a:lnTo>
                  <a:lnTo>
                    <a:pt x="14752" y="67802"/>
                  </a:lnTo>
                  <a:lnTo>
                    <a:pt x="14771" y="67821"/>
                  </a:lnTo>
                  <a:lnTo>
                    <a:pt x="14809" y="67841"/>
                  </a:lnTo>
                  <a:lnTo>
                    <a:pt x="14867" y="67841"/>
                  </a:lnTo>
                  <a:lnTo>
                    <a:pt x="14963" y="67802"/>
                  </a:lnTo>
                  <a:lnTo>
                    <a:pt x="14118" y="69012"/>
                  </a:lnTo>
                  <a:lnTo>
                    <a:pt x="13292" y="70241"/>
                  </a:lnTo>
                  <a:lnTo>
                    <a:pt x="13791" y="69012"/>
                  </a:lnTo>
                  <a:lnTo>
                    <a:pt x="14271" y="67783"/>
                  </a:lnTo>
                  <a:lnTo>
                    <a:pt x="14752" y="66554"/>
                  </a:lnTo>
                  <a:lnTo>
                    <a:pt x="15193" y="65324"/>
                  </a:lnTo>
                  <a:lnTo>
                    <a:pt x="16096" y="62847"/>
                  </a:lnTo>
                  <a:lnTo>
                    <a:pt x="16960" y="60369"/>
                  </a:lnTo>
                  <a:lnTo>
                    <a:pt x="17018" y="60350"/>
                  </a:lnTo>
                  <a:lnTo>
                    <a:pt x="17441" y="60100"/>
                  </a:lnTo>
                  <a:lnTo>
                    <a:pt x="17652" y="59966"/>
                  </a:lnTo>
                  <a:lnTo>
                    <a:pt x="17844" y="59812"/>
                  </a:lnTo>
                  <a:lnTo>
                    <a:pt x="18055" y="59658"/>
                  </a:lnTo>
                  <a:lnTo>
                    <a:pt x="18247" y="59485"/>
                  </a:lnTo>
                  <a:lnTo>
                    <a:pt x="18439" y="59313"/>
                  </a:lnTo>
                  <a:lnTo>
                    <a:pt x="18612" y="59120"/>
                  </a:lnTo>
                  <a:lnTo>
                    <a:pt x="18766" y="58928"/>
                  </a:lnTo>
                  <a:lnTo>
                    <a:pt x="18919" y="58717"/>
                  </a:lnTo>
                  <a:lnTo>
                    <a:pt x="19054" y="58506"/>
                  </a:lnTo>
                  <a:lnTo>
                    <a:pt x="19188" y="58295"/>
                  </a:lnTo>
                  <a:lnTo>
                    <a:pt x="19284" y="58083"/>
                  </a:lnTo>
                  <a:lnTo>
                    <a:pt x="19361" y="57853"/>
                  </a:lnTo>
                  <a:lnTo>
                    <a:pt x="19419" y="57642"/>
                  </a:lnTo>
                  <a:lnTo>
                    <a:pt x="19457" y="57411"/>
                  </a:lnTo>
                  <a:lnTo>
                    <a:pt x="19457" y="57334"/>
                  </a:lnTo>
                  <a:lnTo>
                    <a:pt x="19419" y="57257"/>
                  </a:lnTo>
                  <a:lnTo>
                    <a:pt x="19380" y="57219"/>
                  </a:lnTo>
                  <a:lnTo>
                    <a:pt x="19342" y="57219"/>
                  </a:lnTo>
                  <a:lnTo>
                    <a:pt x="19304" y="57200"/>
                  </a:lnTo>
                  <a:lnTo>
                    <a:pt x="19265" y="57219"/>
                  </a:lnTo>
                  <a:lnTo>
                    <a:pt x="19035" y="57315"/>
                  </a:lnTo>
                  <a:lnTo>
                    <a:pt x="18823" y="57430"/>
                  </a:lnTo>
                  <a:lnTo>
                    <a:pt x="18612" y="57565"/>
                  </a:lnTo>
                  <a:lnTo>
                    <a:pt x="18401" y="57699"/>
                  </a:lnTo>
                  <a:lnTo>
                    <a:pt x="18190" y="57872"/>
                  </a:lnTo>
                  <a:lnTo>
                    <a:pt x="17998" y="58026"/>
                  </a:lnTo>
                  <a:lnTo>
                    <a:pt x="17805" y="58218"/>
                  </a:lnTo>
                  <a:lnTo>
                    <a:pt x="17633" y="58410"/>
                  </a:lnTo>
                  <a:lnTo>
                    <a:pt x="17633" y="58410"/>
                  </a:lnTo>
                  <a:lnTo>
                    <a:pt x="18862" y="54857"/>
                  </a:lnTo>
                  <a:lnTo>
                    <a:pt x="19496" y="53109"/>
                  </a:lnTo>
                  <a:lnTo>
                    <a:pt x="20130" y="51399"/>
                  </a:lnTo>
                  <a:lnTo>
                    <a:pt x="21532" y="47654"/>
                  </a:lnTo>
                  <a:lnTo>
                    <a:pt x="21877" y="47481"/>
                  </a:lnTo>
                  <a:lnTo>
                    <a:pt x="22204" y="47289"/>
                  </a:lnTo>
                  <a:lnTo>
                    <a:pt x="22530" y="47058"/>
                  </a:lnTo>
                  <a:lnTo>
                    <a:pt x="22819" y="46809"/>
                  </a:lnTo>
                  <a:lnTo>
                    <a:pt x="23087" y="46521"/>
                  </a:lnTo>
                  <a:lnTo>
                    <a:pt x="23337" y="46213"/>
                  </a:lnTo>
                  <a:lnTo>
                    <a:pt x="23548" y="45906"/>
                  </a:lnTo>
                  <a:lnTo>
                    <a:pt x="23721" y="45579"/>
                  </a:lnTo>
                  <a:lnTo>
                    <a:pt x="23721" y="45541"/>
                  </a:lnTo>
                  <a:lnTo>
                    <a:pt x="23721" y="45503"/>
                  </a:lnTo>
                  <a:lnTo>
                    <a:pt x="23702" y="45407"/>
                  </a:lnTo>
                  <a:lnTo>
                    <a:pt x="23664" y="45368"/>
                  </a:lnTo>
                  <a:lnTo>
                    <a:pt x="23625" y="45349"/>
                  </a:lnTo>
                  <a:lnTo>
                    <a:pt x="23587" y="45349"/>
                  </a:lnTo>
                  <a:lnTo>
                    <a:pt x="23529" y="45368"/>
                  </a:lnTo>
                  <a:lnTo>
                    <a:pt x="23145" y="45522"/>
                  </a:lnTo>
                  <a:lnTo>
                    <a:pt x="22761" y="45733"/>
                  </a:lnTo>
                  <a:lnTo>
                    <a:pt x="22569" y="45848"/>
                  </a:lnTo>
                  <a:lnTo>
                    <a:pt x="22396" y="45983"/>
                  </a:lnTo>
                  <a:lnTo>
                    <a:pt x="22223" y="46117"/>
                  </a:lnTo>
                  <a:lnTo>
                    <a:pt x="22050" y="46271"/>
                  </a:lnTo>
                  <a:lnTo>
                    <a:pt x="22953" y="43908"/>
                  </a:lnTo>
                  <a:lnTo>
                    <a:pt x="23875" y="41546"/>
                  </a:lnTo>
                  <a:lnTo>
                    <a:pt x="24682" y="41027"/>
                  </a:lnTo>
                  <a:lnTo>
                    <a:pt x="25527" y="40528"/>
                  </a:lnTo>
                  <a:lnTo>
                    <a:pt x="26391" y="40048"/>
                  </a:lnTo>
                  <a:lnTo>
                    <a:pt x="27255" y="39625"/>
                  </a:lnTo>
                  <a:lnTo>
                    <a:pt x="27294" y="39664"/>
                  </a:lnTo>
                  <a:lnTo>
                    <a:pt x="27351" y="39664"/>
                  </a:lnTo>
                  <a:lnTo>
                    <a:pt x="27524" y="39644"/>
                  </a:lnTo>
                  <a:lnTo>
                    <a:pt x="27716" y="39664"/>
                  </a:lnTo>
                  <a:lnTo>
                    <a:pt x="27889" y="39702"/>
                  </a:lnTo>
                  <a:lnTo>
                    <a:pt x="28081" y="39760"/>
                  </a:lnTo>
                  <a:lnTo>
                    <a:pt x="28273" y="39817"/>
                  </a:lnTo>
                  <a:lnTo>
                    <a:pt x="28465" y="39913"/>
                  </a:lnTo>
                  <a:lnTo>
                    <a:pt x="28619" y="39990"/>
                  </a:lnTo>
                  <a:lnTo>
                    <a:pt x="28792" y="40105"/>
                  </a:lnTo>
                  <a:lnTo>
                    <a:pt x="28600" y="40163"/>
                  </a:lnTo>
                  <a:lnTo>
                    <a:pt x="28408" y="40240"/>
                  </a:lnTo>
                  <a:lnTo>
                    <a:pt x="28216" y="40278"/>
                  </a:lnTo>
                  <a:lnTo>
                    <a:pt x="28004" y="40297"/>
                  </a:lnTo>
                  <a:lnTo>
                    <a:pt x="27851" y="40297"/>
                  </a:lnTo>
                  <a:lnTo>
                    <a:pt x="27716" y="40278"/>
                  </a:lnTo>
                  <a:lnTo>
                    <a:pt x="27582" y="40240"/>
                  </a:lnTo>
                  <a:lnTo>
                    <a:pt x="27447" y="40201"/>
                  </a:lnTo>
                  <a:lnTo>
                    <a:pt x="27198" y="40086"/>
                  </a:lnTo>
                  <a:lnTo>
                    <a:pt x="26929" y="39971"/>
                  </a:lnTo>
                  <a:lnTo>
                    <a:pt x="26852" y="39971"/>
                  </a:lnTo>
                  <a:lnTo>
                    <a:pt x="26794" y="39990"/>
                  </a:lnTo>
                  <a:lnTo>
                    <a:pt x="26775" y="40029"/>
                  </a:lnTo>
                  <a:lnTo>
                    <a:pt x="26756" y="40048"/>
                  </a:lnTo>
                  <a:lnTo>
                    <a:pt x="26756" y="40086"/>
                  </a:lnTo>
                  <a:lnTo>
                    <a:pt x="26775" y="40125"/>
                  </a:lnTo>
                  <a:lnTo>
                    <a:pt x="26890" y="40259"/>
                  </a:lnTo>
                  <a:lnTo>
                    <a:pt x="27006" y="40355"/>
                  </a:lnTo>
                  <a:lnTo>
                    <a:pt x="27140" y="40432"/>
                  </a:lnTo>
                  <a:lnTo>
                    <a:pt x="27275" y="40509"/>
                  </a:lnTo>
                  <a:lnTo>
                    <a:pt x="27428" y="40547"/>
                  </a:lnTo>
                  <a:lnTo>
                    <a:pt x="27582" y="40586"/>
                  </a:lnTo>
                  <a:lnTo>
                    <a:pt x="27736" y="40605"/>
                  </a:lnTo>
                  <a:lnTo>
                    <a:pt x="27908" y="40605"/>
                  </a:lnTo>
                  <a:lnTo>
                    <a:pt x="28081" y="40586"/>
                  </a:lnTo>
                  <a:lnTo>
                    <a:pt x="28235" y="40566"/>
                  </a:lnTo>
                  <a:lnTo>
                    <a:pt x="28561" y="40490"/>
                  </a:lnTo>
                  <a:lnTo>
                    <a:pt x="28869" y="40394"/>
                  </a:lnTo>
                  <a:lnTo>
                    <a:pt x="29138" y="40259"/>
                  </a:lnTo>
                  <a:lnTo>
                    <a:pt x="29176" y="40221"/>
                  </a:lnTo>
                  <a:lnTo>
                    <a:pt x="29215" y="40144"/>
                  </a:lnTo>
                  <a:lnTo>
                    <a:pt x="29195" y="40086"/>
                  </a:lnTo>
                  <a:lnTo>
                    <a:pt x="29157" y="40029"/>
                  </a:lnTo>
                  <a:lnTo>
                    <a:pt x="29022" y="39913"/>
                  </a:lnTo>
                  <a:lnTo>
                    <a:pt x="28850" y="39798"/>
                  </a:lnTo>
                  <a:lnTo>
                    <a:pt x="28657" y="39702"/>
                  </a:lnTo>
                  <a:lnTo>
                    <a:pt x="28465" y="39606"/>
                  </a:lnTo>
                  <a:lnTo>
                    <a:pt x="28273" y="39548"/>
                  </a:lnTo>
                  <a:lnTo>
                    <a:pt x="28062" y="39491"/>
                  </a:lnTo>
                  <a:lnTo>
                    <a:pt x="27851" y="39452"/>
                  </a:lnTo>
                  <a:lnTo>
                    <a:pt x="27659" y="39433"/>
                  </a:lnTo>
                  <a:lnTo>
                    <a:pt x="28312" y="39145"/>
                  </a:lnTo>
                  <a:lnTo>
                    <a:pt x="29003" y="38876"/>
                  </a:lnTo>
                  <a:lnTo>
                    <a:pt x="29695" y="38626"/>
                  </a:lnTo>
                  <a:lnTo>
                    <a:pt x="30386" y="38396"/>
                  </a:lnTo>
                  <a:lnTo>
                    <a:pt x="31193" y="38146"/>
                  </a:lnTo>
                  <a:lnTo>
                    <a:pt x="32019" y="37916"/>
                  </a:lnTo>
                  <a:lnTo>
                    <a:pt x="32384" y="37916"/>
                  </a:lnTo>
                  <a:lnTo>
                    <a:pt x="32768" y="37935"/>
                  </a:lnTo>
                  <a:lnTo>
                    <a:pt x="33536" y="38012"/>
                  </a:lnTo>
                  <a:lnTo>
                    <a:pt x="35034" y="38204"/>
                  </a:lnTo>
                  <a:lnTo>
                    <a:pt x="35918" y="38338"/>
                  </a:lnTo>
                  <a:lnTo>
                    <a:pt x="36763" y="38473"/>
                  </a:lnTo>
                  <a:lnTo>
                    <a:pt x="37589" y="38646"/>
                  </a:lnTo>
                  <a:lnTo>
                    <a:pt x="38415" y="38819"/>
                  </a:lnTo>
                  <a:lnTo>
                    <a:pt x="39241" y="39049"/>
                  </a:lnTo>
                  <a:lnTo>
                    <a:pt x="40047" y="39299"/>
                  </a:lnTo>
                  <a:lnTo>
                    <a:pt x="40854" y="39587"/>
                  </a:lnTo>
                  <a:lnTo>
                    <a:pt x="41680" y="39913"/>
                  </a:lnTo>
                  <a:lnTo>
                    <a:pt x="41757" y="39913"/>
                  </a:lnTo>
                  <a:lnTo>
                    <a:pt x="41795" y="39875"/>
                  </a:lnTo>
                  <a:lnTo>
                    <a:pt x="41795" y="39817"/>
                  </a:lnTo>
                  <a:lnTo>
                    <a:pt x="41795" y="39779"/>
                  </a:lnTo>
                  <a:lnTo>
                    <a:pt x="41757" y="39760"/>
                  </a:lnTo>
                  <a:lnTo>
                    <a:pt x="41353" y="39529"/>
                  </a:lnTo>
                  <a:lnTo>
                    <a:pt x="40931" y="39337"/>
                  </a:lnTo>
                  <a:lnTo>
                    <a:pt x="40489" y="39145"/>
                  </a:lnTo>
                  <a:lnTo>
                    <a:pt x="40067" y="38972"/>
                  </a:lnTo>
                  <a:lnTo>
                    <a:pt x="39625" y="38819"/>
                  </a:lnTo>
                  <a:lnTo>
                    <a:pt x="39183" y="38703"/>
                  </a:lnTo>
                  <a:lnTo>
                    <a:pt x="38741" y="38569"/>
                  </a:lnTo>
                  <a:lnTo>
                    <a:pt x="38299" y="38473"/>
                  </a:lnTo>
                  <a:lnTo>
                    <a:pt x="37397" y="38300"/>
                  </a:lnTo>
                  <a:lnTo>
                    <a:pt x="36475" y="38146"/>
                  </a:lnTo>
                  <a:lnTo>
                    <a:pt x="35553" y="38031"/>
                  </a:lnTo>
                  <a:lnTo>
                    <a:pt x="34612" y="37935"/>
                  </a:lnTo>
                  <a:lnTo>
                    <a:pt x="33709" y="37820"/>
                  </a:lnTo>
                  <a:lnTo>
                    <a:pt x="33229" y="37762"/>
                  </a:lnTo>
                  <a:lnTo>
                    <a:pt x="32768" y="37724"/>
                  </a:lnTo>
                  <a:lnTo>
                    <a:pt x="32787" y="37705"/>
                  </a:lnTo>
                  <a:lnTo>
                    <a:pt x="33325" y="37724"/>
                  </a:lnTo>
                  <a:lnTo>
                    <a:pt x="33843" y="37724"/>
                  </a:lnTo>
                  <a:lnTo>
                    <a:pt x="34919" y="37685"/>
                  </a:lnTo>
                  <a:lnTo>
                    <a:pt x="35975" y="37628"/>
                  </a:lnTo>
                  <a:lnTo>
                    <a:pt x="36494" y="37608"/>
                  </a:lnTo>
                  <a:lnTo>
                    <a:pt x="37339" y="37608"/>
                  </a:lnTo>
                  <a:lnTo>
                    <a:pt x="37666" y="37628"/>
                  </a:lnTo>
                  <a:lnTo>
                    <a:pt x="37973" y="37666"/>
                  </a:lnTo>
                  <a:lnTo>
                    <a:pt x="38280" y="37724"/>
                  </a:lnTo>
                  <a:lnTo>
                    <a:pt x="38568" y="37781"/>
                  </a:lnTo>
                  <a:lnTo>
                    <a:pt x="38876" y="37858"/>
                  </a:lnTo>
                  <a:lnTo>
                    <a:pt x="39471" y="38031"/>
                  </a:lnTo>
                  <a:lnTo>
                    <a:pt x="40047" y="38262"/>
                  </a:lnTo>
                  <a:lnTo>
                    <a:pt x="40624" y="38511"/>
                  </a:lnTo>
                  <a:lnTo>
                    <a:pt x="41181" y="38780"/>
                  </a:lnTo>
                  <a:lnTo>
                    <a:pt x="41718" y="39068"/>
                  </a:lnTo>
                  <a:lnTo>
                    <a:pt x="42698" y="39587"/>
                  </a:lnTo>
                  <a:lnTo>
                    <a:pt x="43332" y="39952"/>
                  </a:lnTo>
                  <a:lnTo>
                    <a:pt x="43639" y="40144"/>
                  </a:lnTo>
                  <a:lnTo>
                    <a:pt x="43927" y="40336"/>
                  </a:lnTo>
                  <a:lnTo>
                    <a:pt x="44177" y="40528"/>
                  </a:lnTo>
                  <a:lnTo>
                    <a:pt x="44388" y="40720"/>
                  </a:lnTo>
                  <a:lnTo>
                    <a:pt x="44542" y="40874"/>
                  </a:lnTo>
                  <a:lnTo>
                    <a:pt x="44580" y="40970"/>
                  </a:lnTo>
                  <a:lnTo>
                    <a:pt x="44599" y="41027"/>
                  </a:lnTo>
                  <a:lnTo>
                    <a:pt x="44599" y="41104"/>
                  </a:lnTo>
                  <a:lnTo>
                    <a:pt x="44580" y="41162"/>
                  </a:lnTo>
                  <a:lnTo>
                    <a:pt x="44542" y="41219"/>
                  </a:lnTo>
                  <a:lnTo>
                    <a:pt x="44465" y="41277"/>
                  </a:lnTo>
                  <a:lnTo>
                    <a:pt x="44369" y="41315"/>
                  </a:lnTo>
                  <a:lnTo>
                    <a:pt x="44234" y="41354"/>
                  </a:lnTo>
                  <a:lnTo>
                    <a:pt x="44081" y="41373"/>
                  </a:lnTo>
                  <a:lnTo>
                    <a:pt x="43889" y="41392"/>
                  </a:lnTo>
                  <a:lnTo>
                    <a:pt x="43351" y="41412"/>
                  </a:lnTo>
                  <a:lnTo>
                    <a:pt x="42832" y="41412"/>
                  </a:lnTo>
                  <a:lnTo>
                    <a:pt x="42333" y="41392"/>
                  </a:lnTo>
                  <a:lnTo>
                    <a:pt x="41834" y="41354"/>
                  </a:lnTo>
                  <a:lnTo>
                    <a:pt x="41353" y="41296"/>
                  </a:lnTo>
                  <a:lnTo>
                    <a:pt x="40892" y="41239"/>
                  </a:lnTo>
                  <a:lnTo>
                    <a:pt x="40431" y="41143"/>
                  </a:lnTo>
                  <a:lnTo>
                    <a:pt x="39970" y="41047"/>
                  </a:lnTo>
                  <a:lnTo>
                    <a:pt x="39529" y="40912"/>
                  </a:lnTo>
                  <a:lnTo>
                    <a:pt x="39068" y="40778"/>
                  </a:lnTo>
                  <a:lnTo>
                    <a:pt x="38626" y="40624"/>
                  </a:lnTo>
                  <a:lnTo>
                    <a:pt x="38184" y="40451"/>
                  </a:lnTo>
                  <a:lnTo>
                    <a:pt x="37723" y="40259"/>
                  </a:lnTo>
                  <a:lnTo>
                    <a:pt x="37262" y="40067"/>
                  </a:lnTo>
                  <a:lnTo>
                    <a:pt x="36340" y="39606"/>
                  </a:lnTo>
                  <a:lnTo>
                    <a:pt x="35707" y="39299"/>
                  </a:lnTo>
                  <a:lnTo>
                    <a:pt x="35092" y="39011"/>
                  </a:lnTo>
                  <a:lnTo>
                    <a:pt x="34458" y="38780"/>
                  </a:lnTo>
                  <a:lnTo>
                    <a:pt x="33824" y="38569"/>
                  </a:lnTo>
                  <a:lnTo>
                    <a:pt x="33517" y="38492"/>
                  </a:lnTo>
                  <a:lnTo>
                    <a:pt x="33190" y="38415"/>
                  </a:lnTo>
                  <a:lnTo>
                    <a:pt x="32864" y="38358"/>
                  </a:lnTo>
                  <a:lnTo>
                    <a:pt x="32537" y="38300"/>
                  </a:lnTo>
                  <a:lnTo>
                    <a:pt x="32192" y="38262"/>
                  </a:lnTo>
                  <a:lnTo>
                    <a:pt x="31846" y="38242"/>
                  </a:lnTo>
                  <a:lnTo>
                    <a:pt x="31519" y="38223"/>
                  </a:lnTo>
                  <a:lnTo>
                    <a:pt x="31154" y="38242"/>
                  </a:lnTo>
                  <a:lnTo>
                    <a:pt x="31135" y="38242"/>
                  </a:lnTo>
                  <a:lnTo>
                    <a:pt x="31116" y="38262"/>
                  </a:lnTo>
                  <a:lnTo>
                    <a:pt x="31097" y="38300"/>
                  </a:lnTo>
                  <a:lnTo>
                    <a:pt x="31097" y="38358"/>
                  </a:lnTo>
                  <a:lnTo>
                    <a:pt x="31116" y="38377"/>
                  </a:lnTo>
                  <a:lnTo>
                    <a:pt x="31154" y="38377"/>
                  </a:lnTo>
                  <a:lnTo>
                    <a:pt x="31692" y="38454"/>
                  </a:lnTo>
                  <a:lnTo>
                    <a:pt x="32211" y="38550"/>
                  </a:lnTo>
                  <a:lnTo>
                    <a:pt x="32729" y="38684"/>
                  </a:lnTo>
                  <a:lnTo>
                    <a:pt x="33248" y="38819"/>
                  </a:lnTo>
                  <a:lnTo>
                    <a:pt x="33728" y="38972"/>
                  </a:lnTo>
                  <a:lnTo>
                    <a:pt x="34228" y="39126"/>
                  </a:lnTo>
                  <a:lnTo>
                    <a:pt x="34708" y="39318"/>
                  </a:lnTo>
                  <a:lnTo>
                    <a:pt x="35188" y="39510"/>
                  </a:lnTo>
                  <a:lnTo>
                    <a:pt x="36129" y="39913"/>
                  </a:lnTo>
                  <a:lnTo>
                    <a:pt x="37089" y="40355"/>
                  </a:lnTo>
                  <a:lnTo>
                    <a:pt x="38050" y="40797"/>
                  </a:lnTo>
                  <a:lnTo>
                    <a:pt x="39029" y="41239"/>
                  </a:lnTo>
                  <a:lnTo>
                    <a:pt x="39394" y="41373"/>
                  </a:lnTo>
                  <a:lnTo>
                    <a:pt x="39778" y="41508"/>
                  </a:lnTo>
                  <a:lnTo>
                    <a:pt x="40182" y="41584"/>
                  </a:lnTo>
                  <a:lnTo>
                    <a:pt x="40566" y="41661"/>
                  </a:lnTo>
                  <a:lnTo>
                    <a:pt x="40969" y="41719"/>
                  </a:lnTo>
                  <a:lnTo>
                    <a:pt x="41392" y="41738"/>
                  </a:lnTo>
                  <a:lnTo>
                    <a:pt x="41795" y="41757"/>
                  </a:lnTo>
                  <a:lnTo>
                    <a:pt x="42218" y="41776"/>
                  </a:lnTo>
                  <a:lnTo>
                    <a:pt x="43044" y="41757"/>
                  </a:lnTo>
                  <a:lnTo>
                    <a:pt x="43870" y="41700"/>
                  </a:lnTo>
                  <a:lnTo>
                    <a:pt x="44676" y="41661"/>
                  </a:lnTo>
                  <a:lnTo>
                    <a:pt x="45464" y="41642"/>
                  </a:lnTo>
                  <a:lnTo>
                    <a:pt x="45521" y="41642"/>
                  </a:lnTo>
                  <a:lnTo>
                    <a:pt x="45560" y="41604"/>
                  </a:lnTo>
                  <a:lnTo>
                    <a:pt x="45598" y="41584"/>
                  </a:lnTo>
                  <a:lnTo>
                    <a:pt x="45617" y="41546"/>
                  </a:lnTo>
                  <a:lnTo>
                    <a:pt x="45617" y="41488"/>
                  </a:lnTo>
                  <a:lnTo>
                    <a:pt x="45617" y="41450"/>
                  </a:lnTo>
                  <a:lnTo>
                    <a:pt x="45617" y="41392"/>
                  </a:lnTo>
                  <a:lnTo>
                    <a:pt x="45579" y="41373"/>
                  </a:lnTo>
                  <a:lnTo>
                    <a:pt x="44849" y="40816"/>
                  </a:lnTo>
                  <a:lnTo>
                    <a:pt x="44119" y="40278"/>
                  </a:lnTo>
                  <a:lnTo>
                    <a:pt x="43389" y="39760"/>
                  </a:lnTo>
                  <a:lnTo>
                    <a:pt x="42640" y="39260"/>
                  </a:lnTo>
                  <a:lnTo>
                    <a:pt x="41872" y="38819"/>
                  </a:lnTo>
                  <a:lnTo>
                    <a:pt x="41469" y="38607"/>
                  </a:lnTo>
                  <a:lnTo>
                    <a:pt x="41084" y="38396"/>
                  </a:lnTo>
                  <a:lnTo>
                    <a:pt x="40662" y="38204"/>
                  </a:lnTo>
                  <a:lnTo>
                    <a:pt x="40259" y="38031"/>
                  </a:lnTo>
                  <a:lnTo>
                    <a:pt x="39836" y="37858"/>
                  </a:lnTo>
                  <a:lnTo>
                    <a:pt x="39394" y="37705"/>
                  </a:lnTo>
                  <a:lnTo>
                    <a:pt x="39068" y="37589"/>
                  </a:lnTo>
                  <a:lnTo>
                    <a:pt x="38722" y="37512"/>
                  </a:lnTo>
                  <a:lnTo>
                    <a:pt x="38376" y="37436"/>
                  </a:lnTo>
                  <a:lnTo>
                    <a:pt x="38011" y="37397"/>
                  </a:lnTo>
                  <a:lnTo>
                    <a:pt x="37666" y="37359"/>
                  </a:lnTo>
                  <a:lnTo>
                    <a:pt x="37320" y="37340"/>
                  </a:lnTo>
                  <a:lnTo>
                    <a:pt x="36590" y="37320"/>
                  </a:lnTo>
                  <a:lnTo>
                    <a:pt x="35879" y="37340"/>
                  </a:lnTo>
                  <a:lnTo>
                    <a:pt x="35169" y="37397"/>
                  </a:lnTo>
                  <a:lnTo>
                    <a:pt x="33728" y="37493"/>
                  </a:lnTo>
                  <a:lnTo>
                    <a:pt x="33728" y="37493"/>
                  </a:lnTo>
                  <a:lnTo>
                    <a:pt x="35764" y="36994"/>
                  </a:lnTo>
                  <a:lnTo>
                    <a:pt x="36782" y="36744"/>
                  </a:lnTo>
                  <a:lnTo>
                    <a:pt x="37781" y="36494"/>
                  </a:lnTo>
                  <a:lnTo>
                    <a:pt x="38780" y="36245"/>
                  </a:lnTo>
                  <a:lnTo>
                    <a:pt x="39759" y="35995"/>
                  </a:lnTo>
                  <a:lnTo>
                    <a:pt x="40739" y="35784"/>
                  </a:lnTo>
                  <a:lnTo>
                    <a:pt x="41718" y="35611"/>
                  </a:lnTo>
                  <a:lnTo>
                    <a:pt x="41968" y="35861"/>
                  </a:lnTo>
                  <a:lnTo>
                    <a:pt x="42218" y="36110"/>
                  </a:lnTo>
                  <a:lnTo>
                    <a:pt x="42352" y="36226"/>
                  </a:lnTo>
                  <a:lnTo>
                    <a:pt x="42487" y="36322"/>
                  </a:lnTo>
                  <a:lnTo>
                    <a:pt x="42640" y="36398"/>
                  </a:lnTo>
                  <a:lnTo>
                    <a:pt x="42813" y="36475"/>
                  </a:lnTo>
                  <a:lnTo>
                    <a:pt x="42909" y="36514"/>
                  </a:lnTo>
                  <a:lnTo>
                    <a:pt x="43024" y="36533"/>
                  </a:lnTo>
                  <a:lnTo>
                    <a:pt x="43159" y="36533"/>
                  </a:lnTo>
                  <a:lnTo>
                    <a:pt x="43293" y="36514"/>
                  </a:lnTo>
                  <a:lnTo>
                    <a:pt x="43409" y="36494"/>
                  </a:lnTo>
                  <a:lnTo>
                    <a:pt x="43524" y="36437"/>
                  </a:lnTo>
                  <a:lnTo>
                    <a:pt x="43620" y="36360"/>
                  </a:lnTo>
                  <a:lnTo>
                    <a:pt x="43677" y="36264"/>
                  </a:lnTo>
                  <a:lnTo>
                    <a:pt x="43697" y="36168"/>
                  </a:lnTo>
                  <a:lnTo>
                    <a:pt x="43677" y="36053"/>
                  </a:lnTo>
                  <a:lnTo>
                    <a:pt x="43639" y="35957"/>
                  </a:lnTo>
                  <a:lnTo>
                    <a:pt x="43601" y="35861"/>
                  </a:lnTo>
                  <a:lnTo>
                    <a:pt x="43447" y="35688"/>
                  </a:lnTo>
                  <a:lnTo>
                    <a:pt x="43313" y="35534"/>
                  </a:lnTo>
                  <a:lnTo>
                    <a:pt x="43159" y="35400"/>
                  </a:lnTo>
                  <a:lnTo>
                    <a:pt x="43735" y="35342"/>
                  </a:lnTo>
                  <a:lnTo>
                    <a:pt x="44292" y="35284"/>
                  </a:lnTo>
                  <a:lnTo>
                    <a:pt x="44868" y="35246"/>
                  </a:lnTo>
                  <a:lnTo>
                    <a:pt x="45425" y="35227"/>
                  </a:lnTo>
                  <a:lnTo>
                    <a:pt x="45464" y="35304"/>
                  </a:lnTo>
                  <a:lnTo>
                    <a:pt x="45521" y="35361"/>
                  </a:lnTo>
                  <a:lnTo>
                    <a:pt x="45656" y="35419"/>
                  </a:lnTo>
                  <a:lnTo>
                    <a:pt x="45733" y="35553"/>
                  </a:lnTo>
                  <a:lnTo>
                    <a:pt x="45809" y="35688"/>
                  </a:lnTo>
                  <a:lnTo>
                    <a:pt x="45905" y="35803"/>
                  </a:lnTo>
                  <a:lnTo>
                    <a:pt x="46002" y="35918"/>
                  </a:lnTo>
                  <a:lnTo>
                    <a:pt x="46040" y="35957"/>
                  </a:lnTo>
                  <a:lnTo>
                    <a:pt x="46136" y="35957"/>
                  </a:lnTo>
                  <a:lnTo>
                    <a:pt x="46194" y="35995"/>
                  </a:lnTo>
                  <a:lnTo>
                    <a:pt x="46270" y="36053"/>
                  </a:lnTo>
                  <a:lnTo>
                    <a:pt x="46290" y="36437"/>
                  </a:lnTo>
                  <a:lnTo>
                    <a:pt x="46309" y="36840"/>
                  </a:lnTo>
                  <a:lnTo>
                    <a:pt x="46347" y="37224"/>
                  </a:lnTo>
                  <a:lnTo>
                    <a:pt x="46424" y="37608"/>
                  </a:lnTo>
                  <a:lnTo>
                    <a:pt x="46501" y="38012"/>
                  </a:lnTo>
                  <a:lnTo>
                    <a:pt x="46597" y="38377"/>
                  </a:lnTo>
                  <a:lnTo>
                    <a:pt x="46712" y="38761"/>
                  </a:lnTo>
                  <a:lnTo>
                    <a:pt x="46847" y="39126"/>
                  </a:lnTo>
                  <a:lnTo>
                    <a:pt x="47000" y="39472"/>
                  </a:lnTo>
                  <a:lnTo>
                    <a:pt x="47173" y="39817"/>
                  </a:lnTo>
                  <a:lnTo>
                    <a:pt x="47384" y="40125"/>
                  </a:lnTo>
                  <a:lnTo>
                    <a:pt x="47615" y="40432"/>
                  </a:lnTo>
                  <a:lnTo>
                    <a:pt x="47884" y="40720"/>
                  </a:lnTo>
                  <a:lnTo>
                    <a:pt x="48172" y="40989"/>
                  </a:lnTo>
                  <a:lnTo>
                    <a:pt x="48479" y="41219"/>
                  </a:lnTo>
                  <a:lnTo>
                    <a:pt x="48825" y="41431"/>
                  </a:lnTo>
                  <a:lnTo>
                    <a:pt x="48863" y="41450"/>
                  </a:lnTo>
                  <a:lnTo>
                    <a:pt x="48902" y="41450"/>
                  </a:lnTo>
                  <a:lnTo>
                    <a:pt x="48979" y="41431"/>
                  </a:lnTo>
                  <a:lnTo>
                    <a:pt x="49017" y="41373"/>
                  </a:lnTo>
                  <a:lnTo>
                    <a:pt x="49036" y="41296"/>
                  </a:lnTo>
                  <a:lnTo>
                    <a:pt x="49075" y="40951"/>
                  </a:lnTo>
                  <a:lnTo>
                    <a:pt x="49094" y="40624"/>
                  </a:lnTo>
                  <a:lnTo>
                    <a:pt x="49094" y="40297"/>
                  </a:lnTo>
                  <a:lnTo>
                    <a:pt x="49075" y="39971"/>
                  </a:lnTo>
                  <a:lnTo>
                    <a:pt x="49036" y="39644"/>
                  </a:lnTo>
                  <a:lnTo>
                    <a:pt x="48979" y="39318"/>
                  </a:lnTo>
                  <a:lnTo>
                    <a:pt x="48883" y="39011"/>
                  </a:lnTo>
                  <a:lnTo>
                    <a:pt x="48787" y="38703"/>
                  </a:lnTo>
                  <a:lnTo>
                    <a:pt x="49113" y="38876"/>
                  </a:lnTo>
                  <a:lnTo>
                    <a:pt x="49459" y="39030"/>
                  </a:lnTo>
                  <a:lnTo>
                    <a:pt x="49805" y="39164"/>
                  </a:lnTo>
                  <a:lnTo>
                    <a:pt x="50150" y="39260"/>
                  </a:lnTo>
                  <a:lnTo>
                    <a:pt x="50477" y="39337"/>
                  </a:lnTo>
                  <a:lnTo>
                    <a:pt x="50803" y="39376"/>
                  </a:lnTo>
                  <a:lnTo>
                    <a:pt x="51130" y="39376"/>
                  </a:lnTo>
                  <a:lnTo>
                    <a:pt x="51437" y="39356"/>
                  </a:lnTo>
                  <a:lnTo>
                    <a:pt x="51476" y="39337"/>
                  </a:lnTo>
                  <a:lnTo>
                    <a:pt x="51514" y="39299"/>
                  </a:lnTo>
                  <a:lnTo>
                    <a:pt x="51533" y="39222"/>
                  </a:lnTo>
                  <a:lnTo>
                    <a:pt x="51533" y="38991"/>
                  </a:lnTo>
                  <a:lnTo>
                    <a:pt x="51514" y="38780"/>
                  </a:lnTo>
                  <a:lnTo>
                    <a:pt x="51456" y="38588"/>
                  </a:lnTo>
                  <a:lnTo>
                    <a:pt x="51399" y="38396"/>
                  </a:lnTo>
                  <a:lnTo>
                    <a:pt x="51303" y="38204"/>
                  </a:lnTo>
                  <a:lnTo>
                    <a:pt x="51187" y="38012"/>
                  </a:lnTo>
                  <a:lnTo>
                    <a:pt x="51072" y="37839"/>
                  </a:lnTo>
                  <a:lnTo>
                    <a:pt x="50919" y="37666"/>
                  </a:lnTo>
                  <a:lnTo>
                    <a:pt x="50765" y="37512"/>
                  </a:lnTo>
                  <a:lnTo>
                    <a:pt x="50592" y="37359"/>
                  </a:lnTo>
                  <a:lnTo>
                    <a:pt x="50400" y="37205"/>
                  </a:lnTo>
                  <a:lnTo>
                    <a:pt x="50208" y="37071"/>
                  </a:lnTo>
                  <a:lnTo>
                    <a:pt x="49805" y="36821"/>
                  </a:lnTo>
                  <a:lnTo>
                    <a:pt x="49363" y="36591"/>
                  </a:lnTo>
                  <a:lnTo>
                    <a:pt x="49363" y="36591"/>
                  </a:lnTo>
                  <a:lnTo>
                    <a:pt x="49881" y="36648"/>
                  </a:lnTo>
                  <a:lnTo>
                    <a:pt x="50554" y="36706"/>
                  </a:lnTo>
                  <a:lnTo>
                    <a:pt x="50957" y="36725"/>
                  </a:lnTo>
                  <a:lnTo>
                    <a:pt x="51341" y="36706"/>
                  </a:lnTo>
                  <a:lnTo>
                    <a:pt x="51533" y="36687"/>
                  </a:lnTo>
                  <a:lnTo>
                    <a:pt x="51725" y="36667"/>
                  </a:lnTo>
                  <a:lnTo>
                    <a:pt x="51917" y="36629"/>
                  </a:lnTo>
                  <a:lnTo>
                    <a:pt x="52090" y="36552"/>
                  </a:lnTo>
                  <a:lnTo>
                    <a:pt x="52244" y="36475"/>
                  </a:lnTo>
                  <a:lnTo>
                    <a:pt x="52378" y="36398"/>
                  </a:lnTo>
                  <a:lnTo>
                    <a:pt x="52494" y="36283"/>
                  </a:lnTo>
                  <a:lnTo>
                    <a:pt x="52609" y="36130"/>
                  </a:lnTo>
                  <a:lnTo>
                    <a:pt x="52686" y="35957"/>
                  </a:lnTo>
                  <a:lnTo>
                    <a:pt x="52724" y="35803"/>
                  </a:lnTo>
                  <a:lnTo>
                    <a:pt x="52705" y="35649"/>
                  </a:lnTo>
                  <a:lnTo>
                    <a:pt x="52666" y="35496"/>
                  </a:lnTo>
                  <a:lnTo>
                    <a:pt x="52570" y="35361"/>
                  </a:lnTo>
                  <a:lnTo>
                    <a:pt x="52455" y="35227"/>
                  </a:lnTo>
                  <a:lnTo>
                    <a:pt x="52321" y="35112"/>
                  </a:lnTo>
                  <a:lnTo>
                    <a:pt x="52167" y="35016"/>
                  </a:lnTo>
                  <a:lnTo>
                    <a:pt x="51994" y="34919"/>
                  </a:lnTo>
                  <a:lnTo>
                    <a:pt x="51802" y="34823"/>
                  </a:lnTo>
                  <a:lnTo>
                    <a:pt x="51456" y="34689"/>
                  </a:lnTo>
                  <a:lnTo>
                    <a:pt x="51111" y="34593"/>
                  </a:lnTo>
                  <a:lnTo>
                    <a:pt x="50861" y="34535"/>
                  </a:lnTo>
                  <a:lnTo>
                    <a:pt x="50458" y="34478"/>
                  </a:lnTo>
                  <a:lnTo>
                    <a:pt x="50016" y="34459"/>
                  </a:lnTo>
                  <a:lnTo>
                    <a:pt x="50342" y="34324"/>
                  </a:lnTo>
                  <a:lnTo>
                    <a:pt x="50669" y="34170"/>
                  </a:lnTo>
                  <a:lnTo>
                    <a:pt x="50995" y="33998"/>
                  </a:lnTo>
                  <a:lnTo>
                    <a:pt x="51303" y="33805"/>
                  </a:lnTo>
                  <a:lnTo>
                    <a:pt x="51591" y="33575"/>
                  </a:lnTo>
                  <a:lnTo>
                    <a:pt x="51879" y="33345"/>
                  </a:lnTo>
                  <a:lnTo>
                    <a:pt x="52167" y="33076"/>
                  </a:lnTo>
                  <a:lnTo>
                    <a:pt x="52436" y="32787"/>
                  </a:lnTo>
                  <a:lnTo>
                    <a:pt x="52455" y="32730"/>
                  </a:lnTo>
                  <a:lnTo>
                    <a:pt x="52455" y="32672"/>
                  </a:lnTo>
                  <a:lnTo>
                    <a:pt x="52436" y="32615"/>
                  </a:lnTo>
                  <a:lnTo>
                    <a:pt x="52397" y="32576"/>
                  </a:lnTo>
                  <a:lnTo>
                    <a:pt x="52186" y="32480"/>
                  </a:lnTo>
                  <a:lnTo>
                    <a:pt x="51975" y="32403"/>
                  </a:lnTo>
                  <a:lnTo>
                    <a:pt x="51783" y="32346"/>
                  </a:lnTo>
                  <a:lnTo>
                    <a:pt x="51572" y="32288"/>
                  </a:lnTo>
                  <a:lnTo>
                    <a:pt x="51360" y="32269"/>
                  </a:lnTo>
                  <a:lnTo>
                    <a:pt x="50957" y="32269"/>
                  </a:lnTo>
                  <a:lnTo>
                    <a:pt x="50765" y="32307"/>
                  </a:lnTo>
                  <a:lnTo>
                    <a:pt x="50573" y="32346"/>
                  </a:lnTo>
                  <a:lnTo>
                    <a:pt x="50362" y="32384"/>
                  </a:lnTo>
                  <a:lnTo>
                    <a:pt x="49977" y="32519"/>
                  </a:lnTo>
                  <a:lnTo>
                    <a:pt x="49593" y="32711"/>
                  </a:lnTo>
                  <a:lnTo>
                    <a:pt x="49228" y="32922"/>
                  </a:lnTo>
                  <a:lnTo>
                    <a:pt x="49382" y="32730"/>
                  </a:lnTo>
                  <a:lnTo>
                    <a:pt x="49497" y="32519"/>
                  </a:lnTo>
                  <a:lnTo>
                    <a:pt x="49612" y="32307"/>
                  </a:lnTo>
                  <a:lnTo>
                    <a:pt x="49708" y="32096"/>
                  </a:lnTo>
                  <a:lnTo>
                    <a:pt x="49805" y="31885"/>
                  </a:lnTo>
                  <a:lnTo>
                    <a:pt x="49881" y="31654"/>
                  </a:lnTo>
                  <a:lnTo>
                    <a:pt x="49939" y="31405"/>
                  </a:lnTo>
                  <a:lnTo>
                    <a:pt x="49997" y="31174"/>
                  </a:lnTo>
                  <a:lnTo>
                    <a:pt x="50035" y="30924"/>
                  </a:lnTo>
                  <a:lnTo>
                    <a:pt x="50073" y="30675"/>
                  </a:lnTo>
                  <a:lnTo>
                    <a:pt x="50073" y="30406"/>
                  </a:lnTo>
                  <a:lnTo>
                    <a:pt x="50093" y="30137"/>
                  </a:lnTo>
                  <a:lnTo>
                    <a:pt x="50054" y="29599"/>
                  </a:lnTo>
                  <a:lnTo>
                    <a:pt x="49997" y="29042"/>
                  </a:lnTo>
                  <a:lnTo>
                    <a:pt x="49977" y="28965"/>
                  </a:lnTo>
                  <a:lnTo>
                    <a:pt x="49920" y="28927"/>
                  </a:lnTo>
                  <a:lnTo>
                    <a:pt x="49862" y="28908"/>
                  </a:lnTo>
                  <a:lnTo>
                    <a:pt x="49824" y="28908"/>
                  </a:lnTo>
                  <a:lnTo>
                    <a:pt x="49785" y="28927"/>
                  </a:lnTo>
                  <a:lnTo>
                    <a:pt x="49478" y="29157"/>
                  </a:lnTo>
                  <a:lnTo>
                    <a:pt x="49190" y="29426"/>
                  </a:lnTo>
                  <a:lnTo>
                    <a:pt x="48921" y="29676"/>
                  </a:lnTo>
                  <a:lnTo>
                    <a:pt x="48671" y="29964"/>
                  </a:lnTo>
                  <a:lnTo>
                    <a:pt x="48441" y="30233"/>
                  </a:lnTo>
                  <a:lnTo>
                    <a:pt x="48210" y="30540"/>
                  </a:lnTo>
                  <a:lnTo>
                    <a:pt x="47980" y="30828"/>
                  </a:lnTo>
                  <a:lnTo>
                    <a:pt x="47788" y="31136"/>
                  </a:lnTo>
                  <a:lnTo>
                    <a:pt x="47788" y="30732"/>
                  </a:lnTo>
                  <a:lnTo>
                    <a:pt x="47788" y="30310"/>
                  </a:lnTo>
                  <a:lnTo>
                    <a:pt x="47788" y="30271"/>
                  </a:lnTo>
                  <a:lnTo>
                    <a:pt x="47769" y="30214"/>
                  </a:lnTo>
                  <a:lnTo>
                    <a:pt x="47692" y="30156"/>
                  </a:lnTo>
                  <a:lnTo>
                    <a:pt x="47673" y="30118"/>
                  </a:lnTo>
                  <a:lnTo>
                    <a:pt x="47634" y="30079"/>
                  </a:lnTo>
                  <a:lnTo>
                    <a:pt x="47557" y="30041"/>
                  </a:lnTo>
                  <a:lnTo>
                    <a:pt x="47423" y="30041"/>
                  </a:lnTo>
                  <a:lnTo>
                    <a:pt x="47384" y="30079"/>
                  </a:lnTo>
                  <a:lnTo>
                    <a:pt x="47154" y="30291"/>
                  </a:lnTo>
                  <a:lnTo>
                    <a:pt x="46943" y="30540"/>
                  </a:lnTo>
                  <a:lnTo>
                    <a:pt x="46731" y="30790"/>
                  </a:lnTo>
                  <a:lnTo>
                    <a:pt x="46520" y="31059"/>
                  </a:lnTo>
                  <a:lnTo>
                    <a:pt x="46309" y="31347"/>
                  </a:lnTo>
                  <a:lnTo>
                    <a:pt x="46136" y="31635"/>
                  </a:lnTo>
                  <a:lnTo>
                    <a:pt x="45963" y="31923"/>
                  </a:lnTo>
                  <a:lnTo>
                    <a:pt x="45809" y="32230"/>
                  </a:lnTo>
                  <a:lnTo>
                    <a:pt x="45694" y="32557"/>
                  </a:lnTo>
                  <a:lnTo>
                    <a:pt x="45579" y="32884"/>
                  </a:lnTo>
                  <a:lnTo>
                    <a:pt x="45502" y="33191"/>
                  </a:lnTo>
                  <a:lnTo>
                    <a:pt x="45464" y="33517"/>
                  </a:lnTo>
                  <a:lnTo>
                    <a:pt x="45445" y="33844"/>
                  </a:lnTo>
                  <a:lnTo>
                    <a:pt x="45464" y="34170"/>
                  </a:lnTo>
                  <a:lnTo>
                    <a:pt x="45502" y="34497"/>
                  </a:lnTo>
                  <a:lnTo>
                    <a:pt x="45598" y="34823"/>
                  </a:lnTo>
                  <a:lnTo>
                    <a:pt x="45560" y="34900"/>
                  </a:lnTo>
                  <a:lnTo>
                    <a:pt x="45541" y="34977"/>
                  </a:lnTo>
                  <a:lnTo>
                    <a:pt x="44830" y="34958"/>
                  </a:lnTo>
                  <a:lnTo>
                    <a:pt x="44100" y="34958"/>
                  </a:lnTo>
                  <a:lnTo>
                    <a:pt x="43389" y="34996"/>
                  </a:lnTo>
                  <a:lnTo>
                    <a:pt x="42659" y="35054"/>
                  </a:lnTo>
                  <a:lnTo>
                    <a:pt x="42525" y="35035"/>
                  </a:lnTo>
                  <a:lnTo>
                    <a:pt x="42410" y="35016"/>
                  </a:lnTo>
                  <a:lnTo>
                    <a:pt x="42352" y="35054"/>
                  </a:lnTo>
                  <a:lnTo>
                    <a:pt x="42333" y="35092"/>
                  </a:lnTo>
                  <a:lnTo>
                    <a:pt x="41738" y="35169"/>
                  </a:lnTo>
                  <a:lnTo>
                    <a:pt x="41123" y="35265"/>
                  </a:lnTo>
                  <a:lnTo>
                    <a:pt x="40527" y="35361"/>
                  </a:lnTo>
                  <a:lnTo>
                    <a:pt x="39932" y="35476"/>
                  </a:lnTo>
                  <a:lnTo>
                    <a:pt x="39932" y="35476"/>
                  </a:lnTo>
                  <a:lnTo>
                    <a:pt x="40163" y="35323"/>
                  </a:lnTo>
                  <a:lnTo>
                    <a:pt x="40393" y="35150"/>
                  </a:lnTo>
                  <a:lnTo>
                    <a:pt x="40585" y="34958"/>
                  </a:lnTo>
                  <a:lnTo>
                    <a:pt x="40758" y="34766"/>
                  </a:lnTo>
                  <a:lnTo>
                    <a:pt x="40912" y="34535"/>
                  </a:lnTo>
                  <a:lnTo>
                    <a:pt x="41027" y="34305"/>
                  </a:lnTo>
                  <a:lnTo>
                    <a:pt x="41065" y="34190"/>
                  </a:lnTo>
                  <a:lnTo>
                    <a:pt x="41104" y="34055"/>
                  </a:lnTo>
                  <a:lnTo>
                    <a:pt x="41123" y="33921"/>
                  </a:lnTo>
                  <a:lnTo>
                    <a:pt x="41123" y="33786"/>
                  </a:lnTo>
                  <a:lnTo>
                    <a:pt x="41104" y="33748"/>
                  </a:lnTo>
                  <a:lnTo>
                    <a:pt x="41065" y="33690"/>
                  </a:lnTo>
                  <a:lnTo>
                    <a:pt x="41027" y="33671"/>
                  </a:lnTo>
                  <a:lnTo>
                    <a:pt x="40969" y="33671"/>
                  </a:lnTo>
                  <a:lnTo>
                    <a:pt x="40681" y="33786"/>
                  </a:lnTo>
                  <a:lnTo>
                    <a:pt x="40412" y="33940"/>
                  </a:lnTo>
                  <a:lnTo>
                    <a:pt x="40163" y="34132"/>
                  </a:lnTo>
                  <a:lnTo>
                    <a:pt x="39932" y="34324"/>
                  </a:lnTo>
                  <a:lnTo>
                    <a:pt x="39721" y="34574"/>
                  </a:lnTo>
                  <a:lnTo>
                    <a:pt x="39567" y="34823"/>
                  </a:lnTo>
                  <a:lnTo>
                    <a:pt x="39433" y="35092"/>
                  </a:lnTo>
                  <a:lnTo>
                    <a:pt x="39375" y="35246"/>
                  </a:lnTo>
                  <a:lnTo>
                    <a:pt x="39337" y="35400"/>
                  </a:lnTo>
                  <a:lnTo>
                    <a:pt x="39202" y="35496"/>
                  </a:lnTo>
                  <a:lnTo>
                    <a:pt x="39068" y="35592"/>
                  </a:lnTo>
                  <a:lnTo>
                    <a:pt x="39049" y="35630"/>
                  </a:lnTo>
                  <a:lnTo>
                    <a:pt x="39049" y="35649"/>
                  </a:lnTo>
                  <a:lnTo>
                    <a:pt x="38165" y="35861"/>
                  </a:lnTo>
                  <a:lnTo>
                    <a:pt x="37281" y="36072"/>
                  </a:lnTo>
                  <a:lnTo>
                    <a:pt x="35534" y="36533"/>
                  </a:lnTo>
                  <a:lnTo>
                    <a:pt x="32153" y="37493"/>
                  </a:lnTo>
                  <a:lnTo>
                    <a:pt x="32000" y="37493"/>
                  </a:lnTo>
                  <a:lnTo>
                    <a:pt x="31980" y="37512"/>
                  </a:lnTo>
                  <a:lnTo>
                    <a:pt x="31961" y="37551"/>
                  </a:lnTo>
                  <a:lnTo>
                    <a:pt x="31135" y="37781"/>
                  </a:lnTo>
                  <a:lnTo>
                    <a:pt x="30905" y="37820"/>
                  </a:lnTo>
                  <a:lnTo>
                    <a:pt x="30655" y="37877"/>
                  </a:lnTo>
                  <a:lnTo>
                    <a:pt x="30425" y="37954"/>
                  </a:lnTo>
                  <a:lnTo>
                    <a:pt x="30194" y="38050"/>
                  </a:lnTo>
                  <a:lnTo>
                    <a:pt x="29541" y="38242"/>
                  </a:lnTo>
                  <a:lnTo>
                    <a:pt x="29541" y="38242"/>
                  </a:lnTo>
                  <a:lnTo>
                    <a:pt x="30079" y="37877"/>
                  </a:lnTo>
                  <a:lnTo>
                    <a:pt x="30597" y="37493"/>
                  </a:lnTo>
                  <a:lnTo>
                    <a:pt x="31097" y="37071"/>
                  </a:lnTo>
                  <a:lnTo>
                    <a:pt x="31596" y="36648"/>
                  </a:lnTo>
                  <a:lnTo>
                    <a:pt x="32076" y="36206"/>
                  </a:lnTo>
                  <a:lnTo>
                    <a:pt x="32537" y="35745"/>
                  </a:lnTo>
                  <a:lnTo>
                    <a:pt x="33440" y="34804"/>
                  </a:lnTo>
                  <a:lnTo>
                    <a:pt x="34439" y="33748"/>
                  </a:lnTo>
                  <a:lnTo>
                    <a:pt x="35457" y="32672"/>
                  </a:lnTo>
                  <a:lnTo>
                    <a:pt x="35610" y="32711"/>
                  </a:lnTo>
                  <a:lnTo>
                    <a:pt x="35764" y="32711"/>
                  </a:lnTo>
                  <a:lnTo>
                    <a:pt x="35918" y="32691"/>
                  </a:lnTo>
                  <a:lnTo>
                    <a:pt x="36071" y="32653"/>
                  </a:lnTo>
                  <a:lnTo>
                    <a:pt x="36398" y="32576"/>
                  </a:lnTo>
                  <a:lnTo>
                    <a:pt x="36686" y="32461"/>
                  </a:lnTo>
                  <a:lnTo>
                    <a:pt x="36821" y="32403"/>
                  </a:lnTo>
                  <a:lnTo>
                    <a:pt x="36955" y="32327"/>
                  </a:lnTo>
                  <a:lnTo>
                    <a:pt x="37089" y="32250"/>
                  </a:lnTo>
                  <a:lnTo>
                    <a:pt x="37205" y="32154"/>
                  </a:lnTo>
                  <a:lnTo>
                    <a:pt x="37320" y="32058"/>
                  </a:lnTo>
                  <a:lnTo>
                    <a:pt x="37416" y="31942"/>
                  </a:lnTo>
                  <a:lnTo>
                    <a:pt x="37512" y="31808"/>
                  </a:lnTo>
                  <a:lnTo>
                    <a:pt x="37589" y="31673"/>
                  </a:lnTo>
                  <a:lnTo>
                    <a:pt x="37589" y="31597"/>
                  </a:lnTo>
                  <a:lnTo>
                    <a:pt x="37570" y="31539"/>
                  </a:lnTo>
                  <a:lnTo>
                    <a:pt x="37531" y="31481"/>
                  </a:lnTo>
                  <a:lnTo>
                    <a:pt x="37454" y="31462"/>
                  </a:lnTo>
                  <a:lnTo>
                    <a:pt x="37301" y="31481"/>
                  </a:lnTo>
                  <a:lnTo>
                    <a:pt x="37147" y="31501"/>
                  </a:lnTo>
                  <a:lnTo>
                    <a:pt x="36821" y="31577"/>
                  </a:lnTo>
                  <a:lnTo>
                    <a:pt x="36513" y="31693"/>
                  </a:lnTo>
                  <a:lnTo>
                    <a:pt x="36225" y="31827"/>
                  </a:lnTo>
                  <a:lnTo>
                    <a:pt x="36897" y="31059"/>
                  </a:lnTo>
                  <a:lnTo>
                    <a:pt x="37531" y="30271"/>
                  </a:lnTo>
                  <a:lnTo>
                    <a:pt x="37838" y="29887"/>
                  </a:lnTo>
                  <a:lnTo>
                    <a:pt x="38127" y="29484"/>
                  </a:lnTo>
                  <a:lnTo>
                    <a:pt x="38415" y="29061"/>
                  </a:lnTo>
                  <a:lnTo>
                    <a:pt x="38684" y="28639"/>
                  </a:lnTo>
                  <a:lnTo>
                    <a:pt x="38722" y="28696"/>
                  </a:lnTo>
                  <a:lnTo>
                    <a:pt x="38780" y="28716"/>
                  </a:lnTo>
                  <a:lnTo>
                    <a:pt x="38856" y="28735"/>
                  </a:lnTo>
                  <a:lnTo>
                    <a:pt x="38914" y="28716"/>
                  </a:lnTo>
                  <a:lnTo>
                    <a:pt x="39241" y="28543"/>
                  </a:lnTo>
                  <a:lnTo>
                    <a:pt x="39625" y="28312"/>
                  </a:lnTo>
                  <a:lnTo>
                    <a:pt x="39970" y="28370"/>
                  </a:lnTo>
                  <a:lnTo>
                    <a:pt x="40355" y="28408"/>
                  </a:lnTo>
                  <a:lnTo>
                    <a:pt x="40720" y="28408"/>
                  </a:lnTo>
                  <a:lnTo>
                    <a:pt x="41104" y="28389"/>
                  </a:lnTo>
                  <a:lnTo>
                    <a:pt x="41488" y="28312"/>
                  </a:lnTo>
                  <a:lnTo>
                    <a:pt x="41872" y="28235"/>
                  </a:lnTo>
                  <a:lnTo>
                    <a:pt x="42237" y="28101"/>
                  </a:lnTo>
                  <a:lnTo>
                    <a:pt x="42602" y="27966"/>
                  </a:lnTo>
                  <a:lnTo>
                    <a:pt x="42948" y="27794"/>
                  </a:lnTo>
                  <a:lnTo>
                    <a:pt x="43255" y="27582"/>
                  </a:lnTo>
                  <a:lnTo>
                    <a:pt x="43543" y="27352"/>
                  </a:lnTo>
                  <a:lnTo>
                    <a:pt x="43793" y="27083"/>
                  </a:lnTo>
                  <a:lnTo>
                    <a:pt x="43908" y="26949"/>
                  </a:lnTo>
                  <a:lnTo>
                    <a:pt x="44023" y="26795"/>
                  </a:lnTo>
                  <a:lnTo>
                    <a:pt x="44100" y="26641"/>
                  </a:lnTo>
                  <a:lnTo>
                    <a:pt x="44196" y="26488"/>
                  </a:lnTo>
                  <a:lnTo>
                    <a:pt x="44254" y="26334"/>
                  </a:lnTo>
                  <a:lnTo>
                    <a:pt x="44311" y="26161"/>
                  </a:lnTo>
                  <a:lnTo>
                    <a:pt x="44369" y="25969"/>
                  </a:lnTo>
                  <a:lnTo>
                    <a:pt x="44407" y="25796"/>
                  </a:lnTo>
                  <a:lnTo>
                    <a:pt x="44388" y="25758"/>
                  </a:lnTo>
                  <a:lnTo>
                    <a:pt x="44388" y="25719"/>
                  </a:lnTo>
                  <a:lnTo>
                    <a:pt x="44350" y="25700"/>
                  </a:lnTo>
                  <a:lnTo>
                    <a:pt x="44311" y="25681"/>
                  </a:lnTo>
                  <a:lnTo>
                    <a:pt x="44254" y="25681"/>
                  </a:lnTo>
                  <a:lnTo>
                    <a:pt x="44234" y="25719"/>
                  </a:lnTo>
                  <a:lnTo>
                    <a:pt x="44215" y="25758"/>
                  </a:lnTo>
                  <a:lnTo>
                    <a:pt x="44177" y="25911"/>
                  </a:lnTo>
                  <a:lnTo>
                    <a:pt x="44138" y="26084"/>
                  </a:lnTo>
                  <a:lnTo>
                    <a:pt x="44081" y="26238"/>
                  </a:lnTo>
                  <a:lnTo>
                    <a:pt x="44023" y="26372"/>
                  </a:lnTo>
                  <a:lnTo>
                    <a:pt x="43870" y="26641"/>
                  </a:lnTo>
                  <a:lnTo>
                    <a:pt x="43677" y="26891"/>
                  </a:lnTo>
                  <a:lnTo>
                    <a:pt x="43447" y="27102"/>
                  </a:lnTo>
                  <a:lnTo>
                    <a:pt x="43216" y="27294"/>
                  </a:lnTo>
                  <a:lnTo>
                    <a:pt x="42948" y="27448"/>
                  </a:lnTo>
                  <a:lnTo>
                    <a:pt x="42659" y="27582"/>
                  </a:lnTo>
                  <a:lnTo>
                    <a:pt x="42352" y="27717"/>
                  </a:lnTo>
                  <a:lnTo>
                    <a:pt x="42045" y="27813"/>
                  </a:lnTo>
                  <a:lnTo>
                    <a:pt x="41718" y="27890"/>
                  </a:lnTo>
                  <a:lnTo>
                    <a:pt x="41392" y="27947"/>
                  </a:lnTo>
                  <a:lnTo>
                    <a:pt x="41046" y="27986"/>
                  </a:lnTo>
                  <a:lnTo>
                    <a:pt x="40720" y="28024"/>
                  </a:lnTo>
                  <a:lnTo>
                    <a:pt x="40047" y="28024"/>
                  </a:lnTo>
                  <a:lnTo>
                    <a:pt x="40585" y="27659"/>
                  </a:lnTo>
                  <a:lnTo>
                    <a:pt x="40662" y="27602"/>
                  </a:lnTo>
                  <a:lnTo>
                    <a:pt x="40758" y="27506"/>
                  </a:lnTo>
                  <a:lnTo>
                    <a:pt x="40777" y="27486"/>
                  </a:lnTo>
                  <a:lnTo>
                    <a:pt x="40796" y="27448"/>
                  </a:lnTo>
                  <a:lnTo>
                    <a:pt x="41084" y="27409"/>
                  </a:lnTo>
                  <a:lnTo>
                    <a:pt x="41392" y="27333"/>
                  </a:lnTo>
                  <a:lnTo>
                    <a:pt x="41699" y="27256"/>
                  </a:lnTo>
                  <a:lnTo>
                    <a:pt x="41987" y="27141"/>
                  </a:lnTo>
                  <a:lnTo>
                    <a:pt x="42275" y="27006"/>
                  </a:lnTo>
                  <a:lnTo>
                    <a:pt x="42544" y="26872"/>
                  </a:lnTo>
                  <a:lnTo>
                    <a:pt x="42813" y="26699"/>
                  </a:lnTo>
                  <a:lnTo>
                    <a:pt x="43082" y="26526"/>
                  </a:lnTo>
                  <a:lnTo>
                    <a:pt x="43313" y="26334"/>
                  </a:lnTo>
                  <a:lnTo>
                    <a:pt x="43562" y="26123"/>
                  </a:lnTo>
                  <a:lnTo>
                    <a:pt x="43773" y="25892"/>
                  </a:lnTo>
                  <a:lnTo>
                    <a:pt x="43966" y="25662"/>
                  </a:lnTo>
                  <a:lnTo>
                    <a:pt x="44158" y="25412"/>
                  </a:lnTo>
                  <a:lnTo>
                    <a:pt x="44330" y="25162"/>
                  </a:lnTo>
                  <a:lnTo>
                    <a:pt x="44465" y="24893"/>
                  </a:lnTo>
                  <a:lnTo>
                    <a:pt x="44599" y="24624"/>
                  </a:lnTo>
                  <a:lnTo>
                    <a:pt x="44599" y="24567"/>
                  </a:lnTo>
                  <a:lnTo>
                    <a:pt x="44599" y="24528"/>
                  </a:lnTo>
                  <a:lnTo>
                    <a:pt x="44561" y="24490"/>
                  </a:lnTo>
                  <a:lnTo>
                    <a:pt x="44523" y="24452"/>
                  </a:lnTo>
                  <a:lnTo>
                    <a:pt x="44311" y="24413"/>
                  </a:lnTo>
                  <a:lnTo>
                    <a:pt x="44100" y="24394"/>
                  </a:lnTo>
                  <a:lnTo>
                    <a:pt x="43908" y="24413"/>
                  </a:lnTo>
                  <a:lnTo>
                    <a:pt x="43716" y="24432"/>
                  </a:lnTo>
                  <a:lnTo>
                    <a:pt x="43524" y="24490"/>
                  </a:lnTo>
                  <a:lnTo>
                    <a:pt x="43351" y="24548"/>
                  </a:lnTo>
                  <a:lnTo>
                    <a:pt x="43159" y="24624"/>
                  </a:lnTo>
                  <a:lnTo>
                    <a:pt x="42986" y="24720"/>
                  </a:lnTo>
                  <a:lnTo>
                    <a:pt x="43216" y="24317"/>
                  </a:lnTo>
                  <a:lnTo>
                    <a:pt x="43428" y="23914"/>
                  </a:lnTo>
                  <a:lnTo>
                    <a:pt x="43793" y="23184"/>
                  </a:lnTo>
                  <a:lnTo>
                    <a:pt x="43812" y="23126"/>
                  </a:lnTo>
                  <a:lnTo>
                    <a:pt x="43812" y="23069"/>
                  </a:lnTo>
                  <a:lnTo>
                    <a:pt x="43773" y="23030"/>
                  </a:lnTo>
                  <a:lnTo>
                    <a:pt x="43716" y="23011"/>
                  </a:lnTo>
                  <a:lnTo>
                    <a:pt x="43389" y="22992"/>
                  </a:lnTo>
                  <a:lnTo>
                    <a:pt x="43063" y="23011"/>
                  </a:lnTo>
                  <a:lnTo>
                    <a:pt x="42756" y="23069"/>
                  </a:lnTo>
                  <a:lnTo>
                    <a:pt x="42467" y="23165"/>
                  </a:lnTo>
                  <a:lnTo>
                    <a:pt x="42179" y="23299"/>
                  </a:lnTo>
                  <a:lnTo>
                    <a:pt x="41910" y="23453"/>
                  </a:lnTo>
                  <a:lnTo>
                    <a:pt x="41642" y="23645"/>
                  </a:lnTo>
                  <a:lnTo>
                    <a:pt x="41411" y="23875"/>
                  </a:lnTo>
                  <a:lnTo>
                    <a:pt x="41411" y="23645"/>
                  </a:lnTo>
                  <a:lnTo>
                    <a:pt x="41373" y="23357"/>
                  </a:lnTo>
                  <a:lnTo>
                    <a:pt x="41315" y="23011"/>
                  </a:lnTo>
                  <a:lnTo>
                    <a:pt x="41219" y="22685"/>
                  </a:lnTo>
                  <a:lnTo>
                    <a:pt x="41161" y="22550"/>
                  </a:lnTo>
                  <a:lnTo>
                    <a:pt x="41104" y="22416"/>
                  </a:lnTo>
                  <a:lnTo>
                    <a:pt x="41027" y="22300"/>
                  </a:lnTo>
                  <a:lnTo>
                    <a:pt x="40950" y="22224"/>
                  </a:lnTo>
                  <a:lnTo>
                    <a:pt x="40854" y="22166"/>
                  </a:lnTo>
                  <a:lnTo>
                    <a:pt x="40758" y="22166"/>
                  </a:lnTo>
                  <a:lnTo>
                    <a:pt x="40643" y="22185"/>
                  </a:lnTo>
                  <a:lnTo>
                    <a:pt x="40527" y="22281"/>
                  </a:lnTo>
                  <a:lnTo>
                    <a:pt x="40585" y="22051"/>
                  </a:lnTo>
                  <a:lnTo>
                    <a:pt x="40643" y="21859"/>
                  </a:lnTo>
                  <a:lnTo>
                    <a:pt x="40662" y="21782"/>
                  </a:lnTo>
                  <a:lnTo>
                    <a:pt x="40643" y="21705"/>
                  </a:lnTo>
                  <a:lnTo>
                    <a:pt x="40566" y="21667"/>
                  </a:lnTo>
                  <a:lnTo>
                    <a:pt x="40527" y="21647"/>
                  </a:lnTo>
                  <a:lnTo>
                    <a:pt x="40489" y="21667"/>
                  </a:lnTo>
                  <a:lnTo>
                    <a:pt x="40355" y="21705"/>
                  </a:lnTo>
                  <a:lnTo>
                    <a:pt x="40201" y="21743"/>
                  </a:lnTo>
                  <a:lnTo>
                    <a:pt x="40067" y="21820"/>
                  </a:lnTo>
                  <a:lnTo>
                    <a:pt x="39932" y="21897"/>
                  </a:lnTo>
                  <a:lnTo>
                    <a:pt x="39663" y="22089"/>
                  </a:lnTo>
                  <a:lnTo>
                    <a:pt x="39394" y="22320"/>
                  </a:lnTo>
                  <a:lnTo>
                    <a:pt x="39145" y="22608"/>
                  </a:lnTo>
                  <a:lnTo>
                    <a:pt x="38914" y="22915"/>
                  </a:lnTo>
                  <a:lnTo>
                    <a:pt x="38722" y="23242"/>
                  </a:lnTo>
                  <a:lnTo>
                    <a:pt x="38530" y="23587"/>
                  </a:lnTo>
                  <a:lnTo>
                    <a:pt x="38376" y="23952"/>
                  </a:lnTo>
                  <a:lnTo>
                    <a:pt x="38242" y="24336"/>
                  </a:lnTo>
                  <a:lnTo>
                    <a:pt x="38146" y="24701"/>
                  </a:lnTo>
                  <a:lnTo>
                    <a:pt x="38088" y="25085"/>
                  </a:lnTo>
                  <a:lnTo>
                    <a:pt x="38069" y="25450"/>
                  </a:lnTo>
                  <a:lnTo>
                    <a:pt x="38069" y="25623"/>
                  </a:lnTo>
                  <a:lnTo>
                    <a:pt x="38088" y="25796"/>
                  </a:lnTo>
                  <a:lnTo>
                    <a:pt x="38127" y="25969"/>
                  </a:lnTo>
                  <a:lnTo>
                    <a:pt x="38165" y="26123"/>
                  </a:lnTo>
                  <a:lnTo>
                    <a:pt x="38223" y="26276"/>
                  </a:lnTo>
                  <a:lnTo>
                    <a:pt x="38280" y="26430"/>
                  </a:lnTo>
                  <a:lnTo>
                    <a:pt x="38107" y="26257"/>
                  </a:lnTo>
                  <a:lnTo>
                    <a:pt x="37954" y="26084"/>
                  </a:lnTo>
                  <a:lnTo>
                    <a:pt x="37819" y="25892"/>
                  </a:lnTo>
                  <a:lnTo>
                    <a:pt x="37685" y="25681"/>
                  </a:lnTo>
                  <a:lnTo>
                    <a:pt x="37570" y="25489"/>
                  </a:lnTo>
                  <a:lnTo>
                    <a:pt x="37454" y="25258"/>
                  </a:lnTo>
                  <a:lnTo>
                    <a:pt x="37358" y="25047"/>
                  </a:lnTo>
                  <a:lnTo>
                    <a:pt x="37281" y="24817"/>
                  </a:lnTo>
                  <a:lnTo>
                    <a:pt x="37243" y="24644"/>
                  </a:lnTo>
                  <a:lnTo>
                    <a:pt x="37224" y="24490"/>
                  </a:lnTo>
                  <a:lnTo>
                    <a:pt x="37205" y="24336"/>
                  </a:lnTo>
                  <a:lnTo>
                    <a:pt x="37205" y="24163"/>
                  </a:lnTo>
                  <a:lnTo>
                    <a:pt x="37224" y="24010"/>
                  </a:lnTo>
                  <a:lnTo>
                    <a:pt x="37243" y="23837"/>
                  </a:lnTo>
                  <a:lnTo>
                    <a:pt x="37301" y="23683"/>
                  </a:lnTo>
                  <a:lnTo>
                    <a:pt x="37339" y="23530"/>
                  </a:lnTo>
                  <a:lnTo>
                    <a:pt x="37435" y="23357"/>
                  </a:lnTo>
                  <a:lnTo>
                    <a:pt x="37531" y="23203"/>
                  </a:lnTo>
                  <a:lnTo>
                    <a:pt x="37666" y="23069"/>
                  </a:lnTo>
                  <a:lnTo>
                    <a:pt x="37800" y="22953"/>
                  </a:lnTo>
                  <a:lnTo>
                    <a:pt x="38107" y="22742"/>
                  </a:lnTo>
                  <a:lnTo>
                    <a:pt x="38434" y="22550"/>
                  </a:lnTo>
                  <a:lnTo>
                    <a:pt x="38453" y="22512"/>
                  </a:lnTo>
                  <a:lnTo>
                    <a:pt x="38453" y="22473"/>
                  </a:lnTo>
                  <a:lnTo>
                    <a:pt x="38434" y="22435"/>
                  </a:lnTo>
                  <a:lnTo>
                    <a:pt x="38396" y="22416"/>
                  </a:lnTo>
                  <a:lnTo>
                    <a:pt x="38223" y="22454"/>
                  </a:lnTo>
                  <a:lnTo>
                    <a:pt x="38050" y="22492"/>
                  </a:lnTo>
                  <a:lnTo>
                    <a:pt x="37896" y="22550"/>
                  </a:lnTo>
                  <a:lnTo>
                    <a:pt x="37762" y="22627"/>
                  </a:lnTo>
                  <a:lnTo>
                    <a:pt x="37627" y="22723"/>
                  </a:lnTo>
                  <a:lnTo>
                    <a:pt x="37512" y="22838"/>
                  </a:lnTo>
                  <a:lnTo>
                    <a:pt x="37397" y="22953"/>
                  </a:lnTo>
                  <a:lnTo>
                    <a:pt x="37301" y="23069"/>
                  </a:lnTo>
                  <a:lnTo>
                    <a:pt x="37205" y="23203"/>
                  </a:lnTo>
                  <a:lnTo>
                    <a:pt x="37128" y="23357"/>
                  </a:lnTo>
                  <a:lnTo>
                    <a:pt x="37070" y="23510"/>
                  </a:lnTo>
                  <a:lnTo>
                    <a:pt x="37013" y="23664"/>
                  </a:lnTo>
                  <a:lnTo>
                    <a:pt x="36974" y="23818"/>
                  </a:lnTo>
                  <a:lnTo>
                    <a:pt x="36955" y="23991"/>
                  </a:lnTo>
                  <a:lnTo>
                    <a:pt x="36936" y="24144"/>
                  </a:lnTo>
                  <a:lnTo>
                    <a:pt x="36917" y="24317"/>
                  </a:lnTo>
                  <a:lnTo>
                    <a:pt x="36936" y="24509"/>
                  </a:lnTo>
                  <a:lnTo>
                    <a:pt x="36955" y="24682"/>
                  </a:lnTo>
                  <a:lnTo>
                    <a:pt x="36993" y="24874"/>
                  </a:lnTo>
                  <a:lnTo>
                    <a:pt x="37051" y="25047"/>
                  </a:lnTo>
                  <a:lnTo>
                    <a:pt x="37109" y="25220"/>
                  </a:lnTo>
                  <a:lnTo>
                    <a:pt x="37185" y="25393"/>
                  </a:lnTo>
                  <a:lnTo>
                    <a:pt x="37262" y="25546"/>
                  </a:lnTo>
                  <a:lnTo>
                    <a:pt x="37358" y="25719"/>
                  </a:lnTo>
                  <a:lnTo>
                    <a:pt x="37589" y="26007"/>
                  </a:lnTo>
                  <a:lnTo>
                    <a:pt x="37838" y="26295"/>
                  </a:lnTo>
                  <a:lnTo>
                    <a:pt x="38107" y="26526"/>
                  </a:lnTo>
                  <a:lnTo>
                    <a:pt x="38415" y="26737"/>
                  </a:lnTo>
                  <a:lnTo>
                    <a:pt x="38453" y="26756"/>
                  </a:lnTo>
                  <a:lnTo>
                    <a:pt x="38492" y="26737"/>
                  </a:lnTo>
                  <a:lnTo>
                    <a:pt x="38568" y="26833"/>
                  </a:lnTo>
                  <a:lnTo>
                    <a:pt x="38664" y="26929"/>
                  </a:lnTo>
                  <a:lnTo>
                    <a:pt x="38588" y="27179"/>
                  </a:lnTo>
                  <a:lnTo>
                    <a:pt x="38511" y="27429"/>
                  </a:lnTo>
                  <a:lnTo>
                    <a:pt x="38338" y="27928"/>
                  </a:lnTo>
                  <a:lnTo>
                    <a:pt x="38338" y="27986"/>
                  </a:lnTo>
                  <a:lnTo>
                    <a:pt x="38338" y="28043"/>
                  </a:lnTo>
                  <a:lnTo>
                    <a:pt x="38357" y="28082"/>
                  </a:lnTo>
                  <a:lnTo>
                    <a:pt x="38396" y="28120"/>
                  </a:lnTo>
                  <a:lnTo>
                    <a:pt x="38434" y="28139"/>
                  </a:lnTo>
                  <a:lnTo>
                    <a:pt x="38492" y="28159"/>
                  </a:lnTo>
                  <a:lnTo>
                    <a:pt x="38530" y="28139"/>
                  </a:lnTo>
                  <a:lnTo>
                    <a:pt x="38588" y="28101"/>
                  </a:lnTo>
                  <a:lnTo>
                    <a:pt x="38607" y="28082"/>
                  </a:lnTo>
                  <a:lnTo>
                    <a:pt x="38645" y="28101"/>
                  </a:lnTo>
                  <a:lnTo>
                    <a:pt x="38703" y="28101"/>
                  </a:lnTo>
                  <a:lnTo>
                    <a:pt x="38165" y="28869"/>
                  </a:lnTo>
                  <a:lnTo>
                    <a:pt x="37608" y="29657"/>
                  </a:lnTo>
                  <a:lnTo>
                    <a:pt x="37032" y="30444"/>
                  </a:lnTo>
                  <a:lnTo>
                    <a:pt x="36417" y="31213"/>
                  </a:lnTo>
                  <a:lnTo>
                    <a:pt x="35783" y="31981"/>
                  </a:lnTo>
                  <a:lnTo>
                    <a:pt x="35130" y="32730"/>
                  </a:lnTo>
                  <a:lnTo>
                    <a:pt x="34458" y="33479"/>
                  </a:lnTo>
                  <a:lnTo>
                    <a:pt x="33767" y="34190"/>
                  </a:lnTo>
                  <a:lnTo>
                    <a:pt x="33978" y="33902"/>
                  </a:lnTo>
                  <a:lnTo>
                    <a:pt x="34170" y="33613"/>
                  </a:lnTo>
                  <a:lnTo>
                    <a:pt x="34343" y="33287"/>
                  </a:lnTo>
                  <a:lnTo>
                    <a:pt x="34516" y="32980"/>
                  </a:lnTo>
                  <a:lnTo>
                    <a:pt x="34689" y="32653"/>
                  </a:lnTo>
                  <a:lnTo>
                    <a:pt x="34842" y="32327"/>
                  </a:lnTo>
                  <a:lnTo>
                    <a:pt x="34977" y="31981"/>
                  </a:lnTo>
                  <a:lnTo>
                    <a:pt x="35111" y="31635"/>
                  </a:lnTo>
                  <a:lnTo>
                    <a:pt x="35226" y="31232"/>
                  </a:lnTo>
                  <a:lnTo>
                    <a:pt x="35303" y="30848"/>
                  </a:lnTo>
                  <a:lnTo>
                    <a:pt x="35342" y="30483"/>
                  </a:lnTo>
                  <a:lnTo>
                    <a:pt x="35361" y="30098"/>
                  </a:lnTo>
                  <a:lnTo>
                    <a:pt x="35322" y="29734"/>
                  </a:lnTo>
                  <a:lnTo>
                    <a:pt x="35284" y="29369"/>
                  </a:lnTo>
                  <a:lnTo>
                    <a:pt x="35226" y="29004"/>
                  </a:lnTo>
                  <a:lnTo>
                    <a:pt x="35150" y="28639"/>
                  </a:lnTo>
                  <a:lnTo>
                    <a:pt x="34977" y="27928"/>
                  </a:lnTo>
                  <a:lnTo>
                    <a:pt x="34804" y="27198"/>
                  </a:lnTo>
                  <a:lnTo>
                    <a:pt x="34746" y="26833"/>
                  </a:lnTo>
                  <a:lnTo>
                    <a:pt x="34689" y="26449"/>
                  </a:lnTo>
                  <a:lnTo>
                    <a:pt x="34650" y="26065"/>
                  </a:lnTo>
                  <a:lnTo>
                    <a:pt x="34650" y="25681"/>
                  </a:lnTo>
                  <a:lnTo>
                    <a:pt x="34631" y="25642"/>
                  </a:lnTo>
                  <a:lnTo>
                    <a:pt x="34612" y="25623"/>
                  </a:lnTo>
                  <a:lnTo>
                    <a:pt x="34592" y="25604"/>
                  </a:lnTo>
                  <a:lnTo>
                    <a:pt x="34554" y="25585"/>
                  </a:lnTo>
                  <a:lnTo>
                    <a:pt x="34516" y="25585"/>
                  </a:lnTo>
                  <a:lnTo>
                    <a:pt x="34477" y="25604"/>
                  </a:lnTo>
                  <a:lnTo>
                    <a:pt x="34458" y="25623"/>
                  </a:lnTo>
                  <a:lnTo>
                    <a:pt x="34439" y="25662"/>
                  </a:lnTo>
                  <a:lnTo>
                    <a:pt x="34324" y="26065"/>
                  </a:lnTo>
                  <a:lnTo>
                    <a:pt x="34208" y="26449"/>
                  </a:lnTo>
                  <a:lnTo>
                    <a:pt x="34074" y="26814"/>
                  </a:lnTo>
                  <a:lnTo>
                    <a:pt x="33920" y="27198"/>
                  </a:lnTo>
                  <a:lnTo>
                    <a:pt x="33594" y="27928"/>
                  </a:lnTo>
                  <a:lnTo>
                    <a:pt x="33248" y="28658"/>
                  </a:lnTo>
                  <a:lnTo>
                    <a:pt x="32518" y="30098"/>
                  </a:lnTo>
                  <a:lnTo>
                    <a:pt x="32172" y="30828"/>
                  </a:lnTo>
                  <a:lnTo>
                    <a:pt x="31865" y="31577"/>
                  </a:lnTo>
                  <a:lnTo>
                    <a:pt x="31711" y="31981"/>
                  </a:lnTo>
                  <a:lnTo>
                    <a:pt x="31596" y="32384"/>
                  </a:lnTo>
                  <a:lnTo>
                    <a:pt x="31481" y="32768"/>
                  </a:lnTo>
                  <a:lnTo>
                    <a:pt x="31385" y="33172"/>
                  </a:lnTo>
                  <a:lnTo>
                    <a:pt x="31193" y="33959"/>
                  </a:lnTo>
                  <a:lnTo>
                    <a:pt x="31020" y="34747"/>
                  </a:lnTo>
                  <a:lnTo>
                    <a:pt x="30905" y="35131"/>
                  </a:lnTo>
                  <a:lnTo>
                    <a:pt x="30789" y="35515"/>
                  </a:lnTo>
                  <a:lnTo>
                    <a:pt x="30674" y="35880"/>
                  </a:lnTo>
                  <a:lnTo>
                    <a:pt x="30521" y="36264"/>
                  </a:lnTo>
                  <a:lnTo>
                    <a:pt x="30348" y="36648"/>
                  </a:lnTo>
                  <a:lnTo>
                    <a:pt x="30156" y="37013"/>
                  </a:lnTo>
                  <a:lnTo>
                    <a:pt x="29925" y="37378"/>
                  </a:lnTo>
                  <a:lnTo>
                    <a:pt x="29675" y="37724"/>
                  </a:lnTo>
                  <a:lnTo>
                    <a:pt x="28907" y="38262"/>
                  </a:lnTo>
                  <a:lnTo>
                    <a:pt x="28158" y="38742"/>
                  </a:lnTo>
                  <a:lnTo>
                    <a:pt x="27640" y="38972"/>
                  </a:lnTo>
                  <a:lnTo>
                    <a:pt x="27121" y="39203"/>
                  </a:lnTo>
                  <a:lnTo>
                    <a:pt x="26602" y="39433"/>
                  </a:lnTo>
                  <a:lnTo>
                    <a:pt x="26103" y="39683"/>
                  </a:lnTo>
                  <a:lnTo>
                    <a:pt x="25604" y="39952"/>
                  </a:lnTo>
                  <a:lnTo>
                    <a:pt x="25123" y="40221"/>
                  </a:lnTo>
                  <a:lnTo>
                    <a:pt x="24643" y="40509"/>
                  </a:lnTo>
                  <a:lnTo>
                    <a:pt x="24163" y="40797"/>
                  </a:lnTo>
                  <a:lnTo>
                    <a:pt x="25104" y="38473"/>
                  </a:lnTo>
                  <a:lnTo>
                    <a:pt x="26065" y="36130"/>
                  </a:lnTo>
                  <a:lnTo>
                    <a:pt x="26353" y="35976"/>
                  </a:lnTo>
                  <a:lnTo>
                    <a:pt x="26641" y="35803"/>
                  </a:lnTo>
                  <a:lnTo>
                    <a:pt x="26890" y="35573"/>
                  </a:lnTo>
                  <a:lnTo>
                    <a:pt x="27121" y="35342"/>
                  </a:lnTo>
                  <a:lnTo>
                    <a:pt x="27332" y="35073"/>
                  </a:lnTo>
                  <a:lnTo>
                    <a:pt x="27524" y="34804"/>
                  </a:lnTo>
                  <a:lnTo>
                    <a:pt x="27659" y="34516"/>
                  </a:lnTo>
                  <a:lnTo>
                    <a:pt x="27774" y="34228"/>
                  </a:lnTo>
                  <a:lnTo>
                    <a:pt x="27774" y="34190"/>
                  </a:lnTo>
                  <a:lnTo>
                    <a:pt x="27774" y="34151"/>
                  </a:lnTo>
                  <a:lnTo>
                    <a:pt x="27736" y="34094"/>
                  </a:lnTo>
                  <a:lnTo>
                    <a:pt x="27678" y="34055"/>
                  </a:lnTo>
                  <a:lnTo>
                    <a:pt x="27601" y="34055"/>
                  </a:lnTo>
                  <a:lnTo>
                    <a:pt x="27409" y="34113"/>
                  </a:lnTo>
                  <a:lnTo>
                    <a:pt x="27217" y="34190"/>
                  </a:lnTo>
                  <a:lnTo>
                    <a:pt x="27006" y="34286"/>
                  </a:lnTo>
                  <a:lnTo>
                    <a:pt x="26814" y="34420"/>
                  </a:lnTo>
                  <a:lnTo>
                    <a:pt x="27409" y="33018"/>
                  </a:lnTo>
                  <a:lnTo>
                    <a:pt x="28043" y="31635"/>
                  </a:lnTo>
                  <a:lnTo>
                    <a:pt x="28677" y="30252"/>
                  </a:lnTo>
                  <a:lnTo>
                    <a:pt x="29330" y="28888"/>
                  </a:lnTo>
                  <a:lnTo>
                    <a:pt x="30021" y="27563"/>
                  </a:lnTo>
                  <a:lnTo>
                    <a:pt x="30194" y="27506"/>
                  </a:lnTo>
                  <a:lnTo>
                    <a:pt x="30367" y="27448"/>
                  </a:lnTo>
                  <a:lnTo>
                    <a:pt x="30521" y="27371"/>
                  </a:lnTo>
                  <a:lnTo>
                    <a:pt x="30693" y="27275"/>
                  </a:lnTo>
                  <a:lnTo>
                    <a:pt x="31020" y="27064"/>
                  </a:lnTo>
                  <a:lnTo>
                    <a:pt x="31308" y="26814"/>
                  </a:lnTo>
                  <a:lnTo>
                    <a:pt x="31596" y="26545"/>
                  </a:lnTo>
                  <a:lnTo>
                    <a:pt x="31827" y="26257"/>
                  </a:lnTo>
                  <a:lnTo>
                    <a:pt x="32038" y="25950"/>
                  </a:lnTo>
                  <a:lnTo>
                    <a:pt x="32211" y="25642"/>
                  </a:lnTo>
                  <a:lnTo>
                    <a:pt x="32230" y="25604"/>
                  </a:lnTo>
                  <a:lnTo>
                    <a:pt x="32230" y="25566"/>
                  </a:lnTo>
                  <a:lnTo>
                    <a:pt x="32192" y="25489"/>
                  </a:lnTo>
                  <a:lnTo>
                    <a:pt x="32134" y="25450"/>
                  </a:lnTo>
                  <a:lnTo>
                    <a:pt x="32057" y="25450"/>
                  </a:lnTo>
                  <a:lnTo>
                    <a:pt x="31884" y="25508"/>
                  </a:lnTo>
                  <a:lnTo>
                    <a:pt x="31692" y="25585"/>
                  </a:lnTo>
                  <a:lnTo>
                    <a:pt x="31519" y="25662"/>
                  </a:lnTo>
                  <a:lnTo>
                    <a:pt x="31346" y="25738"/>
                  </a:lnTo>
                  <a:lnTo>
                    <a:pt x="31039" y="25950"/>
                  </a:lnTo>
                  <a:lnTo>
                    <a:pt x="30751" y="26199"/>
                  </a:lnTo>
                  <a:lnTo>
                    <a:pt x="31231" y="25335"/>
                  </a:lnTo>
                  <a:lnTo>
                    <a:pt x="31731" y="24490"/>
                  </a:lnTo>
                  <a:lnTo>
                    <a:pt x="31769" y="24471"/>
                  </a:lnTo>
                  <a:lnTo>
                    <a:pt x="32153" y="23856"/>
                  </a:lnTo>
                  <a:lnTo>
                    <a:pt x="32576" y="23280"/>
                  </a:lnTo>
                  <a:lnTo>
                    <a:pt x="33018" y="22723"/>
                  </a:lnTo>
                  <a:lnTo>
                    <a:pt x="33498" y="22204"/>
                  </a:lnTo>
                  <a:lnTo>
                    <a:pt x="33997" y="21686"/>
                  </a:lnTo>
                  <a:lnTo>
                    <a:pt x="34516" y="21186"/>
                  </a:lnTo>
                  <a:lnTo>
                    <a:pt x="35053" y="20725"/>
                  </a:lnTo>
                  <a:lnTo>
                    <a:pt x="35630" y="20264"/>
                  </a:lnTo>
                  <a:lnTo>
                    <a:pt x="36187" y="19842"/>
                  </a:lnTo>
                  <a:lnTo>
                    <a:pt x="36782" y="19419"/>
                  </a:lnTo>
                  <a:lnTo>
                    <a:pt x="37378" y="19016"/>
                  </a:lnTo>
                  <a:lnTo>
                    <a:pt x="37992" y="18632"/>
                  </a:lnTo>
                  <a:lnTo>
                    <a:pt x="38607" y="18248"/>
                  </a:lnTo>
                  <a:lnTo>
                    <a:pt x="39241" y="17883"/>
                  </a:lnTo>
                  <a:lnTo>
                    <a:pt x="40489" y="17191"/>
                  </a:lnTo>
                  <a:lnTo>
                    <a:pt x="40969" y="16961"/>
                  </a:lnTo>
                  <a:lnTo>
                    <a:pt x="41449" y="16730"/>
                  </a:lnTo>
                  <a:lnTo>
                    <a:pt x="42410" y="16289"/>
                  </a:lnTo>
                  <a:lnTo>
                    <a:pt x="43409" y="15866"/>
                  </a:lnTo>
                  <a:lnTo>
                    <a:pt x="44388" y="15443"/>
                  </a:lnTo>
                  <a:lnTo>
                    <a:pt x="45348" y="15002"/>
                  </a:lnTo>
                  <a:lnTo>
                    <a:pt x="45809" y="14771"/>
                  </a:lnTo>
                  <a:lnTo>
                    <a:pt x="46290" y="14521"/>
                  </a:lnTo>
                  <a:lnTo>
                    <a:pt x="46731" y="14253"/>
                  </a:lnTo>
                  <a:lnTo>
                    <a:pt x="47192" y="13964"/>
                  </a:lnTo>
                  <a:lnTo>
                    <a:pt x="47615" y="13657"/>
                  </a:lnTo>
                  <a:lnTo>
                    <a:pt x="48037" y="13311"/>
                  </a:lnTo>
                  <a:lnTo>
                    <a:pt x="47903" y="13619"/>
                  </a:lnTo>
                  <a:lnTo>
                    <a:pt x="47749" y="13888"/>
                  </a:lnTo>
                  <a:lnTo>
                    <a:pt x="47538" y="14118"/>
                  </a:lnTo>
                  <a:lnTo>
                    <a:pt x="47308" y="14349"/>
                  </a:lnTo>
                  <a:lnTo>
                    <a:pt x="46770" y="14906"/>
                  </a:lnTo>
                  <a:lnTo>
                    <a:pt x="46194" y="15443"/>
                  </a:lnTo>
                  <a:lnTo>
                    <a:pt x="45752" y="15828"/>
                  </a:lnTo>
                  <a:lnTo>
                    <a:pt x="45310" y="16212"/>
                  </a:lnTo>
                  <a:lnTo>
                    <a:pt x="44849" y="16557"/>
                  </a:lnTo>
                  <a:lnTo>
                    <a:pt x="44388" y="16903"/>
                  </a:lnTo>
                  <a:lnTo>
                    <a:pt x="43908" y="17230"/>
                  </a:lnTo>
                  <a:lnTo>
                    <a:pt x="43428" y="17537"/>
                  </a:lnTo>
                  <a:lnTo>
                    <a:pt x="42928" y="17844"/>
                  </a:lnTo>
                  <a:lnTo>
                    <a:pt x="42429" y="18132"/>
                  </a:lnTo>
                  <a:lnTo>
                    <a:pt x="42006" y="18363"/>
                  </a:lnTo>
                  <a:lnTo>
                    <a:pt x="41584" y="18574"/>
                  </a:lnTo>
                  <a:lnTo>
                    <a:pt x="41142" y="18766"/>
                  </a:lnTo>
                  <a:lnTo>
                    <a:pt x="40700" y="18958"/>
                  </a:lnTo>
                  <a:lnTo>
                    <a:pt x="39798" y="19304"/>
                  </a:lnTo>
                  <a:lnTo>
                    <a:pt x="38876" y="19611"/>
                  </a:lnTo>
                  <a:lnTo>
                    <a:pt x="37973" y="19919"/>
                  </a:lnTo>
                  <a:lnTo>
                    <a:pt x="37051" y="20226"/>
                  </a:lnTo>
                  <a:lnTo>
                    <a:pt x="36148" y="20572"/>
                  </a:lnTo>
                  <a:lnTo>
                    <a:pt x="35707" y="20745"/>
                  </a:lnTo>
                  <a:lnTo>
                    <a:pt x="35265" y="20937"/>
                  </a:lnTo>
                  <a:lnTo>
                    <a:pt x="35226" y="20956"/>
                  </a:lnTo>
                  <a:lnTo>
                    <a:pt x="35226" y="20975"/>
                  </a:lnTo>
                  <a:lnTo>
                    <a:pt x="35226" y="21033"/>
                  </a:lnTo>
                  <a:lnTo>
                    <a:pt x="35265" y="21090"/>
                  </a:lnTo>
                  <a:lnTo>
                    <a:pt x="35322" y="21090"/>
                  </a:lnTo>
                  <a:lnTo>
                    <a:pt x="36302" y="20802"/>
                  </a:lnTo>
                  <a:lnTo>
                    <a:pt x="37281" y="20514"/>
                  </a:lnTo>
                  <a:lnTo>
                    <a:pt x="38261" y="20188"/>
                  </a:lnTo>
                  <a:lnTo>
                    <a:pt x="39221" y="19842"/>
                  </a:lnTo>
                  <a:lnTo>
                    <a:pt x="40182" y="19458"/>
                  </a:lnTo>
                  <a:lnTo>
                    <a:pt x="41123" y="19054"/>
                  </a:lnTo>
                  <a:lnTo>
                    <a:pt x="42045" y="18613"/>
                  </a:lnTo>
                  <a:lnTo>
                    <a:pt x="42948" y="18132"/>
                  </a:lnTo>
                  <a:lnTo>
                    <a:pt x="43389" y="17883"/>
                  </a:lnTo>
                  <a:lnTo>
                    <a:pt x="43812" y="17633"/>
                  </a:lnTo>
                  <a:lnTo>
                    <a:pt x="44234" y="17345"/>
                  </a:lnTo>
                  <a:lnTo>
                    <a:pt x="44657" y="17076"/>
                  </a:lnTo>
                  <a:lnTo>
                    <a:pt x="45060" y="16769"/>
                  </a:lnTo>
                  <a:lnTo>
                    <a:pt x="45464" y="16461"/>
                  </a:lnTo>
                  <a:lnTo>
                    <a:pt x="45867" y="16154"/>
                  </a:lnTo>
                  <a:lnTo>
                    <a:pt x="46251" y="15828"/>
                  </a:lnTo>
                  <a:lnTo>
                    <a:pt x="46616" y="15482"/>
                  </a:lnTo>
                  <a:lnTo>
                    <a:pt x="46981" y="15117"/>
                  </a:lnTo>
                  <a:lnTo>
                    <a:pt x="47327" y="14752"/>
                  </a:lnTo>
                  <a:lnTo>
                    <a:pt x="47673" y="14368"/>
                  </a:lnTo>
                  <a:lnTo>
                    <a:pt x="47999" y="13984"/>
                  </a:lnTo>
                  <a:lnTo>
                    <a:pt x="48326" y="13561"/>
                  </a:lnTo>
                  <a:lnTo>
                    <a:pt x="48614" y="13139"/>
                  </a:lnTo>
                  <a:lnTo>
                    <a:pt x="48921" y="12697"/>
                  </a:lnTo>
                  <a:lnTo>
                    <a:pt x="48921" y="12658"/>
                  </a:lnTo>
                  <a:lnTo>
                    <a:pt x="48921" y="12620"/>
                  </a:lnTo>
                  <a:lnTo>
                    <a:pt x="48902" y="12562"/>
                  </a:lnTo>
                  <a:lnTo>
                    <a:pt x="48825" y="12505"/>
                  </a:lnTo>
                  <a:lnTo>
                    <a:pt x="48748" y="12505"/>
                  </a:lnTo>
                  <a:lnTo>
                    <a:pt x="48268" y="12697"/>
                  </a:lnTo>
                  <a:lnTo>
                    <a:pt x="47769" y="12870"/>
                  </a:lnTo>
                  <a:lnTo>
                    <a:pt x="46770" y="13196"/>
                  </a:lnTo>
                  <a:lnTo>
                    <a:pt x="45771" y="13484"/>
                  </a:lnTo>
                  <a:lnTo>
                    <a:pt x="44753" y="13772"/>
                  </a:lnTo>
                  <a:lnTo>
                    <a:pt x="43754" y="14061"/>
                  </a:lnTo>
                  <a:lnTo>
                    <a:pt x="42736" y="14368"/>
                  </a:lnTo>
                  <a:lnTo>
                    <a:pt x="42256" y="14541"/>
                  </a:lnTo>
                  <a:lnTo>
                    <a:pt x="41757" y="14714"/>
                  </a:lnTo>
                  <a:lnTo>
                    <a:pt x="41257" y="14906"/>
                  </a:lnTo>
                  <a:lnTo>
                    <a:pt x="40777" y="15117"/>
                  </a:lnTo>
                  <a:lnTo>
                    <a:pt x="40316" y="15347"/>
                  </a:lnTo>
                  <a:lnTo>
                    <a:pt x="39855" y="15578"/>
                  </a:lnTo>
                  <a:lnTo>
                    <a:pt x="39394" y="15847"/>
                  </a:lnTo>
                  <a:lnTo>
                    <a:pt x="38953" y="16135"/>
                  </a:lnTo>
                  <a:lnTo>
                    <a:pt x="38530" y="16442"/>
                  </a:lnTo>
                  <a:lnTo>
                    <a:pt x="38107" y="16750"/>
                  </a:lnTo>
                  <a:lnTo>
                    <a:pt x="37704" y="17095"/>
                  </a:lnTo>
                  <a:lnTo>
                    <a:pt x="37301" y="17441"/>
                  </a:lnTo>
                  <a:lnTo>
                    <a:pt x="36917" y="17806"/>
                  </a:lnTo>
                  <a:lnTo>
                    <a:pt x="36552" y="18190"/>
                  </a:lnTo>
                  <a:lnTo>
                    <a:pt x="36187" y="18574"/>
                  </a:lnTo>
                  <a:lnTo>
                    <a:pt x="35841" y="18958"/>
                  </a:lnTo>
                  <a:lnTo>
                    <a:pt x="35495" y="19362"/>
                  </a:lnTo>
                  <a:lnTo>
                    <a:pt x="35169" y="19784"/>
                  </a:lnTo>
                  <a:lnTo>
                    <a:pt x="34861" y="20188"/>
                  </a:lnTo>
                  <a:lnTo>
                    <a:pt x="34573" y="20610"/>
                  </a:lnTo>
                  <a:lnTo>
                    <a:pt x="34554" y="20649"/>
                  </a:lnTo>
                  <a:lnTo>
                    <a:pt x="34554" y="20668"/>
                  </a:lnTo>
                  <a:lnTo>
                    <a:pt x="34592" y="20725"/>
                  </a:lnTo>
                  <a:lnTo>
                    <a:pt x="34266" y="21014"/>
                  </a:lnTo>
                  <a:lnTo>
                    <a:pt x="33939" y="21321"/>
                  </a:lnTo>
                  <a:lnTo>
                    <a:pt x="33632" y="21628"/>
                  </a:lnTo>
                  <a:lnTo>
                    <a:pt x="33325" y="21955"/>
                  </a:lnTo>
                  <a:lnTo>
                    <a:pt x="34035" y="20879"/>
                  </a:lnTo>
                  <a:lnTo>
                    <a:pt x="34746" y="19823"/>
                  </a:lnTo>
                  <a:lnTo>
                    <a:pt x="36206" y="17691"/>
                  </a:lnTo>
                  <a:lnTo>
                    <a:pt x="39183" y="13484"/>
                  </a:lnTo>
                  <a:lnTo>
                    <a:pt x="39471" y="13388"/>
                  </a:lnTo>
                  <a:lnTo>
                    <a:pt x="39759" y="13254"/>
                  </a:lnTo>
                  <a:lnTo>
                    <a:pt x="40028" y="13100"/>
                  </a:lnTo>
                  <a:lnTo>
                    <a:pt x="40297" y="12927"/>
                  </a:lnTo>
                  <a:lnTo>
                    <a:pt x="40566" y="12735"/>
                  </a:lnTo>
                  <a:lnTo>
                    <a:pt x="40796" y="12524"/>
                  </a:lnTo>
                  <a:lnTo>
                    <a:pt x="41008" y="12293"/>
                  </a:lnTo>
                  <a:lnTo>
                    <a:pt x="41200" y="12063"/>
                  </a:lnTo>
                  <a:lnTo>
                    <a:pt x="41219" y="12025"/>
                  </a:lnTo>
                  <a:lnTo>
                    <a:pt x="41219" y="12005"/>
                  </a:lnTo>
                  <a:lnTo>
                    <a:pt x="41200" y="11929"/>
                  </a:lnTo>
                  <a:lnTo>
                    <a:pt x="41142" y="11890"/>
                  </a:lnTo>
                  <a:lnTo>
                    <a:pt x="41084" y="11871"/>
                  </a:lnTo>
                  <a:lnTo>
                    <a:pt x="40835" y="11890"/>
                  </a:lnTo>
                  <a:lnTo>
                    <a:pt x="40585" y="11948"/>
                  </a:lnTo>
                  <a:lnTo>
                    <a:pt x="40355" y="12025"/>
                  </a:lnTo>
                  <a:lnTo>
                    <a:pt x="40124" y="12140"/>
                  </a:lnTo>
                  <a:lnTo>
                    <a:pt x="40854" y="11064"/>
                  </a:lnTo>
                  <a:lnTo>
                    <a:pt x="41584" y="9969"/>
                  </a:lnTo>
                  <a:lnTo>
                    <a:pt x="41661" y="9950"/>
                  </a:lnTo>
                  <a:lnTo>
                    <a:pt x="41680" y="9931"/>
                  </a:lnTo>
                  <a:lnTo>
                    <a:pt x="41699" y="9893"/>
                  </a:lnTo>
                  <a:lnTo>
                    <a:pt x="41738" y="9758"/>
                  </a:lnTo>
                  <a:lnTo>
                    <a:pt x="41872" y="9547"/>
                  </a:lnTo>
                  <a:lnTo>
                    <a:pt x="42160" y="9585"/>
                  </a:lnTo>
                  <a:lnTo>
                    <a:pt x="42448" y="9566"/>
                  </a:lnTo>
                  <a:lnTo>
                    <a:pt x="42756" y="9528"/>
                  </a:lnTo>
                  <a:lnTo>
                    <a:pt x="43044" y="9451"/>
                  </a:lnTo>
                  <a:lnTo>
                    <a:pt x="43313" y="9336"/>
                  </a:lnTo>
                  <a:lnTo>
                    <a:pt x="43562" y="9201"/>
                  </a:lnTo>
                  <a:lnTo>
                    <a:pt x="43793" y="9009"/>
                  </a:lnTo>
                  <a:lnTo>
                    <a:pt x="44004" y="8817"/>
                  </a:lnTo>
                  <a:lnTo>
                    <a:pt x="44158" y="8836"/>
                  </a:lnTo>
                  <a:lnTo>
                    <a:pt x="44234" y="9009"/>
                  </a:lnTo>
                  <a:lnTo>
                    <a:pt x="44330" y="9182"/>
                  </a:lnTo>
                  <a:lnTo>
                    <a:pt x="44446" y="9316"/>
                  </a:lnTo>
                  <a:lnTo>
                    <a:pt x="44561" y="9470"/>
                  </a:lnTo>
                  <a:lnTo>
                    <a:pt x="44676" y="9604"/>
                  </a:lnTo>
                  <a:lnTo>
                    <a:pt x="44811" y="9720"/>
                  </a:lnTo>
                  <a:lnTo>
                    <a:pt x="45118" y="9931"/>
                  </a:lnTo>
                  <a:lnTo>
                    <a:pt x="45425" y="10104"/>
                  </a:lnTo>
                  <a:lnTo>
                    <a:pt x="45771" y="10277"/>
                  </a:lnTo>
                  <a:lnTo>
                    <a:pt x="46136" y="10411"/>
                  </a:lnTo>
                  <a:lnTo>
                    <a:pt x="46501" y="10526"/>
                  </a:lnTo>
                  <a:lnTo>
                    <a:pt x="47269" y="10738"/>
                  </a:lnTo>
                  <a:lnTo>
                    <a:pt x="48018" y="10968"/>
                  </a:lnTo>
                  <a:lnTo>
                    <a:pt x="48383" y="11083"/>
                  </a:lnTo>
                  <a:lnTo>
                    <a:pt x="48748" y="11218"/>
                  </a:lnTo>
                  <a:lnTo>
                    <a:pt x="49075" y="11372"/>
                  </a:lnTo>
                  <a:lnTo>
                    <a:pt x="49382" y="11564"/>
                  </a:lnTo>
                  <a:lnTo>
                    <a:pt x="49420" y="11583"/>
                  </a:lnTo>
                  <a:lnTo>
                    <a:pt x="49440" y="11583"/>
                  </a:lnTo>
                  <a:lnTo>
                    <a:pt x="49516" y="11564"/>
                  </a:lnTo>
                  <a:lnTo>
                    <a:pt x="49574" y="11525"/>
                  </a:lnTo>
                  <a:lnTo>
                    <a:pt x="49612" y="11448"/>
                  </a:lnTo>
                  <a:lnTo>
                    <a:pt x="49651" y="11256"/>
                  </a:lnTo>
                  <a:lnTo>
                    <a:pt x="49689" y="11045"/>
                  </a:lnTo>
                  <a:lnTo>
                    <a:pt x="49670" y="10853"/>
                  </a:lnTo>
                  <a:lnTo>
                    <a:pt x="49651" y="10661"/>
                  </a:lnTo>
                  <a:lnTo>
                    <a:pt x="49593" y="10488"/>
                  </a:lnTo>
                  <a:lnTo>
                    <a:pt x="49516" y="10315"/>
                  </a:lnTo>
                  <a:lnTo>
                    <a:pt x="49420" y="10161"/>
                  </a:lnTo>
                  <a:lnTo>
                    <a:pt x="49324" y="9989"/>
                  </a:lnTo>
                  <a:lnTo>
                    <a:pt x="49190" y="9854"/>
                  </a:lnTo>
                  <a:lnTo>
                    <a:pt x="49055" y="9720"/>
                  </a:lnTo>
                  <a:lnTo>
                    <a:pt x="48902" y="9585"/>
                  </a:lnTo>
                  <a:lnTo>
                    <a:pt x="48748" y="9451"/>
                  </a:lnTo>
                  <a:lnTo>
                    <a:pt x="48402" y="9240"/>
                  </a:lnTo>
                  <a:lnTo>
                    <a:pt x="48057" y="9067"/>
                  </a:lnTo>
                  <a:lnTo>
                    <a:pt x="48287" y="9028"/>
                  </a:lnTo>
                  <a:lnTo>
                    <a:pt x="48498" y="8971"/>
                  </a:lnTo>
                  <a:lnTo>
                    <a:pt x="48921" y="8836"/>
                  </a:lnTo>
                  <a:lnTo>
                    <a:pt x="49324" y="8683"/>
                  </a:lnTo>
                  <a:lnTo>
                    <a:pt x="49708" y="8471"/>
                  </a:lnTo>
                  <a:lnTo>
                    <a:pt x="50093" y="8260"/>
                  </a:lnTo>
                  <a:lnTo>
                    <a:pt x="50458" y="8029"/>
                  </a:lnTo>
                  <a:lnTo>
                    <a:pt x="51226" y="7549"/>
                  </a:lnTo>
                  <a:lnTo>
                    <a:pt x="51245" y="7530"/>
                  </a:lnTo>
                  <a:lnTo>
                    <a:pt x="51283" y="7492"/>
                  </a:lnTo>
                  <a:lnTo>
                    <a:pt x="51283" y="7415"/>
                  </a:lnTo>
                  <a:lnTo>
                    <a:pt x="51264" y="7357"/>
                  </a:lnTo>
                  <a:lnTo>
                    <a:pt x="51207" y="7300"/>
                  </a:lnTo>
                  <a:lnTo>
                    <a:pt x="50880" y="7088"/>
                  </a:lnTo>
                  <a:lnTo>
                    <a:pt x="50554" y="6896"/>
                  </a:lnTo>
                  <a:lnTo>
                    <a:pt x="50208" y="6723"/>
                  </a:lnTo>
                  <a:lnTo>
                    <a:pt x="49862" y="6570"/>
                  </a:lnTo>
                  <a:lnTo>
                    <a:pt x="49497" y="6454"/>
                  </a:lnTo>
                  <a:lnTo>
                    <a:pt x="49324" y="6416"/>
                  </a:lnTo>
                  <a:lnTo>
                    <a:pt x="49151" y="6397"/>
                  </a:lnTo>
                  <a:lnTo>
                    <a:pt x="48959" y="6378"/>
                  </a:lnTo>
                  <a:lnTo>
                    <a:pt x="48787" y="6378"/>
                  </a:lnTo>
                  <a:lnTo>
                    <a:pt x="48594" y="6397"/>
                  </a:lnTo>
                  <a:lnTo>
                    <a:pt x="48402" y="6416"/>
                  </a:lnTo>
                  <a:lnTo>
                    <a:pt x="48402" y="6416"/>
                  </a:lnTo>
                  <a:lnTo>
                    <a:pt x="48594" y="6224"/>
                  </a:lnTo>
                  <a:lnTo>
                    <a:pt x="48767" y="6013"/>
                  </a:lnTo>
                  <a:lnTo>
                    <a:pt x="48921" y="5801"/>
                  </a:lnTo>
                  <a:lnTo>
                    <a:pt x="49075" y="5590"/>
                  </a:lnTo>
                  <a:lnTo>
                    <a:pt x="49209" y="5360"/>
                  </a:lnTo>
                  <a:lnTo>
                    <a:pt x="49324" y="5129"/>
                  </a:lnTo>
                  <a:lnTo>
                    <a:pt x="49420" y="4899"/>
                  </a:lnTo>
                  <a:lnTo>
                    <a:pt x="49497" y="4668"/>
                  </a:lnTo>
                  <a:lnTo>
                    <a:pt x="49497" y="4611"/>
                  </a:lnTo>
                  <a:lnTo>
                    <a:pt x="49478" y="4572"/>
                  </a:lnTo>
                  <a:lnTo>
                    <a:pt x="49440" y="4553"/>
                  </a:lnTo>
                  <a:lnTo>
                    <a:pt x="49401" y="4534"/>
                  </a:lnTo>
                  <a:lnTo>
                    <a:pt x="49209" y="4572"/>
                  </a:lnTo>
                  <a:lnTo>
                    <a:pt x="49228" y="4553"/>
                  </a:lnTo>
                  <a:lnTo>
                    <a:pt x="49324" y="4457"/>
                  </a:lnTo>
                  <a:lnTo>
                    <a:pt x="49401" y="4380"/>
                  </a:lnTo>
                  <a:lnTo>
                    <a:pt x="49555" y="4284"/>
                  </a:lnTo>
                  <a:lnTo>
                    <a:pt x="49708" y="4169"/>
                  </a:lnTo>
                  <a:lnTo>
                    <a:pt x="49766" y="4111"/>
                  </a:lnTo>
                  <a:lnTo>
                    <a:pt x="49805" y="4015"/>
                  </a:lnTo>
                  <a:lnTo>
                    <a:pt x="49824" y="3977"/>
                  </a:lnTo>
                  <a:lnTo>
                    <a:pt x="49824" y="3938"/>
                  </a:lnTo>
                  <a:lnTo>
                    <a:pt x="49805" y="3881"/>
                  </a:lnTo>
                  <a:lnTo>
                    <a:pt x="49785" y="3842"/>
                  </a:lnTo>
                  <a:lnTo>
                    <a:pt x="49612" y="3708"/>
                  </a:lnTo>
                  <a:lnTo>
                    <a:pt x="49420" y="3593"/>
                  </a:lnTo>
                  <a:lnTo>
                    <a:pt x="49248" y="3497"/>
                  </a:lnTo>
                  <a:lnTo>
                    <a:pt x="49075" y="3439"/>
                  </a:lnTo>
                  <a:lnTo>
                    <a:pt x="48883" y="3381"/>
                  </a:lnTo>
                  <a:lnTo>
                    <a:pt x="48710" y="3362"/>
                  </a:lnTo>
                  <a:lnTo>
                    <a:pt x="48518" y="3362"/>
                  </a:lnTo>
                  <a:lnTo>
                    <a:pt x="48326" y="3381"/>
                  </a:lnTo>
                  <a:lnTo>
                    <a:pt x="48153" y="3401"/>
                  </a:lnTo>
                  <a:lnTo>
                    <a:pt x="47961" y="3458"/>
                  </a:lnTo>
                  <a:lnTo>
                    <a:pt x="47769" y="3516"/>
                  </a:lnTo>
                  <a:lnTo>
                    <a:pt x="47596" y="3593"/>
                  </a:lnTo>
                  <a:lnTo>
                    <a:pt x="47231" y="3765"/>
                  </a:lnTo>
                  <a:lnTo>
                    <a:pt x="46885" y="3996"/>
                  </a:lnTo>
                  <a:lnTo>
                    <a:pt x="47058" y="3458"/>
                  </a:lnTo>
                  <a:lnTo>
                    <a:pt x="47212" y="2920"/>
                  </a:lnTo>
                  <a:lnTo>
                    <a:pt x="47384" y="2383"/>
                  </a:lnTo>
                  <a:lnTo>
                    <a:pt x="47557" y="1845"/>
                  </a:lnTo>
                  <a:lnTo>
                    <a:pt x="47557" y="1787"/>
                  </a:lnTo>
                  <a:lnTo>
                    <a:pt x="47538" y="1730"/>
                  </a:lnTo>
                  <a:lnTo>
                    <a:pt x="47500" y="1691"/>
                  </a:lnTo>
                  <a:lnTo>
                    <a:pt x="47442" y="1672"/>
                  </a:lnTo>
                  <a:lnTo>
                    <a:pt x="47192" y="1614"/>
                  </a:lnTo>
                  <a:lnTo>
                    <a:pt x="46731" y="1614"/>
                  </a:lnTo>
                  <a:lnTo>
                    <a:pt x="46520" y="1653"/>
                  </a:lnTo>
                  <a:lnTo>
                    <a:pt x="46309" y="1710"/>
                  </a:lnTo>
                  <a:lnTo>
                    <a:pt x="46117" y="1806"/>
                  </a:lnTo>
                  <a:lnTo>
                    <a:pt x="45925" y="1902"/>
                  </a:lnTo>
                  <a:lnTo>
                    <a:pt x="45752" y="2018"/>
                  </a:lnTo>
                  <a:lnTo>
                    <a:pt x="45579" y="2152"/>
                  </a:lnTo>
                  <a:lnTo>
                    <a:pt x="45425" y="2306"/>
                  </a:lnTo>
                  <a:lnTo>
                    <a:pt x="45272" y="2459"/>
                  </a:lnTo>
                  <a:lnTo>
                    <a:pt x="45118" y="2632"/>
                  </a:lnTo>
                  <a:lnTo>
                    <a:pt x="44849" y="3016"/>
                  </a:lnTo>
                  <a:lnTo>
                    <a:pt x="44599" y="3401"/>
                  </a:lnTo>
                  <a:lnTo>
                    <a:pt x="44638" y="2997"/>
                  </a:lnTo>
                  <a:lnTo>
                    <a:pt x="44638" y="2575"/>
                  </a:lnTo>
                  <a:lnTo>
                    <a:pt x="44619" y="2152"/>
                  </a:lnTo>
                  <a:lnTo>
                    <a:pt x="44599" y="1730"/>
                  </a:lnTo>
                  <a:lnTo>
                    <a:pt x="44542" y="1326"/>
                  </a:lnTo>
                  <a:lnTo>
                    <a:pt x="44465" y="904"/>
                  </a:lnTo>
                  <a:lnTo>
                    <a:pt x="44388" y="500"/>
                  </a:lnTo>
                  <a:lnTo>
                    <a:pt x="44273" y="97"/>
                  </a:lnTo>
                  <a:lnTo>
                    <a:pt x="44234" y="39"/>
                  </a:lnTo>
                  <a:lnTo>
                    <a:pt x="4417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-418800" y="1787025"/>
              <a:ext cx="76350" cy="40350"/>
            </a:xfrm>
            <a:custGeom>
              <a:avLst/>
              <a:gdLst/>
              <a:ahLst/>
              <a:cxnLst/>
              <a:rect l="l" t="t" r="r" b="b"/>
              <a:pathLst>
                <a:path w="3054" h="1614" extrusionOk="0">
                  <a:moveTo>
                    <a:pt x="2958" y="0"/>
                  </a:moveTo>
                  <a:lnTo>
                    <a:pt x="2574" y="135"/>
                  </a:lnTo>
                  <a:lnTo>
                    <a:pt x="2190" y="288"/>
                  </a:lnTo>
                  <a:lnTo>
                    <a:pt x="1806" y="461"/>
                  </a:lnTo>
                  <a:lnTo>
                    <a:pt x="1441" y="653"/>
                  </a:lnTo>
                  <a:lnTo>
                    <a:pt x="1076" y="845"/>
                  </a:lnTo>
                  <a:lnTo>
                    <a:pt x="730" y="1057"/>
                  </a:lnTo>
                  <a:lnTo>
                    <a:pt x="19" y="1498"/>
                  </a:lnTo>
                  <a:lnTo>
                    <a:pt x="0" y="1518"/>
                  </a:lnTo>
                  <a:lnTo>
                    <a:pt x="0" y="1537"/>
                  </a:lnTo>
                  <a:lnTo>
                    <a:pt x="0" y="1575"/>
                  </a:lnTo>
                  <a:lnTo>
                    <a:pt x="38" y="1614"/>
                  </a:lnTo>
                  <a:lnTo>
                    <a:pt x="96" y="1614"/>
                  </a:lnTo>
                  <a:lnTo>
                    <a:pt x="461" y="1422"/>
                  </a:lnTo>
                  <a:lnTo>
                    <a:pt x="826" y="1230"/>
                  </a:lnTo>
                  <a:lnTo>
                    <a:pt x="1575" y="903"/>
                  </a:lnTo>
                  <a:lnTo>
                    <a:pt x="1940" y="730"/>
                  </a:lnTo>
                  <a:lnTo>
                    <a:pt x="2324" y="538"/>
                  </a:lnTo>
                  <a:lnTo>
                    <a:pt x="2670" y="346"/>
                  </a:lnTo>
                  <a:lnTo>
                    <a:pt x="3016" y="135"/>
                  </a:lnTo>
                  <a:lnTo>
                    <a:pt x="3054" y="96"/>
                  </a:lnTo>
                  <a:lnTo>
                    <a:pt x="3054" y="39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-785175" y="1666025"/>
              <a:ext cx="20650" cy="51875"/>
            </a:xfrm>
            <a:custGeom>
              <a:avLst/>
              <a:gdLst/>
              <a:ahLst/>
              <a:cxnLst/>
              <a:rect l="l" t="t" r="r" b="b"/>
              <a:pathLst>
                <a:path w="826" h="2075" extrusionOk="0">
                  <a:moveTo>
                    <a:pt x="38" y="0"/>
                  </a:moveTo>
                  <a:lnTo>
                    <a:pt x="0" y="38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192" y="576"/>
                  </a:lnTo>
                  <a:lnTo>
                    <a:pt x="346" y="1076"/>
                  </a:lnTo>
                  <a:lnTo>
                    <a:pt x="519" y="1556"/>
                  </a:lnTo>
                  <a:lnTo>
                    <a:pt x="711" y="2036"/>
                  </a:lnTo>
                  <a:lnTo>
                    <a:pt x="749" y="2074"/>
                  </a:lnTo>
                  <a:lnTo>
                    <a:pt x="788" y="2074"/>
                  </a:lnTo>
                  <a:lnTo>
                    <a:pt x="826" y="2055"/>
                  </a:lnTo>
                  <a:lnTo>
                    <a:pt x="826" y="1998"/>
                  </a:lnTo>
                  <a:lnTo>
                    <a:pt x="768" y="1748"/>
                  </a:lnTo>
                  <a:lnTo>
                    <a:pt x="711" y="1498"/>
                  </a:lnTo>
                  <a:lnTo>
                    <a:pt x="538" y="1018"/>
                  </a:lnTo>
                  <a:lnTo>
                    <a:pt x="134" y="58"/>
                  </a:lnTo>
                  <a:lnTo>
                    <a:pt x="115" y="19"/>
                  </a:lnTo>
                  <a:lnTo>
                    <a:pt x="9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-508125" y="1456175"/>
              <a:ext cx="21150" cy="86450"/>
            </a:xfrm>
            <a:custGeom>
              <a:avLst/>
              <a:gdLst/>
              <a:ahLst/>
              <a:cxnLst/>
              <a:rect l="l" t="t" r="r" b="b"/>
              <a:pathLst>
                <a:path w="846" h="3458" extrusionOk="0">
                  <a:moveTo>
                    <a:pt x="481" y="654"/>
                  </a:moveTo>
                  <a:lnTo>
                    <a:pt x="519" y="980"/>
                  </a:lnTo>
                  <a:lnTo>
                    <a:pt x="519" y="1307"/>
                  </a:lnTo>
                  <a:lnTo>
                    <a:pt x="519" y="1614"/>
                  </a:lnTo>
                  <a:lnTo>
                    <a:pt x="481" y="1940"/>
                  </a:lnTo>
                  <a:lnTo>
                    <a:pt x="423" y="2305"/>
                  </a:lnTo>
                  <a:lnTo>
                    <a:pt x="385" y="2670"/>
                  </a:lnTo>
                  <a:lnTo>
                    <a:pt x="327" y="2421"/>
                  </a:lnTo>
                  <a:lnTo>
                    <a:pt x="289" y="2171"/>
                  </a:lnTo>
                  <a:lnTo>
                    <a:pt x="289" y="1921"/>
                  </a:lnTo>
                  <a:lnTo>
                    <a:pt x="289" y="1672"/>
                  </a:lnTo>
                  <a:lnTo>
                    <a:pt x="327" y="1403"/>
                  </a:lnTo>
                  <a:lnTo>
                    <a:pt x="365" y="1153"/>
                  </a:lnTo>
                  <a:lnTo>
                    <a:pt x="423" y="903"/>
                  </a:lnTo>
                  <a:lnTo>
                    <a:pt x="481" y="654"/>
                  </a:lnTo>
                  <a:close/>
                  <a:moveTo>
                    <a:pt x="442" y="1"/>
                  </a:moveTo>
                  <a:lnTo>
                    <a:pt x="404" y="20"/>
                  </a:lnTo>
                  <a:lnTo>
                    <a:pt x="385" y="77"/>
                  </a:lnTo>
                  <a:lnTo>
                    <a:pt x="250" y="442"/>
                  </a:lnTo>
                  <a:lnTo>
                    <a:pt x="135" y="846"/>
                  </a:lnTo>
                  <a:lnTo>
                    <a:pt x="39" y="1268"/>
                  </a:lnTo>
                  <a:lnTo>
                    <a:pt x="1" y="1710"/>
                  </a:lnTo>
                  <a:lnTo>
                    <a:pt x="1" y="1921"/>
                  </a:lnTo>
                  <a:lnTo>
                    <a:pt x="1" y="2133"/>
                  </a:lnTo>
                  <a:lnTo>
                    <a:pt x="39" y="2344"/>
                  </a:lnTo>
                  <a:lnTo>
                    <a:pt x="77" y="2555"/>
                  </a:lnTo>
                  <a:lnTo>
                    <a:pt x="135" y="2747"/>
                  </a:lnTo>
                  <a:lnTo>
                    <a:pt x="212" y="2939"/>
                  </a:lnTo>
                  <a:lnTo>
                    <a:pt x="308" y="3112"/>
                  </a:lnTo>
                  <a:lnTo>
                    <a:pt x="423" y="3285"/>
                  </a:lnTo>
                  <a:lnTo>
                    <a:pt x="442" y="3400"/>
                  </a:lnTo>
                  <a:lnTo>
                    <a:pt x="481" y="3439"/>
                  </a:lnTo>
                  <a:lnTo>
                    <a:pt x="519" y="3458"/>
                  </a:lnTo>
                  <a:lnTo>
                    <a:pt x="558" y="3458"/>
                  </a:lnTo>
                  <a:lnTo>
                    <a:pt x="596" y="3419"/>
                  </a:lnTo>
                  <a:lnTo>
                    <a:pt x="596" y="3400"/>
                  </a:lnTo>
                  <a:lnTo>
                    <a:pt x="634" y="3381"/>
                  </a:lnTo>
                  <a:lnTo>
                    <a:pt x="654" y="3343"/>
                  </a:lnTo>
                  <a:lnTo>
                    <a:pt x="654" y="3304"/>
                  </a:lnTo>
                  <a:lnTo>
                    <a:pt x="634" y="3266"/>
                  </a:lnTo>
                  <a:lnTo>
                    <a:pt x="692" y="3093"/>
                  </a:lnTo>
                  <a:lnTo>
                    <a:pt x="711" y="2901"/>
                  </a:lnTo>
                  <a:lnTo>
                    <a:pt x="769" y="2536"/>
                  </a:lnTo>
                  <a:lnTo>
                    <a:pt x="826" y="1825"/>
                  </a:lnTo>
                  <a:lnTo>
                    <a:pt x="846" y="1383"/>
                  </a:lnTo>
                  <a:lnTo>
                    <a:pt x="846" y="942"/>
                  </a:lnTo>
                  <a:lnTo>
                    <a:pt x="807" y="730"/>
                  </a:lnTo>
                  <a:lnTo>
                    <a:pt x="769" y="519"/>
                  </a:lnTo>
                  <a:lnTo>
                    <a:pt x="730" y="308"/>
                  </a:lnTo>
                  <a:lnTo>
                    <a:pt x="654" y="97"/>
                  </a:lnTo>
                  <a:lnTo>
                    <a:pt x="634" y="58"/>
                  </a:lnTo>
                  <a:lnTo>
                    <a:pt x="596" y="3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-478350" y="692700"/>
              <a:ext cx="35550" cy="55225"/>
            </a:xfrm>
            <a:custGeom>
              <a:avLst/>
              <a:gdLst/>
              <a:ahLst/>
              <a:cxnLst/>
              <a:rect l="l" t="t" r="r" b="b"/>
              <a:pathLst>
                <a:path w="1422" h="2209" extrusionOk="0">
                  <a:moveTo>
                    <a:pt x="58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0" y="135"/>
                  </a:lnTo>
                  <a:lnTo>
                    <a:pt x="327" y="653"/>
                  </a:lnTo>
                  <a:lnTo>
                    <a:pt x="653" y="1172"/>
                  </a:lnTo>
                  <a:lnTo>
                    <a:pt x="980" y="1671"/>
                  </a:lnTo>
                  <a:lnTo>
                    <a:pt x="1326" y="2190"/>
                  </a:lnTo>
                  <a:lnTo>
                    <a:pt x="1345" y="2209"/>
                  </a:lnTo>
                  <a:lnTo>
                    <a:pt x="1383" y="2209"/>
                  </a:lnTo>
                  <a:lnTo>
                    <a:pt x="1422" y="2190"/>
                  </a:lnTo>
                  <a:lnTo>
                    <a:pt x="1422" y="2151"/>
                  </a:lnTo>
                  <a:lnTo>
                    <a:pt x="1306" y="1863"/>
                  </a:lnTo>
                  <a:lnTo>
                    <a:pt x="1153" y="1594"/>
                  </a:lnTo>
                  <a:lnTo>
                    <a:pt x="999" y="1325"/>
                  </a:lnTo>
                  <a:lnTo>
                    <a:pt x="845" y="1076"/>
                  </a:lnTo>
                  <a:lnTo>
                    <a:pt x="481" y="557"/>
                  </a:lnTo>
                  <a:lnTo>
                    <a:pt x="308" y="307"/>
                  </a:lnTo>
                  <a:lnTo>
                    <a:pt x="154" y="39"/>
                  </a:lnTo>
                  <a:lnTo>
                    <a:pt x="135" y="1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62325" y="502050"/>
              <a:ext cx="44675" cy="11550"/>
            </a:xfrm>
            <a:custGeom>
              <a:avLst/>
              <a:gdLst/>
              <a:ahLst/>
              <a:cxnLst/>
              <a:rect l="l" t="t" r="r" b="b"/>
              <a:pathLst>
                <a:path w="1787" h="462" extrusionOk="0">
                  <a:moveTo>
                    <a:pt x="1422" y="1"/>
                  </a:moveTo>
                  <a:lnTo>
                    <a:pt x="1095" y="78"/>
                  </a:lnTo>
                  <a:lnTo>
                    <a:pt x="865" y="97"/>
                  </a:lnTo>
                  <a:lnTo>
                    <a:pt x="634" y="116"/>
                  </a:lnTo>
                  <a:lnTo>
                    <a:pt x="404" y="97"/>
                  </a:lnTo>
                  <a:lnTo>
                    <a:pt x="289" y="59"/>
                  </a:lnTo>
                  <a:lnTo>
                    <a:pt x="173" y="20"/>
                  </a:lnTo>
                  <a:lnTo>
                    <a:pt x="77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8" y="251"/>
                  </a:lnTo>
                  <a:lnTo>
                    <a:pt x="269" y="366"/>
                  </a:lnTo>
                  <a:lnTo>
                    <a:pt x="481" y="423"/>
                  </a:lnTo>
                  <a:lnTo>
                    <a:pt x="711" y="462"/>
                  </a:lnTo>
                  <a:lnTo>
                    <a:pt x="942" y="462"/>
                  </a:lnTo>
                  <a:lnTo>
                    <a:pt x="1153" y="443"/>
                  </a:lnTo>
                  <a:lnTo>
                    <a:pt x="1383" y="423"/>
                  </a:lnTo>
                  <a:lnTo>
                    <a:pt x="1499" y="385"/>
                  </a:lnTo>
                  <a:lnTo>
                    <a:pt x="1595" y="347"/>
                  </a:lnTo>
                  <a:lnTo>
                    <a:pt x="1691" y="289"/>
                  </a:lnTo>
                  <a:lnTo>
                    <a:pt x="1768" y="231"/>
                  </a:lnTo>
                  <a:lnTo>
                    <a:pt x="1787" y="174"/>
                  </a:lnTo>
                  <a:lnTo>
                    <a:pt x="1787" y="135"/>
                  </a:lnTo>
                  <a:lnTo>
                    <a:pt x="1768" y="97"/>
                  </a:lnTo>
                  <a:lnTo>
                    <a:pt x="1729" y="59"/>
                  </a:lnTo>
                  <a:lnTo>
                    <a:pt x="1652" y="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-371750" y="588000"/>
              <a:ext cx="26425" cy="26450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96" y="1"/>
                  </a:moveTo>
                  <a:lnTo>
                    <a:pt x="77" y="20"/>
                  </a:lnTo>
                  <a:lnTo>
                    <a:pt x="39" y="20"/>
                  </a:lnTo>
                  <a:lnTo>
                    <a:pt x="20" y="59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58" y="289"/>
                  </a:lnTo>
                  <a:lnTo>
                    <a:pt x="135" y="462"/>
                  </a:lnTo>
                  <a:lnTo>
                    <a:pt x="212" y="635"/>
                  </a:lnTo>
                  <a:lnTo>
                    <a:pt x="327" y="788"/>
                  </a:lnTo>
                  <a:lnTo>
                    <a:pt x="461" y="923"/>
                  </a:lnTo>
                  <a:lnTo>
                    <a:pt x="538" y="981"/>
                  </a:lnTo>
                  <a:lnTo>
                    <a:pt x="615" y="1019"/>
                  </a:lnTo>
                  <a:lnTo>
                    <a:pt x="711" y="1038"/>
                  </a:lnTo>
                  <a:lnTo>
                    <a:pt x="788" y="1057"/>
                  </a:lnTo>
                  <a:lnTo>
                    <a:pt x="884" y="1057"/>
                  </a:lnTo>
                  <a:lnTo>
                    <a:pt x="980" y="1019"/>
                  </a:lnTo>
                  <a:lnTo>
                    <a:pt x="1038" y="1000"/>
                  </a:lnTo>
                  <a:lnTo>
                    <a:pt x="1057" y="942"/>
                  </a:lnTo>
                  <a:lnTo>
                    <a:pt x="1038" y="885"/>
                  </a:lnTo>
                  <a:lnTo>
                    <a:pt x="999" y="846"/>
                  </a:lnTo>
                  <a:lnTo>
                    <a:pt x="884" y="769"/>
                  </a:lnTo>
                  <a:lnTo>
                    <a:pt x="769" y="712"/>
                  </a:lnTo>
                  <a:lnTo>
                    <a:pt x="653" y="654"/>
                  </a:lnTo>
                  <a:lnTo>
                    <a:pt x="538" y="577"/>
                  </a:lnTo>
                  <a:lnTo>
                    <a:pt x="423" y="481"/>
                  </a:lnTo>
                  <a:lnTo>
                    <a:pt x="327" y="347"/>
                  </a:lnTo>
                  <a:lnTo>
                    <a:pt x="250" y="212"/>
                  </a:lnTo>
                  <a:lnTo>
                    <a:pt x="192" y="78"/>
                  </a:lnTo>
                  <a:lnTo>
                    <a:pt x="173" y="39"/>
                  </a:lnTo>
                  <a:lnTo>
                    <a:pt x="135" y="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49725" y="1147425"/>
              <a:ext cx="17775" cy="34125"/>
            </a:xfrm>
            <a:custGeom>
              <a:avLst/>
              <a:gdLst/>
              <a:ahLst/>
              <a:cxnLst/>
              <a:rect l="l" t="t" r="r" b="b"/>
              <a:pathLst>
                <a:path w="711" h="1365" extrusionOk="0">
                  <a:moveTo>
                    <a:pt x="58" y="0"/>
                  </a:moveTo>
                  <a:lnTo>
                    <a:pt x="39" y="39"/>
                  </a:lnTo>
                  <a:lnTo>
                    <a:pt x="19" y="77"/>
                  </a:lnTo>
                  <a:lnTo>
                    <a:pt x="0" y="269"/>
                  </a:lnTo>
                  <a:lnTo>
                    <a:pt x="19" y="442"/>
                  </a:lnTo>
                  <a:lnTo>
                    <a:pt x="39" y="634"/>
                  </a:lnTo>
                  <a:lnTo>
                    <a:pt x="96" y="807"/>
                  </a:lnTo>
                  <a:lnTo>
                    <a:pt x="173" y="980"/>
                  </a:lnTo>
                  <a:lnTo>
                    <a:pt x="269" y="1153"/>
                  </a:lnTo>
                  <a:lnTo>
                    <a:pt x="346" y="1230"/>
                  </a:lnTo>
                  <a:lnTo>
                    <a:pt x="423" y="1287"/>
                  </a:lnTo>
                  <a:lnTo>
                    <a:pt x="500" y="1345"/>
                  </a:lnTo>
                  <a:lnTo>
                    <a:pt x="576" y="1364"/>
                  </a:lnTo>
                  <a:lnTo>
                    <a:pt x="634" y="1364"/>
                  </a:lnTo>
                  <a:lnTo>
                    <a:pt x="673" y="1345"/>
                  </a:lnTo>
                  <a:lnTo>
                    <a:pt x="692" y="1326"/>
                  </a:lnTo>
                  <a:lnTo>
                    <a:pt x="711" y="1268"/>
                  </a:lnTo>
                  <a:lnTo>
                    <a:pt x="692" y="1191"/>
                  </a:lnTo>
                  <a:lnTo>
                    <a:pt x="673" y="1134"/>
                  </a:lnTo>
                  <a:lnTo>
                    <a:pt x="576" y="999"/>
                  </a:lnTo>
                  <a:lnTo>
                    <a:pt x="500" y="865"/>
                  </a:lnTo>
                  <a:lnTo>
                    <a:pt x="404" y="749"/>
                  </a:lnTo>
                  <a:lnTo>
                    <a:pt x="327" y="596"/>
                  </a:lnTo>
                  <a:lnTo>
                    <a:pt x="269" y="423"/>
                  </a:lnTo>
                  <a:lnTo>
                    <a:pt x="250" y="269"/>
                  </a:lnTo>
                  <a:lnTo>
                    <a:pt x="231" y="96"/>
                  </a:lnTo>
                  <a:lnTo>
                    <a:pt x="231" y="58"/>
                  </a:lnTo>
                  <a:lnTo>
                    <a:pt x="212" y="2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343900" y="640350"/>
              <a:ext cx="37000" cy="51875"/>
            </a:xfrm>
            <a:custGeom>
              <a:avLst/>
              <a:gdLst/>
              <a:ahLst/>
              <a:cxnLst/>
              <a:rect l="l" t="t" r="r" b="b"/>
              <a:pathLst>
                <a:path w="1480" h="2075" extrusionOk="0">
                  <a:moveTo>
                    <a:pt x="1326" y="1"/>
                  </a:moveTo>
                  <a:lnTo>
                    <a:pt x="1095" y="97"/>
                  </a:lnTo>
                  <a:lnTo>
                    <a:pt x="884" y="212"/>
                  </a:lnTo>
                  <a:lnTo>
                    <a:pt x="673" y="385"/>
                  </a:lnTo>
                  <a:lnTo>
                    <a:pt x="481" y="577"/>
                  </a:lnTo>
                  <a:lnTo>
                    <a:pt x="308" y="788"/>
                  </a:lnTo>
                  <a:lnTo>
                    <a:pt x="192" y="1019"/>
                  </a:lnTo>
                  <a:lnTo>
                    <a:pt x="96" y="1268"/>
                  </a:lnTo>
                  <a:lnTo>
                    <a:pt x="58" y="1383"/>
                  </a:lnTo>
                  <a:lnTo>
                    <a:pt x="58" y="1518"/>
                  </a:lnTo>
                  <a:lnTo>
                    <a:pt x="58" y="1556"/>
                  </a:lnTo>
                  <a:lnTo>
                    <a:pt x="77" y="1576"/>
                  </a:lnTo>
                  <a:lnTo>
                    <a:pt x="116" y="1595"/>
                  </a:lnTo>
                  <a:lnTo>
                    <a:pt x="135" y="1614"/>
                  </a:lnTo>
                  <a:lnTo>
                    <a:pt x="173" y="1595"/>
                  </a:lnTo>
                  <a:lnTo>
                    <a:pt x="212" y="1595"/>
                  </a:lnTo>
                  <a:lnTo>
                    <a:pt x="231" y="1576"/>
                  </a:lnTo>
                  <a:lnTo>
                    <a:pt x="250" y="1537"/>
                  </a:lnTo>
                  <a:lnTo>
                    <a:pt x="288" y="1364"/>
                  </a:lnTo>
                  <a:lnTo>
                    <a:pt x="365" y="1172"/>
                  </a:lnTo>
                  <a:lnTo>
                    <a:pt x="442" y="1019"/>
                  </a:lnTo>
                  <a:lnTo>
                    <a:pt x="557" y="846"/>
                  </a:lnTo>
                  <a:lnTo>
                    <a:pt x="692" y="692"/>
                  </a:lnTo>
                  <a:lnTo>
                    <a:pt x="826" y="558"/>
                  </a:lnTo>
                  <a:lnTo>
                    <a:pt x="980" y="442"/>
                  </a:lnTo>
                  <a:lnTo>
                    <a:pt x="1153" y="346"/>
                  </a:lnTo>
                  <a:lnTo>
                    <a:pt x="1038" y="558"/>
                  </a:lnTo>
                  <a:lnTo>
                    <a:pt x="903" y="788"/>
                  </a:lnTo>
                  <a:lnTo>
                    <a:pt x="615" y="1191"/>
                  </a:lnTo>
                  <a:lnTo>
                    <a:pt x="308" y="1576"/>
                  </a:lnTo>
                  <a:lnTo>
                    <a:pt x="0" y="1979"/>
                  </a:lnTo>
                  <a:lnTo>
                    <a:pt x="0" y="2017"/>
                  </a:lnTo>
                  <a:lnTo>
                    <a:pt x="20" y="2056"/>
                  </a:lnTo>
                  <a:lnTo>
                    <a:pt x="58" y="2075"/>
                  </a:lnTo>
                  <a:lnTo>
                    <a:pt x="96" y="2075"/>
                  </a:lnTo>
                  <a:lnTo>
                    <a:pt x="346" y="1902"/>
                  </a:lnTo>
                  <a:lnTo>
                    <a:pt x="577" y="1710"/>
                  </a:lnTo>
                  <a:lnTo>
                    <a:pt x="769" y="1480"/>
                  </a:lnTo>
                  <a:lnTo>
                    <a:pt x="961" y="1230"/>
                  </a:lnTo>
                  <a:lnTo>
                    <a:pt x="1134" y="980"/>
                  </a:lnTo>
                  <a:lnTo>
                    <a:pt x="1268" y="711"/>
                  </a:lnTo>
                  <a:lnTo>
                    <a:pt x="1383" y="442"/>
                  </a:lnTo>
                  <a:lnTo>
                    <a:pt x="1479" y="154"/>
                  </a:lnTo>
                  <a:lnTo>
                    <a:pt x="1479" y="77"/>
                  </a:lnTo>
                  <a:lnTo>
                    <a:pt x="1441" y="3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775" y="500150"/>
              <a:ext cx="23075" cy="64350"/>
            </a:xfrm>
            <a:custGeom>
              <a:avLst/>
              <a:gdLst/>
              <a:ahLst/>
              <a:cxnLst/>
              <a:rect l="l" t="t" r="r" b="b"/>
              <a:pathLst>
                <a:path w="923" h="2574" extrusionOk="0">
                  <a:moveTo>
                    <a:pt x="481" y="269"/>
                  </a:moveTo>
                  <a:lnTo>
                    <a:pt x="539" y="327"/>
                  </a:lnTo>
                  <a:lnTo>
                    <a:pt x="596" y="384"/>
                  </a:lnTo>
                  <a:lnTo>
                    <a:pt x="616" y="442"/>
                  </a:lnTo>
                  <a:lnTo>
                    <a:pt x="654" y="519"/>
                  </a:lnTo>
                  <a:lnTo>
                    <a:pt x="673" y="672"/>
                  </a:lnTo>
                  <a:lnTo>
                    <a:pt x="654" y="845"/>
                  </a:lnTo>
                  <a:lnTo>
                    <a:pt x="616" y="1037"/>
                  </a:lnTo>
                  <a:lnTo>
                    <a:pt x="558" y="1249"/>
                  </a:lnTo>
                  <a:lnTo>
                    <a:pt x="404" y="1652"/>
                  </a:lnTo>
                  <a:lnTo>
                    <a:pt x="347" y="1306"/>
                  </a:lnTo>
                  <a:lnTo>
                    <a:pt x="347" y="960"/>
                  </a:lnTo>
                  <a:lnTo>
                    <a:pt x="347" y="788"/>
                  </a:lnTo>
                  <a:lnTo>
                    <a:pt x="385" y="615"/>
                  </a:lnTo>
                  <a:lnTo>
                    <a:pt x="423" y="442"/>
                  </a:lnTo>
                  <a:lnTo>
                    <a:pt x="481" y="269"/>
                  </a:lnTo>
                  <a:close/>
                  <a:moveTo>
                    <a:pt x="443" y="0"/>
                  </a:moveTo>
                  <a:lnTo>
                    <a:pt x="404" y="19"/>
                  </a:lnTo>
                  <a:lnTo>
                    <a:pt x="366" y="19"/>
                  </a:lnTo>
                  <a:lnTo>
                    <a:pt x="327" y="58"/>
                  </a:lnTo>
                  <a:lnTo>
                    <a:pt x="251" y="288"/>
                  </a:lnTo>
                  <a:lnTo>
                    <a:pt x="174" y="519"/>
                  </a:lnTo>
                  <a:lnTo>
                    <a:pt x="155" y="749"/>
                  </a:lnTo>
                  <a:lnTo>
                    <a:pt x="135" y="980"/>
                  </a:lnTo>
                  <a:lnTo>
                    <a:pt x="155" y="1210"/>
                  </a:lnTo>
                  <a:lnTo>
                    <a:pt x="174" y="1441"/>
                  </a:lnTo>
                  <a:lnTo>
                    <a:pt x="231" y="1671"/>
                  </a:lnTo>
                  <a:lnTo>
                    <a:pt x="270" y="1902"/>
                  </a:lnTo>
                  <a:lnTo>
                    <a:pt x="116" y="2228"/>
                  </a:lnTo>
                  <a:lnTo>
                    <a:pt x="1" y="2478"/>
                  </a:lnTo>
                  <a:lnTo>
                    <a:pt x="1" y="2535"/>
                  </a:lnTo>
                  <a:lnTo>
                    <a:pt x="39" y="2574"/>
                  </a:lnTo>
                  <a:lnTo>
                    <a:pt x="78" y="2574"/>
                  </a:lnTo>
                  <a:lnTo>
                    <a:pt x="116" y="2535"/>
                  </a:lnTo>
                  <a:lnTo>
                    <a:pt x="404" y="2113"/>
                  </a:lnTo>
                  <a:lnTo>
                    <a:pt x="443" y="2113"/>
                  </a:lnTo>
                  <a:lnTo>
                    <a:pt x="462" y="2094"/>
                  </a:lnTo>
                  <a:lnTo>
                    <a:pt x="481" y="2055"/>
                  </a:lnTo>
                  <a:lnTo>
                    <a:pt x="481" y="2017"/>
                  </a:lnTo>
                  <a:lnTo>
                    <a:pt x="481" y="1998"/>
                  </a:lnTo>
                  <a:lnTo>
                    <a:pt x="616" y="1729"/>
                  </a:lnTo>
                  <a:lnTo>
                    <a:pt x="750" y="1441"/>
                  </a:lnTo>
                  <a:lnTo>
                    <a:pt x="846" y="1133"/>
                  </a:lnTo>
                  <a:lnTo>
                    <a:pt x="884" y="999"/>
                  </a:lnTo>
                  <a:lnTo>
                    <a:pt x="923" y="864"/>
                  </a:lnTo>
                  <a:lnTo>
                    <a:pt x="923" y="730"/>
                  </a:lnTo>
                  <a:lnTo>
                    <a:pt x="923" y="596"/>
                  </a:lnTo>
                  <a:lnTo>
                    <a:pt x="904" y="461"/>
                  </a:lnTo>
                  <a:lnTo>
                    <a:pt x="865" y="346"/>
                  </a:lnTo>
                  <a:lnTo>
                    <a:pt x="808" y="250"/>
                  </a:lnTo>
                  <a:lnTo>
                    <a:pt x="712" y="154"/>
                  </a:lnTo>
                  <a:lnTo>
                    <a:pt x="616" y="77"/>
                  </a:lnTo>
                  <a:lnTo>
                    <a:pt x="481" y="1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8"/>
          <p:cNvGrpSpPr/>
          <p:nvPr/>
        </p:nvGrpSpPr>
        <p:grpSpPr>
          <a:xfrm>
            <a:off x="1156675" y="325850"/>
            <a:ext cx="1320975" cy="2478700"/>
            <a:chOff x="-4350975" y="145300"/>
            <a:chExt cx="1320975" cy="2478700"/>
          </a:xfrm>
        </p:grpSpPr>
        <p:sp>
          <p:nvSpPr>
            <p:cNvPr id="138" name="Google Shape;138;p8"/>
            <p:cNvSpPr/>
            <p:nvPr/>
          </p:nvSpPr>
          <p:spPr>
            <a:xfrm>
              <a:off x="-4350975" y="145300"/>
              <a:ext cx="1270075" cy="2478700"/>
            </a:xfrm>
            <a:custGeom>
              <a:avLst/>
              <a:gdLst/>
              <a:ahLst/>
              <a:cxnLst/>
              <a:rect l="l" t="t" r="r" b="b"/>
              <a:pathLst>
                <a:path w="50803" h="99148" extrusionOk="0">
                  <a:moveTo>
                    <a:pt x="11179" y="10487"/>
                  </a:moveTo>
                  <a:lnTo>
                    <a:pt x="11294" y="10526"/>
                  </a:lnTo>
                  <a:lnTo>
                    <a:pt x="11390" y="10583"/>
                  </a:lnTo>
                  <a:lnTo>
                    <a:pt x="11428" y="10622"/>
                  </a:lnTo>
                  <a:lnTo>
                    <a:pt x="11467" y="10679"/>
                  </a:lnTo>
                  <a:lnTo>
                    <a:pt x="11505" y="10833"/>
                  </a:lnTo>
                  <a:lnTo>
                    <a:pt x="11524" y="11025"/>
                  </a:lnTo>
                  <a:lnTo>
                    <a:pt x="11524" y="11198"/>
                  </a:lnTo>
                  <a:lnTo>
                    <a:pt x="11467" y="11543"/>
                  </a:lnTo>
                  <a:lnTo>
                    <a:pt x="11428" y="11716"/>
                  </a:lnTo>
                  <a:lnTo>
                    <a:pt x="11371" y="11870"/>
                  </a:lnTo>
                  <a:lnTo>
                    <a:pt x="11332" y="11947"/>
                  </a:lnTo>
                  <a:lnTo>
                    <a:pt x="11313" y="11870"/>
                  </a:lnTo>
                  <a:lnTo>
                    <a:pt x="11294" y="11832"/>
                  </a:lnTo>
                  <a:lnTo>
                    <a:pt x="11255" y="11812"/>
                  </a:lnTo>
                  <a:lnTo>
                    <a:pt x="11179" y="11812"/>
                  </a:lnTo>
                  <a:lnTo>
                    <a:pt x="11140" y="11832"/>
                  </a:lnTo>
                  <a:lnTo>
                    <a:pt x="11121" y="11851"/>
                  </a:lnTo>
                  <a:lnTo>
                    <a:pt x="11102" y="11889"/>
                  </a:lnTo>
                  <a:lnTo>
                    <a:pt x="11102" y="11947"/>
                  </a:lnTo>
                  <a:lnTo>
                    <a:pt x="11159" y="12062"/>
                  </a:lnTo>
                  <a:lnTo>
                    <a:pt x="11063" y="12024"/>
                  </a:lnTo>
                  <a:lnTo>
                    <a:pt x="10967" y="11966"/>
                  </a:lnTo>
                  <a:lnTo>
                    <a:pt x="10794" y="11812"/>
                  </a:lnTo>
                  <a:lnTo>
                    <a:pt x="10641" y="11640"/>
                  </a:lnTo>
                  <a:lnTo>
                    <a:pt x="10526" y="11467"/>
                  </a:lnTo>
                  <a:lnTo>
                    <a:pt x="10391" y="11294"/>
                  </a:lnTo>
                  <a:lnTo>
                    <a:pt x="10257" y="11102"/>
                  </a:lnTo>
                  <a:lnTo>
                    <a:pt x="10276" y="11006"/>
                  </a:lnTo>
                  <a:lnTo>
                    <a:pt x="10314" y="10929"/>
                  </a:lnTo>
                  <a:lnTo>
                    <a:pt x="10353" y="10852"/>
                  </a:lnTo>
                  <a:lnTo>
                    <a:pt x="10410" y="10775"/>
                  </a:lnTo>
                  <a:lnTo>
                    <a:pt x="10526" y="10679"/>
                  </a:lnTo>
                  <a:lnTo>
                    <a:pt x="10641" y="10602"/>
                  </a:lnTo>
                  <a:lnTo>
                    <a:pt x="10794" y="10545"/>
                  </a:lnTo>
                  <a:lnTo>
                    <a:pt x="10948" y="10487"/>
                  </a:lnTo>
                  <a:close/>
                  <a:moveTo>
                    <a:pt x="12581" y="21531"/>
                  </a:moveTo>
                  <a:lnTo>
                    <a:pt x="12715" y="21570"/>
                  </a:lnTo>
                  <a:lnTo>
                    <a:pt x="12850" y="21627"/>
                  </a:lnTo>
                  <a:lnTo>
                    <a:pt x="12984" y="21723"/>
                  </a:lnTo>
                  <a:lnTo>
                    <a:pt x="13080" y="21819"/>
                  </a:lnTo>
                  <a:lnTo>
                    <a:pt x="13176" y="21915"/>
                  </a:lnTo>
                  <a:lnTo>
                    <a:pt x="13234" y="22031"/>
                  </a:lnTo>
                  <a:lnTo>
                    <a:pt x="13272" y="22146"/>
                  </a:lnTo>
                  <a:lnTo>
                    <a:pt x="13272" y="22261"/>
                  </a:lnTo>
                  <a:lnTo>
                    <a:pt x="13253" y="22319"/>
                  </a:lnTo>
                  <a:lnTo>
                    <a:pt x="13214" y="22376"/>
                  </a:lnTo>
                  <a:lnTo>
                    <a:pt x="13176" y="22434"/>
                  </a:lnTo>
                  <a:lnTo>
                    <a:pt x="13118" y="22472"/>
                  </a:lnTo>
                  <a:lnTo>
                    <a:pt x="12946" y="22549"/>
                  </a:lnTo>
                  <a:lnTo>
                    <a:pt x="12715" y="22415"/>
                  </a:lnTo>
                  <a:lnTo>
                    <a:pt x="12677" y="22396"/>
                  </a:lnTo>
                  <a:lnTo>
                    <a:pt x="12561" y="22396"/>
                  </a:lnTo>
                  <a:lnTo>
                    <a:pt x="12504" y="22415"/>
                  </a:lnTo>
                  <a:lnTo>
                    <a:pt x="12465" y="22453"/>
                  </a:lnTo>
                  <a:lnTo>
                    <a:pt x="12427" y="22492"/>
                  </a:lnTo>
                  <a:lnTo>
                    <a:pt x="12389" y="22549"/>
                  </a:lnTo>
                  <a:lnTo>
                    <a:pt x="12369" y="22607"/>
                  </a:lnTo>
                  <a:lnTo>
                    <a:pt x="12273" y="22549"/>
                  </a:lnTo>
                  <a:lnTo>
                    <a:pt x="12197" y="22472"/>
                  </a:lnTo>
                  <a:lnTo>
                    <a:pt x="12139" y="22415"/>
                  </a:lnTo>
                  <a:lnTo>
                    <a:pt x="12100" y="22319"/>
                  </a:lnTo>
                  <a:lnTo>
                    <a:pt x="12081" y="22223"/>
                  </a:lnTo>
                  <a:lnTo>
                    <a:pt x="12081" y="22127"/>
                  </a:lnTo>
                  <a:lnTo>
                    <a:pt x="12081" y="22011"/>
                  </a:lnTo>
                  <a:lnTo>
                    <a:pt x="12120" y="21896"/>
                  </a:lnTo>
                  <a:lnTo>
                    <a:pt x="12139" y="21800"/>
                  </a:lnTo>
                  <a:lnTo>
                    <a:pt x="12158" y="21742"/>
                  </a:lnTo>
                  <a:lnTo>
                    <a:pt x="12197" y="21685"/>
                  </a:lnTo>
                  <a:lnTo>
                    <a:pt x="12235" y="21627"/>
                  </a:lnTo>
                  <a:lnTo>
                    <a:pt x="12293" y="21589"/>
                  </a:lnTo>
                  <a:lnTo>
                    <a:pt x="12350" y="21570"/>
                  </a:lnTo>
                  <a:lnTo>
                    <a:pt x="12465" y="21531"/>
                  </a:lnTo>
                  <a:close/>
                  <a:moveTo>
                    <a:pt x="23106" y="2017"/>
                  </a:moveTo>
                  <a:lnTo>
                    <a:pt x="23452" y="2228"/>
                  </a:lnTo>
                  <a:lnTo>
                    <a:pt x="23778" y="2459"/>
                  </a:lnTo>
                  <a:lnTo>
                    <a:pt x="24086" y="2708"/>
                  </a:lnTo>
                  <a:lnTo>
                    <a:pt x="24393" y="2977"/>
                  </a:lnTo>
                  <a:lnTo>
                    <a:pt x="24700" y="3265"/>
                  </a:lnTo>
                  <a:lnTo>
                    <a:pt x="24988" y="3553"/>
                  </a:lnTo>
                  <a:lnTo>
                    <a:pt x="25277" y="3861"/>
                  </a:lnTo>
                  <a:lnTo>
                    <a:pt x="25545" y="4187"/>
                  </a:lnTo>
                  <a:lnTo>
                    <a:pt x="25814" y="4514"/>
                  </a:lnTo>
                  <a:lnTo>
                    <a:pt x="26064" y="4859"/>
                  </a:lnTo>
                  <a:lnTo>
                    <a:pt x="26314" y="5205"/>
                  </a:lnTo>
                  <a:lnTo>
                    <a:pt x="26544" y="5570"/>
                  </a:lnTo>
                  <a:lnTo>
                    <a:pt x="27005" y="6338"/>
                  </a:lnTo>
                  <a:lnTo>
                    <a:pt x="27428" y="7107"/>
                  </a:lnTo>
                  <a:lnTo>
                    <a:pt x="27812" y="7913"/>
                  </a:lnTo>
                  <a:lnTo>
                    <a:pt x="28158" y="8720"/>
                  </a:lnTo>
                  <a:lnTo>
                    <a:pt x="28484" y="9527"/>
                  </a:lnTo>
                  <a:lnTo>
                    <a:pt x="28753" y="10333"/>
                  </a:lnTo>
                  <a:lnTo>
                    <a:pt x="29003" y="11140"/>
                  </a:lnTo>
                  <a:lnTo>
                    <a:pt x="29214" y="11928"/>
                  </a:lnTo>
                  <a:lnTo>
                    <a:pt x="29387" y="12696"/>
                  </a:lnTo>
                  <a:lnTo>
                    <a:pt x="29541" y="13426"/>
                  </a:lnTo>
                  <a:lnTo>
                    <a:pt x="29617" y="14079"/>
                  </a:lnTo>
                  <a:lnTo>
                    <a:pt x="29675" y="14713"/>
                  </a:lnTo>
                  <a:lnTo>
                    <a:pt x="29694" y="15347"/>
                  </a:lnTo>
                  <a:lnTo>
                    <a:pt x="29675" y="15980"/>
                  </a:lnTo>
                  <a:lnTo>
                    <a:pt x="29617" y="16614"/>
                  </a:lnTo>
                  <a:lnTo>
                    <a:pt x="29541" y="17248"/>
                  </a:lnTo>
                  <a:lnTo>
                    <a:pt x="29445" y="17882"/>
                  </a:lnTo>
                  <a:lnTo>
                    <a:pt x="29329" y="18516"/>
                  </a:lnTo>
                  <a:lnTo>
                    <a:pt x="29195" y="19130"/>
                  </a:lnTo>
                  <a:lnTo>
                    <a:pt x="29041" y="19764"/>
                  </a:lnTo>
                  <a:lnTo>
                    <a:pt x="28734" y="21013"/>
                  </a:lnTo>
                  <a:lnTo>
                    <a:pt x="28388" y="22261"/>
                  </a:lnTo>
                  <a:lnTo>
                    <a:pt x="28062" y="23510"/>
                  </a:lnTo>
                  <a:lnTo>
                    <a:pt x="28062" y="21915"/>
                  </a:lnTo>
                  <a:lnTo>
                    <a:pt x="28004" y="20340"/>
                  </a:lnTo>
                  <a:lnTo>
                    <a:pt x="27927" y="18746"/>
                  </a:lnTo>
                  <a:lnTo>
                    <a:pt x="27812" y="17152"/>
                  </a:lnTo>
                  <a:lnTo>
                    <a:pt x="27658" y="15577"/>
                  </a:lnTo>
                  <a:lnTo>
                    <a:pt x="27485" y="14021"/>
                  </a:lnTo>
                  <a:lnTo>
                    <a:pt x="27274" y="12485"/>
                  </a:lnTo>
                  <a:lnTo>
                    <a:pt x="27024" y="10948"/>
                  </a:lnTo>
                  <a:lnTo>
                    <a:pt x="26928" y="10372"/>
                  </a:lnTo>
                  <a:lnTo>
                    <a:pt x="26794" y="9776"/>
                  </a:lnTo>
                  <a:lnTo>
                    <a:pt x="26679" y="9162"/>
                  </a:lnTo>
                  <a:lnTo>
                    <a:pt x="26525" y="8566"/>
                  </a:lnTo>
                  <a:lnTo>
                    <a:pt x="26352" y="7952"/>
                  </a:lnTo>
                  <a:lnTo>
                    <a:pt x="26179" y="7356"/>
                  </a:lnTo>
                  <a:lnTo>
                    <a:pt x="25968" y="6742"/>
                  </a:lnTo>
                  <a:lnTo>
                    <a:pt x="25757" y="6165"/>
                  </a:lnTo>
                  <a:lnTo>
                    <a:pt x="25507" y="5570"/>
                  </a:lnTo>
                  <a:lnTo>
                    <a:pt x="25238" y="5013"/>
                  </a:lnTo>
                  <a:lnTo>
                    <a:pt x="24950" y="4456"/>
                  </a:lnTo>
                  <a:lnTo>
                    <a:pt x="24643" y="3918"/>
                  </a:lnTo>
                  <a:lnTo>
                    <a:pt x="24297" y="3419"/>
                  </a:lnTo>
                  <a:lnTo>
                    <a:pt x="23932" y="2919"/>
                  </a:lnTo>
                  <a:lnTo>
                    <a:pt x="23529" y="2459"/>
                  </a:lnTo>
                  <a:lnTo>
                    <a:pt x="23106" y="2017"/>
                  </a:lnTo>
                  <a:close/>
                  <a:moveTo>
                    <a:pt x="44829" y="23529"/>
                  </a:moveTo>
                  <a:lnTo>
                    <a:pt x="44906" y="23567"/>
                  </a:lnTo>
                  <a:lnTo>
                    <a:pt x="44983" y="23625"/>
                  </a:lnTo>
                  <a:lnTo>
                    <a:pt x="45194" y="23778"/>
                  </a:lnTo>
                  <a:lnTo>
                    <a:pt x="45290" y="24220"/>
                  </a:lnTo>
                  <a:lnTo>
                    <a:pt x="45367" y="24662"/>
                  </a:lnTo>
                  <a:lnTo>
                    <a:pt x="45233" y="24374"/>
                  </a:lnTo>
                  <a:lnTo>
                    <a:pt x="45079" y="24105"/>
                  </a:lnTo>
                  <a:lnTo>
                    <a:pt x="44906" y="23836"/>
                  </a:lnTo>
                  <a:lnTo>
                    <a:pt x="44733" y="23567"/>
                  </a:lnTo>
                  <a:lnTo>
                    <a:pt x="44772" y="23548"/>
                  </a:lnTo>
                  <a:lnTo>
                    <a:pt x="44829" y="23529"/>
                  </a:lnTo>
                  <a:close/>
                  <a:moveTo>
                    <a:pt x="22856" y="2459"/>
                  </a:moveTo>
                  <a:lnTo>
                    <a:pt x="23106" y="2708"/>
                  </a:lnTo>
                  <a:lnTo>
                    <a:pt x="23356" y="2958"/>
                  </a:lnTo>
                  <a:lnTo>
                    <a:pt x="23586" y="3208"/>
                  </a:lnTo>
                  <a:lnTo>
                    <a:pt x="23817" y="3476"/>
                  </a:lnTo>
                  <a:lnTo>
                    <a:pt x="24239" y="4034"/>
                  </a:lnTo>
                  <a:lnTo>
                    <a:pt x="24624" y="4610"/>
                  </a:lnTo>
                  <a:lnTo>
                    <a:pt x="24988" y="5205"/>
                  </a:lnTo>
                  <a:lnTo>
                    <a:pt x="25296" y="5839"/>
                  </a:lnTo>
                  <a:lnTo>
                    <a:pt x="25584" y="6473"/>
                  </a:lnTo>
                  <a:lnTo>
                    <a:pt x="25853" y="7126"/>
                  </a:lnTo>
                  <a:lnTo>
                    <a:pt x="26083" y="7817"/>
                  </a:lnTo>
                  <a:lnTo>
                    <a:pt x="26275" y="8509"/>
                  </a:lnTo>
                  <a:lnTo>
                    <a:pt x="26448" y="9219"/>
                  </a:lnTo>
                  <a:lnTo>
                    <a:pt x="26602" y="9930"/>
                  </a:lnTo>
                  <a:lnTo>
                    <a:pt x="26736" y="10660"/>
                  </a:lnTo>
                  <a:lnTo>
                    <a:pt x="26852" y="11409"/>
                  </a:lnTo>
                  <a:lnTo>
                    <a:pt x="26948" y="12177"/>
                  </a:lnTo>
                  <a:lnTo>
                    <a:pt x="27024" y="12926"/>
                  </a:lnTo>
                  <a:lnTo>
                    <a:pt x="27082" y="13695"/>
                  </a:lnTo>
                  <a:lnTo>
                    <a:pt x="27140" y="14463"/>
                  </a:lnTo>
                  <a:lnTo>
                    <a:pt x="27197" y="16038"/>
                  </a:lnTo>
                  <a:lnTo>
                    <a:pt x="27236" y="17594"/>
                  </a:lnTo>
                  <a:lnTo>
                    <a:pt x="27255" y="19150"/>
                  </a:lnTo>
                  <a:lnTo>
                    <a:pt x="27255" y="20686"/>
                  </a:lnTo>
                  <a:lnTo>
                    <a:pt x="27274" y="22203"/>
                  </a:lnTo>
                  <a:lnTo>
                    <a:pt x="27313" y="23682"/>
                  </a:lnTo>
                  <a:lnTo>
                    <a:pt x="27389" y="25104"/>
                  </a:lnTo>
                  <a:lnTo>
                    <a:pt x="26852" y="23471"/>
                  </a:lnTo>
                  <a:lnTo>
                    <a:pt x="26352" y="21839"/>
                  </a:lnTo>
                  <a:lnTo>
                    <a:pt x="25891" y="20187"/>
                  </a:lnTo>
                  <a:lnTo>
                    <a:pt x="25661" y="19380"/>
                  </a:lnTo>
                  <a:lnTo>
                    <a:pt x="25449" y="18535"/>
                  </a:lnTo>
                  <a:lnTo>
                    <a:pt x="25257" y="17709"/>
                  </a:lnTo>
                  <a:lnTo>
                    <a:pt x="25065" y="16864"/>
                  </a:lnTo>
                  <a:lnTo>
                    <a:pt x="24892" y="16019"/>
                  </a:lnTo>
                  <a:lnTo>
                    <a:pt x="24739" y="15174"/>
                  </a:lnTo>
                  <a:lnTo>
                    <a:pt x="24604" y="14309"/>
                  </a:lnTo>
                  <a:lnTo>
                    <a:pt x="24489" y="13445"/>
                  </a:lnTo>
                  <a:lnTo>
                    <a:pt x="24374" y="12581"/>
                  </a:lnTo>
                  <a:lnTo>
                    <a:pt x="24297" y="11697"/>
                  </a:lnTo>
                  <a:lnTo>
                    <a:pt x="24143" y="9527"/>
                  </a:lnTo>
                  <a:lnTo>
                    <a:pt x="24047" y="8355"/>
                  </a:lnTo>
                  <a:lnTo>
                    <a:pt x="23913" y="7145"/>
                  </a:lnTo>
                  <a:lnTo>
                    <a:pt x="23836" y="6530"/>
                  </a:lnTo>
                  <a:lnTo>
                    <a:pt x="23740" y="5935"/>
                  </a:lnTo>
                  <a:lnTo>
                    <a:pt x="23644" y="5320"/>
                  </a:lnTo>
                  <a:lnTo>
                    <a:pt x="23529" y="4725"/>
                  </a:lnTo>
                  <a:lnTo>
                    <a:pt x="23394" y="4149"/>
                  </a:lnTo>
                  <a:lnTo>
                    <a:pt x="23221" y="3573"/>
                  </a:lnTo>
                  <a:lnTo>
                    <a:pt x="23049" y="2996"/>
                  </a:lnTo>
                  <a:lnTo>
                    <a:pt x="22856" y="2459"/>
                  </a:lnTo>
                  <a:close/>
                  <a:moveTo>
                    <a:pt x="21781" y="10199"/>
                  </a:moveTo>
                  <a:lnTo>
                    <a:pt x="22031" y="12273"/>
                  </a:lnTo>
                  <a:lnTo>
                    <a:pt x="22184" y="13311"/>
                  </a:lnTo>
                  <a:lnTo>
                    <a:pt x="22338" y="14348"/>
                  </a:lnTo>
                  <a:lnTo>
                    <a:pt x="22511" y="15366"/>
                  </a:lnTo>
                  <a:lnTo>
                    <a:pt x="22703" y="16384"/>
                  </a:lnTo>
                  <a:lnTo>
                    <a:pt x="22933" y="17402"/>
                  </a:lnTo>
                  <a:lnTo>
                    <a:pt x="23164" y="18400"/>
                  </a:lnTo>
                  <a:lnTo>
                    <a:pt x="23433" y="19399"/>
                  </a:lnTo>
                  <a:lnTo>
                    <a:pt x="23740" y="20379"/>
                  </a:lnTo>
                  <a:lnTo>
                    <a:pt x="24067" y="21339"/>
                  </a:lnTo>
                  <a:lnTo>
                    <a:pt x="24431" y="22300"/>
                  </a:lnTo>
                  <a:lnTo>
                    <a:pt x="24835" y="23221"/>
                  </a:lnTo>
                  <a:lnTo>
                    <a:pt x="25277" y="24143"/>
                  </a:lnTo>
                  <a:lnTo>
                    <a:pt x="25507" y="24604"/>
                  </a:lnTo>
                  <a:lnTo>
                    <a:pt x="25757" y="25046"/>
                  </a:lnTo>
                  <a:lnTo>
                    <a:pt x="26006" y="25488"/>
                  </a:lnTo>
                  <a:lnTo>
                    <a:pt x="26275" y="25930"/>
                  </a:lnTo>
                  <a:lnTo>
                    <a:pt x="25968" y="25622"/>
                  </a:lnTo>
                  <a:lnTo>
                    <a:pt x="25680" y="25296"/>
                  </a:lnTo>
                  <a:lnTo>
                    <a:pt x="25392" y="24969"/>
                  </a:lnTo>
                  <a:lnTo>
                    <a:pt x="25123" y="24624"/>
                  </a:lnTo>
                  <a:lnTo>
                    <a:pt x="24873" y="24278"/>
                  </a:lnTo>
                  <a:lnTo>
                    <a:pt x="24624" y="23932"/>
                  </a:lnTo>
                  <a:lnTo>
                    <a:pt x="24393" y="23586"/>
                  </a:lnTo>
                  <a:lnTo>
                    <a:pt x="24182" y="23221"/>
                  </a:lnTo>
                  <a:lnTo>
                    <a:pt x="23990" y="22837"/>
                  </a:lnTo>
                  <a:lnTo>
                    <a:pt x="23798" y="22472"/>
                  </a:lnTo>
                  <a:lnTo>
                    <a:pt x="23606" y="22088"/>
                  </a:lnTo>
                  <a:lnTo>
                    <a:pt x="23452" y="21704"/>
                  </a:lnTo>
                  <a:lnTo>
                    <a:pt x="23298" y="21301"/>
                  </a:lnTo>
                  <a:lnTo>
                    <a:pt x="23145" y="20897"/>
                  </a:lnTo>
                  <a:lnTo>
                    <a:pt x="22876" y="20091"/>
                  </a:lnTo>
                  <a:lnTo>
                    <a:pt x="22664" y="19265"/>
                  </a:lnTo>
                  <a:lnTo>
                    <a:pt x="22472" y="18420"/>
                  </a:lnTo>
                  <a:lnTo>
                    <a:pt x="22319" y="17555"/>
                  </a:lnTo>
                  <a:lnTo>
                    <a:pt x="22184" y="16672"/>
                  </a:lnTo>
                  <a:lnTo>
                    <a:pt x="22069" y="15788"/>
                  </a:lnTo>
                  <a:lnTo>
                    <a:pt x="21992" y="14886"/>
                  </a:lnTo>
                  <a:lnTo>
                    <a:pt x="21915" y="13983"/>
                  </a:lnTo>
                  <a:lnTo>
                    <a:pt x="21877" y="13080"/>
                  </a:lnTo>
                  <a:lnTo>
                    <a:pt x="21819" y="11640"/>
                  </a:lnTo>
                  <a:lnTo>
                    <a:pt x="21781" y="10199"/>
                  </a:lnTo>
                  <a:close/>
                  <a:moveTo>
                    <a:pt x="21358" y="1306"/>
                  </a:moveTo>
                  <a:lnTo>
                    <a:pt x="21800" y="1594"/>
                  </a:lnTo>
                  <a:lnTo>
                    <a:pt x="22088" y="2324"/>
                  </a:lnTo>
                  <a:lnTo>
                    <a:pt x="22357" y="3092"/>
                  </a:lnTo>
                  <a:lnTo>
                    <a:pt x="22588" y="3841"/>
                  </a:lnTo>
                  <a:lnTo>
                    <a:pt x="22799" y="4610"/>
                  </a:lnTo>
                  <a:lnTo>
                    <a:pt x="22991" y="5378"/>
                  </a:lnTo>
                  <a:lnTo>
                    <a:pt x="23145" y="6165"/>
                  </a:lnTo>
                  <a:lnTo>
                    <a:pt x="23279" y="6953"/>
                  </a:lnTo>
                  <a:lnTo>
                    <a:pt x="23413" y="7740"/>
                  </a:lnTo>
                  <a:lnTo>
                    <a:pt x="23529" y="8528"/>
                  </a:lnTo>
                  <a:lnTo>
                    <a:pt x="23606" y="9335"/>
                  </a:lnTo>
                  <a:lnTo>
                    <a:pt x="23778" y="10929"/>
                  </a:lnTo>
                  <a:lnTo>
                    <a:pt x="23913" y="12523"/>
                  </a:lnTo>
                  <a:lnTo>
                    <a:pt x="24028" y="14117"/>
                  </a:lnTo>
                  <a:lnTo>
                    <a:pt x="24105" y="14943"/>
                  </a:lnTo>
                  <a:lnTo>
                    <a:pt x="24201" y="15750"/>
                  </a:lnTo>
                  <a:lnTo>
                    <a:pt x="24335" y="16557"/>
                  </a:lnTo>
                  <a:lnTo>
                    <a:pt x="24470" y="17363"/>
                  </a:lnTo>
                  <a:lnTo>
                    <a:pt x="24643" y="18170"/>
                  </a:lnTo>
                  <a:lnTo>
                    <a:pt x="24835" y="18977"/>
                  </a:lnTo>
                  <a:lnTo>
                    <a:pt x="25027" y="19764"/>
                  </a:lnTo>
                  <a:lnTo>
                    <a:pt x="25257" y="20571"/>
                  </a:lnTo>
                  <a:lnTo>
                    <a:pt x="25488" y="21358"/>
                  </a:lnTo>
                  <a:lnTo>
                    <a:pt x="25738" y="22165"/>
                  </a:lnTo>
                  <a:lnTo>
                    <a:pt x="26256" y="23740"/>
                  </a:lnTo>
                  <a:lnTo>
                    <a:pt x="26794" y="25315"/>
                  </a:lnTo>
                  <a:lnTo>
                    <a:pt x="27370" y="26871"/>
                  </a:lnTo>
                  <a:lnTo>
                    <a:pt x="27370" y="26871"/>
                  </a:lnTo>
                  <a:lnTo>
                    <a:pt x="27120" y="26660"/>
                  </a:lnTo>
                  <a:lnTo>
                    <a:pt x="26871" y="26467"/>
                  </a:lnTo>
                  <a:lnTo>
                    <a:pt x="26871" y="26410"/>
                  </a:lnTo>
                  <a:lnTo>
                    <a:pt x="26852" y="26352"/>
                  </a:lnTo>
                  <a:lnTo>
                    <a:pt x="26487" y="25603"/>
                  </a:lnTo>
                  <a:lnTo>
                    <a:pt x="26141" y="24854"/>
                  </a:lnTo>
                  <a:lnTo>
                    <a:pt x="25814" y="24105"/>
                  </a:lnTo>
                  <a:lnTo>
                    <a:pt x="25507" y="23356"/>
                  </a:lnTo>
                  <a:lnTo>
                    <a:pt x="25238" y="22588"/>
                  </a:lnTo>
                  <a:lnTo>
                    <a:pt x="24969" y="21839"/>
                  </a:lnTo>
                  <a:lnTo>
                    <a:pt x="24720" y="21070"/>
                  </a:lnTo>
                  <a:lnTo>
                    <a:pt x="24489" y="20302"/>
                  </a:lnTo>
                  <a:lnTo>
                    <a:pt x="24278" y="19534"/>
                  </a:lnTo>
                  <a:lnTo>
                    <a:pt x="24067" y="18765"/>
                  </a:lnTo>
                  <a:lnTo>
                    <a:pt x="23874" y="17997"/>
                  </a:lnTo>
                  <a:lnTo>
                    <a:pt x="23702" y="17229"/>
                  </a:lnTo>
                  <a:lnTo>
                    <a:pt x="23375" y="15692"/>
                  </a:lnTo>
                  <a:lnTo>
                    <a:pt x="23087" y="14136"/>
                  </a:lnTo>
                  <a:lnTo>
                    <a:pt x="22837" y="12581"/>
                  </a:lnTo>
                  <a:lnTo>
                    <a:pt x="22607" y="11006"/>
                  </a:lnTo>
                  <a:lnTo>
                    <a:pt x="22146" y="7875"/>
                  </a:lnTo>
                  <a:lnTo>
                    <a:pt x="21915" y="6281"/>
                  </a:lnTo>
                  <a:lnTo>
                    <a:pt x="21666" y="4706"/>
                  </a:lnTo>
                  <a:lnTo>
                    <a:pt x="21397" y="3112"/>
                  </a:lnTo>
                  <a:lnTo>
                    <a:pt x="21109" y="1517"/>
                  </a:lnTo>
                  <a:lnTo>
                    <a:pt x="21128" y="1421"/>
                  </a:lnTo>
                  <a:lnTo>
                    <a:pt x="21185" y="1364"/>
                  </a:lnTo>
                  <a:lnTo>
                    <a:pt x="21243" y="1325"/>
                  </a:lnTo>
                  <a:lnTo>
                    <a:pt x="21358" y="1306"/>
                  </a:lnTo>
                  <a:close/>
                  <a:moveTo>
                    <a:pt x="17805" y="35015"/>
                  </a:moveTo>
                  <a:lnTo>
                    <a:pt x="17901" y="35034"/>
                  </a:lnTo>
                  <a:lnTo>
                    <a:pt x="18112" y="35091"/>
                  </a:lnTo>
                  <a:lnTo>
                    <a:pt x="18362" y="35187"/>
                  </a:lnTo>
                  <a:lnTo>
                    <a:pt x="18477" y="35245"/>
                  </a:lnTo>
                  <a:lnTo>
                    <a:pt x="18573" y="35322"/>
                  </a:lnTo>
                  <a:lnTo>
                    <a:pt x="18669" y="35399"/>
                  </a:lnTo>
                  <a:lnTo>
                    <a:pt x="18746" y="35476"/>
                  </a:lnTo>
                  <a:lnTo>
                    <a:pt x="18804" y="35572"/>
                  </a:lnTo>
                  <a:lnTo>
                    <a:pt x="18861" y="35668"/>
                  </a:lnTo>
                  <a:lnTo>
                    <a:pt x="18900" y="35783"/>
                  </a:lnTo>
                  <a:lnTo>
                    <a:pt x="18919" y="35879"/>
                  </a:lnTo>
                  <a:lnTo>
                    <a:pt x="18919" y="35975"/>
                  </a:lnTo>
                  <a:lnTo>
                    <a:pt x="18900" y="36071"/>
                  </a:lnTo>
                  <a:lnTo>
                    <a:pt x="18881" y="36148"/>
                  </a:lnTo>
                  <a:lnTo>
                    <a:pt x="18823" y="36225"/>
                  </a:lnTo>
                  <a:lnTo>
                    <a:pt x="18765" y="36302"/>
                  </a:lnTo>
                  <a:lnTo>
                    <a:pt x="18669" y="36340"/>
                  </a:lnTo>
                  <a:lnTo>
                    <a:pt x="18573" y="36378"/>
                  </a:lnTo>
                  <a:lnTo>
                    <a:pt x="18439" y="36417"/>
                  </a:lnTo>
                  <a:lnTo>
                    <a:pt x="18189" y="36417"/>
                  </a:lnTo>
                  <a:lnTo>
                    <a:pt x="18132" y="36436"/>
                  </a:lnTo>
                  <a:lnTo>
                    <a:pt x="18055" y="36474"/>
                  </a:lnTo>
                  <a:lnTo>
                    <a:pt x="18016" y="36513"/>
                  </a:lnTo>
                  <a:lnTo>
                    <a:pt x="17997" y="36494"/>
                  </a:lnTo>
                  <a:lnTo>
                    <a:pt x="17863" y="36455"/>
                  </a:lnTo>
                  <a:lnTo>
                    <a:pt x="17747" y="36398"/>
                  </a:lnTo>
                  <a:lnTo>
                    <a:pt x="17632" y="36321"/>
                  </a:lnTo>
                  <a:lnTo>
                    <a:pt x="17517" y="36244"/>
                  </a:lnTo>
                  <a:lnTo>
                    <a:pt x="17421" y="36167"/>
                  </a:lnTo>
                  <a:lnTo>
                    <a:pt x="17344" y="36052"/>
                  </a:lnTo>
                  <a:lnTo>
                    <a:pt x="17248" y="35937"/>
                  </a:lnTo>
                  <a:lnTo>
                    <a:pt x="17190" y="35821"/>
                  </a:lnTo>
                  <a:lnTo>
                    <a:pt x="17229" y="35552"/>
                  </a:lnTo>
                  <a:lnTo>
                    <a:pt x="17306" y="35341"/>
                  </a:lnTo>
                  <a:lnTo>
                    <a:pt x="17363" y="35264"/>
                  </a:lnTo>
                  <a:lnTo>
                    <a:pt x="17421" y="35187"/>
                  </a:lnTo>
                  <a:lnTo>
                    <a:pt x="17478" y="35130"/>
                  </a:lnTo>
                  <a:lnTo>
                    <a:pt x="17555" y="35091"/>
                  </a:lnTo>
                  <a:lnTo>
                    <a:pt x="17632" y="35053"/>
                  </a:lnTo>
                  <a:lnTo>
                    <a:pt x="17709" y="35034"/>
                  </a:lnTo>
                  <a:lnTo>
                    <a:pt x="17805" y="35015"/>
                  </a:lnTo>
                  <a:close/>
                  <a:moveTo>
                    <a:pt x="44561" y="24720"/>
                  </a:moveTo>
                  <a:lnTo>
                    <a:pt x="44618" y="25200"/>
                  </a:lnTo>
                  <a:lnTo>
                    <a:pt x="44637" y="25680"/>
                  </a:lnTo>
                  <a:lnTo>
                    <a:pt x="44637" y="26141"/>
                  </a:lnTo>
                  <a:lnTo>
                    <a:pt x="44618" y="26602"/>
                  </a:lnTo>
                  <a:lnTo>
                    <a:pt x="44580" y="27044"/>
                  </a:lnTo>
                  <a:lnTo>
                    <a:pt x="44522" y="27505"/>
                  </a:lnTo>
                  <a:lnTo>
                    <a:pt x="44445" y="27927"/>
                  </a:lnTo>
                  <a:lnTo>
                    <a:pt x="44368" y="28369"/>
                  </a:lnTo>
                  <a:lnTo>
                    <a:pt x="44253" y="28792"/>
                  </a:lnTo>
                  <a:lnTo>
                    <a:pt x="44138" y="29214"/>
                  </a:lnTo>
                  <a:lnTo>
                    <a:pt x="44003" y="29637"/>
                  </a:lnTo>
                  <a:lnTo>
                    <a:pt x="43850" y="30059"/>
                  </a:lnTo>
                  <a:lnTo>
                    <a:pt x="43677" y="30463"/>
                  </a:lnTo>
                  <a:lnTo>
                    <a:pt x="43504" y="30866"/>
                  </a:lnTo>
                  <a:lnTo>
                    <a:pt x="43312" y="31269"/>
                  </a:lnTo>
                  <a:lnTo>
                    <a:pt x="43120" y="31673"/>
                  </a:lnTo>
                  <a:lnTo>
                    <a:pt x="42697" y="32460"/>
                  </a:lnTo>
                  <a:lnTo>
                    <a:pt x="42236" y="33228"/>
                  </a:lnTo>
                  <a:lnTo>
                    <a:pt x="41756" y="33997"/>
                  </a:lnTo>
                  <a:lnTo>
                    <a:pt x="41238" y="34746"/>
                  </a:lnTo>
                  <a:lnTo>
                    <a:pt x="40719" y="35495"/>
                  </a:lnTo>
                  <a:lnTo>
                    <a:pt x="40181" y="36244"/>
                  </a:lnTo>
                  <a:lnTo>
                    <a:pt x="39086" y="37742"/>
                  </a:lnTo>
                  <a:lnTo>
                    <a:pt x="38587" y="38472"/>
                  </a:lnTo>
                  <a:lnTo>
                    <a:pt x="38107" y="39221"/>
                  </a:lnTo>
                  <a:lnTo>
                    <a:pt x="37896" y="39586"/>
                  </a:lnTo>
                  <a:lnTo>
                    <a:pt x="37684" y="39970"/>
                  </a:lnTo>
                  <a:lnTo>
                    <a:pt x="37492" y="40373"/>
                  </a:lnTo>
                  <a:lnTo>
                    <a:pt x="37319" y="40758"/>
                  </a:lnTo>
                  <a:lnTo>
                    <a:pt x="37166" y="41161"/>
                  </a:lnTo>
                  <a:lnTo>
                    <a:pt x="37012" y="41564"/>
                  </a:lnTo>
                  <a:lnTo>
                    <a:pt x="36897" y="41968"/>
                  </a:lnTo>
                  <a:lnTo>
                    <a:pt x="36782" y="42390"/>
                  </a:lnTo>
                  <a:lnTo>
                    <a:pt x="36686" y="42794"/>
                  </a:lnTo>
                  <a:lnTo>
                    <a:pt x="36609" y="43216"/>
                  </a:lnTo>
                  <a:lnTo>
                    <a:pt x="36570" y="43658"/>
                  </a:lnTo>
                  <a:lnTo>
                    <a:pt x="36551" y="44080"/>
                  </a:lnTo>
                  <a:lnTo>
                    <a:pt x="36436" y="43735"/>
                  </a:lnTo>
                  <a:lnTo>
                    <a:pt x="36359" y="43370"/>
                  </a:lnTo>
                  <a:lnTo>
                    <a:pt x="36301" y="43005"/>
                  </a:lnTo>
                  <a:lnTo>
                    <a:pt x="36263" y="42640"/>
                  </a:lnTo>
                  <a:lnTo>
                    <a:pt x="36263" y="42256"/>
                  </a:lnTo>
                  <a:lnTo>
                    <a:pt x="36263" y="41891"/>
                  </a:lnTo>
                  <a:lnTo>
                    <a:pt x="36301" y="41507"/>
                  </a:lnTo>
                  <a:lnTo>
                    <a:pt x="36359" y="41123"/>
                  </a:lnTo>
                  <a:lnTo>
                    <a:pt x="36436" y="40738"/>
                  </a:lnTo>
                  <a:lnTo>
                    <a:pt x="36532" y="40354"/>
                  </a:lnTo>
                  <a:lnTo>
                    <a:pt x="36628" y="39970"/>
                  </a:lnTo>
                  <a:lnTo>
                    <a:pt x="36762" y="39586"/>
                  </a:lnTo>
                  <a:lnTo>
                    <a:pt x="36897" y="39202"/>
                  </a:lnTo>
                  <a:lnTo>
                    <a:pt x="37051" y="38818"/>
                  </a:lnTo>
                  <a:lnTo>
                    <a:pt x="37377" y="38049"/>
                  </a:lnTo>
                  <a:lnTo>
                    <a:pt x="37742" y="37300"/>
                  </a:lnTo>
                  <a:lnTo>
                    <a:pt x="38145" y="36551"/>
                  </a:lnTo>
                  <a:lnTo>
                    <a:pt x="38568" y="35841"/>
                  </a:lnTo>
                  <a:lnTo>
                    <a:pt x="38990" y="35130"/>
                  </a:lnTo>
                  <a:lnTo>
                    <a:pt x="39836" y="33805"/>
                  </a:lnTo>
                  <a:lnTo>
                    <a:pt x="40585" y="32595"/>
                  </a:lnTo>
                  <a:lnTo>
                    <a:pt x="41391" y="31269"/>
                  </a:lnTo>
                  <a:lnTo>
                    <a:pt x="42198" y="29925"/>
                  </a:lnTo>
                  <a:lnTo>
                    <a:pt x="42582" y="29252"/>
                  </a:lnTo>
                  <a:lnTo>
                    <a:pt x="42947" y="28580"/>
                  </a:lnTo>
                  <a:lnTo>
                    <a:pt x="43312" y="27889"/>
                  </a:lnTo>
                  <a:lnTo>
                    <a:pt x="43658" y="27197"/>
                  </a:lnTo>
                  <a:lnTo>
                    <a:pt x="43907" y="26640"/>
                  </a:lnTo>
                  <a:lnTo>
                    <a:pt x="44138" y="26064"/>
                  </a:lnTo>
                  <a:lnTo>
                    <a:pt x="44349" y="25507"/>
                  </a:lnTo>
                  <a:lnTo>
                    <a:pt x="44522" y="24931"/>
                  </a:lnTo>
                  <a:lnTo>
                    <a:pt x="44561" y="24720"/>
                  </a:lnTo>
                  <a:close/>
                  <a:moveTo>
                    <a:pt x="1594" y="31673"/>
                  </a:moveTo>
                  <a:lnTo>
                    <a:pt x="2266" y="31845"/>
                  </a:lnTo>
                  <a:lnTo>
                    <a:pt x="2900" y="32057"/>
                  </a:lnTo>
                  <a:lnTo>
                    <a:pt x="3534" y="32287"/>
                  </a:lnTo>
                  <a:lnTo>
                    <a:pt x="4130" y="32537"/>
                  </a:lnTo>
                  <a:lnTo>
                    <a:pt x="4706" y="32806"/>
                  </a:lnTo>
                  <a:lnTo>
                    <a:pt x="5263" y="33094"/>
                  </a:lnTo>
                  <a:lnTo>
                    <a:pt x="5820" y="33401"/>
                  </a:lnTo>
                  <a:lnTo>
                    <a:pt x="6338" y="33728"/>
                  </a:lnTo>
                  <a:lnTo>
                    <a:pt x="6838" y="34073"/>
                  </a:lnTo>
                  <a:lnTo>
                    <a:pt x="7318" y="34438"/>
                  </a:lnTo>
                  <a:lnTo>
                    <a:pt x="7798" y="34823"/>
                  </a:lnTo>
                  <a:lnTo>
                    <a:pt x="8259" y="35207"/>
                  </a:lnTo>
                  <a:lnTo>
                    <a:pt x="8701" y="35610"/>
                  </a:lnTo>
                  <a:lnTo>
                    <a:pt x="9123" y="36033"/>
                  </a:lnTo>
                  <a:lnTo>
                    <a:pt x="9546" y="36455"/>
                  </a:lnTo>
                  <a:lnTo>
                    <a:pt x="9949" y="36916"/>
                  </a:lnTo>
                  <a:lnTo>
                    <a:pt x="10353" y="37358"/>
                  </a:lnTo>
                  <a:lnTo>
                    <a:pt x="10737" y="37819"/>
                  </a:lnTo>
                  <a:lnTo>
                    <a:pt x="11505" y="38779"/>
                  </a:lnTo>
                  <a:lnTo>
                    <a:pt x="12235" y="39740"/>
                  </a:lnTo>
                  <a:lnTo>
                    <a:pt x="12965" y="40738"/>
                  </a:lnTo>
                  <a:lnTo>
                    <a:pt x="14386" y="42774"/>
                  </a:lnTo>
                  <a:lnTo>
                    <a:pt x="15116" y="43792"/>
                  </a:lnTo>
                  <a:lnTo>
                    <a:pt x="15846" y="44791"/>
                  </a:lnTo>
                  <a:lnTo>
                    <a:pt x="14693" y="43677"/>
                  </a:lnTo>
                  <a:lnTo>
                    <a:pt x="13560" y="42525"/>
                  </a:lnTo>
                  <a:lnTo>
                    <a:pt x="12446" y="41372"/>
                  </a:lnTo>
                  <a:lnTo>
                    <a:pt x="11332" y="40181"/>
                  </a:lnTo>
                  <a:lnTo>
                    <a:pt x="10295" y="39087"/>
                  </a:lnTo>
                  <a:lnTo>
                    <a:pt x="9239" y="37992"/>
                  </a:lnTo>
                  <a:lnTo>
                    <a:pt x="8163" y="36897"/>
                  </a:lnTo>
                  <a:lnTo>
                    <a:pt x="7625" y="36359"/>
                  </a:lnTo>
                  <a:lnTo>
                    <a:pt x="7049" y="35821"/>
                  </a:lnTo>
                  <a:lnTo>
                    <a:pt x="6492" y="35322"/>
                  </a:lnTo>
                  <a:lnTo>
                    <a:pt x="5897" y="34823"/>
                  </a:lnTo>
                  <a:lnTo>
                    <a:pt x="5320" y="34323"/>
                  </a:lnTo>
                  <a:lnTo>
                    <a:pt x="4706" y="33862"/>
                  </a:lnTo>
                  <a:lnTo>
                    <a:pt x="4091" y="33420"/>
                  </a:lnTo>
                  <a:lnTo>
                    <a:pt x="3457" y="33017"/>
                  </a:lnTo>
                  <a:lnTo>
                    <a:pt x="2804" y="32614"/>
                  </a:lnTo>
                  <a:lnTo>
                    <a:pt x="2132" y="32249"/>
                  </a:lnTo>
                  <a:lnTo>
                    <a:pt x="1594" y="31673"/>
                  </a:lnTo>
                  <a:close/>
                  <a:moveTo>
                    <a:pt x="44925" y="24681"/>
                  </a:moveTo>
                  <a:lnTo>
                    <a:pt x="45194" y="25277"/>
                  </a:lnTo>
                  <a:lnTo>
                    <a:pt x="45329" y="25584"/>
                  </a:lnTo>
                  <a:lnTo>
                    <a:pt x="45444" y="25891"/>
                  </a:lnTo>
                  <a:lnTo>
                    <a:pt x="45425" y="26295"/>
                  </a:lnTo>
                  <a:lnTo>
                    <a:pt x="45406" y="26698"/>
                  </a:lnTo>
                  <a:lnTo>
                    <a:pt x="45348" y="27101"/>
                  </a:lnTo>
                  <a:lnTo>
                    <a:pt x="45290" y="27505"/>
                  </a:lnTo>
                  <a:lnTo>
                    <a:pt x="45194" y="27908"/>
                  </a:lnTo>
                  <a:lnTo>
                    <a:pt x="45098" y="28311"/>
                  </a:lnTo>
                  <a:lnTo>
                    <a:pt x="44983" y="28715"/>
                  </a:lnTo>
                  <a:lnTo>
                    <a:pt x="44868" y="29118"/>
                  </a:lnTo>
                  <a:lnTo>
                    <a:pt x="44580" y="29944"/>
                  </a:lnTo>
                  <a:lnTo>
                    <a:pt x="44253" y="30731"/>
                  </a:lnTo>
                  <a:lnTo>
                    <a:pt x="43907" y="31538"/>
                  </a:lnTo>
                  <a:lnTo>
                    <a:pt x="43523" y="32345"/>
                  </a:lnTo>
                  <a:lnTo>
                    <a:pt x="43120" y="33113"/>
                  </a:lnTo>
                  <a:lnTo>
                    <a:pt x="42697" y="33901"/>
                  </a:lnTo>
                  <a:lnTo>
                    <a:pt x="41852" y="35418"/>
                  </a:lnTo>
                  <a:lnTo>
                    <a:pt x="41046" y="36878"/>
                  </a:lnTo>
                  <a:lnTo>
                    <a:pt x="40681" y="37569"/>
                  </a:lnTo>
                  <a:lnTo>
                    <a:pt x="40335" y="38261"/>
                  </a:lnTo>
                  <a:lnTo>
                    <a:pt x="39932" y="39067"/>
                  </a:lnTo>
                  <a:lnTo>
                    <a:pt x="39509" y="39874"/>
                  </a:lnTo>
                  <a:lnTo>
                    <a:pt x="38645" y="41545"/>
                  </a:lnTo>
                  <a:lnTo>
                    <a:pt x="38203" y="42390"/>
                  </a:lnTo>
                  <a:lnTo>
                    <a:pt x="37761" y="43255"/>
                  </a:lnTo>
                  <a:lnTo>
                    <a:pt x="37358" y="44119"/>
                  </a:lnTo>
                  <a:lnTo>
                    <a:pt x="36954" y="45002"/>
                  </a:lnTo>
                  <a:lnTo>
                    <a:pt x="36878" y="44849"/>
                  </a:lnTo>
                  <a:lnTo>
                    <a:pt x="36858" y="44445"/>
                  </a:lnTo>
                  <a:lnTo>
                    <a:pt x="36878" y="44042"/>
                  </a:lnTo>
                  <a:lnTo>
                    <a:pt x="36897" y="43658"/>
                  </a:lnTo>
                  <a:lnTo>
                    <a:pt x="36954" y="43274"/>
                  </a:lnTo>
                  <a:lnTo>
                    <a:pt x="37012" y="42890"/>
                  </a:lnTo>
                  <a:lnTo>
                    <a:pt x="37089" y="42525"/>
                  </a:lnTo>
                  <a:lnTo>
                    <a:pt x="37185" y="42160"/>
                  </a:lnTo>
                  <a:lnTo>
                    <a:pt x="37300" y="41814"/>
                  </a:lnTo>
                  <a:lnTo>
                    <a:pt x="37435" y="41468"/>
                  </a:lnTo>
                  <a:lnTo>
                    <a:pt x="37569" y="41123"/>
                  </a:lnTo>
                  <a:lnTo>
                    <a:pt x="37723" y="40777"/>
                  </a:lnTo>
                  <a:lnTo>
                    <a:pt x="37876" y="40450"/>
                  </a:lnTo>
                  <a:lnTo>
                    <a:pt x="38241" y="39797"/>
                  </a:lnTo>
                  <a:lnTo>
                    <a:pt x="38626" y="39144"/>
                  </a:lnTo>
                  <a:lnTo>
                    <a:pt x="39048" y="38510"/>
                  </a:lnTo>
                  <a:lnTo>
                    <a:pt x="39490" y="37896"/>
                  </a:lnTo>
                  <a:lnTo>
                    <a:pt x="40412" y="36666"/>
                  </a:lnTo>
                  <a:lnTo>
                    <a:pt x="41334" y="35418"/>
                  </a:lnTo>
                  <a:lnTo>
                    <a:pt x="41775" y="34803"/>
                  </a:lnTo>
                  <a:lnTo>
                    <a:pt x="42198" y="34170"/>
                  </a:lnTo>
                  <a:lnTo>
                    <a:pt x="42544" y="33632"/>
                  </a:lnTo>
                  <a:lnTo>
                    <a:pt x="42851" y="33094"/>
                  </a:lnTo>
                  <a:lnTo>
                    <a:pt x="43158" y="32537"/>
                  </a:lnTo>
                  <a:lnTo>
                    <a:pt x="43466" y="31980"/>
                  </a:lnTo>
                  <a:lnTo>
                    <a:pt x="43735" y="31404"/>
                  </a:lnTo>
                  <a:lnTo>
                    <a:pt x="43984" y="30827"/>
                  </a:lnTo>
                  <a:lnTo>
                    <a:pt x="44215" y="30232"/>
                  </a:lnTo>
                  <a:lnTo>
                    <a:pt x="44426" y="29637"/>
                  </a:lnTo>
                  <a:lnTo>
                    <a:pt x="44618" y="29022"/>
                  </a:lnTo>
                  <a:lnTo>
                    <a:pt x="44753" y="28427"/>
                  </a:lnTo>
                  <a:lnTo>
                    <a:pt x="44887" y="27812"/>
                  </a:lnTo>
                  <a:lnTo>
                    <a:pt x="44964" y="27178"/>
                  </a:lnTo>
                  <a:lnTo>
                    <a:pt x="45002" y="26563"/>
                  </a:lnTo>
                  <a:lnTo>
                    <a:pt x="45021" y="25930"/>
                  </a:lnTo>
                  <a:lnTo>
                    <a:pt x="44983" y="25315"/>
                  </a:lnTo>
                  <a:lnTo>
                    <a:pt x="44925" y="24681"/>
                  </a:lnTo>
                  <a:close/>
                  <a:moveTo>
                    <a:pt x="45751" y="24297"/>
                  </a:moveTo>
                  <a:lnTo>
                    <a:pt x="45982" y="24508"/>
                  </a:lnTo>
                  <a:lnTo>
                    <a:pt x="46174" y="24739"/>
                  </a:lnTo>
                  <a:lnTo>
                    <a:pt x="46366" y="24969"/>
                  </a:lnTo>
                  <a:lnTo>
                    <a:pt x="46558" y="25200"/>
                  </a:lnTo>
                  <a:lnTo>
                    <a:pt x="46904" y="25699"/>
                  </a:lnTo>
                  <a:lnTo>
                    <a:pt x="47211" y="26218"/>
                  </a:lnTo>
                  <a:lnTo>
                    <a:pt x="47480" y="26756"/>
                  </a:lnTo>
                  <a:lnTo>
                    <a:pt x="47710" y="27293"/>
                  </a:lnTo>
                  <a:lnTo>
                    <a:pt x="47903" y="27870"/>
                  </a:lnTo>
                  <a:lnTo>
                    <a:pt x="48056" y="28446"/>
                  </a:lnTo>
                  <a:lnTo>
                    <a:pt x="48171" y="29041"/>
                  </a:lnTo>
                  <a:lnTo>
                    <a:pt x="48267" y="29656"/>
                  </a:lnTo>
                  <a:lnTo>
                    <a:pt x="48325" y="30270"/>
                  </a:lnTo>
                  <a:lnTo>
                    <a:pt x="48364" y="30885"/>
                  </a:lnTo>
                  <a:lnTo>
                    <a:pt x="48364" y="31519"/>
                  </a:lnTo>
                  <a:lnTo>
                    <a:pt x="48325" y="32134"/>
                  </a:lnTo>
                  <a:lnTo>
                    <a:pt x="48267" y="32767"/>
                  </a:lnTo>
                  <a:lnTo>
                    <a:pt x="48171" y="33401"/>
                  </a:lnTo>
                  <a:lnTo>
                    <a:pt x="48056" y="34016"/>
                  </a:lnTo>
                  <a:lnTo>
                    <a:pt x="47903" y="34630"/>
                  </a:lnTo>
                  <a:lnTo>
                    <a:pt x="47730" y="35245"/>
                  </a:lnTo>
                  <a:lnTo>
                    <a:pt x="47538" y="35860"/>
                  </a:lnTo>
                  <a:lnTo>
                    <a:pt x="47326" y="36455"/>
                  </a:lnTo>
                  <a:lnTo>
                    <a:pt x="47077" y="37031"/>
                  </a:lnTo>
                  <a:lnTo>
                    <a:pt x="46808" y="37608"/>
                  </a:lnTo>
                  <a:lnTo>
                    <a:pt x="46520" y="38145"/>
                  </a:lnTo>
                  <a:lnTo>
                    <a:pt x="46212" y="38683"/>
                  </a:lnTo>
                  <a:lnTo>
                    <a:pt x="45867" y="39202"/>
                  </a:lnTo>
                  <a:lnTo>
                    <a:pt x="45521" y="39701"/>
                  </a:lnTo>
                  <a:lnTo>
                    <a:pt x="45156" y="40162"/>
                  </a:lnTo>
                  <a:lnTo>
                    <a:pt x="44753" y="40604"/>
                  </a:lnTo>
                  <a:lnTo>
                    <a:pt x="44349" y="41026"/>
                  </a:lnTo>
                  <a:lnTo>
                    <a:pt x="43927" y="41411"/>
                  </a:lnTo>
                  <a:lnTo>
                    <a:pt x="43485" y="41756"/>
                  </a:lnTo>
                  <a:lnTo>
                    <a:pt x="42909" y="42179"/>
                  </a:lnTo>
                  <a:lnTo>
                    <a:pt x="42294" y="42582"/>
                  </a:lnTo>
                  <a:lnTo>
                    <a:pt x="41641" y="42966"/>
                  </a:lnTo>
                  <a:lnTo>
                    <a:pt x="40950" y="43370"/>
                  </a:lnTo>
                  <a:lnTo>
                    <a:pt x="40277" y="43773"/>
                  </a:lnTo>
                  <a:lnTo>
                    <a:pt x="39605" y="44196"/>
                  </a:lnTo>
                  <a:lnTo>
                    <a:pt x="38952" y="44637"/>
                  </a:lnTo>
                  <a:lnTo>
                    <a:pt x="38626" y="44868"/>
                  </a:lnTo>
                  <a:lnTo>
                    <a:pt x="38318" y="45098"/>
                  </a:lnTo>
                  <a:lnTo>
                    <a:pt x="38318" y="45098"/>
                  </a:lnTo>
                  <a:lnTo>
                    <a:pt x="38837" y="44541"/>
                  </a:lnTo>
                  <a:lnTo>
                    <a:pt x="39355" y="44004"/>
                  </a:lnTo>
                  <a:lnTo>
                    <a:pt x="40412" y="42909"/>
                  </a:lnTo>
                  <a:lnTo>
                    <a:pt x="41449" y="41795"/>
                  </a:lnTo>
                  <a:lnTo>
                    <a:pt x="41968" y="41238"/>
                  </a:lnTo>
                  <a:lnTo>
                    <a:pt x="42486" y="40681"/>
                  </a:lnTo>
                  <a:lnTo>
                    <a:pt x="42966" y="40105"/>
                  </a:lnTo>
                  <a:lnTo>
                    <a:pt x="43446" y="39509"/>
                  </a:lnTo>
                  <a:lnTo>
                    <a:pt x="43888" y="38914"/>
                  </a:lnTo>
                  <a:lnTo>
                    <a:pt x="44292" y="38299"/>
                  </a:lnTo>
                  <a:lnTo>
                    <a:pt x="44676" y="37646"/>
                  </a:lnTo>
                  <a:lnTo>
                    <a:pt x="45021" y="36993"/>
                  </a:lnTo>
                  <a:lnTo>
                    <a:pt x="45175" y="36647"/>
                  </a:lnTo>
                  <a:lnTo>
                    <a:pt x="45329" y="36302"/>
                  </a:lnTo>
                  <a:lnTo>
                    <a:pt x="45463" y="35956"/>
                  </a:lnTo>
                  <a:lnTo>
                    <a:pt x="45578" y="35591"/>
                  </a:lnTo>
                  <a:lnTo>
                    <a:pt x="45751" y="35053"/>
                  </a:lnTo>
                  <a:lnTo>
                    <a:pt x="45905" y="34477"/>
                  </a:lnTo>
                  <a:lnTo>
                    <a:pt x="46039" y="33901"/>
                  </a:lnTo>
                  <a:lnTo>
                    <a:pt x="46155" y="33305"/>
                  </a:lnTo>
                  <a:lnTo>
                    <a:pt x="46270" y="32691"/>
                  </a:lnTo>
                  <a:lnTo>
                    <a:pt x="46347" y="32076"/>
                  </a:lnTo>
                  <a:lnTo>
                    <a:pt x="46404" y="31442"/>
                  </a:lnTo>
                  <a:lnTo>
                    <a:pt x="46462" y="30808"/>
                  </a:lnTo>
                  <a:lnTo>
                    <a:pt x="46481" y="30174"/>
                  </a:lnTo>
                  <a:lnTo>
                    <a:pt x="46462" y="29541"/>
                  </a:lnTo>
                  <a:lnTo>
                    <a:pt x="46443" y="28926"/>
                  </a:lnTo>
                  <a:lnTo>
                    <a:pt x="46385" y="28292"/>
                  </a:lnTo>
                  <a:lnTo>
                    <a:pt x="46308" y="27678"/>
                  </a:lnTo>
                  <a:lnTo>
                    <a:pt x="46193" y="27063"/>
                  </a:lnTo>
                  <a:lnTo>
                    <a:pt x="46039" y="26467"/>
                  </a:lnTo>
                  <a:lnTo>
                    <a:pt x="45867" y="25872"/>
                  </a:lnTo>
                  <a:lnTo>
                    <a:pt x="45867" y="25526"/>
                  </a:lnTo>
                  <a:lnTo>
                    <a:pt x="45867" y="25181"/>
                  </a:lnTo>
                  <a:lnTo>
                    <a:pt x="46001" y="25565"/>
                  </a:lnTo>
                  <a:lnTo>
                    <a:pt x="46135" y="25949"/>
                  </a:lnTo>
                  <a:lnTo>
                    <a:pt x="46270" y="26333"/>
                  </a:lnTo>
                  <a:lnTo>
                    <a:pt x="46366" y="26717"/>
                  </a:lnTo>
                  <a:lnTo>
                    <a:pt x="46462" y="27101"/>
                  </a:lnTo>
                  <a:lnTo>
                    <a:pt x="46558" y="27485"/>
                  </a:lnTo>
                  <a:lnTo>
                    <a:pt x="46616" y="27870"/>
                  </a:lnTo>
                  <a:lnTo>
                    <a:pt x="46673" y="28254"/>
                  </a:lnTo>
                  <a:lnTo>
                    <a:pt x="46731" y="28638"/>
                  </a:lnTo>
                  <a:lnTo>
                    <a:pt x="46769" y="29041"/>
                  </a:lnTo>
                  <a:lnTo>
                    <a:pt x="46789" y="29809"/>
                  </a:lnTo>
                  <a:lnTo>
                    <a:pt x="46789" y="30578"/>
                  </a:lnTo>
                  <a:lnTo>
                    <a:pt x="46731" y="31365"/>
                  </a:lnTo>
                  <a:lnTo>
                    <a:pt x="46654" y="32134"/>
                  </a:lnTo>
                  <a:lnTo>
                    <a:pt x="46520" y="32921"/>
                  </a:lnTo>
                  <a:lnTo>
                    <a:pt x="46366" y="33689"/>
                  </a:lnTo>
                  <a:lnTo>
                    <a:pt x="46174" y="34477"/>
                  </a:lnTo>
                  <a:lnTo>
                    <a:pt x="45963" y="35245"/>
                  </a:lnTo>
                  <a:lnTo>
                    <a:pt x="45713" y="36013"/>
                  </a:lnTo>
                  <a:lnTo>
                    <a:pt x="45444" y="36782"/>
                  </a:lnTo>
                  <a:lnTo>
                    <a:pt x="45137" y="37569"/>
                  </a:lnTo>
                  <a:lnTo>
                    <a:pt x="45137" y="37608"/>
                  </a:lnTo>
                  <a:lnTo>
                    <a:pt x="45137" y="37646"/>
                  </a:lnTo>
                  <a:lnTo>
                    <a:pt x="45156" y="37684"/>
                  </a:lnTo>
                  <a:lnTo>
                    <a:pt x="45194" y="37704"/>
                  </a:lnTo>
                  <a:lnTo>
                    <a:pt x="45233" y="37723"/>
                  </a:lnTo>
                  <a:lnTo>
                    <a:pt x="45271" y="37704"/>
                  </a:lnTo>
                  <a:lnTo>
                    <a:pt x="45310" y="37704"/>
                  </a:lnTo>
                  <a:lnTo>
                    <a:pt x="45329" y="37665"/>
                  </a:lnTo>
                  <a:lnTo>
                    <a:pt x="45559" y="37281"/>
                  </a:lnTo>
                  <a:lnTo>
                    <a:pt x="45751" y="36897"/>
                  </a:lnTo>
                  <a:lnTo>
                    <a:pt x="45963" y="36494"/>
                  </a:lnTo>
                  <a:lnTo>
                    <a:pt x="46135" y="36109"/>
                  </a:lnTo>
                  <a:lnTo>
                    <a:pt x="46308" y="35706"/>
                  </a:lnTo>
                  <a:lnTo>
                    <a:pt x="46462" y="35303"/>
                  </a:lnTo>
                  <a:lnTo>
                    <a:pt x="46596" y="34880"/>
                  </a:lnTo>
                  <a:lnTo>
                    <a:pt x="46712" y="34477"/>
                  </a:lnTo>
                  <a:lnTo>
                    <a:pt x="46827" y="34054"/>
                  </a:lnTo>
                  <a:lnTo>
                    <a:pt x="46942" y="33632"/>
                  </a:lnTo>
                  <a:lnTo>
                    <a:pt x="47019" y="33209"/>
                  </a:lnTo>
                  <a:lnTo>
                    <a:pt x="47096" y="32767"/>
                  </a:lnTo>
                  <a:lnTo>
                    <a:pt x="47153" y="32345"/>
                  </a:lnTo>
                  <a:lnTo>
                    <a:pt x="47192" y="31922"/>
                  </a:lnTo>
                  <a:lnTo>
                    <a:pt x="47230" y="31481"/>
                  </a:lnTo>
                  <a:lnTo>
                    <a:pt x="47249" y="31058"/>
                  </a:lnTo>
                  <a:lnTo>
                    <a:pt x="47269" y="30616"/>
                  </a:lnTo>
                  <a:lnTo>
                    <a:pt x="47249" y="30194"/>
                  </a:lnTo>
                  <a:lnTo>
                    <a:pt x="47230" y="29752"/>
                  </a:lnTo>
                  <a:lnTo>
                    <a:pt x="47192" y="29310"/>
                  </a:lnTo>
                  <a:lnTo>
                    <a:pt x="47153" y="28888"/>
                  </a:lnTo>
                  <a:lnTo>
                    <a:pt x="47096" y="28465"/>
                  </a:lnTo>
                  <a:lnTo>
                    <a:pt x="47019" y="28042"/>
                  </a:lnTo>
                  <a:lnTo>
                    <a:pt x="46942" y="27601"/>
                  </a:lnTo>
                  <a:lnTo>
                    <a:pt x="46827" y="27178"/>
                  </a:lnTo>
                  <a:lnTo>
                    <a:pt x="46731" y="26775"/>
                  </a:lnTo>
                  <a:lnTo>
                    <a:pt x="46596" y="26352"/>
                  </a:lnTo>
                  <a:lnTo>
                    <a:pt x="46462" y="25949"/>
                  </a:lnTo>
                  <a:lnTo>
                    <a:pt x="46308" y="25546"/>
                  </a:lnTo>
                  <a:lnTo>
                    <a:pt x="46135" y="25142"/>
                  </a:lnTo>
                  <a:lnTo>
                    <a:pt x="45963" y="24739"/>
                  </a:lnTo>
                  <a:lnTo>
                    <a:pt x="45771" y="24355"/>
                  </a:lnTo>
                  <a:lnTo>
                    <a:pt x="45751" y="24297"/>
                  </a:lnTo>
                  <a:close/>
                  <a:moveTo>
                    <a:pt x="32018" y="39740"/>
                  </a:moveTo>
                  <a:lnTo>
                    <a:pt x="32287" y="40469"/>
                  </a:lnTo>
                  <a:lnTo>
                    <a:pt x="32575" y="41219"/>
                  </a:lnTo>
                  <a:lnTo>
                    <a:pt x="32825" y="41968"/>
                  </a:lnTo>
                  <a:lnTo>
                    <a:pt x="33075" y="42755"/>
                  </a:lnTo>
                  <a:lnTo>
                    <a:pt x="33171" y="43139"/>
                  </a:lnTo>
                  <a:lnTo>
                    <a:pt x="33248" y="43523"/>
                  </a:lnTo>
                  <a:lnTo>
                    <a:pt x="33324" y="43908"/>
                  </a:lnTo>
                  <a:lnTo>
                    <a:pt x="33401" y="44311"/>
                  </a:lnTo>
                  <a:lnTo>
                    <a:pt x="33440" y="44695"/>
                  </a:lnTo>
                  <a:lnTo>
                    <a:pt x="33459" y="45079"/>
                  </a:lnTo>
                  <a:lnTo>
                    <a:pt x="33459" y="45463"/>
                  </a:lnTo>
                  <a:lnTo>
                    <a:pt x="33440" y="45847"/>
                  </a:lnTo>
                  <a:lnTo>
                    <a:pt x="32940" y="44810"/>
                  </a:lnTo>
                  <a:lnTo>
                    <a:pt x="32422" y="43792"/>
                  </a:lnTo>
                  <a:lnTo>
                    <a:pt x="31884" y="42774"/>
                  </a:lnTo>
                  <a:lnTo>
                    <a:pt x="31327" y="41776"/>
                  </a:lnTo>
                  <a:lnTo>
                    <a:pt x="31673" y="40758"/>
                  </a:lnTo>
                  <a:lnTo>
                    <a:pt x="32018" y="39740"/>
                  </a:lnTo>
                  <a:close/>
                  <a:moveTo>
                    <a:pt x="45771" y="27005"/>
                  </a:moveTo>
                  <a:lnTo>
                    <a:pt x="45905" y="27639"/>
                  </a:lnTo>
                  <a:lnTo>
                    <a:pt x="46001" y="28273"/>
                  </a:lnTo>
                  <a:lnTo>
                    <a:pt x="46059" y="28926"/>
                  </a:lnTo>
                  <a:lnTo>
                    <a:pt x="46097" y="29598"/>
                  </a:lnTo>
                  <a:lnTo>
                    <a:pt x="46097" y="30251"/>
                  </a:lnTo>
                  <a:lnTo>
                    <a:pt x="46078" y="30924"/>
                  </a:lnTo>
                  <a:lnTo>
                    <a:pt x="46020" y="31596"/>
                  </a:lnTo>
                  <a:lnTo>
                    <a:pt x="45943" y="32249"/>
                  </a:lnTo>
                  <a:lnTo>
                    <a:pt x="45828" y="32921"/>
                  </a:lnTo>
                  <a:lnTo>
                    <a:pt x="45694" y="33555"/>
                  </a:lnTo>
                  <a:lnTo>
                    <a:pt x="45540" y="34208"/>
                  </a:lnTo>
                  <a:lnTo>
                    <a:pt x="45367" y="34823"/>
                  </a:lnTo>
                  <a:lnTo>
                    <a:pt x="45175" y="35437"/>
                  </a:lnTo>
                  <a:lnTo>
                    <a:pt x="44964" y="36013"/>
                  </a:lnTo>
                  <a:lnTo>
                    <a:pt x="44733" y="36590"/>
                  </a:lnTo>
                  <a:lnTo>
                    <a:pt x="44484" y="37127"/>
                  </a:lnTo>
                  <a:lnTo>
                    <a:pt x="44311" y="37473"/>
                  </a:lnTo>
                  <a:lnTo>
                    <a:pt x="44119" y="37800"/>
                  </a:lnTo>
                  <a:lnTo>
                    <a:pt x="43735" y="38434"/>
                  </a:lnTo>
                  <a:lnTo>
                    <a:pt x="43312" y="39048"/>
                  </a:lnTo>
                  <a:lnTo>
                    <a:pt x="42870" y="39663"/>
                  </a:lnTo>
                  <a:lnTo>
                    <a:pt x="42390" y="40239"/>
                  </a:lnTo>
                  <a:lnTo>
                    <a:pt x="41891" y="40815"/>
                  </a:lnTo>
                  <a:lnTo>
                    <a:pt x="41372" y="41391"/>
                  </a:lnTo>
                  <a:lnTo>
                    <a:pt x="40854" y="41948"/>
                  </a:lnTo>
                  <a:lnTo>
                    <a:pt x="39797" y="43043"/>
                  </a:lnTo>
                  <a:lnTo>
                    <a:pt x="38760" y="44157"/>
                  </a:lnTo>
                  <a:lnTo>
                    <a:pt x="38261" y="44733"/>
                  </a:lnTo>
                  <a:lnTo>
                    <a:pt x="37761" y="45310"/>
                  </a:lnTo>
                  <a:lnTo>
                    <a:pt x="37300" y="45886"/>
                  </a:lnTo>
                  <a:lnTo>
                    <a:pt x="36858" y="46501"/>
                  </a:lnTo>
                  <a:lnTo>
                    <a:pt x="36839" y="46539"/>
                  </a:lnTo>
                  <a:lnTo>
                    <a:pt x="36839" y="46577"/>
                  </a:lnTo>
                  <a:lnTo>
                    <a:pt x="36839" y="46635"/>
                  </a:lnTo>
                  <a:lnTo>
                    <a:pt x="36878" y="46673"/>
                  </a:lnTo>
                  <a:lnTo>
                    <a:pt x="36647" y="47038"/>
                  </a:lnTo>
                  <a:lnTo>
                    <a:pt x="36551" y="47230"/>
                  </a:lnTo>
                  <a:lnTo>
                    <a:pt x="36455" y="47422"/>
                  </a:lnTo>
                  <a:lnTo>
                    <a:pt x="36666" y="46673"/>
                  </a:lnTo>
                  <a:lnTo>
                    <a:pt x="36916" y="45924"/>
                  </a:lnTo>
                  <a:lnTo>
                    <a:pt x="37204" y="45194"/>
                  </a:lnTo>
                  <a:lnTo>
                    <a:pt x="37511" y="44445"/>
                  </a:lnTo>
                  <a:lnTo>
                    <a:pt x="37838" y="43715"/>
                  </a:lnTo>
                  <a:lnTo>
                    <a:pt x="38184" y="42986"/>
                  </a:lnTo>
                  <a:lnTo>
                    <a:pt x="38529" y="42256"/>
                  </a:lnTo>
                  <a:lnTo>
                    <a:pt x="38914" y="41526"/>
                  </a:lnTo>
                  <a:lnTo>
                    <a:pt x="39682" y="40124"/>
                  </a:lnTo>
                  <a:lnTo>
                    <a:pt x="40450" y="38760"/>
                  </a:lnTo>
                  <a:lnTo>
                    <a:pt x="41199" y="37435"/>
                  </a:lnTo>
                  <a:lnTo>
                    <a:pt x="41891" y="36167"/>
                  </a:lnTo>
                  <a:lnTo>
                    <a:pt x="43043" y="34093"/>
                  </a:lnTo>
                  <a:lnTo>
                    <a:pt x="43619" y="32979"/>
                  </a:lnTo>
                  <a:lnTo>
                    <a:pt x="43907" y="32402"/>
                  </a:lnTo>
                  <a:lnTo>
                    <a:pt x="44196" y="31826"/>
                  </a:lnTo>
                  <a:lnTo>
                    <a:pt x="44464" y="31231"/>
                  </a:lnTo>
                  <a:lnTo>
                    <a:pt x="44714" y="30635"/>
                  </a:lnTo>
                  <a:lnTo>
                    <a:pt x="44945" y="30040"/>
                  </a:lnTo>
                  <a:lnTo>
                    <a:pt x="45175" y="29425"/>
                  </a:lnTo>
                  <a:lnTo>
                    <a:pt x="45367" y="28830"/>
                  </a:lnTo>
                  <a:lnTo>
                    <a:pt x="45521" y="28215"/>
                  </a:lnTo>
                  <a:lnTo>
                    <a:pt x="45675" y="27601"/>
                  </a:lnTo>
                  <a:lnTo>
                    <a:pt x="45771" y="27005"/>
                  </a:lnTo>
                  <a:close/>
                  <a:moveTo>
                    <a:pt x="48056" y="46059"/>
                  </a:moveTo>
                  <a:lnTo>
                    <a:pt x="48210" y="46097"/>
                  </a:lnTo>
                  <a:lnTo>
                    <a:pt x="48364" y="46155"/>
                  </a:lnTo>
                  <a:lnTo>
                    <a:pt x="48498" y="46212"/>
                  </a:lnTo>
                  <a:lnTo>
                    <a:pt x="48632" y="46289"/>
                  </a:lnTo>
                  <a:lnTo>
                    <a:pt x="48748" y="46385"/>
                  </a:lnTo>
                  <a:lnTo>
                    <a:pt x="48844" y="46481"/>
                  </a:lnTo>
                  <a:lnTo>
                    <a:pt x="48921" y="46597"/>
                  </a:lnTo>
                  <a:lnTo>
                    <a:pt x="48959" y="46712"/>
                  </a:lnTo>
                  <a:lnTo>
                    <a:pt x="48959" y="46846"/>
                  </a:lnTo>
                  <a:lnTo>
                    <a:pt x="48959" y="46981"/>
                  </a:lnTo>
                  <a:lnTo>
                    <a:pt x="48901" y="47115"/>
                  </a:lnTo>
                  <a:lnTo>
                    <a:pt x="48844" y="47269"/>
                  </a:lnTo>
                  <a:lnTo>
                    <a:pt x="48728" y="47442"/>
                  </a:lnTo>
                  <a:lnTo>
                    <a:pt x="48594" y="47557"/>
                  </a:lnTo>
                  <a:lnTo>
                    <a:pt x="48460" y="47615"/>
                  </a:lnTo>
                  <a:lnTo>
                    <a:pt x="48325" y="47653"/>
                  </a:lnTo>
                  <a:lnTo>
                    <a:pt x="48191" y="47634"/>
                  </a:lnTo>
                  <a:lnTo>
                    <a:pt x="48037" y="47576"/>
                  </a:lnTo>
                  <a:lnTo>
                    <a:pt x="47903" y="47499"/>
                  </a:lnTo>
                  <a:lnTo>
                    <a:pt x="47768" y="47403"/>
                  </a:lnTo>
                  <a:lnTo>
                    <a:pt x="47787" y="47365"/>
                  </a:lnTo>
                  <a:lnTo>
                    <a:pt x="47826" y="47288"/>
                  </a:lnTo>
                  <a:lnTo>
                    <a:pt x="47826" y="47230"/>
                  </a:lnTo>
                  <a:lnTo>
                    <a:pt x="47787" y="47173"/>
                  </a:lnTo>
                  <a:lnTo>
                    <a:pt x="47749" y="47115"/>
                  </a:lnTo>
                  <a:lnTo>
                    <a:pt x="47691" y="47077"/>
                  </a:lnTo>
                  <a:lnTo>
                    <a:pt x="47634" y="47058"/>
                  </a:lnTo>
                  <a:lnTo>
                    <a:pt x="47557" y="47058"/>
                  </a:lnTo>
                  <a:lnTo>
                    <a:pt x="47480" y="47096"/>
                  </a:lnTo>
                  <a:lnTo>
                    <a:pt x="47384" y="46923"/>
                  </a:lnTo>
                  <a:lnTo>
                    <a:pt x="47307" y="46769"/>
                  </a:lnTo>
                  <a:lnTo>
                    <a:pt x="47288" y="46597"/>
                  </a:lnTo>
                  <a:lnTo>
                    <a:pt x="47288" y="46424"/>
                  </a:lnTo>
                  <a:lnTo>
                    <a:pt x="47326" y="46308"/>
                  </a:lnTo>
                  <a:lnTo>
                    <a:pt x="47365" y="46232"/>
                  </a:lnTo>
                  <a:lnTo>
                    <a:pt x="47442" y="46155"/>
                  </a:lnTo>
                  <a:lnTo>
                    <a:pt x="47499" y="46116"/>
                  </a:lnTo>
                  <a:lnTo>
                    <a:pt x="47634" y="46078"/>
                  </a:lnTo>
                  <a:lnTo>
                    <a:pt x="47768" y="46059"/>
                  </a:lnTo>
                  <a:close/>
                  <a:moveTo>
                    <a:pt x="1671" y="31500"/>
                  </a:moveTo>
                  <a:lnTo>
                    <a:pt x="2132" y="31557"/>
                  </a:lnTo>
                  <a:lnTo>
                    <a:pt x="2574" y="31653"/>
                  </a:lnTo>
                  <a:lnTo>
                    <a:pt x="3016" y="31730"/>
                  </a:lnTo>
                  <a:lnTo>
                    <a:pt x="3476" y="31845"/>
                  </a:lnTo>
                  <a:lnTo>
                    <a:pt x="3918" y="31961"/>
                  </a:lnTo>
                  <a:lnTo>
                    <a:pt x="4341" y="32076"/>
                  </a:lnTo>
                  <a:lnTo>
                    <a:pt x="5224" y="32364"/>
                  </a:lnTo>
                  <a:lnTo>
                    <a:pt x="6069" y="32691"/>
                  </a:lnTo>
                  <a:lnTo>
                    <a:pt x="6915" y="33056"/>
                  </a:lnTo>
                  <a:lnTo>
                    <a:pt x="7721" y="33459"/>
                  </a:lnTo>
                  <a:lnTo>
                    <a:pt x="8528" y="33901"/>
                  </a:lnTo>
                  <a:lnTo>
                    <a:pt x="9315" y="34362"/>
                  </a:lnTo>
                  <a:lnTo>
                    <a:pt x="10084" y="34880"/>
                  </a:lnTo>
                  <a:lnTo>
                    <a:pt x="10833" y="35399"/>
                  </a:lnTo>
                  <a:lnTo>
                    <a:pt x="11563" y="35956"/>
                  </a:lnTo>
                  <a:lnTo>
                    <a:pt x="12273" y="36532"/>
                  </a:lnTo>
                  <a:lnTo>
                    <a:pt x="12965" y="37147"/>
                  </a:lnTo>
                  <a:lnTo>
                    <a:pt x="13618" y="37761"/>
                  </a:lnTo>
                  <a:lnTo>
                    <a:pt x="14252" y="38414"/>
                  </a:lnTo>
                  <a:lnTo>
                    <a:pt x="14501" y="38683"/>
                  </a:lnTo>
                  <a:lnTo>
                    <a:pt x="14732" y="38952"/>
                  </a:lnTo>
                  <a:lnTo>
                    <a:pt x="14943" y="39221"/>
                  </a:lnTo>
                  <a:lnTo>
                    <a:pt x="15154" y="39509"/>
                  </a:lnTo>
                  <a:lnTo>
                    <a:pt x="15539" y="40085"/>
                  </a:lnTo>
                  <a:lnTo>
                    <a:pt x="15903" y="40681"/>
                  </a:lnTo>
                  <a:lnTo>
                    <a:pt x="16230" y="41295"/>
                  </a:lnTo>
                  <a:lnTo>
                    <a:pt x="16537" y="41929"/>
                  </a:lnTo>
                  <a:lnTo>
                    <a:pt x="16825" y="42582"/>
                  </a:lnTo>
                  <a:lnTo>
                    <a:pt x="17114" y="43216"/>
                  </a:lnTo>
                  <a:lnTo>
                    <a:pt x="17671" y="44522"/>
                  </a:lnTo>
                  <a:lnTo>
                    <a:pt x="17939" y="45156"/>
                  </a:lnTo>
                  <a:lnTo>
                    <a:pt x="18228" y="45809"/>
                  </a:lnTo>
                  <a:lnTo>
                    <a:pt x="18535" y="46424"/>
                  </a:lnTo>
                  <a:lnTo>
                    <a:pt x="18861" y="47038"/>
                  </a:lnTo>
                  <a:lnTo>
                    <a:pt x="19226" y="47634"/>
                  </a:lnTo>
                  <a:lnTo>
                    <a:pt x="19610" y="48210"/>
                  </a:lnTo>
                  <a:lnTo>
                    <a:pt x="19073" y="47749"/>
                  </a:lnTo>
                  <a:lnTo>
                    <a:pt x="18535" y="47269"/>
                  </a:lnTo>
                  <a:lnTo>
                    <a:pt x="18074" y="46693"/>
                  </a:lnTo>
                  <a:lnTo>
                    <a:pt x="17613" y="46097"/>
                  </a:lnTo>
                  <a:lnTo>
                    <a:pt x="16729" y="44906"/>
                  </a:lnTo>
                  <a:lnTo>
                    <a:pt x="15846" y="43677"/>
                  </a:lnTo>
                  <a:lnTo>
                    <a:pt x="14982" y="42467"/>
                  </a:lnTo>
                  <a:lnTo>
                    <a:pt x="14098" y="41257"/>
                  </a:lnTo>
                  <a:lnTo>
                    <a:pt x="13214" y="40047"/>
                  </a:lnTo>
                  <a:lnTo>
                    <a:pt x="12312" y="38875"/>
                  </a:lnTo>
                  <a:lnTo>
                    <a:pt x="11851" y="38299"/>
                  </a:lnTo>
                  <a:lnTo>
                    <a:pt x="11371" y="37742"/>
                  </a:lnTo>
                  <a:lnTo>
                    <a:pt x="10890" y="37204"/>
                  </a:lnTo>
                  <a:lnTo>
                    <a:pt x="10391" y="36666"/>
                  </a:lnTo>
                  <a:lnTo>
                    <a:pt x="9892" y="36148"/>
                  </a:lnTo>
                  <a:lnTo>
                    <a:pt x="9373" y="35648"/>
                  </a:lnTo>
                  <a:lnTo>
                    <a:pt x="8835" y="35168"/>
                  </a:lnTo>
                  <a:lnTo>
                    <a:pt x="8278" y="34707"/>
                  </a:lnTo>
                  <a:lnTo>
                    <a:pt x="7721" y="34266"/>
                  </a:lnTo>
                  <a:lnTo>
                    <a:pt x="7126" y="33843"/>
                  </a:lnTo>
                  <a:lnTo>
                    <a:pt x="6530" y="33459"/>
                  </a:lnTo>
                  <a:lnTo>
                    <a:pt x="5897" y="33094"/>
                  </a:lnTo>
                  <a:lnTo>
                    <a:pt x="5263" y="32748"/>
                  </a:lnTo>
                  <a:lnTo>
                    <a:pt x="4591" y="32441"/>
                  </a:lnTo>
                  <a:lnTo>
                    <a:pt x="3899" y="32153"/>
                  </a:lnTo>
                  <a:lnTo>
                    <a:pt x="3188" y="31903"/>
                  </a:lnTo>
                  <a:lnTo>
                    <a:pt x="2439" y="31673"/>
                  </a:lnTo>
                  <a:lnTo>
                    <a:pt x="1671" y="31500"/>
                  </a:lnTo>
                  <a:close/>
                  <a:moveTo>
                    <a:pt x="2708" y="32883"/>
                  </a:moveTo>
                  <a:lnTo>
                    <a:pt x="3265" y="33228"/>
                  </a:lnTo>
                  <a:lnTo>
                    <a:pt x="3803" y="33593"/>
                  </a:lnTo>
                  <a:lnTo>
                    <a:pt x="4341" y="33977"/>
                  </a:lnTo>
                  <a:lnTo>
                    <a:pt x="4859" y="34362"/>
                  </a:lnTo>
                  <a:lnTo>
                    <a:pt x="5378" y="34765"/>
                  </a:lnTo>
                  <a:lnTo>
                    <a:pt x="5897" y="35168"/>
                  </a:lnTo>
                  <a:lnTo>
                    <a:pt x="6396" y="35591"/>
                  </a:lnTo>
                  <a:lnTo>
                    <a:pt x="6895" y="36033"/>
                  </a:lnTo>
                  <a:lnTo>
                    <a:pt x="7875" y="36916"/>
                  </a:lnTo>
                  <a:lnTo>
                    <a:pt x="8854" y="37838"/>
                  </a:lnTo>
                  <a:lnTo>
                    <a:pt x="9796" y="38779"/>
                  </a:lnTo>
                  <a:lnTo>
                    <a:pt x="10718" y="39740"/>
                  </a:lnTo>
                  <a:lnTo>
                    <a:pt x="11640" y="40719"/>
                  </a:lnTo>
                  <a:lnTo>
                    <a:pt x="12561" y="41718"/>
                  </a:lnTo>
                  <a:lnTo>
                    <a:pt x="14386" y="43696"/>
                  </a:lnTo>
                  <a:lnTo>
                    <a:pt x="15289" y="44676"/>
                  </a:lnTo>
                  <a:lnTo>
                    <a:pt x="16211" y="45655"/>
                  </a:lnTo>
                  <a:lnTo>
                    <a:pt x="17152" y="46616"/>
                  </a:lnTo>
                  <a:lnTo>
                    <a:pt x="18093" y="47538"/>
                  </a:lnTo>
                  <a:lnTo>
                    <a:pt x="18708" y="48210"/>
                  </a:lnTo>
                  <a:lnTo>
                    <a:pt x="19361" y="48844"/>
                  </a:lnTo>
                  <a:lnTo>
                    <a:pt x="19361" y="48844"/>
                  </a:lnTo>
                  <a:lnTo>
                    <a:pt x="18689" y="48517"/>
                  </a:lnTo>
                  <a:lnTo>
                    <a:pt x="18016" y="48229"/>
                  </a:lnTo>
                  <a:lnTo>
                    <a:pt x="17344" y="47941"/>
                  </a:lnTo>
                  <a:lnTo>
                    <a:pt x="16653" y="47672"/>
                  </a:lnTo>
                  <a:lnTo>
                    <a:pt x="15270" y="47154"/>
                  </a:lnTo>
                  <a:lnTo>
                    <a:pt x="13906" y="46616"/>
                  </a:lnTo>
                  <a:lnTo>
                    <a:pt x="13214" y="46347"/>
                  </a:lnTo>
                  <a:lnTo>
                    <a:pt x="12561" y="46040"/>
                  </a:lnTo>
                  <a:lnTo>
                    <a:pt x="11889" y="45713"/>
                  </a:lnTo>
                  <a:lnTo>
                    <a:pt x="11255" y="45367"/>
                  </a:lnTo>
                  <a:lnTo>
                    <a:pt x="10622" y="44983"/>
                  </a:lnTo>
                  <a:lnTo>
                    <a:pt x="10007" y="44561"/>
                  </a:lnTo>
                  <a:lnTo>
                    <a:pt x="9719" y="44330"/>
                  </a:lnTo>
                  <a:lnTo>
                    <a:pt x="9431" y="44100"/>
                  </a:lnTo>
                  <a:lnTo>
                    <a:pt x="9143" y="43850"/>
                  </a:lnTo>
                  <a:lnTo>
                    <a:pt x="8854" y="43581"/>
                  </a:lnTo>
                  <a:lnTo>
                    <a:pt x="8490" y="43197"/>
                  </a:lnTo>
                  <a:lnTo>
                    <a:pt x="8125" y="42794"/>
                  </a:lnTo>
                  <a:lnTo>
                    <a:pt x="7779" y="42371"/>
                  </a:lnTo>
                  <a:lnTo>
                    <a:pt x="7452" y="41948"/>
                  </a:lnTo>
                  <a:lnTo>
                    <a:pt x="7145" y="41487"/>
                  </a:lnTo>
                  <a:lnTo>
                    <a:pt x="6838" y="41046"/>
                  </a:lnTo>
                  <a:lnTo>
                    <a:pt x="6550" y="40566"/>
                  </a:lnTo>
                  <a:lnTo>
                    <a:pt x="6281" y="40105"/>
                  </a:lnTo>
                  <a:lnTo>
                    <a:pt x="5743" y="39125"/>
                  </a:lnTo>
                  <a:lnTo>
                    <a:pt x="5244" y="38165"/>
                  </a:lnTo>
                  <a:lnTo>
                    <a:pt x="4264" y="36244"/>
                  </a:lnTo>
                  <a:lnTo>
                    <a:pt x="3745" y="35187"/>
                  </a:lnTo>
                  <a:lnTo>
                    <a:pt x="3342" y="34419"/>
                  </a:lnTo>
                  <a:lnTo>
                    <a:pt x="2900" y="33613"/>
                  </a:lnTo>
                  <a:lnTo>
                    <a:pt x="4629" y="35629"/>
                  </a:lnTo>
                  <a:lnTo>
                    <a:pt x="5493" y="36628"/>
                  </a:lnTo>
                  <a:lnTo>
                    <a:pt x="6377" y="37646"/>
                  </a:lnTo>
                  <a:lnTo>
                    <a:pt x="7279" y="38645"/>
                  </a:lnTo>
                  <a:lnTo>
                    <a:pt x="8201" y="39624"/>
                  </a:lnTo>
                  <a:lnTo>
                    <a:pt x="9123" y="40604"/>
                  </a:lnTo>
                  <a:lnTo>
                    <a:pt x="10065" y="41564"/>
                  </a:lnTo>
                  <a:lnTo>
                    <a:pt x="11025" y="42486"/>
                  </a:lnTo>
                  <a:lnTo>
                    <a:pt x="12004" y="43408"/>
                  </a:lnTo>
                  <a:lnTo>
                    <a:pt x="13003" y="44292"/>
                  </a:lnTo>
                  <a:lnTo>
                    <a:pt x="14021" y="45137"/>
                  </a:lnTo>
                  <a:lnTo>
                    <a:pt x="15039" y="45944"/>
                  </a:lnTo>
                  <a:lnTo>
                    <a:pt x="16096" y="46712"/>
                  </a:lnTo>
                  <a:lnTo>
                    <a:pt x="16633" y="47096"/>
                  </a:lnTo>
                  <a:lnTo>
                    <a:pt x="17171" y="47461"/>
                  </a:lnTo>
                  <a:lnTo>
                    <a:pt x="17728" y="47807"/>
                  </a:lnTo>
                  <a:lnTo>
                    <a:pt x="18266" y="48133"/>
                  </a:lnTo>
                  <a:lnTo>
                    <a:pt x="18304" y="48152"/>
                  </a:lnTo>
                  <a:lnTo>
                    <a:pt x="18343" y="48152"/>
                  </a:lnTo>
                  <a:lnTo>
                    <a:pt x="18381" y="48133"/>
                  </a:lnTo>
                  <a:lnTo>
                    <a:pt x="18400" y="48095"/>
                  </a:lnTo>
                  <a:lnTo>
                    <a:pt x="18420" y="48056"/>
                  </a:lnTo>
                  <a:lnTo>
                    <a:pt x="18439" y="48018"/>
                  </a:lnTo>
                  <a:lnTo>
                    <a:pt x="18420" y="47999"/>
                  </a:lnTo>
                  <a:lnTo>
                    <a:pt x="18400" y="47960"/>
                  </a:lnTo>
                  <a:lnTo>
                    <a:pt x="17229" y="46961"/>
                  </a:lnTo>
                  <a:lnTo>
                    <a:pt x="16076" y="45982"/>
                  </a:lnTo>
                  <a:lnTo>
                    <a:pt x="13733" y="44023"/>
                  </a:lnTo>
                  <a:lnTo>
                    <a:pt x="12600" y="43024"/>
                  </a:lnTo>
                  <a:lnTo>
                    <a:pt x="11447" y="42025"/>
                  </a:lnTo>
                  <a:lnTo>
                    <a:pt x="10333" y="40988"/>
                  </a:lnTo>
                  <a:lnTo>
                    <a:pt x="9239" y="39912"/>
                  </a:lnTo>
                  <a:lnTo>
                    <a:pt x="8394" y="39048"/>
                  </a:lnTo>
                  <a:lnTo>
                    <a:pt x="7568" y="38184"/>
                  </a:lnTo>
                  <a:lnTo>
                    <a:pt x="5935" y="36436"/>
                  </a:lnTo>
                  <a:lnTo>
                    <a:pt x="2708" y="32883"/>
                  </a:lnTo>
                  <a:close/>
                  <a:moveTo>
                    <a:pt x="32959" y="28465"/>
                  </a:moveTo>
                  <a:lnTo>
                    <a:pt x="32537" y="28945"/>
                  </a:lnTo>
                  <a:lnTo>
                    <a:pt x="32114" y="29445"/>
                  </a:lnTo>
                  <a:lnTo>
                    <a:pt x="31692" y="29963"/>
                  </a:lnTo>
                  <a:lnTo>
                    <a:pt x="31250" y="30501"/>
                  </a:lnTo>
                  <a:lnTo>
                    <a:pt x="30827" y="31058"/>
                  </a:lnTo>
                  <a:lnTo>
                    <a:pt x="30405" y="31634"/>
                  </a:lnTo>
                  <a:lnTo>
                    <a:pt x="30002" y="32230"/>
                  </a:lnTo>
                  <a:lnTo>
                    <a:pt x="29579" y="32844"/>
                  </a:lnTo>
                  <a:lnTo>
                    <a:pt x="29176" y="33478"/>
                  </a:lnTo>
                  <a:lnTo>
                    <a:pt x="28791" y="34112"/>
                  </a:lnTo>
                  <a:lnTo>
                    <a:pt x="28407" y="34765"/>
                  </a:lnTo>
                  <a:lnTo>
                    <a:pt x="28042" y="35437"/>
                  </a:lnTo>
                  <a:lnTo>
                    <a:pt x="27697" y="36109"/>
                  </a:lnTo>
                  <a:lnTo>
                    <a:pt x="27370" y="36782"/>
                  </a:lnTo>
                  <a:lnTo>
                    <a:pt x="27063" y="37473"/>
                  </a:lnTo>
                  <a:lnTo>
                    <a:pt x="26775" y="38165"/>
                  </a:lnTo>
                  <a:lnTo>
                    <a:pt x="26506" y="38875"/>
                  </a:lnTo>
                  <a:lnTo>
                    <a:pt x="26275" y="39586"/>
                  </a:lnTo>
                  <a:lnTo>
                    <a:pt x="26064" y="40277"/>
                  </a:lnTo>
                  <a:lnTo>
                    <a:pt x="25872" y="40988"/>
                  </a:lnTo>
                  <a:lnTo>
                    <a:pt x="25718" y="41699"/>
                  </a:lnTo>
                  <a:lnTo>
                    <a:pt x="25603" y="42409"/>
                  </a:lnTo>
                  <a:lnTo>
                    <a:pt x="25526" y="43101"/>
                  </a:lnTo>
                  <a:lnTo>
                    <a:pt x="25469" y="43812"/>
                  </a:lnTo>
                  <a:lnTo>
                    <a:pt x="25449" y="44503"/>
                  </a:lnTo>
                  <a:lnTo>
                    <a:pt x="25488" y="45194"/>
                  </a:lnTo>
                  <a:lnTo>
                    <a:pt x="25565" y="45867"/>
                  </a:lnTo>
                  <a:lnTo>
                    <a:pt x="25680" y="46539"/>
                  </a:lnTo>
                  <a:lnTo>
                    <a:pt x="25738" y="46865"/>
                  </a:lnTo>
                  <a:lnTo>
                    <a:pt x="25834" y="47211"/>
                  </a:lnTo>
                  <a:lnTo>
                    <a:pt x="25930" y="47538"/>
                  </a:lnTo>
                  <a:lnTo>
                    <a:pt x="26045" y="47864"/>
                  </a:lnTo>
                  <a:lnTo>
                    <a:pt x="26160" y="48172"/>
                  </a:lnTo>
                  <a:lnTo>
                    <a:pt x="26295" y="48498"/>
                  </a:lnTo>
                  <a:lnTo>
                    <a:pt x="26448" y="48805"/>
                  </a:lnTo>
                  <a:lnTo>
                    <a:pt x="26602" y="49113"/>
                  </a:lnTo>
                  <a:lnTo>
                    <a:pt x="26621" y="49420"/>
                  </a:lnTo>
                  <a:lnTo>
                    <a:pt x="26410" y="49036"/>
                  </a:lnTo>
                  <a:lnTo>
                    <a:pt x="26218" y="48671"/>
                  </a:lnTo>
                  <a:lnTo>
                    <a:pt x="26045" y="48287"/>
                  </a:lnTo>
                  <a:lnTo>
                    <a:pt x="25891" y="47903"/>
                  </a:lnTo>
                  <a:lnTo>
                    <a:pt x="25738" y="47518"/>
                  </a:lnTo>
                  <a:lnTo>
                    <a:pt x="25603" y="47134"/>
                  </a:lnTo>
                  <a:lnTo>
                    <a:pt x="25488" y="46750"/>
                  </a:lnTo>
                  <a:lnTo>
                    <a:pt x="25373" y="46347"/>
                  </a:lnTo>
                  <a:lnTo>
                    <a:pt x="25277" y="45963"/>
                  </a:lnTo>
                  <a:lnTo>
                    <a:pt x="25200" y="45579"/>
                  </a:lnTo>
                  <a:lnTo>
                    <a:pt x="25123" y="45175"/>
                  </a:lnTo>
                  <a:lnTo>
                    <a:pt x="25065" y="44772"/>
                  </a:lnTo>
                  <a:lnTo>
                    <a:pt x="25027" y="44388"/>
                  </a:lnTo>
                  <a:lnTo>
                    <a:pt x="24988" y="43984"/>
                  </a:lnTo>
                  <a:lnTo>
                    <a:pt x="24969" y="43581"/>
                  </a:lnTo>
                  <a:lnTo>
                    <a:pt x="24969" y="43178"/>
                  </a:lnTo>
                  <a:lnTo>
                    <a:pt x="24969" y="42774"/>
                  </a:lnTo>
                  <a:lnTo>
                    <a:pt x="24969" y="42371"/>
                  </a:lnTo>
                  <a:lnTo>
                    <a:pt x="25046" y="41564"/>
                  </a:lnTo>
                  <a:lnTo>
                    <a:pt x="25142" y="40758"/>
                  </a:lnTo>
                  <a:lnTo>
                    <a:pt x="25296" y="39951"/>
                  </a:lnTo>
                  <a:lnTo>
                    <a:pt x="25488" y="39144"/>
                  </a:lnTo>
                  <a:lnTo>
                    <a:pt x="25718" y="38337"/>
                  </a:lnTo>
                  <a:lnTo>
                    <a:pt x="25987" y="37531"/>
                  </a:lnTo>
                  <a:lnTo>
                    <a:pt x="26295" y="36724"/>
                  </a:lnTo>
                  <a:lnTo>
                    <a:pt x="26602" y="36013"/>
                  </a:lnTo>
                  <a:lnTo>
                    <a:pt x="26948" y="35341"/>
                  </a:lnTo>
                  <a:lnTo>
                    <a:pt x="27332" y="34650"/>
                  </a:lnTo>
                  <a:lnTo>
                    <a:pt x="27735" y="33997"/>
                  </a:lnTo>
                  <a:lnTo>
                    <a:pt x="28158" y="33363"/>
                  </a:lnTo>
                  <a:lnTo>
                    <a:pt x="28619" y="32729"/>
                  </a:lnTo>
                  <a:lnTo>
                    <a:pt x="29080" y="32114"/>
                  </a:lnTo>
                  <a:lnTo>
                    <a:pt x="29560" y="31519"/>
                  </a:lnTo>
                  <a:lnTo>
                    <a:pt x="29733" y="31327"/>
                  </a:lnTo>
                  <a:lnTo>
                    <a:pt x="30021" y="31020"/>
                  </a:lnTo>
                  <a:lnTo>
                    <a:pt x="30405" y="30635"/>
                  </a:lnTo>
                  <a:lnTo>
                    <a:pt x="30866" y="30213"/>
                  </a:lnTo>
                  <a:lnTo>
                    <a:pt x="31365" y="29752"/>
                  </a:lnTo>
                  <a:lnTo>
                    <a:pt x="31884" y="29291"/>
                  </a:lnTo>
                  <a:lnTo>
                    <a:pt x="32422" y="28849"/>
                  </a:lnTo>
                  <a:lnTo>
                    <a:pt x="32959" y="28465"/>
                  </a:lnTo>
                  <a:close/>
                  <a:moveTo>
                    <a:pt x="33708" y="28004"/>
                  </a:moveTo>
                  <a:lnTo>
                    <a:pt x="33612" y="28868"/>
                  </a:lnTo>
                  <a:lnTo>
                    <a:pt x="33478" y="29713"/>
                  </a:lnTo>
                  <a:lnTo>
                    <a:pt x="33324" y="30539"/>
                  </a:lnTo>
                  <a:lnTo>
                    <a:pt x="33132" y="31346"/>
                  </a:lnTo>
                  <a:lnTo>
                    <a:pt x="32921" y="32134"/>
                  </a:lnTo>
                  <a:lnTo>
                    <a:pt x="32671" y="32921"/>
                  </a:lnTo>
                  <a:lnTo>
                    <a:pt x="32402" y="33689"/>
                  </a:lnTo>
                  <a:lnTo>
                    <a:pt x="32114" y="34458"/>
                  </a:lnTo>
                  <a:lnTo>
                    <a:pt x="31807" y="35207"/>
                  </a:lnTo>
                  <a:lnTo>
                    <a:pt x="31480" y="35956"/>
                  </a:lnTo>
                  <a:lnTo>
                    <a:pt x="31135" y="36724"/>
                  </a:lnTo>
                  <a:lnTo>
                    <a:pt x="30789" y="37473"/>
                  </a:lnTo>
                  <a:lnTo>
                    <a:pt x="30040" y="38991"/>
                  </a:lnTo>
                  <a:lnTo>
                    <a:pt x="29272" y="40546"/>
                  </a:lnTo>
                  <a:lnTo>
                    <a:pt x="28772" y="41622"/>
                  </a:lnTo>
                  <a:lnTo>
                    <a:pt x="28523" y="42160"/>
                  </a:lnTo>
                  <a:lnTo>
                    <a:pt x="28292" y="42697"/>
                  </a:lnTo>
                  <a:lnTo>
                    <a:pt x="28081" y="43255"/>
                  </a:lnTo>
                  <a:lnTo>
                    <a:pt x="27889" y="43812"/>
                  </a:lnTo>
                  <a:lnTo>
                    <a:pt x="27697" y="44369"/>
                  </a:lnTo>
                  <a:lnTo>
                    <a:pt x="27543" y="44926"/>
                  </a:lnTo>
                  <a:lnTo>
                    <a:pt x="27409" y="45483"/>
                  </a:lnTo>
                  <a:lnTo>
                    <a:pt x="27274" y="46059"/>
                  </a:lnTo>
                  <a:lnTo>
                    <a:pt x="27178" y="46635"/>
                  </a:lnTo>
                  <a:lnTo>
                    <a:pt x="27120" y="47211"/>
                  </a:lnTo>
                  <a:lnTo>
                    <a:pt x="27063" y="47787"/>
                  </a:lnTo>
                  <a:lnTo>
                    <a:pt x="27063" y="48383"/>
                  </a:lnTo>
                  <a:lnTo>
                    <a:pt x="27063" y="48959"/>
                  </a:lnTo>
                  <a:lnTo>
                    <a:pt x="27120" y="49554"/>
                  </a:lnTo>
                  <a:lnTo>
                    <a:pt x="27120" y="49554"/>
                  </a:lnTo>
                  <a:lnTo>
                    <a:pt x="27024" y="49362"/>
                  </a:lnTo>
                  <a:lnTo>
                    <a:pt x="26986" y="48709"/>
                  </a:lnTo>
                  <a:lnTo>
                    <a:pt x="26948" y="48056"/>
                  </a:lnTo>
                  <a:lnTo>
                    <a:pt x="26948" y="47384"/>
                  </a:lnTo>
                  <a:lnTo>
                    <a:pt x="26948" y="46731"/>
                  </a:lnTo>
                  <a:lnTo>
                    <a:pt x="26967" y="46078"/>
                  </a:lnTo>
                  <a:lnTo>
                    <a:pt x="27024" y="45406"/>
                  </a:lnTo>
                  <a:lnTo>
                    <a:pt x="27082" y="44733"/>
                  </a:lnTo>
                  <a:lnTo>
                    <a:pt x="27159" y="44061"/>
                  </a:lnTo>
                  <a:lnTo>
                    <a:pt x="27293" y="43216"/>
                  </a:lnTo>
                  <a:lnTo>
                    <a:pt x="27447" y="42390"/>
                  </a:lnTo>
                  <a:lnTo>
                    <a:pt x="27658" y="41603"/>
                  </a:lnTo>
                  <a:lnTo>
                    <a:pt x="27889" y="40815"/>
                  </a:lnTo>
                  <a:lnTo>
                    <a:pt x="28158" y="40047"/>
                  </a:lnTo>
                  <a:lnTo>
                    <a:pt x="28446" y="39279"/>
                  </a:lnTo>
                  <a:lnTo>
                    <a:pt x="28772" y="38549"/>
                  </a:lnTo>
                  <a:lnTo>
                    <a:pt x="29118" y="37819"/>
                  </a:lnTo>
                  <a:lnTo>
                    <a:pt x="29502" y="37089"/>
                  </a:lnTo>
                  <a:lnTo>
                    <a:pt x="29886" y="36378"/>
                  </a:lnTo>
                  <a:lnTo>
                    <a:pt x="30309" y="35687"/>
                  </a:lnTo>
                  <a:lnTo>
                    <a:pt x="30731" y="34995"/>
                  </a:lnTo>
                  <a:lnTo>
                    <a:pt x="31192" y="34304"/>
                  </a:lnTo>
                  <a:lnTo>
                    <a:pt x="31653" y="33613"/>
                  </a:lnTo>
                  <a:lnTo>
                    <a:pt x="32614" y="32249"/>
                  </a:lnTo>
                  <a:lnTo>
                    <a:pt x="32633" y="32210"/>
                  </a:lnTo>
                  <a:lnTo>
                    <a:pt x="32633" y="32153"/>
                  </a:lnTo>
                  <a:lnTo>
                    <a:pt x="32633" y="32114"/>
                  </a:lnTo>
                  <a:lnTo>
                    <a:pt x="32594" y="32076"/>
                  </a:lnTo>
                  <a:lnTo>
                    <a:pt x="32556" y="32038"/>
                  </a:lnTo>
                  <a:lnTo>
                    <a:pt x="32460" y="32038"/>
                  </a:lnTo>
                  <a:lnTo>
                    <a:pt x="32422" y="32076"/>
                  </a:lnTo>
                  <a:lnTo>
                    <a:pt x="32018" y="32479"/>
                  </a:lnTo>
                  <a:lnTo>
                    <a:pt x="31653" y="32863"/>
                  </a:lnTo>
                  <a:lnTo>
                    <a:pt x="31288" y="33286"/>
                  </a:lnTo>
                  <a:lnTo>
                    <a:pt x="30943" y="33709"/>
                  </a:lnTo>
                  <a:lnTo>
                    <a:pt x="30597" y="34150"/>
                  </a:lnTo>
                  <a:lnTo>
                    <a:pt x="30270" y="34592"/>
                  </a:lnTo>
                  <a:lnTo>
                    <a:pt x="29963" y="35034"/>
                  </a:lnTo>
                  <a:lnTo>
                    <a:pt x="29675" y="35495"/>
                  </a:lnTo>
                  <a:lnTo>
                    <a:pt x="29406" y="35975"/>
                  </a:lnTo>
                  <a:lnTo>
                    <a:pt x="29137" y="36455"/>
                  </a:lnTo>
                  <a:lnTo>
                    <a:pt x="28888" y="36935"/>
                  </a:lnTo>
                  <a:lnTo>
                    <a:pt x="28638" y="37416"/>
                  </a:lnTo>
                  <a:lnTo>
                    <a:pt x="28427" y="37915"/>
                  </a:lnTo>
                  <a:lnTo>
                    <a:pt x="28215" y="38434"/>
                  </a:lnTo>
                  <a:lnTo>
                    <a:pt x="28004" y="38933"/>
                  </a:lnTo>
                  <a:lnTo>
                    <a:pt x="27831" y="39451"/>
                  </a:lnTo>
                  <a:lnTo>
                    <a:pt x="27658" y="39970"/>
                  </a:lnTo>
                  <a:lnTo>
                    <a:pt x="27485" y="40508"/>
                  </a:lnTo>
                  <a:lnTo>
                    <a:pt x="27351" y="41046"/>
                  </a:lnTo>
                  <a:lnTo>
                    <a:pt x="27216" y="41583"/>
                  </a:lnTo>
                  <a:lnTo>
                    <a:pt x="27101" y="42121"/>
                  </a:lnTo>
                  <a:lnTo>
                    <a:pt x="26986" y="42659"/>
                  </a:lnTo>
                  <a:lnTo>
                    <a:pt x="26890" y="43197"/>
                  </a:lnTo>
                  <a:lnTo>
                    <a:pt x="26813" y="43754"/>
                  </a:lnTo>
                  <a:lnTo>
                    <a:pt x="26736" y="44311"/>
                  </a:lnTo>
                  <a:lnTo>
                    <a:pt x="26679" y="44849"/>
                  </a:lnTo>
                  <a:lnTo>
                    <a:pt x="26621" y="45406"/>
                  </a:lnTo>
                  <a:lnTo>
                    <a:pt x="26583" y="45963"/>
                  </a:lnTo>
                  <a:lnTo>
                    <a:pt x="26563" y="46520"/>
                  </a:lnTo>
                  <a:lnTo>
                    <a:pt x="26544" y="47077"/>
                  </a:lnTo>
                  <a:lnTo>
                    <a:pt x="26563" y="48191"/>
                  </a:lnTo>
                  <a:lnTo>
                    <a:pt x="26352" y="47538"/>
                  </a:lnTo>
                  <a:lnTo>
                    <a:pt x="26199" y="46885"/>
                  </a:lnTo>
                  <a:lnTo>
                    <a:pt x="26083" y="46232"/>
                  </a:lnTo>
                  <a:lnTo>
                    <a:pt x="26006" y="45559"/>
                  </a:lnTo>
                  <a:lnTo>
                    <a:pt x="25968" y="44906"/>
                  </a:lnTo>
                  <a:lnTo>
                    <a:pt x="25949" y="44234"/>
                  </a:lnTo>
                  <a:lnTo>
                    <a:pt x="25987" y="43581"/>
                  </a:lnTo>
                  <a:lnTo>
                    <a:pt x="26045" y="42909"/>
                  </a:lnTo>
                  <a:lnTo>
                    <a:pt x="26141" y="42256"/>
                  </a:lnTo>
                  <a:lnTo>
                    <a:pt x="26256" y="41583"/>
                  </a:lnTo>
                  <a:lnTo>
                    <a:pt x="26410" y="40930"/>
                  </a:lnTo>
                  <a:lnTo>
                    <a:pt x="26583" y="40277"/>
                  </a:lnTo>
                  <a:lnTo>
                    <a:pt x="26794" y="39624"/>
                  </a:lnTo>
                  <a:lnTo>
                    <a:pt x="27024" y="38971"/>
                  </a:lnTo>
                  <a:lnTo>
                    <a:pt x="27274" y="38318"/>
                  </a:lnTo>
                  <a:lnTo>
                    <a:pt x="27543" y="37684"/>
                  </a:lnTo>
                  <a:lnTo>
                    <a:pt x="27831" y="37051"/>
                  </a:lnTo>
                  <a:lnTo>
                    <a:pt x="28138" y="36417"/>
                  </a:lnTo>
                  <a:lnTo>
                    <a:pt x="28465" y="35783"/>
                  </a:lnTo>
                  <a:lnTo>
                    <a:pt x="28791" y="35168"/>
                  </a:lnTo>
                  <a:lnTo>
                    <a:pt x="29137" y="34554"/>
                  </a:lnTo>
                  <a:lnTo>
                    <a:pt x="29502" y="33958"/>
                  </a:lnTo>
                  <a:lnTo>
                    <a:pt x="29886" y="33363"/>
                  </a:lnTo>
                  <a:lnTo>
                    <a:pt x="30270" y="32767"/>
                  </a:lnTo>
                  <a:lnTo>
                    <a:pt x="31058" y="31615"/>
                  </a:lnTo>
                  <a:lnTo>
                    <a:pt x="31865" y="30520"/>
                  </a:lnTo>
                  <a:lnTo>
                    <a:pt x="32671" y="29445"/>
                  </a:lnTo>
                  <a:lnTo>
                    <a:pt x="33478" y="28446"/>
                  </a:lnTo>
                  <a:lnTo>
                    <a:pt x="33516" y="28369"/>
                  </a:lnTo>
                  <a:lnTo>
                    <a:pt x="33516" y="28273"/>
                  </a:lnTo>
                  <a:lnTo>
                    <a:pt x="33478" y="28215"/>
                  </a:lnTo>
                  <a:lnTo>
                    <a:pt x="33420" y="28158"/>
                  </a:lnTo>
                  <a:lnTo>
                    <a:pt x="33708" y="28004"/>
                  </a:lnTo>
                  <a:close/>
                  <a:moveTo>
                    <a:pt x="34381" y="27831"/>
                  </a:moveTo>
                  <a:lnTo>
                    <a:pt x="34458" y="27870"/>
                  </a:lnTo>
                  <a:lnTo>
                    <a:pt x="34534" y="27908"/>
                  </a:lnTo>
                  <a:lnTo>
                    <a:pt x="34573" y="27985"/>
                  </a:lnTo>
                  <a:lnTo>
                    <a:pt x="34611" y="28062"/>
                  </a:lnTo>
                  <a:lnTo>
                    <a:pt x="34650" y="28177"/>
                  </a:lnTo>
                  <a:lnTo>
                    <a:pt x="34669" y="28542"/>
                  </a:lnTo>
                  <a:lnTo>
                    <a:pt x="34688" y="28907"/>
                  </a:lnTo>
                  <a:lnTo>
                    <a:pt x="34688" y="29272"/>
                  </a:lnTo>
                  <a:lnTo>
                    <a:pt x="34688" y="29637"/>
                  </a:lnTo>
                  <a:lnTo>
                    <a:pt x="34650" y="30021"/>
                  </a:lnTo>
                  <a:lnTo>
                    <a:pt x="34611" y="30386"/>
                  </a:lnTo>
                  <a:lnTo>
                    <a:pt x="34573" y="30770"/>
                  </a:lnTo>
                  <a:lnTo>
                    <a:pt x="34496" y="31135"/>
                  </a:lnTo>
                  <a:lnTo>
                    <a:pt x="34342" y="31903"/>
                  </a:lnTo>
                  <a:lnTo>
                    <a:pt x="34131" y="32652"/>
                  </a:lnTo>
                  <a:lnTo>
                    <a:pt x="33901" y="33401"/>
                  </a:lnTo>
                  <a:lnTo>
                    <a:pt x="33632" y="34150"/>
                  </a:lnTo>
                  <a:lnTo>
                    <a:pt x="33344" y="34899"/>
                  </a:lnTo>
                  <a:lnTo>
                    <a:pt x="33055" y="35648"/>
                  </a:lnTo>
                  <a:lnTo>
                    <a:pt x="32441" y="37108"/>
                  </a:lnTo>
                  <a:lnTo>
                    <a:pt x="31845" y="38530"/>
                  </a:lnTo>
                  <a:lnTo>
                    <a:pt x="31557" y="39202"/>
                  </a:lnTo>
                  <a:lnTo>
                    <a:pt x="31308" y="39874"/>
                  </a:lnTo>
                  <a:lnTo>
                    <a:pt x="31039" y="40585"/>
                  </a:lnTo>
                  <a:lnTo>
                    <a:pt x="30789" y="41315"/>
                  </a:lnTo>
                  <a:lnTo>
                    <a:pt x="30789" y="41334"/>
                  </a:lnTo>
                  <a:lnTo>
                    <a:pt x="30405" y="42448"/>
                  </a:lnTo>
                  <a:lnTo>
                    <a:pt x="30040" y="43581"/>
                  </a:lnTo>
                  <a:lnTo>
                    <a:pt x="29675" y="44695"/>
                  </a:lnTo>
                  <a:lnTo>
                    <a:pt x="29291" y="45809"/>
                  </a:lnTo>
                  <a:lnTo>
                    <a:pt x="28888" y="46923"/>
                  </a:lnTo>
                  <a:lnTo>
                    <a:pt x="28676" y="47461"/>
                  </a:lnTo>
                  <a:lnTo>
                    <a:pt x="28446" y="47999"/>
                  </a:lnTo>
                  <a:lnTo>
                    <a:pt x="28215" y="48536"/>
                  </a:lnTo>
                  <a:lnTo>
                    <a:pt x="27966" y="49074"/>
                  </a:lnTo>
                  <a:lnTo>
                    <a:pt x="27697" y="49593"/>
                  </a:lnTo>
                  <a:lnTo>
                    <a:pt x="27409" y="50131"/>
                  </a:lnTo>
                  <a:lnTo>
                    <a:pt x="27389" y="49747"/>
                  </a:lnTo>
                  <a:lnTo>
                    <a:pt x="27370" y="49362"/>
                  </a:lnTo>
                  <a:lnTo>
                    <a:pt x="27351" y="48997"/>
                  </a:lnTo>
                  <a:lnTo>
                    <a:pt x="27370" y="48613"/>
                  </a:lnTo>
                  <a:lnTo>
                    <a:pt x="27389" y="48248"/>
                  </a:lnTo>
                  <a:lnTo>
                    <a:pt x="27409" y="47883"/>
                  </a:lnTo>
                  <a:lnTo>
                    <a:pt x="27505" y="47154"/>
                  </a:lnTo>
                  <a:lnTo>
                    <a:pt x="27639" y="46443"/>
                  </a:lnTo>
                  <a:lnTo>
                    <a:pt x="27812" y="45732"/>
                  </a:lnTo>
                  <a:lnTo>
                    <a:pt x="28004" y="45022"/>
                  </a:lnTo>
                  <a:lnTo>
                    <a:pt x="28254" y="44330"/>
                  </a:lnTo>
                  <a:lnTo>
                    <a:pt x="28503" y="43639"/>
                  </a:lnTo>
                  <a:lnTo>
                    <a:pt x="28791" y="42947"/>
                  </a:lnTo>
                  <a:lnTo>
                    <a:pt x="29099" y="42275"/>
                  </a:lnTo>
                  <a:lnTo>
                    <a:pt x="29406" y="41603"/>
                  </a:lnTo>
                  <a:lnTo>
                    <a:pt x="30078" y="40239"/>
                  </a:lnTo>
                  <a:lnTo>
                    <a:pt x="30789" y="38914"/>
                  </a:lnTo>
                  <a:lnTo>
                    <a:pt x="31480" y="37569"/>
                  </a:lnTo>
                  <a:lnTo>
                    <a:pt x="32153" y="36244"/>
                  </a:lnTo>
                  <a:lnTo>
                    <a:pt x="32479" y="35572"/>
                  </a:lnTo>
                  <a:lnTo>
                    <a:pt x="32767" y="34899"/>
                  </a:lnTo>
                  <a:lnTo>
                    <a:pt x="33055" y="34208"/>
                  </a:lnTo>
                  <a:lnTo>
                    <a:pt x="33305" y="33536"/>
                  </a:lnTo>
                  <a:lnTo>
                    <a:pt x="33536" y="32844"/>
                  </a:lnTo>
                  <a:lnTo>
                    <a:pt x="33728" y="32153"/>
                  </a:lnTo>
                  <a:lnTo>
                    <a:pt x="33881" y="31461"/>
                  </a:lnTo>
                  <a:lnTo>
                    <a:pt x="34016" y="30751"/>
                  </a:lnTo>
                  <a:lnTo>
                    <a:pt x="34093" y="30040"/>
                  </a:lnTo>
                  <a:lnTo>
                    <a:pt x="34112" y="29694"/>
                  </a:lnTo>
                  <a:lnTo>
                    <a:pt x="34131" y="29329"/>
                  </a:lnTo>
                  <a:lnTo>
                    <a:pt x="34131" y="28964"/>
                  </a:lnTo>
                  <a:lnTo>
                    <a:pt x="34112" y="28599"/>
                  </a:lnTo>
                  <a:lnTo>
                    <a:pt x="34093" y="28235"/>
                  </a:lnTo>
                  <a:lnTo>
                    <a:pt x="34054" y="27870"/>
                  </a:lnTo>
                  <a:lnTo>
                    <a:pt x="34169" y="27831"/>
                  </a:lnTo>
                  <a:close/>
                  <a:moveTo>
                    <a:pt x="49631" y="50496"/>
                  </a:moveTo>
                  <a:lnTo>
                    <a:pt x="49766" y="50515"/>
                  </a:lnTo>
                  <a:lnTo>
                    <a:pt x="49862" y="50572"/>
                  </a:lnTo>
                  <a:lnTo>
                    <a:pt x="49938" y="50649"/>
                  </a:lnTo>
                  <a:lnTo>
                    <a:pt x="49977" y="50745"/>
                  </a:lnTo>
                  <a:lnTo>
                    <a:pt x="49977" y="50880"/>
                  </a:lnTo>
                  <a:lnTo>
                    <a:pt x="49958" y="51014"/>
                  </a:lnTo>
                  <a:lnTo>
                    <a:pt x="49900" y="51149"/>
                  </a:lnTo>
                  <a:lnTo>
                    <a:pt x="49842" y="51283"/>
                  </a:lnTo>
                  <a:lnTo>
                    <a:pt x="49746" y="51418"/>
                  </a:lnTo>
                  <a:lnTo>
                    <a:pt x="49631" y="51533"/>
                  </a:lnTo>
                  <a:lnTo>
                    <a:pt x="49478" y="51610"/>
                  </a:lnTo>
                  <a:lnTo>
                    <a:pt x="49324" y="51648"/>
                  </a:lnTo>
                  <a:lnTo>
                    <a:pt x="49305" y="51590"/>
                  </a:lnTo>
                  <a:lnTo>
                    <a:pt x="49285" y="51533"/>
                  </a:lnTo>
                  <a:lnTo>
                    <a:pt x="49247" y="51494"/>
                  </a:lnTo>
                  <a:lnTo>
                    <a:pt x="49132" y="51418"/>
                  </a:lnTo>
                  <a:lnTo>
                    <a:pt x="49170" y="51264"/>
                  </a:lnTo>
                  <a:lnTo>
                    <a:pt x="49189" y="51129"/>
                  </a:lnTo>
                  <a:lnTo>
                    <a:pt x="49228" y="50822"/>
                  </a:lnTo>
                  <a:lnTo>
                    <a:pt x="49266" y="50726"/>
                  </a:lnTo>
                  <a:lnTo>
                    <a:pt x="49305" y="50649"/>
                  </a:lnTo>
                  <a:lnTo>
                    <a:pt x="49343" y="50592"/>
                  </a:lnTo>
                  <a:lnTo>
                    <a:pt x="49381" y="50553"/>
                  </a:lnTo>
                  <a:lnTo>
                    <a:pt x="49439" y="50515"/>
                  </a:lnTo>
                  <a:lnTo>
                    <a:pt x="49497" y="50496"/>
                  </a:lnTo>
                  <a:close/>
                  <a:moveTo>
                    <a:pt x="41218" y="50150"/>
                  </a:moveTo>
                  <a:lnTo>
                    <a:pt x="41334" y="50188"/>
                  </a:lnTo>
                  <a:lnTo>
                    <a:pt x="41430" y="50227"/>
                  </a:lnTo>
                  <a:lnTo>
                    <a:pt x="41507" y="50284"/>
                  </a:lnTo>
                  <a:lnTo>
                    <a:pt x="41564" y="50361"/>
                  </a:lnTo>
                  <a:lnTo>
                    <a:pt x="41603" y="50438"/>
                  </a:lnTo>
                  <a:lnTo>
                    <a:pt x="41641" y="50534"/>
                  </a:lnTo>
                  <a:lnTo>
                    <a:pt x="41660" y="50630"/>
                  </a:lnTo>
                  <a:lnTo>
                    <a:pt x="41660" y="50726"/>
                  </a:lnTo>
                  <a:lnTo>
                    <a:pt x="41641" y="50957"/>
                  </a:lnTo>
                  <a:lnTo>
                    <a:pt x="41603" y="51187"/>
                  </a:lnTo>
                  <a:lnTo>
                    <a:pt x="41545" y="51379"/>
                  </a:lnTo>
                  <a:lnTo>
                    <a:pt x="41468" y="51571"/>
                  </a:lnTo>
                  <a:lnTo>
                    <a:pt x="41391" y="51706"/>
                  </a:lnTo>
                  <a:lnTo>
                    <a:pt x="41315" y="51782"/>
                  </a:lnTo>
                  <a:lnTo>
                    <a:pt x="41238" y="51859"/>
                  </a:lnTo>
                  <a:lnTo>
                    <a:pt x="41142" y="51898"/>
                  </a:lnTo>
                  <a:lnTo>
                    <a:pt x="41046" y="51936"/>
                  </a:lnTo>
                  <a:lnTo>
                    <a:pt x="40834" y="51936"/>
                  </a:lnTo>
                  <a:lnTo>
                    <a:pt x="40719" y="51917"/>
                  </a:lnTo>
                  <a:lnTo>
                    <a:pt x="40604" y="51879"/>
                  </a:lnTo>
                  <a:lnTo>
                    <a:pt x="40489" y="51821"/>
                  </a:lnTo>
                  <a:lnTo>
                    <a:pt x="40373" y="51725"/>
                  </a:lnTo>
                  <a:lnTo>
                    <a:pt x="40277" y="51629"/>
                  </a:lnTo>
                  <a:lnTo>
                    <a:pt x="40200" y="51533"/>
                  </a:lnTo>
                  <a:lnTo>
                    <a:pt x="40124" y="51418"/>
                  </a:lnTo>
                  <a:lnTo>
                    <a:pt x="40066" y="51283"/>
                  </a:lnTo>
                  <a:lnTo>
                    <a:pt x="39989" y="51033"/>
                  </a:lnTo>
                  <a:lnTo>
                    <a:pt x="39989" y="51033"/>
                  </a:lnTo>
                  <a:lnTo>
                    <a:pt x="40124" y="51129"/>
                  </a:lnTo>
                  <a:lnTo>
                    <a:pt x="40200" y="51168"/>
                  </a:lnTo>
                  <a:lnTo>
                    <a:pt x="40297" y="51206"/>
                  </a:lnTo>
                  <a:lnTo>
                    <a:pt x="40354" y="51206"/>
                  </a:lnTo>
                  <a:lnTo>
                    <a:pt x="40393" y="51187"/>
                  </a:lnTo>
                  <a:lnTo>
                    <a:pt x="40431" y="51168"/>
                  </a:lnTo>
                  <a:lnTo>
                    <a:pt x="40469" y="51149"/>
                  </a:lnTo>
                  <a:lnTo>
                    <a:pt x="40508" y="51110"/>
                  </a:lnTo>
                  <a:lnTo>
                    <a:pt x="40527" y="51053"/>
                  </a:lnTo>
                  <a:lnTo>
                    <a:pt x="40527" y="51014"/>
                  </a:lnTo>
                  <a:lnTo>
                    <a:pt x="40508" y="50957"/>
                  </a:lnTo>
                  <a:lnTo>
                    <a:pt x="40431" y="50764"/>
                  </a:lnTo>
                  <a:lnTo>
                    <a:pt x="40412" y="50688"/>
                  </a:lnTo>
                  <a:lnTo>
                    <a:pt x="40393" y="50611"/>
                  </a:lnTo>
                  <a:lnTo>
                    <a:pt x="40412" y="50534"/>
                  </a:lnTo>
                  <a:lnTo>
                    <a:pt x="40431" y="50457"/>
                  </a:lnTo>
                  <a:lnTo>
                    <a:pt x="40489" y="50380"/>
                  </a:lnTo>
                  <a:lnTo>
                    <a:pt x="40585" y="50304"/>
                  </a:lnTo>
                  <a:lnTo>
                    <a:pt x="40681" y="50246"/>
                  </a:lnTo>
                  <a:lnTo>
                    <a:pt x="40777" y="50207"/>
                  </a:lnTo>
                  <a:lnTo>
                    <a:pt x="40892" y="50169"/>
                  </a:lnTo>
                  <a:lnTo>
                    <a:pt x="41007" y="50150"/>
                  </a:lnTo>
                  <a:close/>
                  <a:moveTo>
                    <a:pt x="15961" y="54260"/>
                  </a:moveTo>
                  <a:lnTo>
                    <a:pt x="16537" y="54471"/>
                  </a:lnTo>
                  <a:lnTo>
                    <a:pt x="17094" y="54702"/>
                  </a:lnTo>
                  <a:lnTo>
                    <a:pt x="17671" y="54971"/>
                  </a:lnTo>
                  <a:lnTo>
                    <a:pt x="18228" y="55278"/>
                  </a:lnTo>
                  <a:lnTo>
                    <a:pt x="18785" y="55605"/>
                  </a:lnTo>
                  <a:lnTo>
                    <a:pt x="19342" y="55989"/>
                  </a:lnTo>
                  <a:lnTo>
                    <a:pt x="19918" y="56392"/>
                  </a:lnTo>
                  <a:lnTo>
                    <a:pt x="20494" y="56853"/>
                  </a:lnTo>
                  <a:lnTo>
                    <a:pt x="21243" y="57487"/>
                  </a:lnTo>
                  <a:lnTo>
                    <a:pt x="21992" y="58140"/>
                  </a:lnTo>
                  <a:lnTo>
                    <a:pt x="22760" y="58793"/>
                  </a:lnTo>
                  <a:lnTo>
                    <a:pt x="23548" y="59446"/>
                  </a:lnTo>
                  <a:lnTo>
                    <a:pt x="22914" y="59062"/>
                  </a:lnTo>
                  <a:lnTo>
                    <a:pt x="22280" y="58697"/>
                  </a:lnTo>
                  <a:lnTo>
                    <a:pt x="21646" y="58294"/>
                  </a:lnTo>
                  <a:lnTo>
                    <a:pt x="21051" y="57871"/>
                  </a:lnTo>
                  <a:lnTo>
                    <a:pt x="19822" y="56968"/>
                  </a:lnTo>
                  <a:lnTo>
                    <a:pt x="18573" y="56027"/>
                  </a:lnTo>
                  <a:lnTo>
                    <a:pt x="17939" y="55566"/>
                  </a:lnTo>
                  <a:lnTo>
                    <a:pt x="17286" y="55105"/>
                  </a:lnTo>
                  <a:lnTo>
                    <a:pt x="16633" y="54664"/>
                  </a:lnTo>
                  <a:lnTo>
                    <a:pt x="15961" y="54260"/>
                  </a:lnTo>
                  <a:close/>
                  <a:moveTo>
                    <a:pt x="12754" y="52378"/>
                  </a:moveTo>
                  <a:lnTo>
                    <a:pt x="13407" y="52416"/>
                  </a:lnTo>
                  <a:lnTo>
                    <a:pt x="14060" y="52493"/>
                  </a:lnTo>
                  <a:lnTo>
                    <a:pt x="14674" y="52589"/>
                  </a:lnTo>
                  <a:lnTo>
                    <a:pt x="15308" y="52724"/>
                  </a:lnTo>
                  <a:lnTo>
                    <a:pt x="15923" y="52877"/>
                  </a:lnTo>
                  <a:lnTo>
                    <a:pt x="16518" y="53069"/>
                  </a:lnTo>
                  <a:lnTo>
                    <a:pt x="17133" y="53281"/>
                  </a:lnTo>
                  <a:lnTo>
                    <a:pt x="17728" y="53511"/>
                  </a:lnTo>
                  <a:lnTo>
                    <a:pt x="18324" y="53780"/>
                  </a:lnTo>
                  <a:lnTo>
                    <a:pt x="18919" y="54068"/>
                  </a:lnTo>
                  <a:lnTo>
                    <a:pt x="19514" y="54395"/>
                  </a:lnTo>
                  <a:lnTo>
                    <a:pt x="20110" y="54721"/>
                  </a:lnTo>
                  <a:lnTo>
                    <a:pt x="20705" y="55086"/>
                  </a:lnTo>
                  <a:lnTo>
                    <a:pt x="21166" y="55413"/>
                  </a:lnTo>
                  <a:lnTo>
                    <a:pt x="21627" y="55758"/>
                  </a:lnTo>
                  <a:lnTo>
                    <a:pt x="22069" y="56123"/>
                  </a:lnTo>
                  <a:lnTo>
                    <a:pt x="22511" y="56488"/>
                  </a:lnTo>
                  <a:lnTo>
                    <a:pt x="22914" y="56892"/>
                  </a:lnTo>
                  <a:lnTo>
                    <a:pt x="23317" y="57276"/>
                  </a:lnTo>
                  <a:lnTo>
                    <a:pt x="24105" y="58102"/>
                  </a:lnTo>
                  <a:lnTo>
                    <a:pt x="24892" y="58947"/>
                  </a:lnTo>
                  <a:lnTo>
                    <a:pt x="25661" y="59773"/>
                  </a:lnTo>
                  <a:lnTo>
                    <a:pt x="26064" y="60195"/>
                  </a:lnTo>
                  <a:lnTo>
                    <a:pt x="26467" y="60579"/>
                  </a:lnTo>
                  <a:lnTo>
                    <a:pt x="26871" y="60983"/>
                  </a:lnTo>
                  <a:lnTo>
                    <a:pt x="27313" y="61348"/>
                  </a:lnTo>
                  <a:lnTo>
                    <a:pt x="26736" y="61002"/>
                  </a:lnTo>
                  <a:lnTo>
                    <a:pt x="26160" y="60637"/>
                  </a:lnTo>
                  <a:lnTo>
                    <a:pt x="25622" y="60253"/>
                  </a:lnTo>
                  <a:lnTo>
                    <a:pt x="25084" y="59869"/>
                  </a:lnTo>
                  <a:lnTo>
                    <a:pt x="24028" y="59062"/>
                  </a:lnTo>
                  <a:lnTo>
                    <a:pt x="22991" y="58236"/>
                  </a:lnTo>
                  <a:lnTo>
                    <a:pt x="21954" y="57410"/>
                  </a:lnTo>
                  <a:lnTo>
                    <a:pt x="20917" y="56584"/>
                  </a:lnTo>
                  <a:lnTo>
                    <a:pt x="19860" y="55797"/>
                  </a:lnTo>
                  <a:lnTo>
                    <a:pt x="19322" y="55413"/>
                  </a:lnTo>
                  <a:lnTo>
                    <a:pt x="18765" y="55028"/>
                  </a:lnTo>
                  <a:lnTo>
                    <a:pt x="18170" y="54664"/>
                  </a:lnTo>
                  <a:lnTo>
                    <a:pt x="17555" y="54356"/>
                  </a:lnTo>
                  <a:lnTo>
                    <a:pt x="16960" y="54068"/>
                  </a:lnTo>
                  <a:lnTo>
                    <a:pt x="16345" y="53838"/>
                  </a:lnTo>
                  <a:lnTo>
                    <a:pt x="15731" y="53626"/>
                  </a:lnTo>
                  <a:lnTo>
                    <a:pt x="15097" y="53453"/>
                  </a:lnTo>
                  <a:lnTo>
                    <a:pt x="14463" y="53319"/>
                  </a:lnTo>
                  <a:lnTo>
                    <a:pt x="13829" y="53204"/>
                  </a:lnTo>
                  <a:lnTo>
                    <a:pt x="13426" y="53050"/>
                  </a:lnTo>
                  <a:lnTo>
                    <a:pt x="13003" y="52916"/>
                  </a:lnTo>
                  <a:lnTo>
                    <a:pt x="12600" y="52800"/>
                  </a:lnTo>
                  <a:lnTo>
                    <a:pt x="12177" y="52704"/>
                  </a:lnTo>
                  <a:lnTo>
                    <a:pt x="11755" y="52628"/>
                  </a:lnTo>
                  <a:lnTo>
                    <a:pt x="11313" y="52589"/>
                  </a:lnTo>
                  <a:lnTo>
                    <a:pt x="10871" y="52570"/>
                  </a:lnTo>
                  <a:lnTo>
                    <a:pt x="10449" y="52570"/>
                  </a:lnTo>
                  <a:lnTo>
                    <a:pt x="10718" y="52436"/>
                  </a:lnTo>
                  <a:lnTo>
                    <a:pt x="11409" y="52397"/>
                  </a:lnTo>
                  <a:lnTo>
                    <a:pt x="12100" y="52378"/>
                  </a:lnTo>
                  <a:close/>
                  <a:moveTo>
                    <a:pt x="9508" y="53069"/>
                  </a:moveTo>
                  <a:lnTo>
                    <a:pt x="9546" y="53127"/>
                  </a:lnTo>
                  <a:lnTo>
                    <a:pt x="9584" y="53146"/>
                  </a:lnTo>
                  <a:lnTo>
                    <a:pt x="9623" y="53165"/>
                  </a:lnTo>
                  <a:lnTo>
                    <a:pt x="10814" y="53261"/>
                  </a:lnTo>
                  <a:lnTo>
                    <a:pt x="11947" y="53396"/>
                  </a:lnTo>
                  <a:lnTo>
                    <a:pt x="13042" y="53530"/>
                  </a:lnTo>
                  <a:lnTo>
                    <a:pt x="13560" y="53626"/>
                  </a:lnTo>
                  <a:lnTo>
                    <a:pt x="14079" y="53722"/>
                  </a:lnTo>
                  <a:lnTo>
                    <a:pt x="14559" y="53953"/>
                  </a:lnTo>
                  <a:lnTo>
                    <a:pt x="15058" y="54203"/>
                  </a:lnTo>
                  <a:lnTo>
                    <a:pt x="15539" y="54471"/>
                  </a:lnTo>
                  <a:lnTo>
                    <a:pt x="16000" y="54740"/>
                  </a:lnTo>
                  <a:lnTo>
                    <a:pt x="16480" y="55048"/>
                  </a:lnTo>
                  <a:lnTo>
                    <a:pt x="16941" y="55355"/>
                  </a:lnTo>
                  <a:lnTo>
                    <a:pt x="17863" y="56008"/>
                  </a:lnTo>
                  <a:lnTo>
                    <a:pt x="18746" y="56661"/>
                  </a:lnTo>
                  <a:lnTo>
                    <a:pt x="19649" y="57333"/>
                  </a:lnTo>
                  <a:lnTo>
                    <a:pt x="20513" y="57986"/>
                  </a:lnTo>
                  <a:lnTo>
                    <a:pt x="21378" y="58601"/>
                  </a:lnTo>
                  <a:lnTo>
                    <a:pt x="22088" y="59062"/>
                  </a:lnTo>
                  <a:lnTo>
                    <a:pt x="22799" y="59504"/>
                  </a:lnTo>
                  <a:lnTo>
                    <a:pt x="23529" y="59926"/>
                  </a:lnTo>
                  <a:lnTo>
                    <a:pt x="24278" y="60330"/>
                  </a:lnTo>
                  <a:lnTo>
                    <a:pt x="25776" y="61136"/>
                  </a:lnTo>
                  <a:lnTo>
                    <a:pt x="27274" y="61905"/>
                  </a:lnTo>
                  <a:lnTo>
                    <a:pt x="26563" y="61789"/>
                  </a:lnTo>
                  <a:lnTo>
                    <a:pt x="25872" y="61655"/>
                  </a:lnTo>
                  <a:lnTo>
                    <a:pt x="25200" y="61501"/>
                  </a:lnTo>
                  <a:lnTo>
                    <a:pt x="24547" y="61328"/>
                  </a:lnTo>
                  <a:lnTo>
                    <a:pt x="23894" y="61117"/>
                  </a:lnTo>
                  <a:lnTo>
                    <a:pt x="23279" y="60906"/>
                  </a:lnTo>
                  <a:lnTo>
                    <a:pt x="22664" y="60656"/>
                  </a:lnTo>
                  <a:lnTo>
                    <a:pt x="22050" y="60387"/>
                  </a:lnTo>
                  <a:lnTo>
                    <a:pt x="21454" y="60099"/>
                  </a:lnTo>
                  <a:lnTo>
                    <a:pt x="20859" y="59792"/>
                  </a:lnTo>
                  <a:lnTo>
                    <a:pt x="20264" y="59465"/>
                  </a:lnTo>
                  <a:lnTo>
                    <a:pt x="19668" y="59120"/>
                  </a:lnTo>
                  <a:lnTo>
                    <a:pt x="19092" y="58774"/>
                  </a:lnTo>
                  <a:lnTo>
                    <a:pt x="18496" y="58390"/>
                  </a:lnTo>
                  <a:lnTo>
                    <a:pt x="17306" y="57583"/>
                  </a:lnTo>
                  <a:lnTo>
                    <a:pt x="15443" y="56277"/>
                  </a:lnTo>
                  <a:lnTo>
                    <a:pt x="14501" y="55643"/>
                  </a:lnTo>
                  <a:lnTo>
                    <a:pt x="13541" y="55048"/>
                  </a:lnTo>
                  <a:lnTo>
                    <a:pt x="13042" y="54760"/>
                  </a:lnTo>
                  <a:lnTo>
                    <a:pt x="12542" y="54471"/>
                  </a:lnTo>
                  <a:lnTo>
                    <a:pt x="12043" y="54222"/>
                  </a:lnTo>
                  <a:lnTo>
                    <a:pt x="11543" y="53972"/>
                  </a:lnTo>
                  <a:lnTo>
                    <a:pt x="11025" y="53742"/>
                  </a:lnTo>
                  <a:lnTo>
                    <a:pt x="10487" y="53530"/>
                  </a:lnTo>
                  <a:lnTo>
                    <a:pt x="9949" y="53357"/>
                  </a:lnTo>
                  <a:lnTo>
                    <a:pt x="9411" y="53185"/>
                  </a:lnTo>
                  <a:lnTo>
                    <a:pt x="9373" y="53204"/>
                  </a:lnTo>
                  <a:lnTo>
                    <a:pt x="9335" y="53165"/>
                  </a:lnTo>
                  <a:lnTo>
                    <a:pt x="9508" y="53069"/>
                  </a:lnTo>
                  <a:close/>
                  <a:moveTo>
                    <a:pt x="14021" y="51763"/>
                  </a:moveTo>
                  <a:lnTo>
                    <a:pt x="14578" y="51782"/>
                  </a:lnTo>
                  <a:lnTo>
                    <a:pt x="15154" y="51840"/>
                  </a:lnTo>
                  <a:lnTo>
                    <a:pt x="15711" y="51936"/>
                  </a:lnTo>
                  <a:lnTo>
                    <a:pt x="16268" y="52071"/>
                  </a:lnTo>
                  <a:lnTo>
                    <a:pt x="16825" y="52243"/>
                  </a:lnTo>
                  <a:lnTo>
                    <a:pt x="17363" y="52436"/>
                  </a:lnTo>
                  <a:lnTo>
                    <a:pt x="17920" y="52666"/>
                  </a:lnTo>
                  <a:lnTo>
                    <a:pt x="18458" y="52916"/>
                  </a:lnTo>
                  <a:lnTo>
                    <a:pt x="18977" y="53204"/>
                  </a:lnTo>
                  <a:lnTo>
                    <a:pt x="19514" y="53511"/>
                  </a:lnTo>
                  <a:lnTo>
                    <a:pt x="20033" y="53838"/>
                  </a:lnTo>
                  <a:lnTo>
                    <a:pt x="20552" y="54183"/>
                  </a:lnTo>
                  <a:lnTo>
                    <a:pt x="21051" y="54548"/>
                  </a:lnTo>
                  <a:lnTo>
                    <a:pt x="21550" y="54932"/>
                  </a:lnTo>
                  <a:lnTo>
                    <a:pt x="22050" y="55317"/>
                  </a:lnTo>
                  <a:lnTo>
                    <a:pt x="22549" y="55739"/>
                  </a:lnTo>
                  <a:lnTo>
                    <a:pt x="23029" y="56162"/>
                  </a:lnTo>
                  <a:lnTo>
                    <a:pt x="23510" y="56584"/>
                  </a:lnTo>
                  <a:lnTo>
                    <a:pt x="24431" y="57468"/>
                  </a:lnTo>
                  <a:lnTo>
                    <a:pt x="25315" y="58371"/>
                  </a:lnTo>
                  <a:lnTo>
                    <a:pt x="26179" y="59273"/>
                  </a:lnTo>
                  <a:lnTo>
                    <a:pt x="27812" y="61021"/>
                  </a:lnTo>
                  <a:lnTo>
                    <a:pt x="29003" y="62327"/>
                  </a:lnTo>
                  <a:lnTo>
                    <a:pt x="29003" y="62327"/>
                  </a:lnTo>
                  <a:lnTo>
                    <a:pt x="28638" y="62116"/>
                  </a:lnTo>
                  <a:lnTo>
                    <a:pt x="27677" y="61252"/>
                  </a:lnTo>
                  <a:lnTo>
                    <a:pt x="26736" y="60349"/>
                  </a:lnTo>
                  <a:lnTo>
                    <a:pt x="24854" y="58543"/>
                  </a:lnTo>
                  <a:lnTo>
                    <a:pt x="23913" y="57641"/>
                  </a:lnTo>
                  <a:lnTo>
                    <a:pt x="22953" y="56776"/>
                  </a:lnTo>
                  <a:lnTo>
                    <a:pt x="22472" y="56354"/>
                  </a:lnTo>
                  <a:lnTo>
                    <a:pt x="21973" y="55950"/>
                  </a:lnTo>
                  <a:lnTo>
                    <a:pt x="21493" y="55547"/>
                  </a:lnTo>
                  <a:lnTo>
                    <a:pt x="20993" y="55163"/>
                  </a:lnTo>
                  <a:lnTo>
                    <a:pt x="20494" y="54798"/>
                  </a:lnTo>
                  <a:lnTo>
                    <a:pt x="19975" y="54433"/>
                  </a:lnTo>
                  <a:lnTo>
                    <a:pt x="19457" y="54107"/>
                  </a:lnTo>
                  <a:lnTo>
                    <a:pt x="18938" y="53799"/>
                  </a:lnTo>
                  <a:lnTo>
                    <a:pt x="18400" y="53492"/>
                  </a:lnTo>
                  <a:lnTo>
                    <a:pt x="17843" y="53223"/>
                  </a:lnTo>
                  <a:lnTo>
                    <a:pt x="17286" y="52973"/>
                  </a:lnTo>
                  <a:lnTo>
                    <a:pt x="16729" y="52762"/>
                  </a:lnTo>
                  <a:lnTo>
                    <a:pt x="16153" y="52570"/>
                  </a:lnTo>
                  <a:lnTo>
                    <a:pt x="15558" y="52397"/>
                  </a:lnTo>
                  <a:lnTo>
                    <a:pt x="14943" y="52263"/>
                  </a:lnTo>
                  <a:lnTo>
                    <a:pt x="14329" y="52167"/>
                  </a:lnTo>
                  <a:lnTo>
                    <a:pt x="13695" y="52090"/>
                  </a:lnTo>
                  <a:lnTo>
                    <a:pt x="13042" y="52051"/>
                  </a:lnTo>
                  <a:lnTo>
                    <a:pt x="12389" y="52051"/>
                  </a:lnTo>
                  <a:lnTo>
                    <a:pt x="11697" y="52090"/>
                  </a:lnTo>
                  <a:lnTo>
                    <a:pt x="11697" y="52090"/>
                  </a:lnTo>
                  <a:lnTo>
                    <a:pt x="12293" y="51936"/>
                  </a:lnTo>
                  <a:lnTo>
                    <a:pt x="12869" y="51840"/>
                  </a:lnTo>
                  <a:lnTo>
                    <a:pt x="13445" y="51782"/>
                  </a:lnTo>
                  <a:lnTo>
                    <a:pt x="14021" y="51763"/>
                  </a:lnTo>
                  <a:close/>
                  <a:moveTo>
                    <a:pt x="9853" y="53646"/>
                  </a:moveTo>
                  <a:lnTo>
                    <a:pt x="10468" y="53934"/>
                  </a:lnTo>
                  <a:lnTo>
                    <a:pt x="11063" y="54222"/>
                  </a:lnTo>
                  <a:lnTo>
                    <a:pt x="11659" y="54529"/>
                  </a:lnTo>
                  <a:lnTo>
                    <a:pt x="12235" y="54856"/>
                  </a:lnTo>
                  <a:lnTo>
                    <a:pt x="12811" y="55182"/>
                  </a:lnTo>
                  <a:lnTo>
                    <a:pt x="13387" y="55509"/>
                  </a:lnTo>
                  <a:lnTo>
                    <a:pt x="14521" y="56219"/>
                  </a:lnTo>
                  <a:lnTo>
                    <a:pt x="15635" y="56930"/>
                  </a:lnTo>
                  <a:lnTo>
                    <a:pt x="16729" y="57679"/>
                  </a:lnTo>
                  <a:lnTo>
                    <a:pt x="18957" y="59196"/>
                  </a:lnTo>
                  <a:lnTo>
                    <a:pt x="19937" y="59830"/>
                  </a:lnTo>
                  <a:lnTo>
                    <a:pt x="20456" y="60138"/>
                  </a:lnTo>
                  <a:lnTo>
                    <a:pt x="20974" y="60445"/>
                  </a:lnTo>
                  <a:lnTo>
                    <a:pt x="21512" y="60733"/>
                  </a:lnTo>
                  <a:lnTo>
                    <a:pt x="22050" y="61021"/>
                  </a:lnTo>
                  <a:lnTo>
                    <a:pt x="22607" y="61271"/>
                  </a:lnTo>
                  <a:lnTo>
                    <a:pt x="23164" y="61501"/>
                  </a:lnTo>
                  <a:lnTo>
                    <a:pt x="23740" y="61713"/>
                  </a:lnTo>
                  <a:lnTo>
                    <a:pt x="24316" y="61885"/>
                  </a:lnTo>
                  <a:lnTo>
                    <a:pt x="24892" y="62039"/>
                  </a:lnTo>
                  <a:lnTo>
                    <a:pt x="25488" y="62154"/>
                  </a:lnTo>
                  <a:lnTo>
                    <a:pt x="26064" y="62250"/>
                  </a:lnTo>
                  <a:lnTo>
                    <a:pt x="26659" y="62289"/>
                  </a:lnTo>
                  <a:lnTo>
                    <a:pt x="27255" y="62270"/>
                  </a:lnTo>
                  <a:lnTo>
                    <a:pt x="27562" y="62250"/>
                  </a:lnTo>
                  <a:lnTo>
                    <a:pt x="27870" y="62231"/>
                  </a:lnTo>
                  <a:lnTo>
                    <a:pt x="28676" y="62654"/>
                  </a:lnTo>
                  <a:lnTo>
                    <a:pt x="28062" y="62558"/>
                  </a:lnTo>
                  <a:lnTo>
                    <a:pt x="27466" y="62500"/>
                  </a:lnTo>
                  <a:lnTo>
                    <a:pt x="26852" y="62462"/>
                  </a:lnTo>
                  <a:lnTo>
                    <a:pt x="26237" y="62442"/>
                  </a:lnTo>
                  <a:lnTo>
                    <a:pt x="25008" y="62423"/>
                  </a:lnTo>
                  <a:lnTo>
                    <a:pt x="23778" y="62385"/>
                  </a:lnTo>
                  <a:lnTo>
                    <a:pt x="23260" y="62366"/>
                  </a:lnTo>
                  <a:lnTo>
                    <a:pt x="22741" y="62308"/>
                  </a:lnTo>
                  <a:lnTo>
                    <a:pt x="22242" y="62231"/>
                  </a:lnTo>
                  <a:lnTo>
                    <a:pt x="21742" y="62116"/>
                  </a:lnTo>
                  <a:lnTo>
                    <a:pt x="21243" y="62001"/>
                  </a:lnTo>
                  <a:lnTo>
                    <a:pt x="20763" y="61847"/>
                  </a:lnTo>
                  <a:lnTo>
                    <a:pt x="20283" y="61674"/>
                  </a:lnTo>
                  <a:lnTo>
                    <a:pt x="19803" y="61482"/>
                  </a:lnTo>
                  <a:lnTo>
                    <a:pt x="19342" y="61271"/>
                  </a:lnTo>
                  <a:lnTo>
                    <a:pt x="18861" y="61040"/>
                  </a:lnTo>
                  <a:lnTo>
                    <a:pt x="18400" y="60791"/>
                  </a:lnTo>
                  <a:lnTo>
                    <a:pt x="17959" y="60541"/>
                  </a:lnTo>
                  <a:lnTo>
                    <a:pt x="17498" y="60253"/>
                  </a:lnTo>
                  <a:lnTo>
                    <a:pt x="17056" y="59965"/>
                  </a:lnTo>
                  <a:lnTo>
                    <a:pt x="16614" y="59677"/>
                  </a:lnTo>
                  <a:lnTo>
                    <a:pt x="16192" y="59350"/>
                  </a:lnTo>
                  <a:lnTo>
                    <a:pt x="15327" y="58697"/>
                  </a:lnTo>
                  <a:lnTo>
                    <a:pt x="14501" y="58006"/>
                  </a:lnTo>
                  <a:lnTo>
                    <a:pt x="13675" y="57295"/>
                  </a:lnTo>
                  <a:lnTo>
                    <a:pt x="12888" y="56565"/>
                  </a:lnTo>
                  <a:lnTo>
                    <a:pt x="12100" y="55835"/>
                  </a:lnTo>
                  <a:lnTo>
                    <a:pt x="11332" y="55086"/>
                  </a:lnTo>
                  <a:lnTo>
                    <a:pt x="9853" y="53646"/>
                  </a:lnTo>
                  <a:close/>
                  <a:moveTo>
                    <a:pt x="21320" y="0"/>
                  </a:moveTo>
                  <a:lnTo>
                    <a:pt x="21262" y="19"/>
                  </a:lnTo>
                  <a:lnTo>
                    <a:pt x="21224" y="38"/>
                  </a:lnTo>
                  <a:lnTo>
                    <a:pt x="21185" y="96"/>
                  </a:lnTo>
                  <a:lnTo>
                    <a:pt x="21166" y="154"/>
                  </a:lnTo>
                  <a:lnTo>
                    <a:pt x="21166" y="211"/>
                  </a:lnTo>
                  <a:lnTo>
                    <a:pt x="21185" y="269"/>
                  </a:lnTo>
                  <a:lnTo>
                    <a:pt x="21416" y="749"/>
                  </a:lnTo>
                  <a:lnTo>
                    <a:pt x="21416" y="749"/>
                  </a:lnTo>
                  <a:lnTo>
                    <a:pt x="21320" y="730"/>
                  </a:lnTo>
                  <a:lnTo>
                    <a:pt x="20917" y="538"/>
                  </a:lnTo>
                  <a:lnTo>
                    <a:pt x="20878" y="480"/>
                  </a:lnTo>
                  <a:lnTo>
                    <a:pt x="20840" y="461"/>
                  </a:lnTo>
                  <a:lnTo>
                    <a:pt x="20801" y="442"/>
                  </a:lnTo>
                  <a:lnTo>
                    <a:pt x="20744" y="461"/>
                  </a:lnTo>
                  <a:lnTo>
                    <a:pt x="20379" y="307"/>
                  </a:lnTo>
                  <a:lnTo>
                    <a:pt x="20302" y="307"/>
                  </a:lnTo>
                  <a:lnTo>
                    <a:pt x="20244" y="327"/>
                  </a:lnTo>
                  <a:lnTo>
                    <a:pt x="20187" y="365"/>
                  </a:lnTo>
                  <a:lnTo>
                    <a:pt x="20167" y="423"/>
                  </a:lnTo>
                  <a:lnTo>
                    <a:pt x="20148" y="499"/>
                  </a:lnTo>
                  <a:lnTo>
                    <a:pt x="20148" y="557"/>
                  </a:lnTo>
                  <a:lnTo>
                    <a:pt x="20187" y="615"/>
                  </a:lnTo>
                  <a:lnTo>
                    <a:pt x="20244" y="672"/>
                  </a:lnTo>
                  <a:lnTo>
                    <a:pt x="20417" y="768"/>
                  </a:lnTo>
                  <a:lnTo>
                    <a:pt x="20417" y="826"/>
                  </a:lnTo>
                  <a:lnTo>
                    <a:pt x="20417" y="903"/>
                  </a:lnTo>
                  <a:lnTo>
                    <a:pt x="20609" y="1709"/>
                  </a:lnTo>
                  <a:lnTo>
                    <a:pt x="20782" y="2555"/>
                  </a:lnTo>
                  <a:lnTo>
                    <a:pt x="20917" y="3400"/>
                  </a:lnTo>
                  <a:lnTo>
                    <a:pt x="21013" y="4264"/>
                  </a:lnTo>
                  <a:lnTo>
                    <a:pt x="21109" y="5148"/>
                  </a:lnTo>
                  <a:lnTo>
                    <a:pt x="21166" y="6031"/>
                  </a:lnTo>
                  <a:lnTo>
                    <a:pt x="21224" y="6934"/>
                  </a:lnTo>
                  <a:lnTo>
                    <a:pt x="21262" y="7856"/>
                  </a:lnTo>
                  <a:lnTo>
                    <a:pt x="21320" y="9700"/>
                  </a:lnTo>
                  <a:lnTo>
                    <a:pt x="21358" y="11543"/>
                  </a:lnTo>
                  <a:lnTo>
                    <a:pt x="21416" y="13387"/>
                  </a:lnTo>
                  <a:lnTo>
                    <a:pt x="21474" y="14309"/>
                  </a:lnTo>
                  <a:lnTo>
                    <a:pt x="21531" y="15231"/>
                  </a:lnTo>
                  <a:lnTo>
                    <a:pt x="21608" y="16134"/>
                  </a:lnTo>
                  <a:lnTo>
                    <a:pt x="21723" y="17018"/>
                  </a:lnTo>
                  <a:lnTo>
                    <a:pt x="21858" y="17901"/>
                  </a:lnTo>
                  <a:lnTo>
                    <a:pt x="22011" y="18765"/>
                  </a:lnTo>
                  <a:lnTo>
                    <a:pt x="22203" y="19611"/>
                  </a:lnTo>
                  <a:lnTo>
                    <a:pt x="22434" y="20456"/>
                  </a:lnTo>
                  <a:lnTo>
                    <a:pt x="22703" y="21262"/>
                  </a:lnTo>
                  <a:lnTo>
                    <a:pt x="22837" y="21666"/>
                  </a:lnTo>
                  <a:lnTo>
                    <a:pt x="23010" y="22050"/>
                  </a:lnTo>
                  <a:lnTo>
                    <a:pt x="23183" y="22434"/>
                  </a:lnTo>
                  <a:lnTo>
                    <a:pt x="23356" y="22818"/>
                  </a:lnTo>
                  <a:lnTo>
                    <a:pt x="23548" y="23202"/>
                  </a:lnTo>
                  <a:lnTo>
                    <a:pt x="23759" y="23567"/>
                  </a:lnTo>
                  <a:lnTo>
                    <a:pt x="23990" y="23932"/>
                  </a:lnTo>
                  <a:lnTo>
                    <a:pt x="24220" y="24278"/>
                  </a:lnTo>
                  <a:lnTo>
                    <a:pt x="24470" y="24624"/>
                  </a:lnTo>
                  <a:lnTo>
                    <a:pt x="24739" y="24969"/>
                  </a:lnTo>
                  <a:lnTo>
                    <a:pt x="25008" y="25296"/>
                  </a:lnTo>
                  <a:lnTo>
                    <a:pt x="25315" y="25622"/>
                  </a:lnTo>
                  <a:lnTo>
                    <a:pt x="25622" y="25930"/>
                  </a:lnTo>
                  <a:lnTo>
                    <a:pt x="25949" y="26237"/>
                  </a:lnTo>
                  <a:lnTo>
                    <a:pt x="26295" y="26544"/>
                  </a:lnTo>
                  <a:lnTo>
                    <a:pt x="26659" y="26832"/>
                  </a:lnTo>
                  <a:lnTo>
                    <a:pt x="27024" y="27101"/>
                  </a:lnTo>
                  <a:lnTo>
                    <a:pt x="27428" y="27370"/>
                  </a:lnTo>
                  <a:lnTo>
                    <a:pt x="27409" y="27850"/>
                  </a:lnTo>
                  <a:lnTo>
                    <a:pt x="27409" y="28331"/>
                  </a:lnTo>
                  <a:lnTo>
                    <a:pt x="27428" y="28407"/>
                  </a:lnTo>
                  <a:lnTo>
                    <a:pt x="27466" y="28446"/>
                  </a:lnTo>
                  <a:lnTo>
                    <a:pt x="27524" y="28484"/>
                  </a:lnTo>
                  <a:lnTo>
                    <a:pt x="27581" y="28503"/>
                  </a:lnTo>
                  <a:lnTo>
                    <a:pt x="27639" y="28503"/>
                  </a:lnTo>
                  <a:lnTo>
                    <a:pt x="27697" y="28465"/>
                  </a:lnTo>
                  <a:lnTo>
                    <a:pt x="27735" y="28427"/>
                  </a:lnTo>
                  <a:lnTo>
                    <a:pt x="27754" y="28369"/>
                  </a:lnTo>
                  <a:lnTo>
                    <a:pt x="27812" y="28062"/>
                  </a:lnTo>
                  <a:lnTo>
                    <a:pt x="28407" y="29713"/>
                  </a:lnTo>
                  <a:lnTo>
                    <a:pt x="29003" y="31346"/>
                  </a:lnTo>
                  <a:lnTo>
                    <a:pt x="28407" y="32095"/>
                  </a:lnTo>
                  <a:lnTo>
                    <a:pt x="27850" y="32844"/>
                  </a:lnTo>
                  <a:lnTo>
                    <a:pt x="27332" y="33632"/>
                  </a:lnTo>
                  <a:lnTo>
                    <a:pt x="27082" y="34035"/>
                  </a:lnTo>
                  <a:lnTo>
                    <a:pt x="26852" y="34438"/>
                  </a:lnTo>
                  <a:lnTo>
                    <a:pt x="26487" y="33670"/>
                  </a:lnTo>
                  <a:lnTo>
                    <a:pt x="26102" y="32921"/>
                  </a:lnTo>
                  <a:lnTo>
                    <a:pt x="25680" y="32172"/>
                  </a:lnTo>
                  <a:lnTo>
                    <a:pt x="25257" y="31461"/>
                  </a:lnTo>
                  <a:lnTo>
                    <a:pt x="24816" y="30731"/>
                  </a:lnTo>
                  <a:lnTo>
                    <a:pt x="24355" y="30040"/>
                  </a:lnTo>
                  <a:lnTo>
                    <a:pt x="23855" y="29349"/>
                  </a:lnTo>
                  <a:lnTo>
                    <a:pt x="23375" y="28657"/>
                  </a:lnTo>
                  <a:lnTo>
                    <a:pt x="22856" y="27985"/>
                  </a:lnTo>
                  <a:lnTo>
                    <a:pt x="22338" y="27332"/>
                  </a:lnTo>
                  <a:lnTo>
                    <a:pt x="21262" y="26006"/>
                  </a:lnTo>
                  <a:lnTo>
                    <a:pt x="20187" y="24720"/>
                  </a:lnTo>
                  <a:lnTo>
                    <a:pt x="19073" y="23414"/>
                  </a:lnTo>
                  <a:lnTo>
                    <a:pt x="19246" y="23375"/>
                  </a:lnTo>
                  <a:lnTo>
                    <a:pt x="19380" y="23298"/>
                  </a:lnTo>
                  <a:lnTo>
                    <a:pt x="19495" y="23202"/>
                  </a:lnTo>
                  <a:lnTo>
                    <a:pt x="19591" y="23068"/>
                  </a:lnTo>
                  <a:lnTo>
                    <a:pt x="19687" y="22933"/>
                  </a:lnTo>
                  <a:lnTo>
                    <a:pt x="19745" y="22780"/>
                  </a:lnTo>
                  <a:lnTo>
                    <a:pt x="19879" y="22472"/>
                  </a:lnTo>
                  <a:lnTo>
                    <a:pt x="19937" y="22280"/>
                  </a:lnTo>
                  <a:lnTo>
                    <a:pt x="19975" y="22069"/>
                  </a:lnTo>
                  <a:lnTo>
                    <a:pt x="20071" y="21646"/>
                  </a:lnTo>
                  <a:lnTo>
                    <a:pt x="20167" y="21224"/>
                  </a:lnTo>
                  <a:lnTo>
                    <a:pt x="20225" y="21013"/>
                  </a:lnTo>
                  <a:lnTo>
                    <a:pt x="20283" y="20821"/>
                  </a:lnTo>
                  <a:lnTo>
                    <a:pt x="20379" y="20974"/>
                  </a:lnTo>
                  <a:lnTo>
                    <a:pt x="20475" y="21109"/>
                  </a:lnTo>
                  <a:lnTo>
                    <a:pt x="20571" y="21224"/>
                  </a:lnTo>
                  <a:lnTo>
                    <a:pt x="20686" y="21339"/>
                  </a:lnTo>
                  <a:lnTo>
                    <a:pt x="20763" y="21454"/>
                  </a:lnTo>
                  <a:lnTo>
                    <a:pt x="20859" y="21570"/>
                  </a:lnTo>
                  <a:lnTo>
                    <a:pt x="20917" y="21608"/>
                  </a:lnTo>
                  <a:lnTo>
                    <a:pt x="20974" y="21646"/>
                  </a:lnTo>
                  <a:lnTo>
                    <a:pt x="21032" y="21666"/>
                  </a:lnTo>
                  <a:lnTo>
                    <a:pt x="21089" y="21666"/>
                  </a:lnTo>
                  <a:lnTo>
                    <a:pt x="21147" y="21646"/>
                  </a:lnTo>
                  <a:lnTo>
                    <a:pt x="21205" y="21627"/>
                  </a:lnTo>
                  <a:lnTo>
                    <a:pt x="21301" y="21550"/>
                  </a:lnTo>
                  <a:lnTo>
                    <a:pt x="21358" y="21512"/>
                  </a:lnTo>
                  <a:lnTo>
                    <a:pt x="21378" y="21474"/>
                  </a:lnTo>
                  <a:lnTo>
                    <a:pt x="21416" y="21416"/>
                  </a:lnTo>
                  <a:lnTo>
                    <a:pt x="21416" y="21378"/>
                  </a:lnTo>
                  <a:lnTo>
                    <a:pt x="21416" y="21358"/>
                  </a:lnTo>
                  <a:lnTo>
                    <a:pt x="21416" y="21282"/>
                  </a:lnTo>
                  <a:lnTo>
                    <a:pt x="21416" y="21205"/>
                  </a:lnTo>
                  <a:lnTo>
                    <a:pt x="21397" y="21147"/>
                  </a:lnTo>
                  <a:lnTo>
                    <a:pt x="21339" y="20936"/>
                  </a:lnTo>
                  <a:lnTo>
                    <a:pt x="21243" y="20744"/>
                  </a:lnTo>
                  <a:lnTo>
                    <a:pt x="21128" y="20552"/>
                  </a:lnTo>
                  <a:lnTo>
                    <a:pt x="20993" y="20360"/>
                  </a:lnTo>
                  <a:lnTo>
                    <a:pt x="20897" y="20264"/>
                  </a:lnTo>
                  <a:lnTo>
                    <a:pt x="20801" y="20206"/>
                  </a:lnTo>
                  <a:lnTo>
                    <a:pt x="20552" y="19937"/>
                  </a:lnTo>
                  <a:lnTo>
                    <a:pt x="20456" y="19899"/>
                  </a:lnTo>
                  <a:lnTo>
                    <a:pt x="20360" y="19879"/>
                  </a:lnTo>
                  <a:lnTo>
                    <a:pt x="20264" y="19899"/>
                  </a:lnTo>
                  <a:lnTo>
                    <a:pt x="20225" y="19937"/>
                  </a:lnTo>
                  <a:lnTo>
                    <a:pt x="20187" y="19956"/>
                  </a:lnTo>
                  <a:lnTo>
                    <a:pt x="20071" y="20148"/>
                  </a:lnTo>
                  <a:lnTo>
                    <a:pt x="19975" y="20321"/>
                  </a:lnTo>
                  <a:lnTo>
                    <a:pt x="19899" y="20513"/>
                  </a:lnTo>
                  <a:lnTo>
                    <a:pt x="19822" y="20725"/>
                  </a:lnTo>
                  <a:lnTo>
                    <a:pt x="19726" y="21128"/>
                  </a:lnTo>
                  <a:lnTo>
                    <a:pt x="19630" y="21550"/>
                  </a:lnTo>
                  <a:lnTo>
                    <a:pt x="19572" y="21954"/>
                  </a:lnTo>
                  <a:lnTo>
                    <a:pt x="19514" y="22203"/>
                  </a:lnTo>
                  <a:lnTo>
                    <a:pt x="19457" y="22453"/>
                  </a:lnTo>
                  <a:lnTo>
                    <a:pt x="19380" y="22703"/>
                  </a:lnTo>
                  <a:lnTo>
                    <a:pt x="19322" y="22799"/>
                  </a:lnTo>
                  <a:lnTo>
                    <a:pt x="19284" y="22895"/>
                  </a:lnTo>
                  <a:lnTo>
                    <a:pt x="19207" y="22991"/>
                  </a:lnTo>
                  <a:lnTo>
                    <a:pt x="19130" y="23068"/>
                  </a:lnTo>
                  <a:lnTo>
                    <a:pt x="19053" y="23106"/>
                  </a:lnTo>
                  <a:lnTo>
                    <a:pt x="18957" y="23145"/>
                  </a:lnTo>
                  <a:lnTo>
                    <a:pt x="18919" y="23164"/>
                  </a:lnTo>
                  <a:lnTo>
                    <a:pt x="18881" y="23202"/>
                  </a:lnTo>
                  <a:lnTo>
                    <a:pt x="18055" y="22223"/>
                  </a:lnTo>
                  <a:lnTo>
                    <a:pt x="17805" y="21089"/>
                  </a:lnTo>
                  <a:lnTo>
                    <a:pt x="17594" y="19956"/>
                  </a:lnTo>
                  <a:lnTo>
                    <a:pt x="17421" y="18823"/>
                  </a:lnTo>
                  <a:lnTo>
                    <a:pt x="17286" y="17690"/>
                  </a:lnTo>
                  <a:lnTo>
                    <a:pt x="17325" y="17632"/>
                  </a:lnTo>
                  <a:lnTo>
                    <a:pt x="17344" y="17575"/>
                  </a:lnTo>
                  <a:lnTo>
                    <a:pt x="17344" y="17498"/>
                  </a:lnTo>
                  <a:lnTo>
                    <a:pt x="17325" y="17421"/>
                  </a:lnTo>
                  <a:lnTo>
                    <a:pt x="17229" y="17229"/>
                  </a:lnTo>
                  <a:lnTo>
                    <a:pt x="17229" y="17210"/>
                  </a:lnTo>
                  <a:lnTo>
                    <a:pt x="17190" y="17171"/>
                  </a:lnTo>
                  <a:lnTo>
                    <a:pt x="17152" y="17056"/>
                  </a:lnTo>
                  <a:lnTo>
                    <a:pt x="17286" y="16998"/>
                  </a:lnTo>
                  <a:lnTo>
                    <a:pt x="17421" y="16921"/>
                  </a:lnTo>
                  <a:lnTo>
                    <a:pt x="17536" y="16825"/>
                  </a:lnTo>
                  <a:lnTo>
                    <a:pt x="17632" y="16710"/>
                  </a:lnTo>
                  <a:lnTo>
                    <a:pt x="17709" y="16595"/>
                  </a:lnTo>
                  <a:lnTo>
                    <a:pt x="17786" y="16480"/>
                  </a:lnTo>
                  <a:lnTo>
                    <a:pt x="17824" y="16345"/>
                  </a:lnTo>
                  <a:lnTo>
                    <a:pt x="17863" y="16211"/>
                  </a:lnTo>
                  <a:lnTo>
                    <a:pt x="17882" y="16076"/>
                  </a:lnTo>
                  <a:lnTo>
                    <a:pt x="17901" y="15923"/>
                  </a:lnTo>
                  <a:lnTo>
                    <a:pt x="17882" y="15788"/>
                  </a:lnTo>
                  <a:lnTo>
                    <a:pt x="17882" y="15635"/>
                  </a:lnTo>
                  <a:lnTo>
                    <a:pt x="17843" y="15481"/>
                  </a:lnTo>
                  <a:lnTo>
                    <a:pt x="17805" y="15347"/>
                  </a:lnTo>
                  <a:lnTo>
                    <a:pt x="17747" y="15212"/>
                  </a:lnTo>
                  <a:lnTo>
                    <a:pt x="17690" y="15078"/>
                  </a:lnTo>
                  <a:lnTo>
                    <a:pt x="17613" y="14943"/>
                  </a:lnTo>
                  <a:lnTo>
                    <a:pt x="17536" y="14809"/>
                  </a:lnTo>
                  <a:lnTo>
                    <a:pt x="17440" y="14713"/>
                  </a:lnTo>
                  <a:lnTo>
                    <a:pt x="17344" y="14597"/>
                  </a:lnTo>
                  <a:lnTo>
                    <a:pt x="17229" y="14501"/>
                  </a:lnTo>
                  <a:lnTo>
                    <a:pt x="17114" y="14425"/>
                  </a:lnTo>
                  <a:lnTo>
                    <a:pt x="16998" y="14367"/>
                  </a:lnTo>
                  <a:lnTo>
                    <a:pt x="16864" y="14309"/>
                  </a:lnTo>
                  <a:lnTo>
                    <a:pt x="16729" y="14271"/>
                  </a:lnTo>
                  <a:lnTo>
                    <a:pt x="16576" y="14252"/>
                  </a:lnTo>
                  <a:lnTo>
                    <a:pt x="16441" y="14252"/>
                  </a:lnTo>
                  <a:lnTo>
                    <a:pt x="16288" y="14271"/>
                  </a:lnTo>
                  <a:lnTo>
                    <a:pt x="16134" y="14329"/>
                  </a:lnTo>
                  <a:lnTo>
                    <a:pt x="15980" y="14386"/>
                  </a:lnTo>
                  <a:lnTo>
                    <a:pt x="15807" y="14482"/>
                  </a:lnTo>
                  <a:lnTo>
                    <a:pt x="15654" y="14597"/>
                  </a:lnTo>
                  <a:lnTo>
                    <a:pt x="15577" y="14655"/>
                  </a:lnTo>
                  <a:lnTo>
                    <a:pt x="15519" y="14751"/>
                  </a:lnTo>
                  <a:lnTo>
                    <a:pt x="15481" y="14828"/>
                  </a:lnTo>
                  <a:lnTo>
                    <a:pt x="15443" y="14924"/>
                  </a:lnTo>
                  <a:lnTo>
                    <a:pt x="15443" y="15020"/>
                  </a:lnTo>
                  <a:lnTo>
                    <a:pt x="15481" y="15116"/>
                  </a:lnTo>
                  <a:lnTo>
                    <a:pt x="15519" y="15212"/>
                  </a:lnTo>
                  <a:lnTo>
                    <a:pt x="15596" y="15289"/>
                  </a:lnTo>
                  <a:lnTo>
                    <a:pt x="15788" y="15423"/>
                  </a:lnTo>
                  <a:lnTo>
                    <a:pt x="15961" y="15519"/>
                  </a:lnTo>
                  <a:lnTo>
                    <a:pt x="16115" y="15577"/>
                  </a:lnTo>
                  <a:lnTo>
                    <a:pt x="16288" y="15615"/>
                  </a:lnTo>
                  <a:lnTo>
                    <a:pt x="16441" y="15615"/>
                  </a:lnTo>
                  <a:lnTo>
                    <a:pt x="16614" y="15577"/>
                  </a:lnTo>
                  <a:lnTo>
                    <a:pt x="16787" y="15500"/>
                  </a:lnTo>
                  <a:lnTo>
                    <a:pt x="16979" y="15404"/>
                  </a:lnTo>
                  <a:lnTo>
                    <a:pt x="17037" y="15539"/>
                  </a:lnTo>
                  <a:lnTo>
                    <a:pt x="17056" y="15711"/>
                  </a:lnTo>
                  <a:lnTo>
                    <a:pt x="17075" y="15865"/>
                  </a:lnTo>
                  <a:lnTo>
                    <a:pt x="17037" y="16019"/>
                  </a:lnTo>
                  <a:lnTo>
                    <a:pt x="16979" y="16153"/>
                  </a:lnTo>
                  <a:lnTo>
                    <a:pt x="16921" y="16230"/>
                  </a:lnTo>
                  <a:lnTo>
                    <a:pt x="16883" y="16268"/>
                  </a:lnTo>
                  <a:lnTo>
                    <a:pt x="16806" y="16326"/>
                  </a:lnTo>
                  <a:lnTo>
                    <a:pt x="16749" y="16364"/>
                  </a:lnTo>
                  <a:lnTo>
                    <a:pt x="16653" y="16384"/>
                  </a:lnTo>
                  <a:lnTo>
                    <a:pt x="16576" y="16403"/>
                  </a:lnTo>
                  <a:lnTo>
                    <a:pt x="16480" y="16422"/>
                  </a:lnTo>
                  <a:lnTo>
                    <a:pt x="16384" y="16480"/>
                  </a:lnTo>
                  <a:lnTo>
                    <a:pt x="16307" y="16537"/>
                  </a:lnTo>
                  <a:lnTo>
                    <a:pt x="16249" y="16633"/>
                  </a:lnTo>
                  <a:lnTo>
                    <a:pt x="16211" y="16710"/>
                  </a:lnTo>
                  <a:lnTo>
                    <a:pt x="16192" y="16806"/>
                  </a:lnTo>
                  <a:lnTo>
                    <a:pt x="16211" y="16902"/>
                  </a:lnTo>
                  <a:lnTo>
                    <a:pt x="16268" y="16998"/>
                  </a:lnTo>
                  <a:lnTo>
                    <a:pt x="16537" y="17344"/>
                  </a:lnTo>
                  <a:lnTo>
                    <a:pt x="16787" y="17671"/>
                  </a:lnTo>
                  <a:lnTo>
                    <a:pt x="16845" y="17728"/>
                  </a:lnTo>
                  <a:lnTo>
                    <a:pt x="16883" y="17747"/>
                  </a:lnTo>
                  <a:lnTo>
                    <a:pt x="16960" y="17939"/>
                  </a:lnTo>
                  <a:lnTo>
                    <a:pt x="17018" y="18132"/>
                  </a:lnTo>
                  <a:lnTo>
                    <a:pt x="17114" y="18535"/>
                  </a:lnTo>
                  <a:lnTo>
                    <a:pt x="17190" y="18977"/>
                  </a:lnTo>
                  <a:lnTo>
                    <a:pt x="17248" y="19438"/>
                  </a:lnTo>
                  <a:lnTo>
                    <a:pt x="17344" y="20321"/>
                  </a:lnTo>
                  <a:lnTo>
                    <a:pt x="17402" y="20725"/>
                  </a:lnTo>
                  <a:lnTo>
                    <a:pt x="17459" y="21089"/>
                  </a:lnTo>
                  <a:lnTo>
                    <a:pt x="17555" y="21627"/>
                  </a:lnTo>
                  <a:lnTo>
                    <a:pt x="16864" y="20763"/>
                  </a:lnTo>
                  <a:lnTo>
                    <a:pt x="16172" y="19918"/>
                  </a:lnTo>
                  <a:lnTo>
                    <a:pt x="15500" y="19034"/>
                  </a:lnTo>
                  <a:lnTo>
                    <a:pt x="14847" y="18151"/>
                  </a:lnTo>
                  <a:lnTo>
                    <a:pt x="14886" y="18132"/>
                  </a:lnTo>
                  <a:lnTo>
                    <a:pt x="14924" y="18093"/>
                  </a:lnTo>
                  <a:lnTo>
                    <a:pt x="14943" y="18036"/>
                  </a:lnTo>
                  <a:lnTo>
                    <a:pt x="14962" y="17997"/>
                  </a:lnTo>
                  <a:lnTo>
                    <a:pt x="14943" y="17959"/>
                  </a:lnTo>
                  <a:lnTo>
                    <a:pt x="14924" y="17920"/>
                  </a:lnTo>
                  <a:lnTo>
                    <a:pt x="14886" y="17882"/>
                  </a:lnTo>
                  <a:lnTo>
                    <a:pt x="14770" y="17824"/>
                  </a:lnTo>
                  <a:lnTo>
                    <a:pt x="14674" y="17747"/>
                  </a:lnTo>
                  <a:lnTo>
                    <a:pt x="14578" y="17671"/>
                  </a:lnTo>
                  <a:lnTo>
                    <a:pt x="14482" y="17575"/>
                  </a:lnTo>
                  <a:lnTo>
                    <a:pt x="14329" y="17344"/>
                  </a:lnTo>
                  <a:lnTo>
                    <a:pt x="14194" y="17094"/>
                  </a:lnTo>
                  <a:lnTo>
                    <a:pt x="14079" y="16806"/>
                  </a:lnTo>
                  <a:lnTo>
                    <a:pt x="13983" y="16499"/>
                  </a:lnTo>
                  <a:lnTo>
                    <a:pt x="13925" y="16172"/>
                  </a:lnTo>
                  <a:lnTo>
                    <a:pt x="13887" y="15827"/>
                  </a:lnTo>
                  <a:lnTo>
                    <a:pt x="13848" y="15481"/>
                  </a:lnTo>
                  <a:lnTo>
                    <a:pt x="13829" y="15116"/>
                  </a:lnTo>
                  <a:lnTo>
                    <a:pt x="13848" y="14751"/>
                  </a:lnTo>
                  <a:lnTo>
                    <a:pt x="13848" y="14386"/>
                  </a:lnTo>
                  <a:lnTo>
                    <a:pt x="13887" y="14021"/>
                  </a:lnTo>
                  <a:lnTo>
                    <a:pt x="13925" y="13675"/>
                  </a:lnTo>
                  <a:lnTo>
                    <a:pt x="14021" y="13022"/>
                  </a:lnTo>
                  <a:lnTo>
                    <a:pt x="14117" y="12984"/>
                  </a:lnTo>
                  <a:lnTo>
                    <a:pt x="14213" y="12926"/>
                  </a:lnTo>
                  <a:lnTo>
                    <a:pt x="14290" y="12850"/>
                  </a:lnTo>
                  <a:lnTo>
                    <a:pt x="14329" y="12734"/>
                  </a:lnTo>
                  <a:lnTo>
                    <a:pt x="14386" y="12523"/>
                  </a:lnTo>
                  <a:lnTo>
                    <a:pt x="14405" y="12273"/>
                  </a:lnTo>
                  <a:lnTo>
                    <a:pt x="14405" y="12043"/>
                  </a:lnTo>
                  <a:lnTo>
                    <a:pt x="14386" y="11908"/>
                  </a:lnTo>
                  <a:lnTo>
                    <a:pt x="14367" y="11793"/>
                  </a:lnTo>
                  <a:lnTo>
                    <a:pt x="14329" y="11697"/>
                  </a:lnTo>
                  <a:lnTo>
                    <a:pt x="14271" y="11601"/>
                  </a:lnTo>
                  <a:lnTo>
                    <a:pt x="14194" y="11524"/>
                  </a:lnTo>
                  <a:lnTo>
                    <a:pt x="14117" y="11447"/>
                  </a:lnTo>
                  <a:lnTo>
                    <a:pt x="14021" y="11409"/>
                  </a:lnTo>
                  <a:lnTo>
                    <a:pt x="13925" y="11371"/>
                  </a:lnTo>
                  <a:lnTo>
                    <a:pt x="13791" y="11371"/>
                  </a:lnTo>
                  <a:lnTo>
                    <a:pt x="13637" y="11390"/>
                  </a:lnTo>
                  <a:lnTo>
                    <a:pt x="13483" y="11428"/>
                  </a:lnTo>
                  <a:lnTo>
                    <a:pt x="13349" y="11505"/>
                  </a:lnTo>
                  <a:lnTo>
                    <a:pt x="13234" y="11582"/>
                  </a:lnTo>
                  <a:lnTo>
                    <a:pt x="13157" y="11697"/>
                  </a:lnTo>
                  <a:lnTo>
                    <a:pt x="13080" y="11812"/>
                  </a:lnTo>
                  <a:lnTo>
                    <a:pt x="13042" y="11947"/>
                  </a:lnTo>
                  <a:lnTo>
                    <a:pt x="13003" y="12081"/>
                  </a:lnTo>
                  <a:lnTo>
                    <a:pt x="12984" y="12235"/>
                  </a:lnTo>
                  <a:lnTo>
                    <a:pt x="13003" y="12369"/>
                  </a:lnTo>
                  <a:lnTo>
                    <a:pt x="13003" y="12523"/>
                  </a:lnTo>
                  <a:lnTo>
                    <a:pt x="13042" y="12677"/>
                  </a:lnTo>
                  <a:lnTo>
                    <a:pt x="13080" y="12830"/>
                  </a:lnTo>
                  <a:lnTo>
                    <a:pt x="13195" y="13118"/>
                  </a:lnTo>
                  <a:lnTo>
                    <a:pt x="13330" y="13349"/>
                  </a:lnTo>
                  <a:lnTo>
                    <a:pt x="13387" y="13407"/>
                  </a:lnTo>
                  <a:lnTo>
                    <a:pt x="13445" y="13426"/>
                  </a:lnTo>
                  <a:lnTo>
                    <a:pt x="13522" y="13426"/>
                  </a:lnTo>
                  <a:lnTo>
                    <a:pt x="13579" y="13387"/>
                  </a:lnTo>
                  <a:lnTo>
                    <a:pt x="13522" y="14060"/>
                  </a:lnTo>
                  <a:lnTo>
                    <a:pt x="13464" y="14751"/>
                  </a:lnTo>
                  <a:lnTo>
                    <a:pt x="13445" y="15443"/>
                  </a:lnTo>
                  <a:lnTo>
                    <a:pt x="13464" y="15788"/>
                  </a:lnTo>
                  <a:lnTo>
                    <a:pt x="13483" y="16115"/>
                  </a:lnTo>
                  <a:lnTo>
                    <a:pt x="12984" y="15270"/>
                  </a:lnTo>
                  <a:lnTo>
                    <a:pt x="12504" y="14425"/>
                  </a:lnTo>
                  <a:lnTo>
                    <a:pt x="12062" y="13541"/>
                  </a:lnTo>
                  <a:lnTo>
                    <a:pt x="11640" y="12638"/>
                  </a:lnTo>
                  <a:lnTo>
                    <a:pt x="11774" y="12542"/>
                  </a:lnTo>
                  <a:lnTo>
                    <a:pt x="11870" y="12408"/>
                  </a:lnTo>
                  <a:lnTo>
                    <a:pt x="11966" y="12254"/>
                  </a:lnTo>
                  <a:lnTo>
                    <a:pt x="12043" y="12101"/>
                  </a:lnTo>
                  <a:lnTo>
                    <a:pt x="12100" y="11928"/>
                  </a:lnTo>
                  <a:lnTo>
                    <a:pt x="12139" y="11755"/>
                  </a:lnTo>
                  <a:lnTo>
                    <a:pt x="12216" y="11428"/>
                  </a:lnTo>
                  <a:lnTo>
                    <a:pt x="12235" y="11255"/>
                  </a:lnTo>
                  <a:lnTo>
                    <a:pt x="12254" y="11063"/>
                  </a:lnTo>
                  <a:lnTo>
                    <a:pt x="12254" y="10890"/>
                  </a:lnTo>
                  <a:lnTo>
                    <a:pt x="12235" y="10718"/>
                  </a:lnTo>
                  <a:lnTo>
                    <a:pt x="12197" y="10545"/>
                  </a:lnTo>
                  <a:lnTo>
                    <a:pt x="12120" y="10391"/>
                  </a:lnTo>
                  <a:lnTo>
                    <a:pt x="12043" y="10218"/>
                  </a:lnTo>
                  <a:lnTo>
                    <a:pt x="11928" y="10084"/>
                  </a:lnTo>
                  <a:lnTo>
                    <a:pt x="11832" y="9988"/>
                  </a:lnTo>
                  <a:lnTo>
                    <a:pt x="11716" y="9892"/>
                  </a:lnTo>
                  <a:lnTo>
                    <a:pt x="11582" y="9834"/>
                  </a:lnTo>
                  <a:lnTo>
                    <a:pt x="11467" y="9776"/>
                  </a:lnTo>
                  <a:lnTo>
                    <a:pt x="11332" y="9757"/>
                  </a:lnTo>
                  <a:lnTo>
                    <a:pt x="11198" y="9738"/>
                  </a:lnTo>
                  <a:lnTo>
                    <a:pt x="10910" y="9738"/>
                  </a:lnTo>
                  <a:lnTo>
                    <a:pt x="10775" y="9776"/>
                  </a:lnTo>
                  <a:lnTo>
                    <a:pt x="10641" y="9815"/>
                  </a:lnTo>
                  <a:lnTo>
                    <a:pt x="10372" y="9911"/>
                  </a:lnTo>
                  <a:lnTo>
                    <a:pt x="10122" y="10045"/>
                  </a:lnTo>
                  <a:lnTo>
                    <a:pt x="9911" y="10218"/>
                  </a:lnTo>
                  <a:lnTo>
                    <a:pt x="9853" y="10276"/>
                  </a:lnTo>
                  <a:lnTo>
                    <a:pt x="9796" y="10353"/>
                  </a:lnTo>
                  <a:lnTo>
                    <a:pt x="9738" y="10333"/>
                  </a:lnTo>
                  <a:lnTo>
                    <a:pt x="9661" y="10353"/>
                  </a:lnTo>
                  <a:lnTo>
                    <a:pt x="9604" y="10372"/>
                  </a:lnTo>
                  <a:lnTo>
                    <a:pt x="9546" y="10391"/>
                  </a:lnTo>
                  <a:lnTo>
                    <a:pt x="9508" y="10429"/>
                  </a:lnTo>
                  <a:lnTo>
                    <a:pt x="9488" y="10487"/>
                  </a:lnTo>
                  <a:lnTo>
                    <a:pt x="9469" y="10564"/>
                  </a:lnTo>
                  <a:lnTo>
                    <a:pt x="9488" y="10622"/>
                  </a:lnTo>
                  <a:lnTo>
                    <a:pt x="9546" y="10775"/>
                  </a:lnTo>
                  <a:lnTo>
                    <a:pt x="9527" y="10890"/>
                  </a:lnTo>
                  <a:lnTo>
                    <a:pt x="9508" y="11025"/>
                  </a:lnTo>
                  <a:lnTo>
                    <a:pt x="9508" y="11275"/>
                  </a:lnTo>
                  <a:lnTo>
                    <a:pt x="9546" y="11505"/>
                  </a:lnTo>
                  <a:lnTo>
                    <a:pt x="9642" y="11736"/>
                  </a:lnTo>
                  <a:lnTo>
                    <a:pt x="9700" y="11851"/>
                  </a:lnTo>
                  <a:lnTo>
                    <a:pt x="9757" y="11947"/>
                  </a:lnTo>
                  <a:lnTo>
                    <a:pt x="9834" y="12043"/>
                  </a:lnTo>
                  <a:lnTo>
                    <a:pt x="9930" y="12120"/>
                  </a:lnTo>
                  <a:lnTo>
                    <a:pt x="10026" y="12197"/>
                  </a:lnTo>
                  <a:lnTo>
                    <a:pt x="10141" y="12273"/>
                  </a:lnTo>
                  <a:lnTo>
                    <a:pt x="10257" y="12331"/>
                  </a:lnTo>
                  <a:lnTo>
                    <a:pt x="10372" y="12369"/>
                  </a:lnTo>
                  <a:lnTo>
                    <a:pt x="10429" y="12369"/>
                  </a:lnTo>
                  <a:lnTo>
                    <a:pt x="10487" y="12350"/>
                  </a:lnTo>
                  <a:lnTo>
                    <a:pt x="10679" y="12542"/>
                  </a:lnTo>
                  <a:lnTo>
                    <a:pt x="10775" y="12619"/>
                  </a:lnTo>
                  <a:lnTo>
                    <a:pt x="10890" y="12677"/>
                  </a:lnTo>
                  <a:lnTo>
                    <a:pt x="10986" y="12734"/>
                  </a:lnTo>
                  <a:lnTo>
                    <a:pt x="11102" y="12754"/>
                  </a:lnTo>
                  <a:lnTo>
                    <a:pt x="11236" y="12773"/>
                  </a:lnTo>
                  <a:lnTo>
                    <a:pt x="11351" y="12754"/>
                  </a:lnTo>
                  <a:lnTo>
                    <a:pt x="11428" y="12734"/>
                  </a:lnTo>
                  <a:lnTo>
                    <a:pt x="11716" y="13445"/>
                  </a:lnTo>
                  <a:lnTo>
                    <a:pt x="12024" y="14117"/>
                  </a:lnTo>
                  <a:lnTo>
                    <a:pt x="12331" y="14790"/>
                  </a:lnTo>
                  <a:lnTo>
                    <a:pt x="12677" y="15462"/>
                  </a:lnTo>
                  <a:lnTo>
                    <a:pt x="13042" y="16115"/>
                  </a:lnTo>
                  <a:lnTo>
                    <a:pt x="13407" y="16749"/>
                  </a:lnTo>
                  <a:lnTo>
                    <a:pt x="13791" y="17402"/>
                  </a:lnTo>
                  <a:lnTo>
                    <a:pt x="14194" y="18016"/>
                  </a:lnTo>
                  <a:lnTo>
                    <a:pt x="13887" y="18074"/>
                  </a:lnTo>
                  <a:lnTo>
                    <a:pt x="13599" y="18093"/>
                  </a:lnTo>
                  <a:lnTo>
                    <a:pt x="13291" y="18093"/>
                  </a:lnTo>
                  <a:lnTo>
                    <a:pt x="12984" y="18055"/>
                  </a:lnTo>
                  <a:lnTo>
                    <a:pt x="12677" y="17997"/>
                  </a:lnTo>
                  <a:lnTo>
                    <a:pt x="12389" y="17939"/>
                  </a:lnTo>
                  <a:lnTo>
                    <a:pt x="12081" y="17843"/>
                  </a:lnTo>
                  <a:lnTo>
                    <a:pt x="11774" y="17747"/>
                  </a:lnTo>
                  <a:lnTo>
                    <a:pt x="11179" y="17517"/>
                  </a:lnTo>
                  <a:lnTo>
                    <a:pt x="10564" y="17286"/>
                  </a:lnTo>
                  <a:lnTo>
                    <a:pt x="9968" y="17056"/>
                  </a:lnTo>
                  <a:lnTo>
                    <a:pt x="9661" y="16960"/>
                  </a:lnTo>
                  <a:lnTo>
                    <a:pt x="9354" y="16864"/>
                  </a:lnTo>
                  <a:lnTo>
                    <a:pt x="9431" y="16576"/>
                  </a:lnTo>
                  <a:lnTo>
                    <a:pt x="9469" y="16307"/>
                  </a:lnTo>
                  <a:lnTo>
                    <a:pt x="9469" y="16057"/>
                  </a:lnTo>
                  <a:lnTo>
                    <a:pt x="9450" y="15846"/>
                  </a:lnTo>
                  <a:lnTo>
                    <a:pt x="9431" y="15750"/>
                  </a:lnTo>
                  <a:lnTo>
                    <a:pt x="9354" y="15673"/>
                  </a:lnTo>
                  <a:lnTo>
                    <a:pt x="9277" y="15635"/>
                  </a:lnTo>
                  <a:lnTo>
                    <a:pt x="9181" y="15615"/>
                  </a:lnTo>
                  <a:lnTo>
                    <a:pt x="9085" y="15615"/>
                  </a:lnTo>
                  <a:lnTo>
                    <a:pt x="8989" y="15654"/>
                  </a:lnTo>
                  <a:lnTo>
                    <a:pt x="8912" y="15711"/>
                  </a:lnTo>
                  <a:lnTo>
                    <a:pt x="8854" y="15788"/>
                  </a:lnTo>
                  <a:lnTo>
                    <a:pt x="8816" y="15904"/>
                  </a:lnTo>
                  <a:lnTo>
                    <a:pt x="8778" y="16000"/>
                  </a:lnTo>
                  <a:lnTo>
                    <a:pt x="8720" y="16096"/>
                  </a:lnTo>
                  <a:lnTo>
                    <a:pt x="8662" y="16192"/>
                  </a:lnTo>
                  <a:lnTo>
                    <a:pt x="8643" y="16230"/>
                  </a:lnTo>
                  <a:lnTo>
                    <a:pt x="8643" y="16268"/>
                  </a:lnTo>
                  <a:lnTo>
                    <a:pt x="8662" y="16345"/>
                  </a:lnTo>
                  <a:lnTo>
                    <a:pt x="8720" y="16403"/>
                  </a:lnTo>
                  <a:lnTo>
                    <a:pt x="8797" y="16422"/>
                  </a:lnTo>
                  <a:lnTo>
                    <a:pt x="8758" y="16557"/>
                  </a:lnTo>
                  <a:lnTo>
                    <a:pt x="8720" y="16672"/>
                  </a:lnTo>
                  <a:lnTo>
                    <a:pt x="8566" y="16557"/>
                  </a:lnTo>
                  <a:lnTo>
                    <a:pt x="8394" y="16461"/>
                  </a:lnTo>
                  <a:lnTo>
                    <a:pt x="8240" y="16403"/>
                  </a:lnTo>
                  <a:lnTo>
                    <a:pt x="8086" y="16384"/>
                  </a:lnTo>
                  <a:lnTo>
                    <a:pt x="7971" y="16422"/>
                  </a:lnTo>
                  <a:lnTo>
                    <a:pt x="7856" y="16480"/>
                  </a:lnTo>
                  <a:lnTo>
                    <a:pt x="7760" y="16576"/>
                  </a:lnTo>
                  <a:lnTo>
                    <a:pt x="7683" y="16691"/>
                  </a:lnTo>
                  <a:lnTo>
                    <a:pt x="7606" y="16710"/>
                  </a:lnTo>
                  <a:lnTo>
                    <a:pt x="7529" y="16768"/>
                  </a:lnTo>
                  <a:lnTo>
                    <a:pt x="7472" y="16864"/>
                  </a:lnTo>
                  <a:lnTo>
                    <a:pt x="7472" y="16960"/>
                  </a:lnTo>
                  <a:lnTo>
                    <a:pt x="7510" y="17190"/>
                  </a:lnTo>
                  <a:lnTo>
                    <a:pt x="7510" y="17440"/>
                  </a:lnTo>
                  <a:lnTo>
                    <a:pt x="7510" y="17555"/>
                  </a:lnTo>
                  <a:lnTo>
                    <a:pt x="7548" y="17671"/>
                  </a:lnTo>
                  <a:lnTo>
                    <a:pt x="7587" y="17767"/>
                  </a:lnTo>
                  <a:lnTo>
                    <a:pt x="7625" y="17863"/>
                  </a:lnTo>
                  <a:lnTo>
                    <a:pt x="7702" y="17920"/>
                  </a:lnTo>
                  <a:lnTo>
                    <a:pt x="7779" y="17978"/>
                  </a:lnTo>
                  <a:lnTo>
                    <a:pt x="7894" y="18036"/>
                  </a:lnTo>
                  <a:lnTo>
                    <a:pt x="7990" y="18074"/>
                  </a:lnTo>
                  <a:lnTo>
                    <a:pt x="8105" y="18093"/>
                  </a:lnTo>
                  <a:lnTo>
                    <a:pt x="8201" y="18093"/>
                  </a:lnTo>
                  <a:lnTo>
                    <a:pt x="8297" y="18112"/>
                  </a:lnTo>
                  <a:lnTo>
                    <a:pt x="8394" y="18132"/>
                  </a:lnTo>
                  <a:lnTo>
                    <a:pt x="8490" y="18132"/>
                  </a:lnTo>
                  <a:lnTo>
                    <a:pt x="8586" y="18112"/>
                  </a:lnTo>
                  <a:lnTo>
                    <a:pt x="8701" y="18074"/>
                  </a:lnTo>
                  <a:lnTo>
                    <a:pt x="8797" y="18036"/>
                  </a:lnTo>
                  <a:lnTo>
                    <a:pt x="8893" y="17959"/>
                  </a:lnTo>
                  <a:lnTo>
                    <a:pt x="9008" y="17882"/>
                  </a:lnTo>
                  <a:lnTo>
                    <a:pt x="9066" y="17824"/>
                  </a:lnTo>
                  <a:lnTo>
                    <a:pt x="9104" y="17767"/>
                  </a:lnTo>
                  <a:lnTo>
                    <a:pt x="9162" y="17632"/>
                  </a:lnTo>
                  <a:lnTo>
                    <a:pt x="9181" y="17498"/>
                  </a:lnTo>
                  <a:lnTo>
                    <a:pt x="9181" y="17363"/>
                  </a:lnTo>
                  <a:lnTo>
                    <a:pt x="9508" y="17440"/>
                  </a:lnTo>
                  <a:lnTo>
                    <a:pt x="9834" y="17555"/>
                  </a:lnTo>
                  <a:lnTo>
                    <a:pt x="10506" y="17805"/>
                  </a:lnTo>
                  <a:lnTo>
                    <a:pt x="11179" y="18055"/>
                  </a:lnTo>
                  <a:lnTo>
                    <a:pt x="11832" y="18285"/>
                  </a:lnTo>
                  <a:lnTo>
                    <a:pt x="12158" y="18381"/>
                  </a:lnTo>
                  <a:lnTo>
                    <a:pt x="12485" y="18458"/>
                  </a:lnTo>
                  <a:lnTo>
                    <a:pt x="12830" y="18516"/>
                  </a:lnTo>
                  <a:lnTo>
                    <a:pt x="13138" y="18554"/>
                  </a:lnTo>
                  <a:lnTo>
                    <a:pt x="13464" y="18554"/>
                  </a:lnTo>
                  <a:lnTo>
                    <a:pt x="13791" y="18516"/>
                  </a:lnTo>
                  <a:lnTo>
                    <a:pt x="14098" y="18458"/>
                  </a:lnTo>
                  <a:lnTo>
                    <a:pt x="14405" y="18343"/>
                  </a:lnTo>
                  <a:lnTo>
                    <a:pt x="14809" y="18938"/>
                  </a:lnTo>
                  <a:lnTo>
                    <a:pt x="15231" y="19534"/>
                  </a:lnTo>
                  <a:lnTo>
                    <a:pt x="16096" y="20705"/>
                  </a:lnTo>
                  <a:lnTo>
                    <a:pt x="16979" y="21858"/>
                  </a:lnTo>
                  <a:lnTo>
                    <a:pt x="17882" y="22991"/>
                  </a:lnTo>
                  <a:lnTo>
                    <a:pt x="18055" y="23586"/>
                  </a:lnTo>
                  <a:lnTo>
                    <a:pt x="18074" y="23644"/>
                  </a:lnTo>
                  <a:lnTo>
                    <a:pt x="18112" y="23682"/>
                  </a:lnTo>
                  <a:lnTo>
                    <a:pt x="18170" y="23702"/>
                  </a:lnTo>
                  <a:lnTo>
                    <a:pt x="18208" y="23721"/>
                  </a:lnTo>
                  <a:lnTo>
                    <a:pt x="18266" y="23702"/>
                  </a:lnTo>
                  <a:lnTo>
                    <a:pt x="18324" y="23682"/>
                  </a:lnTo>
                  <a:lnTo>
                    <a:pt x="18362" y="23644"/>
                  </a:lnTo>
                  <a:lnTo>
                    <a:pt x="18381" y="23606"/>
                  </a:lnTo>
                  <a:lnTo>
                    <a:pt x="20628" y="26314"/>
                  </a:lnTo>
                  <a:lnTo>
                    <a:pt x="20628" y="26314"/>
                  </a:lnTo>
                  <a:lnTo>
                    <a:pt x="20398" y="26275"/>
                  </a:lnTo>
                  <a:lnTo>
                    <a:pt x="20148" y="26237"/>
                  </a:lnTo>
                  <a:lnTo>
                    <a:pt x="19918" y="26160"/>
                  </a:lnTo>
                  <a:lnTo>
                    <a:pt x="19687" y="26083"/>
                  </a:lnTo>
                  <a:lnTo>
                    <a:pt x="19226" y="25891"/>
                  </a:lnTo>
                  <a:lnTo>
                    <a:pt x="18785" y="25661"/>
                  </a:lnTo>
                  <a:lnTo>
                    <a:pt x="18343" y="25392"/>
                  </a:lnTo>
                  <a:lnTo>
                    <a:pt x="17920" y="25142"/>
                  </a:lnTo>
                  <a:lnTo>
                    <a:pt x="17478" y="24892"/>
                  </a:lnTo>
                  <a:lnTo>
                    <a:pt x="17056" y="24662"/>
                  </a:lnTo>
                  <a:lnTo>
                    <a:pt x="15366" y="23855"/>
                  </a:lnTo>
                  <a:lnTo>
                    <a:pt x="14521" y="23433"/>
                  </a:lnTo>
                  <a:lnTo>
                    <a:pt x="13695" y="23010"/>
                  </a:lnTo>
                  <a:lnTo>
                    <a:pt x="13791" y="22914"/>
                  </a:lnTo>
                  <a:lnTo>
                    <a:pt x="13868" y="22818"/>
                  </a:lnTo>
                  <a:lnTo>
                    <a:pt x="13925" y="22703"/>
                  </a:lnTo>
                  <a:lnTo>
                    <a:pt x="13983" y="22607"/>
                  </a:lnTo>
                  <a:lnTo>
                    <a:pt x="14060" y="22376"/>
                  </a:lnTo>
                  <a:lnTo>
                    <a:pt x="14098" y="22127"/>
                  </a:lnTo>
                  <a:lnTo>
                    <a:pt x="14117" y="21877"/>
                  </a:lnTo>
                  <a:lnTo>
                    <a:pt x="14079" y="21627"/>
                  </a:lnTo>
                  <a:lnTo>
                    <a:pt x="14021" y="21378"/>
                  </a:lnTo>
                  <a:lnTo>
                    <a:pt x="13925" y="21128"/>
                  </a:lnTo>
                  <a:lnTo>
                    <a:pt x="13791" y="20917"/>
                  </a:lnTo>
                  <a:lnTo>
                    <a:pt x="13637" y="20725"/>
                  </a:lnTo>
                  <a:lnTo>
                    <a:pt x="13464" y="20571"/>
                  </a:lnTo>
                  <a:lnTo>
                    <a:pt x="13349" y="20494"/>
                  </a:lnTo>
                  <a:lnTo>
                    <a:pt x="13253" y="20436"/>
                  </a:lnTo>
                  <a:lnTo>
                    <a:pt x="13138" y="20398"/>
                  </a:lnTo>
                  <a:lnTo>
                    <a:pt x="13022" y="20360"/>
                  </a:lnTo>
                  <a:lnTo>
                    <a:pt x="12907" y="20340"/>
                  </a:lnTo>
                  <a:lnTo>
                    <a:pt x="12773" y="20321"/>
                  </a:lnTo>
                  <a:lnTo>
                    <a:pt x="12638" y="20340"/>
                  </a:lnTo>
                  <a:lnTo>
                    <a:pt x="12504" y="20360"/>
                  </a:lnTo>
                  <a:lnTo>
                    <a:pt x="12369" y="20398"/>
                  </a:lnTo>
                  <a:lnTo>
                    <a:pt x="12216" y="20436"/>
                  </a:lnTo>
                  <a:lnTo>
                    <a:pt x="12081" y="20513"/>
                  </a:lnTo>
                  <a:lnTo>
                    <a:pt x="11966" y="20571"/>
                  </a:lnTo>
                  <a:lnTo>
                    <a:pt x="11851" y="20667"/>
                  </a:lnTo>
                  <a:lnTo>
                    <a:pt x="11736" y="20763"/>
                  </a:lnTo>
                  <a:lnTo>
                    <a:pt x="11640" y="20859"/>
                  </a:lnTo>
                  <a:lnTo>
                    <a:pt x="11563" y="20974"/>
                  </a:lnTo>
                  <a:lnTo>
                    <a:pt x="11428" y="21205"/>
                  </a:lnTo>
                  <a:lnTo>
                    <a:pt x="11332" y="21454"/>
                  </a:lnTo>
                  <a:lnTo>
                    <a:pt x="11275" y="21723"/>
                  </a:lnTo>
                  <a:lnTo>
                    <a:pt x="11255" y="21992"/>
                  </a:lnTo>
                  <a:lnTo>
                    <a:pt x="11275" y="22261"/>
                  </a:lnTo>
                  <a:lnTo>
                    <a:pt x="11332" y="22511"/>
                  </a:lnTo>
                  <a:lnTo>
                    <a:pt x="11428" y="22741"/>
                  </a:lnTo>
                  <a:lnTo>
                    <a:pt x="11486" y="22837"/>
                  </a:lnTo>
                  <a:lnTo>
                    <a:pt x="11543" y="22933"/>
                  </a:lnTo>
                  <a:lnTo>
                    <a:pt x="11620" y="23029"/>
                  </a:lnTo>
                  <a:lnTo>
                    <a:pt x="11716" y="23106"/>
                  </a:lnTo>
                  <a:lnTo>
                    <a:pt x="11812" y="23164"/>
                  </a:lnTo>
                  <a:lnTo>
                    <a:pt x="11908" y="23221"/>
                  </a:lnTo>
                  <a:lnTo>
                    <a:pt x="12024" y="23279"/>
                  </a:lnTo>
                  <a:lnTo>
                    <a:pt x="12139" y="23298"/>
                  </a:lnTo>
                  <a:lnTo>
                    <a:pt x="12273" y="23317"/>
                  </a:lnTo>
                  <a:lnTo>
                    <a:pt x="12561" y="23317"/>
                  </a:lnTo>
                  <a:lnTo>
                    <a:pt x="12715" y="23279"/>
                  </a:lnTo>
                  <a:lnTo>
                    <a:pt x="12888" y="23433"/>
                  </a:lnTo>
                  <a:lnTo>
                    <a:pt x="13118" y="23567"/>
                  </a:lnTo>
                  <a:lnTo>
                    <a:pt x="13176" y="23586"/>
                  </a:lnTo>
                  <a:lnTo>
                    <a:pt x="13234" y="23606"/>
                  </a:lnTo>
                  <a:lnTo>
                    <a:pt x="13291" y="23606"/>
                  </a:lnTo>
                  <a:lnTo>
                    <a:pt x="13349" y="23586"/>
                  </a:lnTo>
                  <a:lnTo>
                    <a:pt x="13445" y="23529"/>
                  </a:lnTo>
                  <a:lnTo>
                    <a:pt x="13522" y="23433"/>
                  </a:lnTo>
                  <a:lnTo>
                    <a:pt x="14597" y="23990"/>
                  </a:lnTo>
                  <a:lnTo>
                    <a:pt x="15673" y="24528"/>
                  </a:lnTo>
                  <a:lnTo>
                    <a:pt x="16749" y="25046"/>
                  </a:lnTo>
                  <a:lnTo>
                    <a:pt x="17843" y="25565"/>
                  </a:lnTo>
                  <a:lnTo>
                    <a:pt x="18228" y="25757"/>
                  </a:lnTo>
                  <a:lnTo>
                    <a:pt x="18573" y="25968"/>
                  </a:lnTo>
                  <a:lnTo>
                    <a:pt x="18938" y="26179"/>
                  </a:lnTo>
                  <a:lnTo>
                    <a:pt x="19284" y="26352"/>
                  </a:lnTo>
                  <a:lnTo>
                    <a:pt x="19649" y="26487"/>
                  </a:lnTo>
                  <a:lnTo>
                    <a:pt x="19841" y="26544"/>
                  </a:lnTo>
                  <a:lnTo>
                    <a:pt x="20033" y="26602"/>
                  </a:lnTo>
                  <a:lnTo>
                    <a:pt x="20225" y="26621"/>
                  </a:lnTo>
                  <a:lnTo>
                    <a:pt x="20436" y="26640"/>
                  </a:lnTo>
                  <a:lnTo>
                    <a:pt x="20648" y="26621"/>
                  </a:lnTo>
                  <a:lnTo>
                    <a:pt x="20859" y="26602"/>
                  </a:lnTo>
                  <a:lnTo>
                    <a:pt x="21666" y="27581"/>
                  </a:lnTo>
                  <a:lnTo>
                    <a:pt x="22453" y="28561"/>
                  </a:lnTo>
                  <a:lnTo>
                    <a:pt x="23221" y="29560"/>
                  </a:lnTo>
                  <a:lnTo>
                    <a:pt x="23970" y="30559"/>
                  </a:lnTo>
                  <a:lnTo>
                    <a:pt x="24681" y="31577"/>
                  </a:lnTo>
                  <a:lnTo>
                    <a:pt x="25373" y="32633"/>
                  </a:lnTo>
                  <a:lnTo>
                    <a:pt x="26045" y="33689"/>
                  </a:lnTo>
                  <a:lnTo>
                    <a:pt x="26352" y="34227"/>
                  </a:lnTo>
                  <a:lnTo>
                    <a:pt x="26659" y="34784"/>
                  </a:lnTo>
                  <a:lnTo>
                    <a:pt x="26352" y="35380"/>
                  </a:lnTo>
                  <a:lnTo>
                    <a:pt x="26064" y="35994"/>
                  </a:lnTo>
                  <a:lnTo>
                    <a:pt x="25795" y="36609"/>
                  </a:lnTo>
                  <a:lnTo>
                    <a:pt x="25545" y="37223"/>
                  </a:lnTo>
                  <a:lnTo>
                    <a:pt x="25334" y="37838"/>
                  </a:lnTo>
                  <a:lnTo>
                    <a:pt x="25142" y="38472"/>
                  </a:lnTo>
                  <a:lnTo>
                    <a:pt x="24969" y="39125"/>
                  </a:lnTo>
                  <a:lnTo>
                    <a:pt x="24816" y="39759"/>
                  </a:lnTo>
                  <a:lnTo>
                    <a:pt x="24105" y="39528"/>
                  </a:lnTo>
                  <a:lnTo>
                    <a:pt x="23337" y="39298"/>
                  </a:lnTo>
                  <a:lnTo>
                    <a:pt x="22568" y="39067"/>
                  </a:lnTo>
                  <a:lnTo>
                    <a:pt x="21819" y="38798"/>
                  </a:lnTo>
                  <a:lnTo>
                    <a:pt x="21435" y="38645"/>
                  </a:lnTo>
                  <a:lnTo>
                    <a:pt x="21070" y="38472"/>
                  </a:lnTo>
                  <a:lnTo>
                    <a:pt x="20724" y="38299"/>
                  </a:lnTo>
                  <a:lnTo>
                    <a:pt x="20379" y="38107"/>
                  </a:lnTo>
                  <a:lnTo>
                    <a:pt x="20033" y="37915"/>
                  </a:lnTo>
                  <a:lnTo>
                    <a:pt x="19726" y="37684"/>
                  </a:lnTo>
                  <a:lnTo>
                    <a:pt x="19418" y="37435"/>
                  </a:lnTo>
                  <a:lnTo>
                    <a:pt x="19149" y="37166"/>
                  </a:lnTo>
                  <a:lnTo>
                    <a:pt x="19246" y="37127"/>
                  </a:lnTo>
                  <a:lnTo>
                    <a:pt x="19342" y="37051"/>
                  </a:lnTo>
                  <a:lnTo>
                    <a:pt x="19514" y="36897"/>
                  </a:lnTo>
                  <a:lnTo>
                    <a:pt x="19649" y="36724"/>
                  </a:lnTo>
                  <a:lnTo>
                    <a:pt x="19745" y="36532"/>
                  </a:lnTo>
                  <a:lnTo>
                    <a:pt x="19803" y="36321"/>
                  </a:lnTo>
                  <a:lnTo>
                    <a:pt x="19841" y="36090"/>
                  </a:lnTo>
                  <a:lnTo>
                    <a:pt x="19841" y="35860"/>
                  </a:lnTo>
                  <a:lnTo>
                    <a:pt x="19803" y="35629"/>
                  </a:lnTo>
                  <a:lnTo>
                    <a:pt x="19745" y="35399"/>
                  </a:lnTo>
                  <a:lnTo>
                    <a:pt x="19649" y="35168"/>
                  </a:lnTo>
                  <a:lnTo>
                    <a:pt x="19514" y="34957"/>
                  </a:lnTo>
                  <a:lnTo>
                    <a:pt x="19361" y="34746"/>
                  </a:lnTo>
                  <a:lnTo>
                    <a:pt x="19169" y="34573"/>
                  </a:lnTo>
                  <a:lnTo>
                    <a:pt x="18957" y="34419"/>
                  </a:lnTo>
                  <a:lnTo>
                    <a:pt x="18727" y="34304"/>
                  </a:lnTo>
                  <a:lnTo>
                    <a:pt x="18439" y="34227"/>
                  </a:lnTo>
                  <a:lnTo>
                    <a:pt x="18228" y="34189"/>
                  </a:lnTo>
                  <a:lnTo>
                    <a:pt x="18016" y="34170"/>
                  </a:lnTo>
                  <a:lnTo>
                    <a:pt x="17824" y="34170"/>
                  </a:lnTo>
                  <a:lnTo>
                    <a:pt x="17632" y="34189"/>
                  </a:lnTo>
                  <a:lnTo>
                    <a:pt x="17459" y="34208"/>
                  </a:lnTo>
                  <a:lnTo>
                    <a:pt x="17286" y="34266"/>
                  </a:lnTo>
                  <a:lnTo>
                    <a:pt x="17152" y="34342"/>
                  </a:lnTo>
                  <a:lnTo>
                    <a:pt x="16998" y="34419"/>
                  </a:lnTo>
                  <a:lnTo>
                    <a:pt x="16883" y="34515"/>
                  </a:lnTo>
                  <a:lnTo>
                    <a:pt x="16768" y="34611"/>
                  </a:lnTo>
                  <a:lnTo>
                    <a:pt x="16672" y="34727"/>
                  </a:lnTo>
                  <a:lnTo>
                    <a:pt x="16576" y="34842"/>
                  </a:lnTo>
                  <a:lnTo>
                    <a:pt x="16518" y="34976"/>
                  </a:lnTo>
                  <a:lnTo>
                    <a:pt x="16441" y="35091"/>
                  </a:lnTo>
                  <a:lnTo>
                    <a:pt x="16403" y="35245"/>
                  </a:lnTo>
                  <a:lnTo>
                    <a:pt x="16364" y="35380"/>
                  </a:lnTo>
                  <a:lnTo>
                    <a:pt x="16345" y="35514"/>
                  </a:lnTo>
                  <a:lnTo>
                    <a:pt x="16345" y="35648"/>
                  </a:lnTo>
                  <a:lnTo>
                    <a:pt x="16364" y="35802"/>
                  </a:lnTo>
                  <a:lnTo>
                    <a:pt x="16384" y="35937"/>
                  </a:lnTo>
                  <a:lnTo>
                    <a:pt x="16422" y="36052"/>
                  </a:lnTo>
                  <a:lnTo>
                    <a:pt x="16480" y="36186"/>
                  </a:lnTo>
                  <a:lnTo>
                    <a:pt x="16537" y="36302"/>
                  </a:lnTo>
                  <a:lnTo>
                    <a:pt x="16633" y="36417"/>
                  </a:lnTo>
                  <a:lnTo>
                    <a:pt x="16729" y="36513"/>
                  </a:lnTo>
                  <a:lnTo>
                    <a:pt x="16845" y="36609"/>
                  </a:lnTo>
                  <a:lnTo>
                    <a:pt x="16979" y="36686"/>
                  </a:lnTo>
                  <a:lnTo>
                    <a:pt x="17114" y="36762"/>
                  </a:lnTo>
                  <a:lnTo>
                    <a:pt x="17286" y="36801"/>
                  </a:lnTo>
                  <a:lnTo>
                    <a:pt x="17459" y="36839"/>
                  </a:lnTo>
                  <a:lnTo>
                    <a:pt x="17651" y="36859"/>
                  </a:lnTo>
                  <a:lnTo>
                    <a:pt x="17863" y="36859"/>
                  </a:lnTo>
                  <a:lnTo>
                    <a:pt x="17863" y="36955"/>
                  </a:lnTo>
                  <a:lnTo>
                    <a:pt x="17901" y="37031"/>
                  </a:lnTo>
                  <a:lnTo>
                    <a:pt x="17920" y="37127"/>
                  </a:lnTo>
                  <a:lnTo>
                    <a:pt x="17978" y="37185"/>
                  </a:lnTo>
                  <a:lnTo>
                    <a:pt x="18035" y="37262"/>
                  </a:lnTo>
                  <a:lnTo>
                    <a:pt x="18112" y="37300"/>
                  </a:lnTo>
                  <a:lnTo>
                    <a:pt x="18208" y="37319"/>
                  </a:lnTo>
                  <a:lnTo>
                    <a:pt x="18304" y="37319"/>
                  </a:lnTo>
                  <a:lnTo>
                    <a:pt x="18343" y="37300"/>
                  </a:lnTo>
                  <a:lnTo>
                    <a:pt x="18535" y="37319"/>
                  </a:lnTo>
                  <a:lnTo>
                    <a:pt x="18708" y="37300"/>
                  </a:lnTo>
                  <a:lnTo>
                    <a:pt x="18977" y="37588"/>
                  </a:lnTo>
                  <a:lnTo>
                    <a:pt x="19284" y="37857"/>
                  </a:lnTo>
                  <a:lnTo>
                    <a:pt x="19610" y="38126"/>
                  </a:lnTo>
                  <a:lnTo>
                    <a:pt x="19956" y="38376"/>
                  </a:lnTo>
                  <a:lnTo>
                    <a:pt x="20321" y="38587"/>
                  </a:lnTo>
                  <a:lnTo>
                    <a:pt x="20705" y="38798"/>
                  </a:lnTo>
                  <a:lnTo>
                    <a:pt x="21109" y="39010"/>
                  </a:lnTo>
                  <a:lnTo>
                    <a:pt x="21512" y="39183"/>
                  </a:lnTo>
                  <a:lnTo>
                    <a:pt x="21915" y="39336"/>
                  </a:lnTo>
                  <a:lnTo>
                    <a:pt x="22338" y="39490"/>
                  </a:lnTo>
                  <a:lnTo>
                    <a:pt x="22760" y="39624"/>
                  </a:lnTo>
                  <a:lnTo>
                    <a:pt x="23164" y="39740"/>
                  </a:lnTo>
                  <a:lnTo>
                    <a:pt x="23586" y="39836"/>
                  </a:lnTo>
                  <a:lnTo>
                    <a:pt x="23990" y="39932"/>
                  </a:lnTo>
                  <a:lnTo>
                    <a:pt x="24374" y="39989"/>
                  </a:lnTo>
                  <a:lnTo>
                    <a:pt x="24758" y="40047"/>
                  </a:lnTo>
                  <a:lnTo>
                    <a:pt x="24662" y="40681"/>
                  </a:lnTo>
                  <a:lnTo>
                    <a:pt x="24585" y="41334"/>
                  </a:lnTo>
                  <a:lnTo>
                    <a:pt x="24527" y="41968"/>
                  </a:lnTo>
                  <a:lnTo>
                    <a:pt x="24508" y="42601"/>
                  </a:lnTo>
                  <a:lnTo>
                    <a:pt x="24508" y="43255"/>
                  </a:lnTo>
                  <a:lnTo>
                    <a:pt x="24547" y="43888"/>
                  </a:lnTo>
                  <a:lnTo>
                    <a:pt x="24624" y="44522"/>
                  </a:lnTo>
                  <a:lnTo>
                    <a:pt x="24720" y="45175"/>
                  </a:lnTo>
                  <a:lnTo>
                    <a:pt x="24835" y="45809"/>
                  </a:lnTo>
                  <a:lnTo>
                    <a:pt x="25008" y="46443"/>
                  </a:lnTo>
                  <a:lnTo>
                    <a:pt x="25200" y="47058"/>
                  </a:lnTo>
                  <a:lnTo>
                    <a:pt x="25411" y="47691"/>
                  </a:lnTo>
                  <a:lnTo>
                    <a:pt x="25680" y="48306"/>
                  </a:lnTo>
                  <a:lnTo>
                    <a:pt x="25968" y="48921"/>
                  </a:lnTo>
                  <a:lnTo>
                    <a:pt x="26314" y="49535"/>
                  </a:lnTo>
                  <a:lnTo>
                    <a:pt x="26679" y="50131"/>
                  </a:lnTo>
                  <a:lnTo>
                    <a:pt x="26736" y="50649"/>
                  </a:lnTo>
                  <a:lnTo>
                    <a:pt x="26794" y="51149"/>
                  </a:lnTo>
                  <a:lnTo>
                    <a:pt x="26487" y="51629"/>
                  </a:lnTo>
                  <a:lnTo>
                    <a:pt x="26448" y="51706"/>
                  </a:lnTo>
                  <a:lnTo>
                    <a:pt x="26429" y="51763"/>
                  </a:lnTo>
                  <a:lnTo>
                    <a:pt x="26429" y="51821"/>
                  </a:lnTo>
                  <a:lnTo>
                    <a:pt x="26429" y="51879"/>
                  </a:lnTo>
                  <a:lnTo>
                    <a:pt x="26467" y="51994"/>
                  </a:lnTo>
                  <a:lnTo>
                    <a:pt x="26544" y="52090"/>
                  </a:lnTo>
                  <a:lnTo>
                    <a:pt x="26640" y="52147"/>
                  </a:lnTo>
                  <a:lnTo>
                    <a:pt x="26736" y="52167"/>
                  </a:lnTo>
                  <a:lnTo>
                    <a:pt x="26794" y="52147"/>
                  </a:lnTo>
                  <a:lnTo>
                    <a:pt x="26852" y="52128"/>
                  </a:lnTo>
                  <a:lnTo>
                    <a:pt x="26890" y="52109"/>
                  </a:lnTo>
                  <a:lnTo>
                    <a:pt x="26928" y="52051"/>
                  </a:lnTo>
                  <a:lnTo>
                    <a:pt x="27063" y="52762"/>
                  </a:lnTo>
                  <a:lnTo>
                    <a:pt x="27216" y="53492"/>
                  </a:lnTo>
                  <a:lnTo>
                    <a:pt x="27389" y="54183"/>
                  </a:lnTo>
                  <a:lnTo>
                    <a:pt x="27581" y="54894"/>
                  </a:lnTo>
                  <a:lnTo>
                    <a:pt x="27082" y="54356"/>
                  </a:lnTo>
                  <a:lnTo>
                    <a:pt x="26583" y="53857"/>
                  </a:lnTo>
                  <a:lnTo>
                    <a:pt x="26064" y="53357"/>
                  </a:lnTo>
                  <a:lnTo>
                    <a:pt x="25526" y="52858"/>
                  </a:lnTo>
                  <a:lnTo>
                    <a:pt x="24988" y="52397"/>
                  </a:lnTo>
                  <a:lnTo>
                    <a:pt x="24431" y="51936"/>
                  </a:lnTo>
                  <a:lnTo>
                    <a:pt x="23855" y="51494"/>
                  </a:lnTo>
                  <a:lnTo>
                    <a:pt x="23260" y="51053"/>
                  </a:lnTo>
                  <a:lnTo>
                    <a:pt x="22184" y="50265"/>
                  </a:lnTo>
                  <a:lnTo>
                    <a:pt x="21147" y="49458"/>
                  </a:lnTo>
                  <a:lnTo>
                    <a:pt x="21166" y="49401"/>
                  </a:lnTo>
                  <a:lnTo>
                    <a:pt x="21166" y="49324"/>
                  </a:lnTo>
                  <a:lnTo>
                    <a:pt x="21128" y="49247"/>
                  </a:lnTo>
                  <a:lnTo>
                    <a:pt x="21089" y="49190"/>
                  </a:lnTo>
                  <a:lnTo>
                    <a:pt x="20705" y="48786"/>
                  </a:lnTo>
                  <a:lnTo>
                    <a:pt x="20360" y="48364"/>
                  </a:lnTo>
                  <a:lnTo>
                    <a:pt x="20033" y="47922"/>
                  </a:lnTo>
                  <a:lnTo>
                    <a:pt x="19726" y="47461"/>
                  </a:lnTo>
                  <a:lnTo>
                    <a:pt x="19457" y="47000"/>
                  </a:lnTo>
                  <a:lnTo>
                    <a:pt x="19188" y="46520"/>
                  </a:lnTo>
                  <a:lnTo>
                    <a:pt x="18938" y="46040"/>
                  </a:lnTo>
                  <a:lnTo>
                    <a:pt x="18708" y="45540"/>
                  </a:lnTo>
                  <a:lnTo>
                    <a:pt x="18247" y="44522"/>
                  </a:lnTo>
                  <a:lnTo>
                    <a:pt x="17824" y="43504"/>
                  </a:lnTo>
                  <a:lnTo>
                    <a:pt x="17402" y="42486"/>
                  </a:lnTo>
                  <a:lnTo>
                    <a:pt x="16979" y="41487"/>
                  </a:lnTo>
                  <a:lnTo>
                    <a:pt x="16806" y="41142"/>
                  </a:lnTo>
                  <a:lnTo>
                    <a:pt x="16633" y="40796"/>
                  </a:lnTo>
                  <a:lnTo>
                    <a:pt x="16441" y="40469"/>
                  </a:lnTo>
                  <a:lnTo>
                    <a:pt x="16249" y="40162"/>
                  </a:lnTo>
                  <a:lnTo>
                    <a:pt x="15827" y="39548"/>
                  </a:lnTo>
                  <a:lnTo>
                    <a:pt x="15385" y="38952"/>
                  </a:lnTo>
                  <a:lnTo>
                    <a:pt x="14905" y="38376"/>
                  </a:lnTo>
                  <a:lnTo>
                    <a:pt x="14386" y="37838"/>
                  </a:lnTo>
                  <a:lnTo>
                    <a:pt x="13868" y="37281"/>
                  </a:lnTo>
                  <a:lnTo>
                    <a:pt x="13330" y="36762"/>
                  </a:lnTo>
                  <a:lnTo>
                    <a:pt x="12657" y="36129"/>
                  </a:lnTo>
                  <a:lnTo>
                    <a:pt x="11966" y="35552"/>
                  </a:lnTo>
                  <a:lnTo>
                    <a:pt x="11236" y="34995"/>
                  </a:lnTo>
                  <a:lnTo>
                    <a:pt x="10487" y="34458"/>
                  </a:lnTo>
                  <a:lnTo>
                    <a:pt x="9719" y="33977"/>
                  </a:lnTo>
                  <a:lnTo>
                    <a:pt x="8931" y="33516"/>
                  </a:lnTo>
                  <a:lnTo>
                    <a:pt x="8125" y="33094"/>
                  </a:lnTo>
                  <a:lnTo>
                    <a:pt x="7318" y="32710"/>
                  </a:lnTo>
                  <a:lnTo>
                    <a:pt x="6473" y="32345"/>
                  </a:lnTo>
                  <a:lnTo>
                    <a:pt x="5628" y="32018"/>
                  </a:lnTo>
                  <a:lnTo>
                    <a:pt x="4763" y="31730"/>
                  </a:lnTo>
                  <a:lnTo>
                    <a:pt x="3880" y="31481"/>
                  </a:lnTo>
                  <a:lnTo>
                    <a:pt x="2996" y="31269"/>
                  </a:lnTo>
                  <a:lnTo>
                    <a:pt x="2113" y="31077"/>
                  </a:lnTo>
                  <a:lnTo>
                    <a:pt x="1210" y="30943"/>
                  </a:lnTo>
                  <a:lnTo>
                    <a:pt x="307" y="30827"/>
                  </a:lnTo>
                  <a:lnTo>
                    <a:pt x="211" y="30827"/>
                  </a:lnTo>
                  <a:lnTo>
                    <a:pt x="134" y="30866"/>
                  </a:lnTo>
                  <a:lnTo>
                    <a:pt x="77" y="30904"/>
                  </a:lnTo>
                  <a:lnTo>
                    <a:pt x="19" y="30962"/>
                  </a:lnTo>
                  <a:lnTo>
                    <a:pt x="0" y="31039"/>
                  </a:lnTo>
                  <a:lnTo>
                    <a:pt x="0" y="31116"/>
                  </a:lnTo>
                  <a:lnTo>
                    <a:pt x="19" y="31192"/>
                  </a:lnTo>
                  <a:lnTo>
                    <a:pt x="77" y="31269"/>
                  </a:lnTo>
                  <a:lnTo>
                    <a:pt x="423" y="31615"/>
                  </a:lnTo>
                  <a:lnTo>
                    <a:pt x="749" y="31961"/>
                  </a:lnTo>
                  <a:lnTo>
                    <a:pt x="1076" y="32326"/>
                  </a:lnTo>
                  <a:lnTo>
                    <a:pt x="1364" y="32691"/>
                  </a:lnTo>
                  <a:lnTo>
                    <a:pt x="1671" y="33056"/>
                  </a:lnTo>
                  <a:lnTo>
                    <a:pt x="1940" y="33440"/>
                  </a:lnTo>
                  <a:lnTo>
                    <a:pt x="2478" y="34227"/>
                  </a:lnTo>
                  <a:lnTo>
                    <a:pt x="2996" y="35034"/>
                  </a:lnTo>
                  <a:lnTo>
                    <a:pt x="3476" y="35860"/>
                  </a:lnTo>
                  <a:lnTo>
                    <a:pt x="3937" y="36686"/>
                  </a:lnTo>
                  <a:lnTo>
                    <a:pt x="4398" y="37531"/>
                  </a:lnTo>
                  <a:lnTo>
                    <a:pt x="5301" y="39221"/>
                  </a:lnTo>
                  <a:lnTo>
                    <a:pt x="5781" y="40047"/>
                  </a:lnTo>
                  <a:lnTo>
                    <a:pt x="6262" y="40873"/>
                  </a:lnTo>
                  <a:lnTo>
                    <a:pt x="6780" y="41680"/>
                  </a:lnTo>
                  <a:lnTo>
                    <a:pt x="7318" y="42467"/>
                  </a:lnTo>
                  <a:lnTo>
                    <a:pt x="7606" y="42851"/>
                  </a:lnTo>
                  <a:lnTo>
                    <a:pt x="7894" y="43216"/>
                  </a:lnTo>
                  <a:lnTo>
                    <a:pt x="8201" y="43600"/>
                  </a:lnTo>
                  <a:lnTo>
                    <a:pt x="8528" y="43946"/>
                  </a:lnTo>
                  <a:lnTo>
                    <a:pt x="8835" y="44272"/>
                  </a:lnTo>
                  <a:lnTo>
                    <a:pt x="9143" y="44580"/>
                  </a:lnTo>
                  <a:lnTo>
                    <a:pt x="9469" y="44849"/>
                  </a:lnTo>
                  <a:lnTo>
                    <a:pt x="9796" y="45118"/>
                  </a:lnTo>
                  <a:lnTo>
                    <a:pt x="10141" y="45367"/>
                  </a:lnTo>
                  <a:lnTo>
                    <a:pt x="10506" y="45617"/>
                  </a:lnTo>
                  <a:lnTo>
                    <a:pt x="10852" y="45828"/>
                  </a:lnTo>
                  <a:lnTo>
                    <a:pt x="11236" y="46040"/>
                  </a:lnTo>
                  <a:lnTo>
                    <a:pt x="11601" y="46232"/>
                  </a:lnTo>
                  <a:lnTo>
                    <a:pt x="11985" y="46424"/>
                  </a:lnTo>
                  <a:lnTo>
                    <a:pt x="12754" y="46769"/>
                  </a:lnTo>
                  <a:lnTo>
                    <a:pt x="13541" y="47077"/>
                  </a:lnTo>
                  <a:lnTo>
                    <a:pt x="14348" y="47384"/>
                  </a:lnTo>
                  <a:lnTo>
                    <a:pt x="15980" y="47922"/>
                  </a:lnTo>
                  <a:lnTo>
                    <a:pt x="16806" y="48210"/>
                  </a:lnTo>
                  <a:lnTo>
                    <a:pt x="17613" y="48498"/>
                  </a:lnTo>
                  <a:lnTo>
                    <a:pt x="18420" y="48786"/>
                  </a:lnTo>
                  <a:lnTo>
                    <a:pt x="19207" y="49113"/>
                  </a:lnTo>
                  <a:lnTo>
                    <a:pt x="19975" y="49478"/>
                  </a:lnTo>
                  <a:lnTo>
                    <a:pt x="20340" y="49689"/>
                  </a:lnTo>
                  <a:lnTo>
                    <a:pt x="20724" y="49881"/>
                  </a:lnTo>
                  <a:lnTo>
                    <a:pt x="21109" y="50227"/>
                  </a:lnTo>
                  <a:lnTo>
                    <a:pt x="22511" y="51341"/>
                  </a:lnTo>
                  <a:lnTo>
                    <a:pt x="23855" y="52455"/>
                  </a:lnTo>
                  <a:lnTo>
                    <a:pt x="24489" y="53012"/>
                  </a:lnTo>
                  <a:lnTo>
                    <a:pt x="25123" y="53588"/>
                  </a:lnTo>
                  <a:lnTo>
                    <a:pt x="25757" y="54164"/>
                  </a:lnTo>
                  <a:lnTo>
                    <a:pt x="26352" y="54760"/>
                  </a:lnTo>
                  <a:lnTo>
                    <a:pt x="26948" y="55374"/>
                  </a:lnTo>
                  <a:lnTo>
                    <a:pt x="27543" y="55989"/>
                  </a:lnTo>
                  <a:lnTo>
                    <a:pt x="28100" y="56623"/>
                  </a:lnTo>
                  <a:lnTo>
                    <a:pt x="28657" y="57276"/>
                  </a:lnTo>
                  <a:lnTo>
                    <a:pt x="29195" y="57948"/>
                  </a:lnTo>
                  <a:lnTo>
                    <a:pt x="29733" y="58659"/>
                  </a:lnTo>
                  <a:lnTo>
                    <a:pt x="30251" y="59389"/>
                  </a:lnTo>
                  <a:lnTo>
                    <a:pt x="30770" y="60138"/>
                  </a:lnTo>
                  <a:lnTo>
                    <a:pt x="31192" y="60829"/>
                  </a:lnTo>
                  <a:lnTo>
                    <a:pt x="31615" y="61540"/>
                  </a:lnTo>
                  <a:lnTo>
                    <a:pt x="32037" y="62250"/>
                  </a:lnTo>
                  <a:lnTo>
                    <a:pt x="32422" y="62961"/>
                  </a:lnTo>
                  <a:lnTo>
                    <a:pt x="32806" y="63672"/>
                  </a:lnTo>
                  <a:lnTo>
                    <a:pt x="33190" y="64402"/>
                  </a:lnTo>
                  <a:lnTo>
                    <a:pt x="33536" y="65131"/>
                  </a:lnTo>
                  <a:lnTo>
                    <a:pt x="33901" y="65861"/>
                  </a:lnTo>
                  <a:lnTo>
                    <a:pt x="33901" y="65861"/>
                  </a:lnTo>
                  <a:lnTo>
                    <a:pt x="33536" y="65516"/>
                  </a:lnTo>
                  <a:lnTo>
                    <a:pt x="33151" y="65170"/>
                  </a:lnTo>
                  <a:lnTo>
                    <a:pt x="32767" y="64824"/>
                  </a:lnTo>
                  <a:lnTo>
                    <a:pt x="32383" y="64517"/>
                  </a:lnTo>
                  <a:lnTo>
                    <a:pt x="31980" y="64210"/>
                  </a:lnTo>
                  <a:lnTo>
                    <a:pt x="31557" y="63902"/>
                  </a:lnTo>
                  <a:lnTo>
                    <a:pt x="31154" y="63614"/>
                  </a:lnTo>
                  <a:lnTo>
                    <a:pt x="30712" y="63345"/>
                  </a:lnTo>
                  <a:lnTo>
                    <a:pt x="30693" y="63288"/>
                  </a:lnTo>
                  <a:lnTo>
                    <a:pt x="30655" y="63230"/>
                  </a:lnTo>
                  <a:lnTo>
                    <a:pt x="29598" y="62135"/>
                  </a:lnTo>
                  <a:lnTo>
                    <a:pt x="28503" y="60944"/>
                  </a:lnTo>
                  <a:lnTo>
                    <a:pt x="27370" y="59696"/>
                  </a:lnTo>
                  <a:lnTo>
                    <a:pt x="26179" y="58447"/>
                  </a:lnTo>
                  <a:lnTo>
                    <a:pt x="25565" y="57814"/>
                  </a:lnTo>
                  <a:lnTo>
                    <a:pt x="24931" y="57199"/>
                  </a:lnTo>
                  <a:lnTo>
                    <a:pt x="24297" y="56584"/>
                  </a:lnTo>
                  <a:lnTo>
                    <a:pt x="23663" y="55970"/>
                  </a:lnTo>
                  <a:lnTo>
                    <a:pt x="23010" y="55393"/>
                  </a:lnTo>
                  <a:lnTo>
                    <a:pt x="22338" y="54836"/>
                  </a:lnTo>
                  <a:lnTo>
                    <a:pt x="21666" y="54299"/>
                  </a:lnTo>
                  <a:lnTo>
                    <a:pt x="20974" y="53799"/>
                  </a:lnTo>
                  <a:lnTo>
                    <a:pt x="20283" y="53319"/>
                  </a:lnTo>
                  <a:lnTo>
                    <a:pt x="19572" y="52877"/>
                  </a:lnTo>
                  <a:lnTo>
                    <a:pt x="18861" y="52493"/>
                  </a:lnTo>
                  <a:lnTo>
                    <a:pt x="18151" y="52128"/>
                  </a:lnTo>
                  <a:lnTo>
                    <a:pt x="17786" y="51975"/>
                  </a:lnTo>
                  <a:lnTo>
                    <a:pt x="17421" y="51821"/>
                  </a:lnTo>
                  <a:lnTo>
                    <a:pt x="17037" y="51686"/>
                  </a:lnTo>
                  <a:lnTo>
                    <a:pt x="16672" y="51571"/>
                  </a:lnTo>
                  <a:lnTo>
                    <a:pt x="16307" y="51475"/>
                  </a:lnTo>
                  <a:lnTo>
                    <a:pt x="15923" y="51379"/>
                  </a:lnTo>
                  <a:lnTo>
                    <a:pt x="15558" y="51302"/>
                  </a:lnTo>
                  <a:lnTo>
                    <a:pt x="15174" y="51245"/>
                  </a:lnTo>
                  <a:lnTo>
                    <a:pt x="14789" y="51206"/>
                  </a:lnTo>
                  <a:lnTo>
                    <a:pt x="14425" y="51168"/>
                  </a:lnTo>
                  <a:lnTo>
                    <a:pt x="13656" y="51168"/>
                  </a:lnTo>
                  <a:lnTo>
                    <a:pt x="13272" y="51187"/>
                  </a:lnTo>
                  <a:lnTo>
                    <a:pt x="12869" y="51225"/>
                  </a:lnTo>
                  <a:lnTo>
                    <a:pt x="12485" y="51302"/>
                  </a:lnTo>
                  <a:lnTo>
                    <a:pt x="12100" y="51379"/>
                  </a:lnTo>
                  <a:lnTo>
                    <a:pt x="11697" y="51475"/>
                  </a:lnTo>
                  <a:lnTo>
                    <a:pt x="11313" y="51590"/>
                  </a:lnTo>
                  <a:lnTo>
                    <a:pt x="10910" y="51744"/>
                  </a:lnTo>
                  <a:lnTo>
                    <a:pt x="10526" y="51898"/>
                  </a:lnTo>
                  <a:lnTo>
                    <a:pt x="10122" y="52090"/>
                  </a:lnTo>
                  <a:lnTo>
                    <a:pt x="9719" y="52282"/>
                  </a:lnTo>
                  <a:lnTo>
                    <a:pt x="9315" y="52512"/>
                  </a:lnTo>
                  <a:lnTo>
                    <a:pt x="8931" y="52781"/>
                  </a:lnTo>
                  <a:lnTo>
                    <a:pt x="8893" y="52743"/>
                  </a:lnTo>
                  <a:lnTo>
                    <a:pt x="8854" y="52724"/>
                  </a:lnTo>
                  <a:lnTo>
                    <a:pt x="8797" y="52704"/>
                  </a:lnTo>
                  <a:lnTo>
                    <a:pt x="8758" y="52724"/>
                  </a:lnTo>
                  <a:lnTo>
                    <a:pt x="8720" y="52743"/>
                  </a:lnTo>
                  <a:lnTo>
                    <a:pt x="8701" y="52781"/>
                  </a:lnTo>
                  <a:lnTo>
                    <a:pt x="8682" y="52820"/>
                  </a:lnTo>
                  <a:lnTo>
                    <a:pt x="8682" y="52877"/>
                  </a:lnTo>
                  <a:lnTo>
                    <a:pt x="8701" y="52916"/>
                  </a:lnTo>
                  <a:lnTo>
                    <a:pt x="8374" y="53127"/>
                  </a:lnTo>
                  <a:lnTo>
                    <a:pt x="8336" y="53185"/>
                  </a:lnTo>
                  <a:lnTo>
                    <a:pt x="8297" y="53223"/>
                  </a:lnTo>
                  <a:lnTo>
                    <a:pt x="8278" y="53281"/>
                  </a:lnTo>
                  <a:lnTo>
                    <a:pt x="8259" y="53319"/>
                  </a:lnTo>
                  <a:lnTo>
                    <a:pt x="8278" y="53434"/>
                  </a:lnTo>
                  <a:lnTo>
                    <a:pt x="8317" y="53530"/>
                  </a:lnTo>
                  <a:lnTo>
                    <a:pt x="8394" y="53607"/>
                  </a:lnTo>
                  <a:lnTo>
                    <a:pt x="8470" y="53646"/>
                  </a:lnTo>
                  <a:lnTo>
                    <a:pt x="8528" y="53665"/>
                  </a:lnTo>
                  <a:lnTo>
                    <a:pt x="8586" y="53646"/>
                  </a:lnTo>
                  <a:lnTo>
                    <a:pt x="8624" y="53626"/>
                  </a:lnTo>
                  <a:lnTo>
                    <a:pt x="8682" y="53607"/>
                  </a:lnTo>
                  <a:lnTo>
                    <a:pt x="9066" y="53338"/>
                  </a:lnTo>
                  <a:lnTo>
                    <a:pt x="10141" y="54471"/>
                  </a:lnTo>
                  <a:lnTo>
                    <a:pt x="11236" y="55585"/>
                  </a:lnTo>
                  <a:lnTo>
                    <a:pt x="11793" y="56123"/>
                  </a:lnTo>
                  <a:lnTo>
                    <a:pt x="12369" y="56661"/>
                  </a:lnTo>
                  <a:lnTo>
                    <a:pt x="12946" y="57180"/>
                  </a:lnTo>
                  <a:lnTo>
                    <a:pt x="13522" y="57698"/>
                  </a:lnTo>
                  <a:lnTo>
                    <a:pt x="14117" y="58198"/>
                  </a:lnTo>
                  <a:lnTo>
                    <a:pt x="14713" y="58697"/>
                  </a:lnTo>
                  <a:lnTo>
                    <a:pt x="15327" y="59177"/>
                  </a:lnTo>
                  <a:lnTo>
                    <a:pt x="15961" y="59638"/>
                  </a:lnTo>
                  <a:lnTo>
                    <a:pt x="16576" y="60099"/>
                  </a:lnTo>
                  <a:lnTo>
                    <a:pt x="17229" y="60541"/>
                  </a:lnTo>
                  <a:lnTo>
                    <a:pt x="17863" y="60963"/>
                  </a:lnTo>
                  <a:lnTo>
                    <a:pt x="18535" y="61386"/>
                  </a:lnTo>
                  <a:lnTo>
                    <a:pt x="18881" y="61578"/>
                  </a:lnTo>
                  <a:lnTo>
                    <a:pt x="19226" y="61770"/>
                  </a:lnTo>
                  <a:lnTo>
                    <a:pt x="19591" y="61924"/>
                  </a:lnTo>
                  <a:lnTo>
                    <a:pt x="19956" y="62078"/>
                  </a:lnTo>
                  <a:lnTo>
                    <a:pt x="20302" y="62212"/>
                  </a:lnTo>
                  <a:lnTo>
                    <a:pt x="20667" y="62308"/>
                  </a:lnTo>
                  <a:lnTo>
                    <a:pt x="21032" y="62404"/>
                  </a:lnTo>
                  <a:lnTo>
                    <a:pt x="21397" y="62500"/>
                  </a:lnTo>
                  <a:lnTo>
                    <a:pt x="22127" y="62635"/>
                  </a:lnTo>
                  <a:lnTo>
                    <a:pt x="22876" y="62731"/>
                  </a:lnTo>
                  <a:lnTo>
                    <a:pt x="23625" y="62788"/>
                  </a:lnTo>
                  <a:lnTo>
                    <a:pt x="24374" y="62827"/>
                  </a:lnTo>
                  <a:lnTo>
                    <a:pt x="25872" y="62903"/>
                  </a:lnTo>
                  <a:lnTo>
                    <a:pt x="26621" y="62961"/>
                  </a:lnTo>
                  <a:lnTo>
                    <a:pt x="27370" y="63019"/>
                  </a:lnTo>
                  <a:lnTo>
                    <a:pt x="28100" y="63115"/>
                  </a:lnTo>
                  <a:lnTo>
                    <a:pt x="28484" y="63172"/>
                  </a:lnTo>
                  <a:lnTo>
                    <a:pt x="28849" y="63249"/>
                  </a:lnTo>
                  <a:lnTo>
                    <a:pt x="29214" y="63345"/>
                  </a:lnTo>
                  <a:lnTo>
                    <a:pt x="29598" y="63441"/>
                  </a:lnTo>
                  <a:lnTo>
                    <a:pt x="29963" y="63556"/>
                  </a:lnTo>
                  <a:lnTo>
                    <a:pt x="30328" y="63691"/>
                  </a:lnTo>
                  <a:lnTo>
                    <a:pt x="30424" y="63710"/>
                  </a:lnTo>
                  <a:lnTo>
                    <a:pt x="30501" y="63710"/>
                  </a:lnTo>
                  <a:lnTo>
                    <a:pt x="31000" y="64037"/>
                  </a:lnTo>
                  <a:lnTo>
                    <a:pt x="31519" y="64382"/>
                  </a:lnTo>
                  <a:lnTo>
                    <a:pt x="31999" y="64728"/>
                  </a:lnTo>
                  <a:lnTo>
                    <a:pt x="32498" y="65112"/>
                  </a:lnTo>
                  <a:lnTo>
                    <a:pt x="32959" y="65496"/>
                  </a:lnTo>
                  <a:lnTo>
                    <a:pt x="33420" y="65900"/>
                  </a:lnTo>
                  <a:lnTo>
                    <a:pt x="33881" y="66322"/>
                  </a:lnTo>
                  <a:lnTo>
                    <a:pt x="34304" y="66764"/>
                  </a:lnTo>
                  <a:lnTo>
                    <a:pt x="34688" y="67628"/>
                  </a:lnTo>
                  <a:lnTo>
                    <a:pt x="35053" y="68473"/>
                  </a:lnTo>
                  <a:lnTo>
                    <a:pt x="35399" y="69338"/>
                  </a:lnTo>
                  <a:lnTo>
                    <a:pt x="35725" y="70202"/>
                  </a:lnTo>
                  <a:lnTo>
                    <a:pt x="36378" y="71950"/>
                  </a:lnTo>
                  <a:lnTo>
                    <a:pt x="36993" y="73698"/>
                  </a:lnTo>
                  <a:lnTo>
                    <a:pt x="37051" y="73794"/>
                  </a:lnTo>
                  <a:lnTo>
                    <a:pt x="37127" y="73832"/>
                  </a:lnTo>
                  <a:lnTo>
                    <a:pt x="37204" y="73851"/>
                  </a:lnTo>
                  <a:lnTo>
                    <a:pt x="37300" y="73851"/>
                  </a:lnTo>
                  <a:lnTo>
                    <a:pt x="37377" y="73813"/>
                  </a:lnTo>
                  <a:lnTo>
                    <a:pt x="37435" y="73736"/>
                  </a:lnTo>
                  <a:lnTo>
                    <a:pt x="37454" y="73659"/>
                  </a:lnTo>
                  <a:lnTo>
                    <a:pt x="37454" y="73563"/>
                  </a:lnTo>
                  <a:lnTo>
                    <a:pt x="37051" y="72353"/>
                  </a:lnTo>
                  <a:lnTo>
                    <a:pt x="36647" y="71143"/>
                  </a:lnTo>
                  <a:lnTo>
                    <a:pt x="36205" y="69952"/>
                  </a:lnTo>
                  <a:lnTo>
                    <a:pt x="35764" y="68742"/>
                  </a:lnTo>
                  <a:lnTo>
                    <a:pt x="35283" y="67552"/>
                  </a:lnTo>
                  <a:lnTo>
                    <a:pt x="34765" y="66361"/>
                  </a:lnTo>
                  <a:lnTo>
                    <a:pt x="34246" y="65170"/>
                  </a:lnTo>
                  <a:lnTo>
                    <a:pt x="33670" y="63998"/>
                  </a:lnTo>
                  <a:lnTo>
                    <a:pt x="33094" y="62846"/>
                  </a:lnTo>
                  <a:lnTo>
                    <a:pt x="32460" y="61713"/>
                  </a:lnTo>
                  <a:lnTo>
                    <a:pt x="31807" y="60599"/>
                  </a:lnTo>
                  <a:lnTo>
                    <a:pt x="31135" y="59504"/>
                  </a:lnTo>
                  <a:lnTo>
                    <a:pt x="30405" y="58428"/>
                  </a:lnTo>
                  <a:lnTo>
                    <a:pt x="30040" y="57910"/>
                  </a:lnTo>
                  <a:lnTo>
                    <a:pt x="29656" y="57391"/>
                  </a:lnTo>
                  <a:lnTo>
                    <a:pt x="29272" y="56872"/>
                  </a:lnTo>
                  <a:lnTo>
                    <a:pt x="28868" y="56373"/>
                  </a:lnTo>
                  <a:lnTo>
                    <a:pt x="28465" y="55874"/>
                  </a:lnTo>
                  <a:lnTo>
                    <a:pt x="28042" y="55393"/>
                  </a:lnTo>
                  <a:lnTo>
                    <a:pt x="27812" y="54433"/>
                  </a:lnTo>
                  <a:lnTo>
                    <a:pt x="27601" y="53473"/>
                  </a:lnTo>
                  <a:lnTo>
                    <a:pt x="27409" y="52512"/>
                  </a:lnTo>
                  <a:lnTo>
                    <a:pt x="27255" y="51571"/>
                  </a:lnTo>
                  <a:lnTo>
                    <a:pt x="27601" y="51014"/>
                  </a:lnTo>
                  <a:lnTo>
                    <a:pt x="27927" y="50457"/>
                  </a:lnTo>
                  <a:lnTo>
                    <a:pt x="28234" y="49900"/>
                  </a:lnTo>
                  <a:lnTo>
                    <a:pt x="28523" y="49324"/>
                  </a:lnTo>
                  <a:lnTo>
                    <a:pt x="28791" y="48748"/>
                  </a:lnTo>
                  <a:lnTo>
                    <a:pt x="29060" y="48172"/>
                  </a:lnTo>
                  <a:lnTo>
                    <a:pt x="29310" y="47595"/>
                  </a:lnTo>
                  <a:lnTo>
                    <a:pt x="29541" y="47000"/>
                  </a:lnTo>
                  <a:lnTo>
                    <a:pt x="29982" y="45828"/>
                  </a:lnTo>
                  <a:lnTo>
                    <a:pt x="30405" y="44618"/>
                  </a:lnTo>
                  <a:lnTo>
                    <a:pt x="31192" y="42217"/>
                  </a:lnTo>
                  <a:lnTo>
                    <a:pt x="32018" y="43831"/>
                  </a:lnTo>
                  <a:lnTo>
                    <a:pt x="32806" y="45444"/>
                  </a:lnTo>
                  <a:lnTo>
                    <a:pt x="33593" y="47077"/>
                  </a:lnTo>
                  <a:lnTo>
                    <a:pt x="34342" y="48729"/>
                  </a:lnTo>
                  <a:lnTo>
                    <a:pt x="34688" y="49574"/>
                  </a:lnTo>
                  <a:lnTo>
                    <a:pt x="35034" y="50400"/>
                  </a:lnTo>
                  <a:lnTo>
                    <a:pt x="35360" y="51245"/>
                  </a:lnTo>
                  <a:lnTo>
                    <a:pt x="35687" y="52090"/>
                  </a:lnTo>
                  <a:lnTo>
                    <a:pt x="35975" y="52954"/>
                  </a:lnTo>
                  <a:lnTo>
                    <a:pt x="36263" y="53799"/>
                  </a:lnTo>
                  <a:lnTo>
                    <a:pt x="36532" y="54683"/>
                  </a:lnTo>
                  <a:lnTo>
                    <a:pt x="36782" y="55547"/>
                  </a:lnTo>
                  <a:lnTo>
                    <a:pt x="36878" y="55950"/>
                  </a:lnTo>
                  <a:lnTo>
                    <a:pt x="36474" y="55682"/>
                  </a:lnTo>
                  <a:lnTo>
                    <a:pt x="36071" y="55374"/>
                  </a:lnTo>
                  <a:lnTo>
                    <a:pt x="35706" y="55048"/>
                  </a:lnTo>
                  <a:lnTo>
                    <a:pt x="35322" y="54721"/>
                  </a:lnTo>
                  <a:lnTo>
                    <a:pt x="34611" y="54030"/>
                  </a:lnTo>
                  <a:lnTo>
                    <a:pt x="33920" y="53319"/>
                  </a:lnTo>
                  <a:lnTo>
                    <a:pt x="33209" y="52608"/>
                  </a:lnTo>
                  <a:lnTo>
                    <a:pt x="32518" y="51898"/>
                  </a:lnTo>
                  <a:lnTo>
                    <a:pt x="32153" y="51552"/>
                  </a:lnTo>
                  <a:lnTo>
                    <a:pt x="31788" y="51206"/>
                  </a:lnTo>
                  <a:lnTo>
                    <a:pt x="31404" y="50899"/>
                  </a:lnTo>
                  <a:lnTo>
                    <a:pt x="31000" y="50592"/>
                  </a:lnTo>
                  <a:lnTo>
                    <a:pt x="30943" y="50553"/>
                  </a:lnTo>
                  <a:lnTo>
                    <a:pt x="30847" y="50553"/>
                  </a:lnTo>
                  <a:lnTo>
                    <a:pt x="30789" y="50592"/>
                  </a:lnTo>
                  <a:lnTo>
                    <a:pt x="30770" y="50630"/>
                  </a:lnTo>
                  <a:lnTo>
                    <a:pt x="30751" y="50668"/>
                  </a:lnTo>
                  <a:lnTo>
                    <a:pt x="30751" y="50726"/>
                  </a:lnTo>
                  <a:lnTo>
                    <a:pt x="30693" y="50688"/>
                  </a:lnTo>
                  <a:lnTo>
                    <a:pt x="30520" y="50688"/>
                  </a:lnTo>
                  <a:lnTo>
                    <a:pt x="30424" y="50726"/>
                  </a:lnTo>
                  <a:lnTo>
                    <a:pt x="30328" y="50784"/>
                  </a:lnTo>
                  <a:lnTo>
                    <a:pt x="30251" y="50880"/>
                  </a:lnTo>
                  <a:lnTo>
                    <a:pt x="30213" y="50995"/>
                  </a:lnTo>
                  <a:lnTo>
                    <a:pt x="30213" y="51053"/>
                  </a:lnTo>
                  <a:lnTo>
                    <a:pt x="30232" y="51110"/>
                  </a:lnTo>
                  <a:lnTo>
                    <a:pt x="30251" y="51168"/>
                  </a:lnTo>
                  <a:lnTo>
                    <a:pt x="30290" y="51225"/>
                  </a:lnTo>
                  <a:lnTo>
                    <a:pt x="30347" y="51283"/>
                  </a:lnTo>
                  <a:lnTo>
                    <a:pt x="30482" y="51456"/>
                  </a:lnTo>
                  <a:lnTo>
                    <a:pt x="30616" y="51571"/>
                  </a:lnTo>
                  <a:lnTo>
                    <a:pt x="30770" y="51686"/>
                  </a:lnTo>
                  <a:lnTo>
                    <a:pt x="30923" y="51782"/>
                  </a:lnTo>
                  <a:lnTo>
                    <a:pt x="30981" y="51879"/>
                  </a:lnTo>
                  <a:lnTo>
                    <a:pt x="31039" y="51955"/>
                  </a:lnTo>
                  <a:lnTo>
                    <a:pt x="31077" y="52051"/>
                  </a:lnTo>
                  <a:lnTo>
                    <a:pt x="31135" y="52109"/>
                  </a:lnTo>
                  <a:lnTo>
                    <a:pt x="31192" y="52128"/>
                  </a:lnTo>
                  <a:lnTo>
                    <a:pt x="31327" y="52128"/>
                  </a:lnTo>
                  <a:lnTo>
                    <a:pt x="31404" y="52090"/>
                  </a:lnTo>
                  <a:lnTo>
                    <a:pt x="31461" y="52032"/>
                  </a:lnTo>
                  <a:lnTo>
                    <a:pt x="31500" y="51975"/>
                  </a:lnTo>
                  <a:lnTo>
                    <a:pt x="31538" y="51955"/>
                  </a:lnTo>
                  <a:lnTo>
                    <a:pt x="31576" y="51936"/>
                  </a:lnTo>
                  <a:lnTo>
                    <a:pt x="31634" y="51859"/>
                  </a:lnTo>
                  <a:lnTo>
                    <a:pt x="31634" y="51821"/>
                  </a:lnTo>
                  <a:lnTo>
                    <a:pt x="31634" y="51782"/>
                  </a:lnTo>
                  <a:lnTo>
                    <a:pt x="31615" y="51744"/>
                  </a:lnTo>
                  <a:lnTo>
                    <a:pt x="31596" y="51706"/>
                  </a:lnTo>
                  <a:lnTo>
                    <a:pt x="31442" y="51552"/>
                  </a:lnTo>
                  <a:lnTo>
                    <a:pt x="31308" y="51341"/>
                  </a:lnTo>
                  <a:lnTo>
                    <a:pt x="31173" y="51149"/>
                  </a:lnTo>
                  <a:lnTo>
                    <a:pt x="31154" y="51110"/>
                  </a:lnTo>
                  <a:lnTo>
                    <a:pt x="31154" y="51091"/>
                  </a:lnTo>
                  <a:lnTo>
                    <a:pt x="31173" y="51072"/>
                  </a:lnTo>
                  <a:lnTo>
                    <a:pt x="31192" y="51091"/>
                  </a:lnTo>
                  <a:lnTo>
                    <a:pt x="31288" y="51168"/>
                  </a:lnTo>
                  <a:lnTo>
                    <a:pt x="31404" y="51264"/>
                  </a:lnTo>
                  <a:lnTo>
                    <a:pt x="31788" y="51648"/>
                  </a:lnTo>
                  <a:lnTo>
                    <a:pt x="32268" y="52109"/>
                  </a:lnTo>
                  <a:lnTo>
                    <a:pt x="32729" y="52589"/>
                  </a:lnTo>
                  <a:lnTo>
                    <a:pt x="33651" y="53569"/>
                  </a:lnTo>
                  <a:lnTo>
                    <a:pt x="34419" y="54375"/>
                  </a:lnTo>
                  <a:lnTo>
                    <a:pt x="34822" y="54760"/>
                  </a:lnTo>
                  <a:lnTo>
                    <a:pt x="35226" y="55144"/>
                  </a:lnTo>
                  <a:lnTo>
                    <a:pt x="35629" y="55509"/>
                  </a:lnTo>
                  <a:lnTo>
                    <a:pt x="36071" y="55835"/>
                  </a:lnTo>
                  <a:lnTo>
                    <a:pt x="36532" y="56162"/>
                  </a:lnTo>
                  <a:lnTo>
                    <a:pt x="36993" y="56450"/>
                  </a:lnTo>
                  <a:lnTo>
                    <a:pt x="37204" y="57410"/>
                  </a:lnTo>
                  <a:lnTo>
                    <a:pt x="37396" y="58351"/>
                  </a:lnTo>
                  <a:lnTo>
                    <a:pt x="37550" y="59312"/>
                  </a:lnTo>
                  <a:lnTo>
                    <a:pt x="37684" y="60272"/>
                  </a:lnTo>
                  <a:lnTo>
                    <a:pt x="37780" y="61213"/>
                  </a:lnTo>
                  <a:lnTo>
                    <a:pt x="37876" y="62174"/>
                  </a:lnTo>
                  <a:lnTo>
                    <a:pt x="37934" y="63134"/>
                  </a:lnTo>
                  <a:lnTo>
                    <a:pt x="37972" y="64113"/>
                  </a:lnTo>
                  <a:lnTo>
                    <a:pt x="37992" y="65074"/>
                  </a:lnTo>
                  <a:lnTo>
                    <a:pt x="37992" y="66034"/>
                  </a:lnTo>
                  <a:lnTo>
                    <a:pt x="37972" y="66995"/>
                  </a:lnTo>
                  <a:lnTo>
                    <a:pt x="37934" y="67955"/>
                  </a:lnTo>
                  <a:lnTo>
                    <a:pt x="37896" y="68934"/>
                  </a:lnTo>
                  <a:lnTo>
                    <a:pt x="37819" y="69895"/>
                  </a:lnTo>
                  <a:lnTo>
                    <a:pt x="37665" y="71816"/>
                  </a:lnTo>
                  <a:lnTo>
                    <a:pt x="37511" y="73775"/>
                  </a:lnTo>
                  <a:lnTo>
                    <a:pt x="37492" y="73832"/>
                  </a:lnTo>
                  <a:lnTo>
                    <a:pt x="37473" y="73909"/>
                  </a:lnTo>
                  <a:lnTo>
                    <a:pt x="37454" y="74485"/>
                  </a:lnTo>
                  <a:lnTo>
                    <a:pt x="37435" y="74543"/>
                  </a:lnTo>
                  <a:lnTo>
                    <a:pt x="37454" y="74601"/>
                  </a:lnTo>
                  <a:lnTo>
                    <a:pt x="37339" y="76214"/>
                  </a:lnTo>
                  <a:lnTo>
                    <a:pt x="37281" y="77827"/>
                  </a:lnTo>
                  <a:lnTo>
                    <a:pt x="37243" y="79441"/>
                  </a:lnTo>
                  <a:lnTo>
                    <a:pt x="37243" y="81054"/>
                  </a:lnTo>
                  <a:lnTo>
                    <a:pt x="37262" y="81861"/>
                  </a:lnTo>
                  <a:lnTo>
                    <a:pt x="37300" y="82648"/>
                  </a:lnTo>
                  <a:lnTo>
                    <a:pt x="37339" y="83455"/>
                  </a:lnTo>
                  <a:lnTo>
                    <a:pt x="37396" y="84243"/>
                  </a:lnTo>
                  <a:lnTo>
                    <a:pt x="37473" y="85030"/>
                  </a:lnTo>
                  <a:lnTo>
                    <a:pt x="37569" y="85837"/>
                  </a:lnTo>
                  <a:lnTo>
                    <a:pt x="37684" y="86605"/>
                  </a:lnTo>
                  <a:lnTo>
                    <a:pt x="37800" y="87393"/>
                  </a:lnTo>
                  <a:lnTo>
                    <a:pt x="37953" y="88180"/>
                  </a:lnTo>
                  <a:lnTo>
                    <a:pt x="38107" y="88948"/>
                  </a:lnTo>
                  <a:lnTo>
                    <a:pt x="38299" y="89717"/>
                  </a:lnTo>
                  <a:lnTo>
                    <a:pt x="38491" y="90466"/>
                  </a:lnTo>
                  <a:lnTo>
                    <a:pt x="38722" y="91234"/>
                  </a:lnTo>
                  <a:lnTo>
                    <a:pt x="38952" y="91983"/>
                  </a:lnTo>
                  <a:lnTo>
                    <a:pt x="39221" y="92713"/>
                  </a:lnTo>
                  <a:lnTo>
                    <a:pt x="39509" y="93462"/>
                  </a:lnTo>
                  <a:lnTo>
                    <a:pt x="39836" y="94192"/>
                  </a:lnTo>
                  <a:lnTo>
                    <a:pt x="40181" y="94903"/>
                  </a:lnTo>
                  <a:lnTo>
                    <a:pt x="40527" y="95613"/>
                  </a:lnTo>
                  <a:lnTo>
                    <a:pt x="40930" y="96324"/>
                  </a:lnTo>
                  <a:lnTo>
                    <a:pt x="41353" y="97015"/>
                  </a:lnTo>
                  <a:lnTo>
                    <a:pt x="41795" y="97707"/>
                  </a:lnTo>
                  <a:lnTo>
                    <a:pt x="42275" y="98379"/>
                  </a:lnTo>
                  <a:lnTo>
                    <a:pt x="42774" y="99051"/>
                  </a:lnTo>
                  <a:lnTo>
                    <a:pt x="42813" y="99090"/>
                  </a:lnTo>
                  <a:lnTo>
                    <a:pt x="42851" y="99128"/>
                  </a:lnTo>
                  <a:lnTo>
                    <a:pt x="42966" y="99147"/>
                  </a:lnTo>
                  <a:lnTo>
                    <a:pt x="43062" y="99147"/>
                  </a:lnTo>
                  <a:lnTo>
                    <a:pt x="43158" y="99109"/>
                  </a:lnTo>
                  <a:lnTo>
                    <a:pt x="43235" y="99032"/>
                  </a:lnTo>
                  <a:lnTo>
                    <a:pt x="43274" y="98955"/>
                  </a:lnTo>
                  <a:lnTo>
                    <a:pt x="43274" y="98898"/>
                  </a:lnTo>
                  <a:lnTo>
                    <a:pt x="43274" y="98859"/>
                  </a:lnTo>
                  <a:lnTo>
                    <a:pt x="43254" y="98802"/>
                  </a:lnTo>
                  <a:lnTo>
                    <a:pt x="43216" y="98744"/>
                  </a:lnTo>
                  <a:lnTo>
                    <a:pt x="42851" y="98264"/>
                  </a:lnTo>
                  <a:lnTo>
                    <a:pt x="42505" y="97784"/>
                  </a:lnTo>
                  <a:lnTo>
                    <a:pt x="42179" y="97303"/>
                  </a:lnTo>
                  <a:lnTo>
                    <a:pt x="41872" y="96804"/>
                  </a:lnTo>
                  <a:lnTo>
                    <a:pt x="41564" y="96324"/>
                  </a:lnTo>
                  <a:lnTo>
                    <a:pt x="41276" y="95824"/>
                  </a:lnTo>
                  <a:lnTo>
                    <a:pt x="41007" y="95325"/>
                  </a:lnTo>
                  <a:lnTo>
                    <a:pt x="40757" y="94826"/>
                  </a:lnTo>
                  <a:lnTo>
                    <a:pt x="40508" y="94307"/>
                  </a:lnTo>
                  <a:lnTo>
                    <a:pt x="40277" y="93808"/>
                  </a:lnTo>
                  <a:lnTo>
                    <a:pt x="40066" y="93289"/>
                  </a:lnTo>
                  <a:lnTo>
                    <a:pt x="39855" y="92771"/>
                  </a:lnTo>
                  <a:lnTo>
                    <a:pt x="39682" y="92252"/>
                  </a:lnTo>
                  <a:lnTo>
                    <a:pt x="39490" y="91733"/>
                  </a:lnTo>
                  <a:lnTo>
                    <a:pt x="39336" y="91215"/>
                  </a:lnTo>
                  <a:lnTo>
                    <a:pt x="39183" y="90696"/>
                  </a:lnTo>
                  <a:lnTo>
                    <a:pt x="38894" y="89640"/>
                  </a:lnTo>
                  <a:lnTo>
                    <a:pt x="38664" y="88564"/>
                  </a:lnTo>
                  <a:lnTo>
                    <a:pt x="38472" y="87508"/>
                  </a:lnTo>
                  <a:lnTo>
                    <a:pt x="38318" y="86413"/>
                  </a:lnTo>
                  <a:lnTo>
                    <a:pt x="38184" y="85337"/>
                  </a:lnTo>
                  <a:lnTo>
                    <a:pt x="38107" y="84243"/>
                  </a:lnTo>
                  <a:lnTo>
                    <a:pt x="38030" y="83129"/>
                  </a:lnTo>
                  <a:lnTo>
                    <a:pt x="37992" y="82034"/>
                  </a:lnTo>
                  <a:lnTo>
                    <a:pt x="38261" y="81880"/>
                  </a:lnTo>
                  <a:lnTo>
                    <a:pt x="38491" y="81726"/>
                  </a:lnTo>
                  <a:lnTo>
                    <a:pt x="38702" y="81534"/>
                  </a:lnTo>
                  <a:lnTo>
                    <a:pt x="38894" y="81323"/>
                  </a:lnTo>
                  <a:lnTo>
                    <a:pt x="39067" y="81093"/>
                  </a:lnTo>
                  <a:lnTo>
                    <a:pt x="39221" y="80843"/>
                  </a:lnTo>
                  <a:lnTo>
                    <a:pt x="39375" y="80593"/>
                  </a:lnTo>
                  <a:lnTo>
                    <a:pt x="39509" y="80324"/>
                  </a:lnTo>
                  <a:lnTo>
                    <a:pt x="39740" y="79767"/>
                  </a:lnTo>
                  <a:lnTo>
                    <a:pt x="39951" y="79172"/>
                  </a:lnTo>
                  <a:lnTo>
                    <a:pt x="40162" y="78596"/>
                  </a:lnTo>
                  <a:lnTo>
                    <a:pt x="40373" y="78039"/>
                  </a:lnTo>
                  <a:lnTo>
                    <a:pt x="40546" y="78039"/>
                  </a:lnTo>
                  <a:lnTo>
                    <a:pt x="40623" y="78000"/>
                  </a:lnTo>
                  <a:lnTo>
                    <a:pt x="40700" y="77923"/>
                  </a:lnTo>
                  <a:lnTo>
                    <a:pt x="40757" y="77827"/>
                  </a:lnTo>
                  <a:lnTo>
                    <a:pt x="40796" y="77731"/>
                  </a:lnTo>
                  <a:lnTo>
                    <a:pt x="40834" y="77616"/>
                  </a:lnTo>
                  <a:lnTo>
                    <a:pt x="40834" y="77501"/>
                  </a:lnTo>
                  <a:lnTo>
                    <a:pt x="40815" y="77386"/>
                  </a:lnTo>
                  <a:lnTo>
                    <a:pt x="40815" y="77270"/>
                  </a:lnTo>
                  <a:lnTo>
                    <a:pt x="40738" y="77059"/>
                  </a:lnTo>
                  <a:lnTo>
                    <a:pt x="40719" y="76982"/>
                  </a:lnTo>
                  <a:lnTo>
                    <a:pt x="40661" y="76944"/>
                  </a:lnTo>
                  <a:lnTo>
                    <a:pt x="40604" y="76905"/>
                  </a:lnTo>
                  <a:lnTo>
                    <a:pt x="40546" y="76886"/>
                  </a:lnTo>
                  <a:lnTo>
                    <a:pt x="40469" y="76886"/>
                  </a:lnTo>
                  <a:lnTo>
                    <a:pt x="40412" y="76905"/>
                  </a:lnTo>
                  <a:lnTo>
                    <a:pt x="40354" y="76944"/>
                  </a:lnTo>
                  <a:lnTo>
                    <a:pt x="40316" y="77021"/>
                  </a:lnTo>
                  <a:lnTo>
                    <a:pt x="40066" y="77616"/>
                  </a:lnTo>
                  <a:lnTo>
                    <a:pt x="39836" y="78212"/>
                  </a:lnTo>
                  <a:lnTo>
                    <a:pt x="39394" y="79402"/>
                  </a:lnTo>
                  <a:lnTo>
                    <a:pt x="39144" y="80017"/>
                  </a:lnTo>
                  <a:lnTo>
                    <a:pt x="39010" y="80324"/>
                  </a:lnTo>
                  <a:lnTo>
                    <a:pt x="38856" y="80612"/>
                  </a:lnTo>
                  <a:lnTo>
                    <a:pt x="38683" y="80901"/>
                  </a:lnTo>
                  <a:lnTo>
                    <a:pt x="38472" y="81150"/>
                  </a:lnTo>
                  <a:lnTo>
                    <a:pt x="38241" y="81381"/>
                  </a:lnTo>
                  <a:lnTo>
                    <a:pt x="38126" y="81477"/>
                  </a:lnTo>
                  <a:lnTo>
                    <a:pt x="37992" y="81573"/>
                  </a:lnTo>
                  <a:lnTo>
                    <a:pt x="37992" y="79921"/>
                  </a:lnTo>
                  <a:lnTo>
                    <a:pt x="38030" y="78269"/>
                  </a:lnTo>
                  <a:lnTo>
                    <a:pt x="38088" y="76598"/>
                  </a:lnTo>
                  <a:lnTo>
                    <a:pt x="38184" y="74927"/>
                  </a:lnTo>
                  <a:lnTo>
                    <a:pt x="38241" y="74927"/>
                  </a:lnTo>
                  <a:lnTo>
                    <a:pt x="38299" y="74908"/>
                  </a:lnTo>
                  <a:lnTo>
                    <a:pt x="38376" y="74869"/>
                  </a:lnTo>
                  <a:lnTo>
                    <a:pt x="38414" y="74831"/>
                  </a:lnTo>
                  <a:lnTo>
                    <a:pt x="38856" y="74274"/>
                  </a:lnTo>
                  <a:lnTo>
                    <a:pt x="39259" y="73717"/>
                  </a:lnTo>
                  <a:lnTo>
                    <a:pt x="39643" y="73160"/>
                  </a:lnTo>
                  <a:lnTo>
                    <a:pt x="39989" y="72584"/>
                  </a:lnTo>
                  <a:lnTo>
                    <a:pt x="40316" y="72008"/>
                  </a:lnTo>
                  <a:lnTo>
                    <a:pt x="40642" y="71412"/>
                  </a:lnTo>
                  <a:lnTo>
                    <a:pt x="40930" y="70817"/>
                  </a:lnTo>
                  <a:lnTo>
                    <a:pt x="41199" y="70202"/>
                  </a:lnTo>
                  <a:lnTo>
                    <a:pt x="41449" y="69588"/>
                  </a:lnTo>
                  <a:lnTo>
                    <a:pt x="41699" y="68973"/>
                  </a:lnTo>
                  <a:lnTo>
                    <a:pt x="41910" y="68339"/>
                  </a:lnTo>
                  <a:lnTo>
                    <a:pt x="42121" y="67705"/>
                  </a:lnTo>
                  <a:lnTo>
                    <a:pt x="42313" y="67071"/>
                  </a:lnTo>
                  <a:lnTo>
                    <a:pt x="42505" y="66418"/>
                  </a:lnTo>
                  <a:lnTo>
                    <a:pt x="42832" y="65131"/>
                  </a:lnTo>
                  <a:lnTo>
                    <a:pt x="42889" y="65093"/>
                  </a:lnTo>
                  <a:lnTo>
                    <a:pt x="42966" y="65055"/>
                  </a:lnTo>
                  <a:lnTo>
                    <a:pt x="43101" y="64901"/>
                  </a:lnTo>
                  <a:lnTo>
                    <a:pt x="43216" y="64728"/>
                  </a:lnTo>
                  <a:lnTo>
                    <a:pt x="43350" y="64536"/>
                  </a:lnTo>
                  <a:lnTo>
                    <a:pt x="43600" y="64152"/>
                  </a:lnTo>
                  <a:lnTo>
                    <a:pt x="43869" y="63768"/>
                  </a:lnTo>
                  <a:lnTo>
                    <a:pt x="44157" y="63403"/>
                  </a:lnTo>
                  <a:lnTo>
                    <a:pt x="44464" y="63057"/>
                  </a:lnTo>
                  <a:lnTo>
                    <a:pt x="45079" y="62346"/>
                  </a:lnTo>
                  <a:lnTo>
                    <a:pt x="45675" y="61636"/>
                  </a:lnTo>
                  <a:lnTo>
                    <a:pt x="46654" y="60406"/>
                  </a:lnTo>
                  <a:lnTo>
                    <a:pt x="47153" y="59792"/>
                  </a:lnTo>
                  <a:lnTo>
                    <a:pt x="47653" y="59196"/>
                  </a:lnTo>
                  <a:lnTo>
                    <a:pt x="47691" y="59561"/>
                  </a:lnTo>
                  <a:lnTo>
                    <a:pt x="47710" y="59619"/>
                  </a:lnTo>
                  <a:lnTo>
                    <a:pt x="47749" y="59677"/>
                  </a:lnTo>
                  <a:lnTo>
                    <a:pt x="47807" y="59715"/>
                  </a:lnTo>
                  <a:lnTo>
                    <a:pt x="47864" y="59734"/>
                  </a:lnTo>
                  <a:lnTo>
                    <a:pt x="47922" y="59734"/>
                  </a:lnTo>
                  <a:lnTo>
                    <a:pt x="47979" y="59696"/>
                  </a:lnTo>
                  <a:lnTo>
                    <a:pt x="48018" y="59657"/>
                  </a:lnTo>
                  <a:lnTo>
                    <a:pt x="48056" y="59600"/>
                  </a:lnTo>
                  <a:lnTo>
                    <a:pt x="48095" y="59350"/>
                  </a:lnTo>
                  <a:lnTo>
                    <a:pt x="48114" y="59120"/>
                  </a:lnTo>
                  <a:lnTo>
                    <a:pt x="48114" y="58889"/>
                  </a:lnTo>
                  <a:lnTo>
                    <a:pt x="48114" y="58659"/>
                  </a:lnTo>
                  <a:lnTo>
                    <a:pt x="48267" y="58486"/>
                  </a:lnTo>
                  <a:lnTo>
                    <a:pt x="48306" y="58428"/>
                  </a:lnTo>
                  <a:lnTo>
                    <a:pt x="48306" y="58371"/>
                  </a:lnTo>
                  <a:lnTo>
                    <a:pt x="48306" y="58313"/>
                  </a:lnTo>
                  <a:lnTo>
                    <a:pt x="48248" y="58255"/>
                  </a:lnTo>
                  <a:lnTo>
                    <a:pt x="47979" y="58063"/>
                  </a:lnTo>
                  <a:lnTo>
                    <a:pt x="47941" y="58044"/>
                  </a:lnTo>
                  <a:lnTo>
                    <a:pt x="47883" y="58044"/>
                  </a:lnTo>
                  <a:lnTo>
                    <a:pt x="47807" y="58063"/>
                  </a:lnTo>
                  <a:lnTo>
                    <a:pt x="47730" y="58121"/>
                  </a:lnTo>
                  <a:lnTo>
                    <a:pt x="47710" y="58159"/>
                  </a:lnTo>
                  <a:lnTo>
                    <a:pt x="47691" y="58198"/>
                  </a:lnTo>
                  <a:lnTo>
                    <a:pt x="47653" y="58524"/>
                  </a:lnTo>
                  <a:lnTo>
                    <a:pt x="47634" y="58812"/>
                  </a:lnTo>
                  <a:lnTo>
                    <a:pt x="47307" y="59120"/>
                  </a:lnTo>
                  <a:lnTo>
                    <a:pt x="47153" y="59273"/>
                  </a:lnTo>
                  <a:lnTo>
                    <a:pt x="47019" y="59389"/>
                  </a:lnTo>
                  <a:lnTo>
                    <a:pt x="46539" y="59984"/>
                  </a:lnTo>
                  <a:lnTo>
                    <a:pt x="46059" y="60579"/>
                  </a:lnTo>
                  <a:lnTo>
                    <a:pt x="45098" y="61789"/>
                  </a:lnTo>
                  <a:lnTo>
                    <a:pt x="44733" y="62250"/>
                  </a:lnTo>
                  <a:lnTo>
                    <a:pt x="44368" y="62673"/>
                  </a:lnTo>
                  <a:lnTo>
                    <a:pt x="43600" y="63556"/>
                  </a:lnTo>
                  <a:lnTo>
                    <a:pt x="43024" y="64344"/>
                  </a:lnTo>
                  <a:lnTo>
                    <a:pt x="43254" y="63249"/>
                  </a:lnTo>
                  <a:lnTo>
                    <a:pt x="43312" y="63192"/>
                  </a:lnTo>
                  <a:lnTo>
                    <a:pt x="43370" y="63134"/>
                  </a:lnTo>
                  <a:lnTo>
                    <a:pt x="43389" y="63057"/>
                  </a:lnTo>
                  <a:lnTo>
                    <a:pt x="43370" y="62961"/>
                  </a:lnTo>
                  <a:lnTo>
                    <a:pt x="43331" y="62865"/>
                  </a:lnTo>
                  <a:lnTo>
                    <a:pt x="43696" y="61002"/>
                  </a:lnTo>
                  <a:lnTo>
                    <a:pt x="44042" y="59158"/>
                  </a:lnTo>
                  <a:lnTo>
                    <a:pt x="44080" y="59139"/>
                  </a:lnTo>
                  <a:lnTo>
                    <a:pt x="44100" y="59100"/>
                  </a:lnTo>
                  <a:lnTo>
                    <a:pt x="44119" y="59062"/>
                  </a:lnTo>
                  <a:lnTo>
                    <a:pt x="44119" y="59024"/>
                  </a:lnTo>
                  <a:lnTo>
                    <a:pt x="44080" y="58908"/>
                  </a:lnTo>
                  <a:lnTo>
                    <a:pt x="44349" y="57564"/>
                  </a:lnTo>
                  <a:lnTo>
                    <a:pt x="44733" y="57391"/>
                  </a:lnTo>
                  <a:lnTo>
                    <a:pt x="45118" y="57199"/>
                  </a:lnTo>
                  <a:lnTo>
                    <a:pt x="45482" y="56968"/>
                  </a:lnTo>
                  <a:lnTo>
                    <a:pt x="45809" y="56700"/>
                  </a:lnTo>
                  <a:lnTo>
                    <a:pt x="46116" y="56431"/>
                  </a:lnTo>
                  <a:lnTo>
                    <a:pt x="46424" y="56123"/>
                  </a:lnTo>
                  <a:lnTo>
                    <a:pt x="46692" y="55816"/>
                  </a:lnTo>
                  <a:lnTo>
                    <a:pt x="46961" y="55489"/>
                  </a:lnTo>
                  <a:lnTo>
                    <a:pt x="47211" y="55144"/>
                  </a:lnTo>
                  <a:lnTo>
                    <a:pt x="47461" y="54779"/>
                  </a:lnTo>
                  <a:lnTo>
                    <a:pt x="47691" y="54414"/>
                  </a:lnTo>
                  <a:lnTo>
                    <a:pt x="47903" y="54049"/>
                  </a:lnTo>
                  <a:lnTo>
                    <a:pt x="48325" y="53281"/>
                  </a:lnTo>
                  <a:lnTo>
                    <a:pt x="48728" y="52532"/>
                  </a:lnTo>
                  <a:lnTo>
                    <a:pt x="48844" y="52532"/>
                  </a:lnTo>
                  <a:lnTo>
                    <a:pt x="48901" y="52512"/>
                  </a:lnTo>
                  <a:lnTo>
                    <a:pt x="48959" y="52455"/>
                  </a:lnTo>
                  <a:lnTo>
                    <a:pt x="49017" y="52397"/>
                  </a:lnTo>
                  <a:lnTo>
                    <a:pt x="49036" y="52416"/>
                  </a:lnTo>
                  <a:lnTo>
                    <a:pt x="49113" y="52455"/>
                  </a:lnTo>
                  <a:lnTo>
                    <a:pt x="49228" y="52455"/>
                  </a:lnTo>
                  <a:lnTo>
                    <a:pt x="49266" y="52436"/>
                  </a:lnTo>
                  <a:lnTo>
                    <a:pt x="49305" y="52416"/>
                  </a:lnTo>
                  <a:lnTo>
                    <a:pt x="49343" y="52397"/>
                  </a:lnTo>
                  <a:lnTo>
                    <a:pt x="49516" y="52378"/>
                  </a:lnTo>
                  <a:lnTo>
                    <a:pt x="49689" y="52339"/>
                  </a:lnTo>
                  <a:lnTo>
                    <a:pt x="49842" y="52301"/>
                  </a:lnTo>
                  <a:lnTo>
                    <a:pt x="50015" y="52224"/>
                  </a:lnTo>
                  <a:lnTo>
                    <a:pt x="50131" y="52147"/>
                  </a:lnTo>
                  <a:lnTo>
                    <a:pt x="50246" y="52071"/>
                  </a:lnTo>
                  <a:lnTo>
                    <a:pt x="50361" y="51975"/>
                  </a:lnTo>
                  <a:lnTo>
                    <a:pt x="50457" y="51859"/>
                  </a:lnTo>
                  <a:lnTo>
                    <a:pt x="50553" y="51725"/>
                  </a:lnTo>
                  <a:lnTo>
                    <a:pt x="50630" y="51590"/>
                  </a:lnTo>
                  <a:lnTo>
                    <a:pt x="50688" y="51456"/>
                  </a:lnTo>
                  <a:lnTo>
                    <a:pt x="50745" y="51302"/>
                  </a:lnTo>
                  <a:lnTo>
                    <a:pt x="50784" y="51168"/>
                  </a:lnTo>
                  <a:lnTo>
                    <a:pt x="50803" y="51014"/>
                  </a:lnTo>
                  <a:lnTo>
                    <a:pt x="50803" y="50861"/>
                  </a:lnTo>
                  <a:lnTo>
                    <a:pt x="50803" y="50707"/>
                  </a:lnTo>
                  <a:lnTo>
                    <a:pt x="50784" y="50572"/>
                  </a:lnTo>
                  <a:lnTo>
                    <a:pt x="50745" y="50419"/>
                  </a:lnTo>
                  <a:lnTo>
                    <a:pt x="50688" y="50284"/>
                  </a:lnTo>
                  <a:lnTo>
                    <a:pt x="50611" y="50169"/>
                  </a:lnTo>
                  <a:lnTo>
                    <a:pt x="50553" y="50073"/>
                  </a:lnTo>
                  <a:lnTo>
                    <a:pt x="50476" y="49977"/>
                  </a:lnTo>
                  <a:lnTo>
                    <a:pt x="50380" y="49900"/>
                  </a:lnTo>
                  <a:lnTo>
                    <a:pt x="50303" y="49843"/>
                  </a:lnTo>
                  <a:lnTo>
                    <a:pt x="50092" y="49747"/>
                  </a:lnTo>
                  <a:lnTo>
                    <a:pt x="49881" y="49670"/>
                  </a:lnTo>
                  <a:lnTo>
                    <a:pt x="49670" y="49650"/>
                  </a:lnTo>
                  <a:lnTo>
                    <a:pt x="49439" y="49670"/>
                  </a:lnTo>
                  <a:lnTo>
                    <a:pt x="49228" y="49708"/>
                  </a:lnTo>
                  <a:lnTo>
                    <a:pt x="49017" y="49785"/>
                  </a:lnTo>
                  <a:lnTo>
                    <a:pt x="48882" y="49881"/>
                  </a:lnTo>
                  <a:lnTo>
                    <a:pt x="48748" y="49996"/>
                  </a:lnTo>
                  <a:lnTo>
                    <a:pt x="48652" y="50131"/>
                  </a:lnTo>
                  <a:lnTo>
                    <a:pt x="48556" y="50265"/>
                  </a:lnTo>
                  <a:lnTo>
                    <a:pt x="48498" y="50438"/>
                  </a:lnTo>
                  <a:lnTo>
                    <a:pt x="48460" y="50592"/>
                  </a:lnTo>
                  <a:lnTo>
                    <a:pt x="48460" y="50764"/>
                  </a:lnTo>
                  <a:lnTo>
                    <a:pt x="48460" y="50937"/>
                  </a:lnTo>
                  <a:lnTo>
                    <a:pt x="48421" y="50957"/>
                  </a:lnTo>
                  <a:lnTo>
                    <a:pt x="48383" y="50976"/>
                  </a:lnTo>
                  <a:lnTo>
                    <a:pt x="48344" y="51014"/>
                  </a:lnTo>
                  <a:lnTo>
                    <a:pt x="48325" y="51053"/>
                  </a:lnTo>
                  <a:lnTo>
                    <a:pt x="48306" y="51187"/>
                  </a:lnTo>
                  <a:lnTo>
                    <a:pt x="48306" y="51322"/>
                  </a:lnTo>
                  <a:lnTo>
                    <a:pt x="48325" y="51456"/>
                  </a:lnTo>
                  <a:lnTo>
                    <a:pt x="48344" y="51571"/>
                  </a:lnTo>
                  <a:lnTo>
                    <a:pt x="48364" y="51686"/>
                  </a:lnTo>
                  <a:lnTo>
                    <a:pt x="48421" y="51802"/>
                  </a:lnTo>
                  <a:lnTo>
                    <a:pt x="48479" y="51917"/>
                  </a:lnTo>
                  <a:lnTo>
                    <a:pt x="48556" y="52013"/>
                  </a:lnTo>
                  <a:lnTo>
                    <a:pt x="48556" y="52032"/>
                  </a:lnTo>
                  <a:lnTo>
                    <a:pt x="48191" y="52781"/>
                  </a:lnTo>
                  <a:lnTo>
                    <a:pt x="47807" y="53550"/>
                  </a:lnTo>
                  <a:lnTo>
                    <a:pt x="47595" y="53934"/>
                  </a:lnTo>
                  <a:lnTo>
                    <a:pt x="47365" y="54299"/>
                  </a:lnTo>
                  <a:lnTo>
                    <a:pt x="47134" y="54664"/>
                  </a:lnTo>
                  <a:lnTo>
                    <a:pt x="46885" y="55009"/>
                  </a:lnTo>
                  <a:lnTo>
                    <a:pt x="46635" y="55355"/>
                  </a:lnTo>
                  <a:lnTo>
                    <a:pt x="46366" y="55682"/>
                  </a:lnTo>
                  <a:lnTo>
                    <a:pt x="46078" y="56008"/>
                  </a:lnTo>
                  <a:lnTo>
                    <a:pt x="45790" y="56296"/>
                  </a:lnTo>
                  <a:lnTo>
                    <a:pt x="45463" y="56565"/>
                  </a:lnTo>
                  <a:lnTo>
                    <a:pt x="45137" y="56815"/>
                  </a:lnTo>
                  <a:lnTo>
                    <a:pt x="44772" y="57045"/>
                  </a:lnTo>
                  <a:lnTo>
                    <a:pt x="44407" y="57237"/>
                  </a:lnTo>
                  <a:lnTo>
                    <a:pt x="44657" y="56066"/>
                  </a:lnTo>
                  <a:lnTo>
                    <a:pt x="44925" y="54894"/>
                  </a:lnTo>
                  <a:lnTo>
                    <a:pt x="45060" y="54875"/>
                  </a:lnTo>
                  <a:lnTo>
                    <a:pt x="45194" y="54817"/>
                  </a:lnTo>
                  <a:lnTo>
                    <a:pt x="45329" y="54760"/>
                  </a:lnTo>
                  <a:lnTo>
                    <a:pt x="45444" y="54702"/>
                  </a:lnTo>
                  <a:lnTo>
                    <a:pt x="45559" y="54606"/>
                  </a:lnTo>
                  <a:lnTo>
                    <a:pt x="45675" y="54529"/>
                  </a:lnTo>
                  <a:lnTo>
                    <a:pt x="45867" y="54299"/>
                  </a:lnTo>
                  <a:lnTo>
                    <a:pt x="46039" y="54068"/>
                  </a:lnTo>
                  <a:lnTo>
                    <a:pt x="46193" y="53799"/>
                  </a:lnTo>
                  <a:lnTo>
                    <a:pt x="46328" y="53511"/>
                  </a:lnTo>
                  <a:lnTo>
                    <a:pt x="46462" y="53223"/>
                  </a:lnTo>
                  <a:lnTo>
                    <a:pt x="46500" y="53281"/>
                  </a:lnTo>
                  <a:lnTo>
                    <a:pt x="46558" y="53319"/>
                  </a:lnTo>
                  <a:lnTo>
                    <a:pt x="46616" y="53338"/>
                  </a:lnTo>
                  <a:lnTo>
                    <a:pt x="46731" y="53338"/>
                  </a:lnTo>
                  <a:lnTo>
                    <a:pt x="46789" y="53300"/>
                  </a:lnTo>
                  <a:lnTo>
                    <a:pt x="46827" y="53261"/>
                  </a:lnTo>
                  <a:lnTo>
                    <a:pt x="46865" y="53223"/>
                  </a:lnTo>
                  <a:lnTo>
                    <a:pt x="46942" y="53031"/>
                  </a:lnTo>
                  <a:lnTo>
                    <a:pt x="46961" y="52858"/>
                  </a:lnTo>
                  <a:lnTo>
                    <a:pt x="46961" y="52685"/>
                  </a:lnTo>
                  <a:lnTo>
                    <a:pt x="46942" y="52493"/>
                  </a:lnTo>
                  <a:lnTo>
                    <a:pt x="46904" y="52320"/>
                  </a:lnTo>
                  <a:lnTo>
                    <a:pt x="46846" y="52147"/>
                  </a:lnTo>
                  <a:lnTo>
                    <a:pt x="46731" y="51782"/>
                  </a:lnTo>
                  <a:lnTo>
                    <a:pt x="46654" y="51667"/>
                  </a:lnTo>
                  <a:lnTo>
                    <a:pt x="46577" y="51590"/>
                  </a:lnTo>
                  <a:lnTo>
                    <a:pt x="46481" y="51552"/>
                  </a:lnTo>
                  <a:lnTo>
                    <a:pt x="46366" y="51533"/>
                  </a:lnTo>
                  <a:lnTo>
                    <a:pt x="46251" y="51571"/>
                  </a:lnTo>
                  <a:lnTo>
                    <a:pt x="46155" y="51629"/>
                  </a:lnTo>
                  <a:lnTo>
                    <a:pt x="46078" y="51706"/>
                  </a:lnTo>
                  <a:lnTo>
                    <a:pt x="46020" y="51821"/>
                  </a:lnTo>
                  <a:lnTo>
                    <a:pt x="45924" y="52147"/>
                  </a:lnTo>
                  <a:lnTo>
                    <a:pt x="45886" y="52320"/>
                  </a:lnTo>
                  <a:lnTo>
                    <a:pt x="45886" y="52493"/>
                  </a:lnTo>
                  <a:lnTo>
                    <a:pt x="45905" y="52570"/>
                  </a:lnTo>
                  <a:lnTo>
                    <a:pt x="45924" y="52647"/>
                  </a:lnTo>
                  <a:lnTo>
                    <a:pt x="45771" y="53050"/>
                  </a:lnTo>
                  <a:lnTo>
                    <a:pt x="45598" y="53434"/>
                  </a:lnTo>
                  <a:lnTo>
                    <a:pt x="45502" y="53607"/>
                  </a:lnTo>
                  <a:lnTo>
                    <a:pt x="45386" y="53799"/>
                  </a:lnTo>
                  <a:lnTo>
                    <a:pt x="45252" y="53953"/>
                  </a:lnTo>
                  <a:lnTo>
                    <a:pt x="45118" y="54126"/>
                  </a:lnTo>
                  <a:lnTo>
                    <a:pt x="45348" y="53319"/>
                  </a:lnTo>
                  <a:lnTo>
                    <a:pt x="45578" y="52512"/>
                  </a:lnTo>
                  <a:lnTo>
                    <a:pt x="45828" y="51725"/>
                  </a:lnTo>
                  <a:lnTo>
                    <a:pt x="46116" y="50937"/>
                  </a:lnTo>
                  <a:lnTo>
                    <a:pt x="46404" y="50169"/>
                  </a:lnTo>
                  <a:lnTo>
                    <a:pt x="46750" y="49401"/>
                  </a:lnTo>
                  <a:lnTo>
                    <a:pt x="47096" y="48652"/>
                  </a:lnTo>
                  <a:lnTo>
                    <a:pt x="47480" y="47922"/>
                  </a:lnTo>
                  <a:lnTo>
                    <a:pt x="47557" y="47999"/>
                  </a:lnTo>
                  <a:lnTo>
                    <a:pt x="47653" y="48075"/>
                  </a:lnTo>
                  <a:lnTo>
                    <a:pt x="47826" y="48191"/>
                  </a:lnTo>
                  <a:lnTo>
                    <a:pt x="47999" y="48287"/>
                  </a:lnTo>
                  <a:lnTo>
                    <a:pt x="48191" y="48325"/>
                  </a:lnTo>
                  <a:lnTo>
                    <a:pt x="48383" y="48344"/>
                  </a:lnTo>
                  <a:lnTo>
                    <a:pt x="48575" y="48325"/>
                  </a:lnTo>
                  <a:lnTo>
                    <a:pt x="48767" y="48268"/>
                  </a:lnTo>
                  <a:lnTo>
                    <a:pt x="48940" y="48191"/>
                  </a:lnTo>
                  <a:lnTo>
                    <a:pt x="49113" y="48056"/>
                  </a:lnTo>
                  <a:lnTo>
                    <a:pt x="49228" y="47941"/>
                  </a:lnTo>
                  <a:lnTo>
                    <a:pt x="49343" y="47826"/>
                  </a:lnTo>
                  <a:lnTo>
                    <a:pt x="49439" y="47691"/>
                  </a:lnTo>
                  <a:lnTo>
                    <a:pt x="49516" y="47557"/>
                  </a:lnTo>
                  <a:lnTo>
                    <a:pt x="49574" y="47403"/>
                  </a:lnTo>
                  <a:lnTo>
                    <a:pt x="49631" y="47269"/>
                  </a:lnTo>
                  <a:lnTo>
                    <a:pt x="49670" y="47115"/>
                  </a:lnTo>
                  <a:lnTo>
                    <a:pt x="49689" y="46961"/>
                  </a:lnTo>
                  <a:lnTo>
                    <a:pt x="49689" y="46808"/>
                  </a:lnTo>
                  <a:lnTo>
                    <a:pt x="49670" y="46654"/>
                  </a:lnTo>
                  <a:lnTo>
                    <a:pt x="49650" y="46501"/>
                  </a:lnTo>
                  <a:lnTo>
                    <a:pt x="49593" y="46366"/>
                  </a:lnTo>
                  <a:lnTo>
                    <a:pt x="49535" y="46212"/>
                  </a:lnTo>
                  <a:lnTo>
                    <a:pt x="49439" y="46078"/>
                  </a:lnTo>
                  <a:lnTo>
                    <a:pt x="49343" y="45944"/>
                  </a:lnTo>
                  <a:lnTo>
                    <a:pt x="49228" y="45828"/>
                  </a:lnTo>
                  <a:lnTo>
                    <a:pt x="49036" y="45655"/>
                  </a:lnTo>
                  <a:lnTo>
                    <a:pt x="48805" y="45521"/>
                  </a:lnTo>
                  <a:lnTo>
                    <a:pt x="48556" y="45425"/>
                  </a:lnTo>
                  <a:lnTo>
                    <a:pt x="48306" y="45348"/>
                  </a:lnTo>
                  <a:lnTo>
                    <a:pt x="48037" y="45310"/>
                  </a:lnTo>
                  <a:lnTo>
                    <a:pt x="47768" y="45310"/>
                  </a:lnTo>
                  <a:lnTo>
                    <a:pt x="47518" y="45329"/>
                  </a:lnTo>
                  <a:lnTo>
                    <a:pt x="47384" y="45367"/>
                  </a:lnTo>
                  <a:lnTo>
                    <a:pt x="47269" y="45406"/>
                  </a:lnTo>
                  <a:lnTo>
                    <a:pt x="47115" y="45483"/>
                  </a:lnTo>
                  <a:lnTo>
                    <a:pt x="47000" y="45559"/>
                  </a:lnTo>
                  <a:lnTo>
                    <a:pt x="46885" y="45675"/>
                  </a:lnTo>
                  <a:lnTo>
                    <a:pt x="46789" y="45790"/>
                  </a:lnTo>
                  <a:lnTo>
                    <a:pt x="46712" y="45924"/>
                  </a:lnTo>
                  <a:lnTo>
                    <a:pt x="46654" y="46059"/>
                  </a:lnTo>
                  <a:lnTo>
                    <a:pt x="46616" y="46193"/>
                  </a:lnTo>
                  <a:lnTo>
                    <a:pt x="46596" y="46347"/>
                  </a:lnTo>
                  <a:lnTo>
                    <a:pt x="46596" y="46501"/>
                  </a:lnTo>
                  <a:lnTo>
                    <a:pt x="46596" y="46654"/>
                  </a:lnTo>
                  <a:lnTo>
                    <a:pt x="46635" y="46808"/>
                  </a:lnTo>
                  <a:lnTo>
                    <a:pt x="46673" y="46942"/>
                  </a:lnTo>
                  <a:lnTo>
                    <a:pt x="46750" y="47096"/>
                  </a:lnTo>
                  <a:lnTo>
                    <a:pt x="46827" y="47211"/>
                  </a:lnTo>
                  <a:lnTo>
                    <a:pt x="46923" y="47346"/>
                  </a:lnTo>
                  <a:lnTo>
                    <a:pt x="47038" y="47442"/>
                  </a:lnTo>
                  <a:lnTo>
                    <a:pt x="47096" y="47480"/>
                  </a:lnTo>
                  <a:lnTo>
                    <a:pt x="47173" y="47480"/>
                  </a:lnTo>
                  <a:lnTo>
                    <a:pt x="47192" y="47538"/>
                  </a:lnTo>
                  <a:lnTo>
                    <a:pt x="46961" y="47941"/>
                  </a:lnTo>
                  <a:lnTo>
                    <a:pt x="46731" y="48364"/>
                  </a:lnTo>
                  <a:lnTo>
                    <a:pt x="46308" y="49228"/>
                  </a:lnTo>
                  <a:lnTo>
                    <a:pt x="45924" y="50092"/>
                  </a:lnTo>
                  <a:lnTo>
                    <a:pt x="45578" y="50995"/>
                  </a:lnTo>
                  <a:lnTo>
                    <a:pt x="45271" y="51879"/>
                  </a:lnTo>
                  <a:lnTo>
                    <a:pt x="45002" y="52800"/>
                  </a:lnTo>
                  <a:lnTo>
                    <a:pt x="44733" y="53722"/>
                  </a:lnTo>
                  <a:lnTo>
                    <a:pt x="44503" y="54644"/>
                  </a:lnTo>
                  <a:lnTo>
                    <a:pt x="44503" y="54683"/>
                  </a:lnTo>
                  <a:lnTo>
                    <a:pt x="44311" y="55509"/>
                  </a:lnTo>
                  <a:lnTo>
                    <a:pt x="44138" y="56335"/>
                  </a:lnTo>
                  <a:lnTo>
                    <a:pt x="43811" y="57986"/>
                  </a:lnTo>
                  <a:lnTo>
                    <a:pt x="43562" y="57353"/>
                  </a:lnTo>
                  <a:lnTo>
                    <a:pt x="43312" y="56738"/>
                  </a:lnTo>
                  <a:lnTo>
                    <a:pt x="43043" y="56104"/>
                  </a:lnTo>
                  <a:lnTo>
                    <a:pt x="42755" y="55489"/>
                  </a:lnTo>
                  <a:lnTo>
                    <a:pt x="42179" y="54260"/>
                  </a:lnTo>
                  <a:lnTo>
                    <a:pt x="41910" y="53626"/>
                  </a:lnTo>
                  <a:lnTo>
                    <a:pt x="41641" y="53012"/>
                  </a:lnTo>
                  <a:lnTo>
                    <a:pt x="41718" y="52954"/>
                  </a:lnTo>
                  <a:lnTo>
                    <a:pt x="41718" y="52935"/>
                  </a:lnTo>
                  <a:lnTo>
                    <a:pt x="41718" y="52896"/>
                  </a:lnTo>
                  <a:lnTo>
                    <a:pt x="41660" y="52570"/>
                  </a:lnTo>
                  <a:lnTo>
                    <a:pt x="41622" y="52455"/>
                  </a:lnTo>
                  <a:lnTo>
                    <a:pt x="41545" y="52339"/>
                  </a:lnTo>
                  <a:lnTo>
                    <a:pt x="41603" y="52301"/>
                  </a:lnTo>
                  <a:lnTo>
                    <a:pt x="41737" y="52224"/>
                  </a:lnTo>
                  <a:lnTo>
                    <a:pt x="41852" y="52109"/>
                  </a:lnTo>
                  <a:lnTo>
                    <a:pt x="41948" y="51975"/>
                  </a:lnTo>
                  <a:lnTo>
                    <a:pt x="42044" y="51821"/>
                  </a:lnTo>
                  <a:lnTo>
                    <a:pt x="42121" y="51667"/>
                  </a:lnTo>
                  <a:lnTo>
                    <a:pt x="42179" y="51494"/>
                  </a:lnTo>
                  <a:lnTo>
                    <a:pt x="42217" y="51322"/>
                  </a:lnTo>
                  <a:lnTo>
                    <a:pt x="42256" y="51129"/>
                  </a:lnTo>
                  <a:lnTo>
                    <a:pt x="42275" y="50937"/>
                  </a:lnTo>
                  <a:lnTo>
                    <a:pt x="42275" y="50764"/>
                  </a:lnTo>
                  <a:lnTo>
                    <a:pt x="42256" y="50592"/>
                  </a:lnTo>
                  <a:lnTo>
                    <a:pt x="42236" y="50419"/>
                  </a:lnTo>
                  <a:lnTo>
                    <a:pt x="42179" y="50246"/>
                  </a:lnTo>
                  <a:lnTo>
                    <a:pt x="42121" y="50092"/>
                  </a:lnTo>
                  <a:lnTo>
                    <a:pt x="42044" y="49958"/>
                  </a:lnTo>
                  <a:lnTo>
                    <a:pt x="41929" y="49823"/>
                  </a:lnTo>
                  <a:lnTo>
                    <a:pt x="41852" y="49747"/>
                  </a:lnTo>
                  <a:lnTo>
                    <a:pt x="41756" y="49670"/>
                  </a:lnTo>
                  <a:lnTo>
                    <a:pt x="41660" y="49612"/>
                  </a:lnTo>
                  <a:lnTo>
                    <a:pt x="41545" y="49574"/>
                  </a:lnTo>
                  <a:lnTo>
                    <a:pt x="41334" y="49516"/>
                  </a:lnTo>
                  <a:lnTo>
                    <a:pt x="41103" y="49497"/>
                  </a:lnTo>
                  <a:lnTo>
                    <a:pt x="40873" y="49516"/>
                  </a:lnTo>
                  <a:lnTo>
                    <a:pt x="40642" y="49554"/>
                  </a:lnTo>
                  <a:lnTo>
                    <a:pt x="40412" y="49650"/>
                  </a:lnTo>
                  <a:lnTo>
                    <a:pt x="40220" y="49747"/>
                  </a:lnTo>
                  <a:lnTo>
                    <a:pt x="40085" y="49843"/>
                  </a:lnTo>
                  <a:lnTo>
                    <a:pt x="39970" y="49958"/>
                  </a:lnTo>
                  <a:lnTo>
                    <a:pt x="39893" y="50092"/>
                  </a:lnTo>
                  <a:lnTo>
                    <a:pt x="39836" y="50227"/>
                  </a:lnTo>
                  <a:lnTo>
                    <a:pt x="39797" y="50380"/>
                  </a:lnTo>
                  <a:lnTo>
                    <a:pt x="39778" y="50534"/>
                  </a:lnTo>
                  <a:lnTo>
                    <a:pt x="39778" y="50668"/>
                  </a:lnTo>
                  <a:lnTo>
                    <a:pt x="39836" y="50803"/>
                  </a:lnTo>
                  <a:lnTo>
                    <a:pt x="39740" y="50822"/>
                  </a:lnTo>
                  <a:lnTo>
                    <a:pt x="39663" y="50861"/>
                  </a:lnTo>
                  <a:lnTo>
                    <a:pt x="39624" y="50937"/>
                  </a:lnTo>
                  <a:lnTo>
                    <a:pt x="39605" y="50995"/>
                  </a:lnTo>
                  <a:lnTo>
                    <a:pt x="39624" y="51033"/>
                  </a:lnTo>
                  <a:lnTo>
                    <a:pt x="39682" y="51322"/>
                  </a:lnTo>
                  <a:lnTo>
                    <a:pt x="39797" y="51571"/>
                  </a:lnTo>
                  <a:lnTo>
                    <a:pt x="39951" y="51821"/>
                  </a:lnTo>
                  <a:lnTo>
                    <a:pt x="40124" y="52051"/>
                  </a:lnTo>
                  <a:lnTo>
                    <a:pt x="40220" y="52147"/>
                  </a:lnTo>
                  <a:lnTo>
                    <a:pt x="40316" y="52243"/>
                  </a:lnTo>
                  <a:lnTo>
                    <a:pt x="40431" y="52320"/>
                  </a:lnTo>
                  <a:lnTo>
                    <a:pt x="40546" y="52378"/>
                  </a:lnTo>
                  <a:lnTo>
                    <a:pt x="40681" y="52416"/>
                  </a:lnTo>
                  <a:lnTo>
                    <a:pt x="40796" y="52455"/>
                  </a:lnTo>
                  <a:lnTo>
                    <a:pt x="40930" y="52474"/>
                  </a:lnTo>
                  <a:lnTo>
                    <a:pt x="41065" y="52474"/>
                  </a:lnTo>
                  <a:lnTo>
                    <a:pt x="41334" y="53261"/>
                  </a:lnTo>
                  <a:lnTo>
                    <a:pt x="41641" y="54049"/>
                  </a:lnTo>
                  <a:lnTo>
                    <a:pt x="41948" y="54817"/>
                  </a:lnTo>
                  <a:lnTo>
                    <a:pt x="42275" y="55585"/>
                  </a:lnTo>
                  <a:lnTo>
                    <a:pt x="42601" y="56354"/>
                  </a:lnTo>
                  <a:lnTo>
                    <a:pt x="42947" y="57122"/>
                  </a:lnTo>
                  <a:lnTo>
                    <a:pt x="43312" y="57871"/>
                  </a:lnTo>
                  <a:lnTo>
                    <a:pt x="43696" y="58620"/>
                  </a:lnTo>
                  <a:lnTo>
                    <a:pt x="43562" y="59312"/>
                  </a:lnTo>
                  <a:lnTo>
                    <a:pt x="43043" y="62039"/>
                  </a:lnTo>
                  <a:lnTo>
                    <a:pt x="42889" y="61597"/>
                  </a:lnTo>
                  <a:lnTo>
                    <a:pt x="42851" y="61540"/>
                  </a:lnTo>
                  <a:lnTo>
                    <a:pt x="42813" y="61482"/>
                  </a:lnTo>
                  <a:lnTo>
                    <a:pt x="42755" y="61463"/>
                  </a:lnTo>
                  <a:lnTo>
                    <a:pt x="42640" y="61463"/>
                  </a:lnTo>
                  <a:lnTo>
                    <a:pt x="42582" y="61501"/>
                  </a:lnTo>
                  <a:lnTo>
                    <a:pt x="42525" y="61540"/>
                  </a:lnTo>
                  <a:lnTo>
                    <a:pt x="42505" y="61597"/>
                  </a:lnTo>
                  <a:lnTo>
                    <a:pt x="42121" y="61021"/>
                  </a:lnTo>
                  <a:lnTo>
                    <a:pt x="41929" y="60733"/>
                  </a:lnTo>
                  <a:lnTo>
                    <a:pt x="41641" y="60330"/>
                  </a:lnTo>
                  <a:lnTo>
                    <a:pt x="41507" y="60099"/>
                  </a:lnTo>
                  <a:lnTo>
                    <a:pt x="41372" y="59849"/>
                  </a:lnTo>
                  <a:lnTo>
                    <a:pt x="41257" y="59619"/>
                  </a:lnTo>
                  <a:lnTo>
                    <a:pt x="41180" y="59408"/>
                  </a:lnTo>
                  <a:lnTo>
                    <a:pt x="41257" y="59427"/>
                  </a:lnTo>
                  <a:lnTo>
                    <a:pt x="41315" y="59427"/>
                  </a:lnTo>
                  <a:lnTo>
                    <a:pt x="41372" y="59389"/>
                  </a:lnTo>
                  <a:lnTo>
                    <a:pt x="41411" y="59331"/>
                  </a:lnTo>
                  <a:lnTo>
                    <a:pt x="41411" y="59254"/>
                  </a:lnTo>
                  <a:lnTo>
                    <a:pt x="41334" y="58908"/>
                  </a:lnTo>
                  <a:lnTo>
                    <a:pt x="41295" y="58735"/>
                  </a:lnTo>
                  <a:lnTo>
                    <a:pt x="41238" y="58678"/>
                  </a:lnTo>
                  <a:lnTo>
                    <a:pt x="41199" y="58601"/>
                  </a:lnTo>
                  <a:lnTo>
                    <a:pt x="41276" y="58582"/>
                  </a:lnTo>
                  <a:lnTo>
                    <a:pt x="41391" y="58505"/>
                  </a:lnTo>
                  <a:lnTo>
                    <a:pt x="41487" y="58428"/>
                  </a:lnTo>
                  <a:lnTo>
                    <a:pt x="41583" y="58332"/>
                  </a:lnTo>
                  <a:lnTo>
                    <a:pt x="41679" y="58217"/>
                  </a:lnTo>
                  <a:lnTo>
                    <a:pt x="41737" y="58121"/>
                  </a:lnTo>
                  <a:lnTo>
                    <a:pt x="41795" y="58006"/>
                  </a:lnTo>
                  <a:lnTo>
                    <a:pt x="41833" y="57890"/>
                  </a:lnTo>
                  <a:lnTo>
                    <a:pt x="41872" y="57756"/>
                  </a:lnTo>
                  <a:lnTo>
                    <a:pt x="41891" y="57641"/>
                  </a:lnTo>
                  <a:lnTo>
                    <a:pt x="41891" y="57506"/>
                  </a:lnTo>
                  <a:lnTo>
                    <a:pt x="41891" y="57391"/>
                  </a:lnTo>
                  <a:lnTo>
                    <a:pt x="41872" y="57257"/>
                  </a:lnTo>
                  <a:lnTo>
                    <a:pt x="41852" y="57122"/>
                  </a:lnTo>
                  <a:lnTo>
                    <a:pt x="41795" y="57007"/>
                  </a:lnTo>
                  <a:lnTo>
                    <a:pt x="41756" y="56872"/>
                  </a:lnTo>
                  <a:lnTo>
                    <a:pt x="41679" y="56757"/>
                  </a:lnTo>
                  <a:lnTo>
                    <a:pt x="41545" y="56565"/>
                  </a:lnTo>
                  <a:lnTo>
                    <a:pt x="41391" y="56411"/>
                  </a:lnTo>
                  <a:lnTo>
                    <a:pt x="41199" y="56258"/>
                  </a:lnTo>
                  <a:lnTo>
                    <a:pt x="41007" y="56143"/>
                  </a:lnTo>
                  <a:lnTo>
                    <a:pt x="40777" y="56046"/>
                  </a:lnTo>
                  <a:lnTo>
                    <a:pt x="40565" y="55989"/>
                  </a:lnTo>
                  <a:lnTo>
                    <a:pt x="40335" y="55970"/>
                  </a:lnTo>
                  <a:lnTo>
                    <a:pt x="40104" y="55989"/>
                  </a:lnTo>
                  <a:lnTo>
                    <a:pt x="39989" y="56027"/>
                  </a:lnTo>
                  <a:lnTo>
                    <a:pt x="39893" y="56066"/>
                  </a:lnTo>
                  <a:lnTo>
                    <a:pt x="39797" y="56123"/>
                  </a:lnTo>
                  <a:lnTo>
                    <a:pt x="39720" y="56200"/>
                  </a:lnTo>
                  <a:lnTo>
                    <a:pt x="39643" y="56277"/>
                  </a:lnTo>
                  <a:lnTo>
                    <a:pt x="39567" y="56373"/>
                  </a:lnTo>
                  <a:lnTo>
                    <a:pt x="39528" y="56469"/>
                  </a:lnTo>
                  <a:lnTo>
                    <a:pt x="39471" y="56565"/>
                  </a:lnTo>
                  <a:lnTo>
                    <a:pt x="39432" y="56719"/>
                  </a:lnTo>
                  <a:lnTo>
                    <a:pt x="39413" y="56872"/>
                  </a:lnTo>
                  <a:lnTo>
                    <a:pt x="39413" y="57045"/>
                  </a:lnTo>
                  <a:lnTo>
                    <a:pt x="39432" y="57199"/>
                  </a:lnTo>
                  <a:lnTo>
                    <a:pt x="39471" y="57353"/>
                  </a:lnTo>
                  <a:lnTo>
                    <a:pt x="39528" y="57506"/>
                  </a:lnTo>
                  <a:lnTo>
                    <a:pt x="39663" y="57794"/>
                  </a:lnTo>
                  <a:lnTo>
                    <a:pt x="39701" y="57814"/>
                  </a:lnTo>
                  <a:lnTo>
                    <a:pt x="39740" y="57833"/>
                  </a:lnTo>
                  <a:lnTo>
                    <a:pt x="39816" y="57852"/>
                  </a:lnTo>
                  <a:lnTo>
                    <a:pt x="39893" y="57814"/>
                  </a:lnTo>
                  <a:lnTo>
                    <a:pt x="39912" y="57775"/>
                  </a:lnTo>
                  <a:lnTo>
                    <a:pt x="39932" y="57737"/>
                  </a:lnTo>
                  <a:lnTo>
                    <a:pt x="39970" y="57353"/>
                  </a:lnTo>
                  <a:lnTo>
                    <a:pt x="40008" y="57141"/>
                  </a:lnTo>
                  <a:lnTo>
                    <a:pt x="40085" y="56968"/>
                  </a:lnTo>
                  <a:lnTo>
                    <a:pt x="40124" y="56872"/>
                  </a:lnTo>
                  <a:lnTo>
                    <a:pt x="40162" y="56796"/>
                  </a:lnTo>
                  <a:lnTo>
                    <a:pt x="40220" y="56738"/>
                  </a:lnTo>
                  <a:lnTo>
                    <a:pt x="40258" y="56719"/>
                  </a:lnTo>
                  <a:lnTo>
                    <a:pt x="40412" y="56719"/>
                  </a:lnTo>
                  <a:lnTo>
                    <a:pt x="40469" y="56738"/>
                  </a:lnTo>
                  <a:lnTo>
                    <a:pt x="40565" y="56757"/>
                  </a:lnTo>
                  <a:lnTo>
                    <a:pt x="40681" y="56815"/>
                  </a:lnTo>
                  <a:lnTo>
                    <a:pt x="40777" y="56872"/>
                  </a:lnTo>
                  <a:lnTo>
                    <a:pt x="40873" y="56949"/>
                  </a:lnTo>
                  <a:lnTo>
                    <a:pt x="40969" y="57026"/>
                  </a:lnTo>
                  <a:lnTo>
                    <a:pt x="41046" y="57122"/>
                  </a:lnTo>
                  <a:lnTo>
                    <a:pt x="41103" y="57199"/>
                  </a:lnTo>
                  <a:lnTo>
                    <a:pt x="41161" y="57295"/>
                  </a:lnTo>
                  <a:lnTo>
                    <a:pt x="41180" y="57391"/>
                  </a:lnTo>
                  <a:lnTo>
                    <a:pt x="41199" y="57487"/>
                  </a:lnTo>
                  <a:lnTo>
                    <a:pt x="41180" y="57602"/>
                  </a:lnTo>
                  <a:lnTo>
                    <a:pt x="41161" y="57698"/>
                  </a:lnTo>
                  <a:lnTo>
                    <a:pt x="41103" y="57814"/>
                  </a:lnTo>
                  <a:lnTo>
                    <a:pt x="41007" y="57929"/>
                  </a:lnTo>
                  <a:lnTo>
                    <a:pt x="40873" y="58063"/>
                  </a:lnTo>
                  <a:lnTo>
                    <a:pt x="40796" y="58102"/>
                  </a:lnTo>
                  <a:lnTo>
                    <a:pt x="40719" y="58140"/>
                  </a:lnTo>
                  <a:lnTo>
                    <a:pt x="40565" y="58140"/>
                  </a:lnTo>
                  <a:lnTo>
                    <a:pt x="40489" y="58082"/>
                  </a:lnTo>
                  <a:lnTo>
                    <a:pt x="40431" y="58025"/>
                  </a:lnTo>
                  <a:lnTo>
                    <a:pt x="40373" y="57948"/>
                  </a:lnTo>
                  <a:lnTo>
                    <a:pt x="40335" y="57852"/>
                  </a:lnTo>
                  <a:lnTo>
                    <a:pt x="40297" y="57660"/>
                  </a:lnTo>
                  <a:lnTo>
                    <a:pt x="40277" y="57487"/>
                  </a:lnTo>
                  <a:lnTo>
                    <a:pt x="40277" y="57429"/>
                  </a:lnTo>
                  <a:lnTo>
                    <a:pt x="40258" y="57410"/>
                  </a:lnTo>
                  <a:lnTo>
                    <a:pt x="40220" y="57372"/>
                  </a:lnTo>
                  <a:lnTo>
                    <a:pt x="40181" y="57353"/>
                  </a:lnTo>
                  <a:lnTo>
                    <a:pt x="40124" y="57353"/>
                  </a:lnTo>
                  <a:lnTo>
                    <a:pt x="40085" y="57372"/>
                  </a:lnTo>
                  <a:lnTo>
                    <a:pt x="40066" y="57391"/>
                  </a:lnTo>
                  <a:lnTo>
                    <a:pt x="40028" y="57429"/>
                  </a:lnTo>
                  <a:lnTo>
                    <a:pt x="39989" y="57564"/>
                  </a:lnTo>
                  <a:lnTo>
                    <a:pt x="39970" y="57698"/>
                  </a:lnTo>
                  <a:lnTo>
                    <a:pt x="39951" y="57833"/>
                  </a:lnTo>
                  <a:lnTo>
                    <a:pt x="39951" y="57967"/>
                  </a:lnTo>
                  <a:lnTo>
                    <a:pt x="39970" y="58082"/>
                  </a:lnTo>
                  <a:lnTo>
                    <a:pt x="40008" y="58217"/>
                  </a:lnTo>
                  <a:lnTo>
                    <a:pt x="40066" y="58332"/>
                  </a:lnTo>
                  <a:lnTo>
                    <a:pt x="40143" y="58447"/>
                  </a:lnTo>
                  <a:lnTo>
                    <a:pt x="40200" y="58524"/>
                  </a:lnTo>
                  <a:lnTo>
                    <a:pt x="40277" y="58582"/>
                  </a:lnTo>
                  <a:lnTo>
                    <a:pt x="40354" y="58639"/>
                  </a:lnTo>
                  <a:lnTo>
                    <a:pt x="40431" y="58678"/>
                  </a:lnTo>
                  <a:lnTo>
                    <a:pt x="40604" y="58716"/>
                  </a:lnTo>
                  <a:lnTo>
                    <a:pt x="40777" y="58716"/>
                  </a:lnTo>
                  <a:lnTo>
                    <a:pt x="40700" y="58812"/>
                  </a:lnTo>
                  <a:lnTo>
                    <a:pt x="40661" y="58908"/>
                  </a:lnTo>
                  <a:lnTo>
                    <a:pt x="40623" y="59004"/>
                  </a:lnTo>
                  <a:lnTo>
                    <a:pt x="40604" y="59100"/>
                  </a:lnTo>
                  <a:lnTo>
                    <a:pt x="40604" y="59177"/>
                  </a:lnTo>
                  <a:lnTo>
                    <a:pt x="40623" y="59273"/>
                  </a:lnTo>
                  <a:lnTo>
                    <a:pt x="40661" y="59465"/>
                  </a:lnTo>
                  <a:lnTo>
                    <a:pt x="40738" y="59657"/>
                  </a:lnTo>
                  <a:lnTo>
                    <a:pt x="40834" y="59830"/>
                  </a:lnTo>
                  <a:lnTo>
                    <a:pt x="41046" y="60195"/>
                  </a:lnTo>
                  <a:lnTo>
                    <a:pt x="41468" y="60925"/>
                  </a:lnTo>
                  <a:lnTo>
                    <a:pt x="41910" y="61655"/>
                  </a:lnTo>
                  <a:lnTo>
                    <a:pt x="42371" y="62346"/>
                  </a:lnTo>
                  <a:lnTo>
                    <a:pt x="42851" y="63057"/>
                  </a:lnTo>
                  <a:lnTo>
                    <a:pt x="42659" y="63941"/>
                  </a:lnTo>
                  <a:lnTo>
                    <a:pt x="42448" y="64843"/>
                  </a:lnTo>
                  <a:lnTo>
                    <a:pt x="42236" y="65746"/>
                  </a:lnTo>
                  <a:lnTo>
                    <a:pt x="41987" y="66649"/>
                  </a:lnTo>
                  <a:lnTo>
                    <a:pt x="41852" y="67129"/>
                  </a:lnTo>
                  <a:lnTo>
                    <a:pt x="41699" y="67609"/>
                  </a:lnTo>
                  <a:lnTo>
                    <a:pt x="41372" y="68550"/>
                  </a:lnTo>
                  <a:lnTo>
                    <a:pt x="41007" y="69491"/>
                  </a:lnTo>
                  <a:lnTo>
                    <a:pt x="40604" y="70413"/>
                  </a:lnTo>
                  <a:lnTo>
                    <a:pt x="40508" y="70644"/>
                  </a:lnTo>
                  <a:lnTo>
                    <a:pt x="40373" y="70855"/>
                  </a:lnTo>
                  <a:lnTo>
                    <a:pt x="40085" y="71297"/>
                  </a:lnTo>
                  <a:lnTo>
                    <a:pt x="39740" y="71739"/>
                  </a:lnTo>
                  <a:lnTo>
                    <a:pt x="39394" y="72200"/>
                  </a:lnTo>
                  <a:lnTo>
                    <a:pt x="39048" y="72661"/>
                  </a:lnTo>
                  <a:lnTo>
                    <a:pt x="38894" y="72891"/>
                  </a:lnTo>
                  <a:lnTo>
                    <a:pt x="38760" y="73122"/>
                  </a:lnTo>
                  <a:lnTo>
                    <a:pt x="38626" y="73333"/>
                  </a:lnTo>
                  <a:lnTo>
                    <a:pt x="38529" y="73563"/>
                  </a:lnTo>
                  <a:lnTo>
                    <a:pt x="38453" y="73794"/>
                  </a:lnTo>
                  <a:lnTo>
                    <a:pt x="38395" y="74024"/>
                  </a:lnTo>
                  <a:lnTo>
                    <a:pt x="38318" y="73832"/>
                  </a:lnTo>
                  <a:lnTo>
                    <a:pt x="38299" y="73775"/>
                  </a:lnTo>
                  <a:lnTo>
                    <a:pt x="38261" y="73736"/>
                  </a:lnTo>
                  <a:lnTo>
                    <a:pt x="38453" y="70625"/>
                  </a:lnTo>
                  <a:lnTo>
                    <a:pt x="38549" y="69088"/>
                  </a:lnTo>
                  <a:lnTo>
                    <a:pt x="38626" y="67532"/>
                  </a:lnTo>
                  <a:lnTo>
                    <a:pt x="38645" y="66841"/>
                  </a:lnTo>
                  <a:lnTo>
                    <a:pt x="38645" y="66130"/>
                  </a:lnTo>
                  <a:lnTo>
                    <a:pt x="38645" y="65420"/>
                  </a:lnTo>
                  <a:lnTo>
                    <a:pt x="38626" y="64728"/>
                  </a:lnTo>
                  <a:lnTo>
                    <a:pt x="38587" y="64017"/>
                  </a:lnTo>
                  <a:lnTo>
                    <a:pt x="38549" y="63326"/>
                  </a:lnTo>
                  <a:lnTo>
                    <a:pt x="38491" y="62635"/>
                  </a:lnTo>
                  <a:lnTo>
                    <a:pt x="38414" y="61962"/>
                  </a:lnTo>
                  <a:lnTo>
                    <a:pt x="38337" y="61271"/>
                  </a:lnTo>
                  <a:lnTo>
                    <a:pt x="38241" y="60579"/>
                  </a:lnTo>
                  <a:lnTo>
                    <a:pt x="38145" y="59907"/>
                  </a:lnTo>
                  <a:lnTo>
                    <a:pt x="38030" y="59235"/>
                  </a:lnTo>
                  <a:lnTo>
                    <a:pt x="37761" y="57890"/>
                  </a:lnTo>
                  <a:lnTo>
                    <a:pt x="37435" y="56546"/>
                  </a:lnTo>
                  <a:lnTo>
                    <a:pt x="37473" y="56488"/>
                  </a:lnTo>
                  <a:lnTo>
                    <a:pt x="37473" y="56411"/>
                  </a:lnTo>
                  <a:lnTo>
                    <a:pt x="37454" y="56354"/>
                  </a:lnTo>
                  <a:lnTo>
                    <a:pt x="37396" y="56296"/>
                  </a:lnTo>
                  <a:lnTo>
                    <a:pt x="37377" y="56277"/>
                  </a:lnTo>
                  <a:lnTo>
                    <a:pt x="37089" y="55201"/>
                  </a:lnTo>
                  <a:lnTo>
                    <a:pt x="36762" y="54126"/>
                  </a:lnTo>
                  <a:lnTo>
                    <a:pt x="36417" y="53050"/>
                  </a:lnTo>
                  <a:lnTo>
                    <a:pt x="36052" y="51994"/>
                  </a:lnTo>
                  <a:lnTo>
                    <a:pt x="36013" y="51629"/>
                  </a:lnTo>
                  <a:lnTo>
                    <a:pt x="35994" y="51264"/>
                  </a:lnTo>
                  <a:lnTo>
                    <a:pt x="35975" y="50899"/>
                  </a:lnTo>
                  <a:lnTo>
                    <a:pt x="35975" y="50515"/>
                  </a:lnTo>
                  <a:lnTo>
                    <a:pt x="35994" y="50150"/>
                  </a:lnTo>
                  <a:lnTo>
                    <a:pt x="36013" y="49785"/>
                  </a:lnTo>
                  <a:lnTo>
                    <a:pt x="36109" y="49036"/>
                  </a:lnTo>
                  <a:lnTo>
                    <a:pt x="36129" y="49055"/>
                  </a:lnTo>
                  <a:lnTo>
                    <a:pt x="36148" y="49074"/>
                  </a:lnTo>
                  <a:lnTo>
                    <a:pt x="36225" y="49093"/>
                  </a:lnTo>
                  <a:lnTo>
                    <a:pt x="36282" y="49074"/>
                  </a:lnTo>
                  <a:lnTo>
                    <a:pt x="36301" y="49055"/>
                  </a:lnTo>
                  <a:lnTo>
                    <a:pt x="36321" y="49017"/>
                  </a:lnTo>
                  <a:lnTo>
                    <a:pt x="36417" y="48709"/>
                  </a:lnTo>
                  <a:lnTo>
                    <a:pt x="36532" y="48421"/>
                  </a:lnTo>
                  <a:lnTo>
                    <a:pt x="36666" y="48133"/>
                  </a:lnTo>
                  <a:lnTo>
                    <a:pt x="36801" y="47864"/>
                  </a:lnTo>
                  <a:lnTo>
                    <a:pt x="36935" y="47615"/>
                  </a:lnTo>
                  <a:lnTo>
                    <a:pt x="37089" y="47346"/>
                  </a:lnTo>
                  <a:lnTo>
                    <a:pt x="37262" y="47115"/>
                  </a:lnTo>
                  <a:lnTo>
                    <a:pt x="37435" y="46865"/>
                  </a:lnTo>
                  <a:lnTo>
                    <a:pt x="37819" y="46424"/>
                  </a:lnTo>
                  <a:lnTo>
                    <a:pt x="38222" y="46001"/>
                  </a:lnTo>
                  <a:lnTo>
                    <a:pt x="38664" y="45617"/>
                  </a:lnTo>
                  <a:lnTo>
                    <a:pt x="39125" y="45252"/>
                  </a:lnTo>
                  <a:lnTo>
                    <a:pt x="39605" y="44887"/>
                  </a:lnTo>
                  <a:lnTo>
                    <a:pt x="40104" y="44541"/>
                  </a:lnTo>
                  <a:lnTo>
                    <a:pt x="40604" y="44215"/>
                  </a:lnTo>
                  <a:lnTo>
                    <a:pt x="41122" y="43908"/>
                  </a:lnTo>
                  <a:lnTo>
                    <a:pt x="42160" y="43274"/>
                  </a:lnTo>
                  <a:lnTo>
                    <a:pt x="43178" y="42640"/>
                  </a:lnTo>
                  <a:lnTo>
                    <a:pt x="43600" y="42352"/>
                  </a:lnTo>
                  <a:lnTo>
                    <a:pt x="44003" y="42064"/>
                  </a:lnTo>
                  <a:lnTo>
                    <a:pt x="44388" y="41737"/>
                  </a:lnTo>
                  <a:lnTo>
                    <a:pt x="44753" y="41430"/>
                  </a:lnTo>
                  <a:lnTo>
                    <a:pt x="45079" y="41084"/>
                  </a:lnTo>
                  <a:lnTo>
                    <a:pt x="45406" y="40738"/>
                  </a:lnTo>
                  <a:lnTo>
                    <a:pt x="45713" y="40373"/>
                  </a:lnTo>
                  <a:lnTo>
                    <a:pt x="46020" y="40008"/>
                  </a:lnTo>
                  <a:lnTo>
                    <a:pt x="46289" y="39624"/>
                  </a:lnTo>
                  <a:lnTo>
                    <a:pt x="46558" y="39221"/>
                  </a:lnTo>
                  <a:lnTo>
                    <a:pt x="46808" y="38818"/>
                  </a:lnTo>
                  <a:lnTo>
                    <a:pt x="47038" y="38395"/>
                  </a:lnTo>
                  <a:lnTo>
                    <a:pt x="47269" y="37953"/>
                  </a:lnTo>
                  <a:lnTo>
                    <a:pt x="47480" y="37512"/>
                  </a:lnTo>
                  <a:lnTo>
                    <a:pt x="47691" y="37051"/>
                  </a:lnTo>
                  <a:lnTo>
                    <a:pt x="47883" y="36590"/>
                  </a:lnTo>
                  <a:lnTo>
                    <a:pt x="48037" y="36167"/>
                  </a:lnTo>
                  <a:lnTo>
                    <a:pt x="48191" y="35725"/>
                  </a:lnTo>
                  <a:lnTo>
                    <a:pt x="48325" y="35303"/>
                  </a:lnTo>
                  <a:lnTo>
                    <a:pt x="48440" y="34861"/>
                  </a:lnTo>
                  <a:lnTo>
                    <a:pt x="48536" y="34419"/>
                  </a:lnTo>
                  <a:lnTo>
                    <a:pt x="48632" y="33977"/>
                  </a:lnTo>
                  <a:lnTo>
                    <a:pt x="48709" y="33536"/>
                  </a:lnTo>
                  <a:lnTo>
                    <a:pt x="48767" y="33094"/>
                  </a:lnTo>
                  <a:lnTo>
                    <a:pt x="48805" y="32652"/>
                  </a:lnTo>
                  <a:lnTo>
                    <a:pt x="48844" y="32191"/>
                  </a:lnTo>
                  <a:lnTo>
                    <a:pt x="48863" y="31749"/>
                  </a:lnTo>
                  <a:lnTo>
                    <a:pt x="48863" y="31308"/>
                  </a:lnTo>
                  <a:lnTo>
                    <a:pt x="48844" y="30866"/>
                  </a:lnTo>
                  <a:lnTo>
                    <a:pt x="48805" y="30424"/>
                  </a:lnTo>
                  <a:lnTo>
                    <a:pt x="48767" y="29982"/>
                  </a:lnTo>
                  <a:lnTo>
                    <a:pt x="48709" y="29541"/>
                  </a:lnTo>
                  <a:lnTo>
                    <a:pt x="48613" y="29118"/>
                  </a:lnTo>
                  <a:lnTo>
                    <a:pt x="48536" y="28676"/>
                  </a:lnTo>
                  <a:lnTo>
                    <a:pt x="48421" y="28254"/>
                  </a:lnTo>
                  <a:lnTo>
                    <a:pt x="48306" y="27831"/>
                  </a:lnTo>
                  <a:lnTo>
                    <a:pt x="48152" y="27428"/>
                  </a:lnTo>
                  <a:lnTo>
                    <a:pt x="47999" y="27024"/>
                  </a:lnTo>
                  <a:lnTo>
                    <a:pt x="47826" y="26621"/>
                  </a:lnTo>
                  <a:lnTo>
                    <a:pt x="47634" y="26218"/>
                  </a:lnTo>
                  <a:lnTo>
                    <a:pt x="47442" y="25834"/>
                  </a:lnTo>
                  <a:lnTo>
                    <a:pt x="47211" y="25449"/>
                  </a:lnTo>
                  <a:lnTo>
                    <a:pt x="46981" y="25085"/>
                  </a:lnTo>
                  <a:lnTo>
                    <a:pt x="46731" y="24720"/>
                  </a:lnTo>
                  <a:lnTo>
                    <a:pt x="46443" y="24374"/>
                  </a:lnTo>
                  <a:lnTo>
                    <a:pt x="46174" y="24028"/>
                  </a:lnTo>
                  <a:lnTo>
                    <a:pt x="45867" y="23702"/>
                  </a:lnTo>
                  <a:lnTo>
                    <a:pt x="45540" y="23375"/>
                  </a:lnTo>
                  <a:lnTo>
                    <a:pt x="45482" y="23202"/>
                  </a:lnTo>
                  <a:lnTo>
                    <a:pt x="45463" y="23145"/>
                  </a:lnTo>
                  <a:lnTo>
                    <a:pt x="45444" y="23106"/>
                  </a:lnTo>
                  <a:lnTo>
                    <a:pt x="45367" y="23068"/>
                  </a:lnTo>
                  <a:lnTo>
                    <a:pt x="45271" y="23049"/>
                  </a:lnTo>
                  <a:lnTo>
                    <a:pt x="45194" y="23068"/>
                  </a:lnTo>
                  <a:lnTo>
                    <a:pt x="44945" y="22857"/>
                  </a:lnTo>
                  <a:lnTo>
                    <a:pt x="44695" y="22645"/>
                  </a:lnTo>
                  <a:lnTo>
                    <a:pt x="44618" y="22607"/>
                  </a:lnTo>
                  <a:lnTo>
                    <a:pt x="44522" y="22588"/>
                  </a:lnTo>
                  <a:lnTo>
                    <a:pt x="44445" y="22588"/>
                  </a:lnTo>
                  <a:lnTo>
                    <a:pt x="44368" y="22607"/>
                  </a:lnTo>
                  <a:lnTo>
                    <a:pt x="44292" y="22645"/>
                  </a:lnTo>
                  <a:lnTo>
                    <a:pt x="44234" y="22703"/>
                  </a:lnTo>
                  <a:lnTo>
                    <a:pt x="44215" y="22780"/>
                  </a:lnTo>
                  <a:lnTo>
                    <a:pt x="44196" y="22876"/>
                  </a:lnTo>
                  <a:lnTo>
                    <a:pt x="44176" y="23317"/>
                  </a:lnTo>
                  <a:lnTo>
                    <a:pt x="44138" y="23759"/>
                  </a:lnTo>
                  <a:lnTo>
                    <a:pt x="44080" y="24201"/>
                  </a:lnTo>
                  <a:lnTo>
                    <a:pt x="44003" y="24643"/>
                  </a:lnTo>
                  <a:lnTo>
                    <a:pt x="43907" y="25065"/>
                  </a:lnTo>
                  <a:lnTo>
                    <a:pt x="43773" y="25507"/>
                  </a:lnTo>
                  <a:lnTo>
                    <a:pt x="43639" y="25930"/>
                  </a:lnTo>
                  <a:lnTo>
                    <a:pt x="43485" y="26371"/>
                  </a:lnTo>
                  <a:lnTo>
                    <a:pt x="43331" y="26794"/>
                  </a:lnTo>
                  <a:lnTo>
                    <a:pt x="43139" y="27217"/>
                  </a:lnTo>
                  <a:lnTo>
                    <a:pt x="42947" y="27658"/>
                  </a:lnTo>
                  <a:lnTo>
                    <a:pt x="42755" y="28081"/>
                  </a:lnTo>
                  <a:lnTo>
                    <a:pt x="42294" y="28907"/>
                  </a:lnTo>
                  <a:lnTo>
                    <a:pt x="41833" y="29752"/>
                  </a:lnTo>
                  <a:lnTo>
                    <a:pt x="41334" y="30578"/>
                  </a:lnTo>
                  <a:lnTo>
                    <a:pt x="40815" y="31384"/>
                  </a:lnTo>
                  <a:lnTo>
                    <a:pt x="39759" y="32998"/>
                  </a:lnTo>
                  <a:lnTo>
                    <a:pt x="38760" y="34534"/>
                  </a:lnTo>
                  <a:lnTo>
                    <a:pt x="38280" y="35303"/>
                  </a:lnTo>
                  <a:lnTo>
                    <a:pt x="37857" y="36033"/>
                  </a:lnTo>
                  <a:lnTo>
                    <a:pt x="37569" y="36551"/>
                  </a:lnTo>
                  <a:lnTo>
                    <a:pt x="37300" y="37070"/>
                  </a:lnTo>
                  <a:lnTo>
                    <a:pt x="37031" y="37608"/>
                  </a:lnTo>
                  <a:lnTo>
                    <a:pt x="36782" y="38165"/>
                  </a:lnTo>
                  <a:lnTo>
                    <a:pt x="36551" y="38722"/>
                  </a:lnTo>
                  <a:lnTo>
                    <a:pt x="36340" y="39279"/>
                  </a:lnTo>
                  <a:lnTo>
                    <a:pt x="36167" y="39855"/>
                  </a:lnTo>
                  <a:lnTo>
                    <a:pt x="36013" y="40431"/>
                  </a:lnTo>
                  <a:lnTo>
                    <a:pt x="35898" y="40988"/>
                  </a:lnTo>
                  <a:lnTo>
                    <a:pt x="35821" y="41564"/>
                  </a:lnTo>
                  <a:lnTo>
                    <a:pt x="35802" y="41852"/>
                  </a:lnTo>
                  <a:lnTo>
                    <a:pt x="35802" y="42140"/>
                  </a:lnTo>
                  <a:lnTo>
                    <a:pt x="35821" y="42429"/>
                  </a:lnTo>
                  <a:lnTo>
                    <a:pt x="35840" y="42717"/>
                  </a:lnTo>
                  <a:lnTo>
                    <a:pt x="35879" y="42986"/>
                  </a:lnTo>
                  <a:lnTo>
                    <a:pt x="35917" y="43274"/>
                  </a:lnTo>
                  <a:lnTo>
                    <a:pt x="35994" y="43562"/>
                  </a:lnTo>
                  <a:lnTo>
                    <a:pt x="36071" y="43831"/>
                  </a:lnTo>
                  <a:lnTo>
                    <a:pt x="36167" y="44100"/>
                  </a:lnTo>
                  <a:lnTo>
                    <a:pt x="36282" y="44369"/>
                  </a:lnTo>
                  <a:lnTo>
                    <a:pt x="36417" y="44637"/>
                  </a:lnTo>
                  <a:lnTo>
                    <a:pt x="36570" y="44906"/>
                  </a:lnTo>
                  <a:lnTo>
                    <a:pt x="36570" y="45252"/>
                  </a:lnTo>
                  <a:lnTo>
                    <a:pt x="36590" y="45290"/>
                  </a:lnTo>
                  <a:lnTo>
                    <a:pt x="36609" y="45329"/>
                  </a:lnTo>
                  <a:lnTo>
                    <a:pt x="36666" y="45367"/>
                  </a:lnTo>
                  <a:lnTo>
                    <a:pt x="36743" y="45386"/>
                  </a:lnTo>
                  <a:lnTo>
                    <a:pt x="36801" y="45367"/>
                  </a:lnTo>
                  <a:lnTo>
                    <a:pt x="36801" y="45367"/>
                  </a:lnTo>
                  <a:lnTo>
                    <a:pt x="36551" y="46059"/>
                  </a:lnTo>
                  <a:lnTo>
                    <a:pt x="36321" y="46731"/>
                  </a:lnTo>
                  <a:lnTo>
                    <a:pt x="36109" y="47422"/>
                  </a:lnTo>
                  <a:lnTo>
                    <a:pt x="35937" y="48114"/>
                  </a:lnTo>
                  <a:lnTo>
                    <a:pt x="35802" y="48825"/>
                  </a:lnTo>
                  <a:lnTo>
                    <a:pt x="35706" y="49516"/>
                  </a:lnTo>
                  <a:lnTo>
                    <a:pt x="35687" y="49881"/>
                  </a:lnTo>
                  <a:lnTo>
                    <a:pt x="35668" y="50227"/>
                  </a:lnTo>
                  <a:lnTo>
                    <a:pt x="35648" y="50572"/>
                  </a:lnTo>
                  <a:lnTo>
                    <a:pt x="35668" y="50937"/>
                  </a:lnTo>
                  <a:lnTo>
                    <a:pt x="35207" y="49747"/>
                  </a:lnTo>
                  <a:lnTo>
                    <a:pt x="34707" y="48575"/>
                  </a:lnTo>
                  <a:lnTo>
                    <a:pt x="34189" y="47403"/>
                  </a:lnTo>
                  <a:lnTo>
                    <a:pt x="33651" y="46251"/>
                  </a:lnTo>
                  <a:lnTo>
                    <a:pt x="33670" y="46212"/>
                  </a:lnTo>
                  <a:lnTo>
                    <a:pt x="33689" y="46193"/>
                  </a:lnTo>
                  <a:lnTo>
                    <a:pt x="33747" y="45732"/>
                  </a:lnTo>
                  <a:lnTo>
                    <a:pt x="33766" y="45271"/>
                  </a:lnTo>
                  <a:lnTo>
                    <a:pt x="33766" y="44829"/>
                  </a:lnTo>
                  <a:lnTo>
                    <a:pt x="33728" y="44407"/>
                  </a:lnTo>
                  <a:lnTo>
                    <a:pt x="33651" y="43965"/>
                  </a:lnTo>
                  <a:lnTo>
                    <a:pt x="33574" y="43543"/>
                  </a:lnTo>
                  <a:lnTo>
                    <a:pt x="33459" y="43120"/>
                  </a:lnTo>
                  <a:lnTo>
                    <a:pt x="33324" y="42697"/>
                  </a:lnTo>
                  <a:lnTo>
                    <a:pt x="33055" y="41872"/>
                  </a:lnTo>
                  <a:lnTo>
                    <a:pt x="32748" y="41046"/>
                  </a:lnTo>
                  <a:lnTo>
                    <a:pt x="32441" y="40201"/>
                  </a:lnTo>
                  <a:lnTo>
                    <a:pt x="32287" y="39778"/>
                  </a:lnTo>
                  <a:lnTo>
                    <a:pt x="32153" y="39355"/>
                  </a:lnTo>
                  <a:lnTo>
                    <a:pt x="32422" y="38645"/>
                  </a:lnTo>
                  <a:lnTo>
                    <a:pt x="32979" y="37262"/>
                  </a:lnTo>
                  <a:lnTo>
                    <a:pt x="33555" y="35821"/>
                  </a:lnTo>
                  <a:lnTo>
                    <a:pt x="33843" y="35091"/>
                  </a:lnTo>
                  <a:lnTo>
                    <a:pt x="34112" y="34342"/>
                  </a:lnTo>
                  <a:lnTo>
                    <a:pt x="34381" y="33593"/>
                  </a:lnTo>
                  <a:lnTo>
                    <a:pt x="34611" y="32844"/>
                  </a:lnTo>
                  <a:lnTo>
                    <a:pt x="34822" y="32095"/>
                  </a:lnTo>
                  <a:lnTo>
                    <a:pt x="34995" y="31346"/>
                  </a:lnTo>
                  <a:lnTo>
                    <a:pt x="35130" y="30578"/>
                  </a:lnTo>
                  <a:lnTo>
                    <a:pt x="35187" y="30194"/>
                  </a:lnTo>
                  <a:lnTo>
                    <a:pt x="35226" y="29809"/>
                  </a:lnTo>
                  <a:lnTo>
                    <a:pt x="35245" y="29445"/>
                  </a:lnTo>
                  <a:lnTo>
                    <a:pt x="35264" y="29060"/>
                  </a:lnTo>
                  <a:lnTo>
                    <a:pt x="35264" y="28676"/>
                  </a:lnTo>
                  <a:lnTo>
                    <a:pt x="35245" y="28292"/>
                  </a:lnTo>
                  <a:lnTo>
                    <a:pt x="35207" y="27927"/>
                  </a:lnTo>
                  <a:lnTo>
                    <a:pt x="35168" y="27543"/>
                  </a:lnTo>
                  <a:lnTo>
                    <a:pt x="35091" y="27178"/>
                  </a:lnTo>
                  <a:lnTo>
                    <a:pt x="35015" y="26794"/>
                  </a:lnTo>
                  <a:lnTo>
                    <a:pt x="34995" y="26736"/>
                  </a:lnTo>
                  <a:lnTo>
                    <a:pt x="34938" y="26679"/>
                  </a:lnTo>
                  <a:lnTo>
                    <a:pt x="34880" y="26640"/>
                  </a:lnTo>
                  <a:lnTo>
                    <a:pt x="34822" y="26602"/>
                  </a:lnTo>
                  <a:lnTo>
                    <a:pt x="34746" y="26583"/>
                  </a:lnTo>
                  <a:lnTo>
                    <a:pt x="34688" y="26602"/>
                  </a:lnTo>
                  <a:lnTo>
                    <a:pt x="34611" y="26602"/>
                  </a:lnTo>
                  <a:lnTo>
                    <a:pt x="34554" y="26640"/>
                  </a:lnTo>
                  <a:lnTo>
                    <a:pt x="33824" y="27082"/>
                  </a:lnTo>
                  <a:lnTo>
                    <a:pt x="33113" y="27543"/>
                  </a:lnTo>
                  <a:lnTo>
                    <a:pt x="32441" y="28042"/>
                  </a:lnTo>
                  <a:lnTo>
                    <a:pt x="31769" y="28580"/>
                  </a:lnTo>
                  <a:lnTo>
                    <a:pt x="31116" y="29156"/>
                  </a:lnTo>
                  <a:lnTo>
                    <a:pt x="30482" y="29733"/>
                  </a:lnTo>
                  <a:lnTo>
                    <a:pt x="29886" y="30347"/>
                  </a:lnTo>
                  <a:lnTo>
                    <a:pt x="29291" y="31000"/>
                  </a:lnTo>
                  <a:lnTo>
                    <a:pt x="28791" y="29406"/>
                  </a:lnTo>
                  <a:lnTo>
                    <a:pt x="28273" y="27850"/>
                  </a:lnTo>
                  <a:lnTo>
                    <a:pt x="28330" y="27831"/>
                  </a:lnTo>
                  <a:lnTo>
                    <a:pt x="28350" y="27793"/>
                  </a:lnTo>
                  <a:lnTo>
                    <a:pt x="28388" y="27754"/>
                  </a:lnTo>
                  <a:lnTo>
                    <a:pt x="28407" y="27716"/>
                  </a:lnTo>
                  <a:lnTo>
                    <a:pt x="28407" y="27658"/>
                  </a:lnTo>
                  <a:lnTo>
                    <a:pt x="28388" y="27620"/>
                  </a:lnTo>
                  <a:lnTo>
                    <a:pt x="28369" y="27562"/>
                  </a:lnTo>
                  <a:lnTo>
                    <a:pt x="28311" y="27524"/>
                  </a:lnTo>
                  <a:lnTo>
                    <a:pt x="28138" y="27409"/>
                  </a:lnTo>
                  <a:lnTo>
                    <a:pt x="28004" y="26986"/>
                  </a:lnTo>
                  <a:lnTo>
                    <a:pt x="28196" y="25949"/>
                  </a:lnTo>
                  <a:lnTo>
                    <a:pt x="28427" y="24931"/>
                  </a:lnTo>
                  <a:lnTo>
                    <a:pt x="28888" y="22895"/>
                  </a:lnTo>
                  <a:lnTo>
                    <a:pt x="29118" y="21877"/>
                  </a:lnTo>
                  <a:lnTo>
                    <a:pt x="29348" y="20840"/>
                  </a:lnTo>
                  <a:lnTo>
                    <a:pt x="29541" y="19822"/>
                  </a:lnTo>
                  <a:lnTo>
                    <a:pt x="29733" y="18804"/>
                  </a:lnTo>
                  <a:lnTo>
                    <a:pt x="29867" y="17786"/>
                  </a:lnTo>
                  <a:lnTo>
                    <a:pt x="29982" y="16768"/>
                  </a:lnTo>
                  <a:lnTo>
                    <a:pt x="30021" y="16249"/>
                  </a:lnTo>
                  <a:lnTo>
                    <a:pt x="30040" y="15731"/>
                  </a:lnTo>
                  <a:lnTo>
                    <a:pt x="30040" y="15231"/>
                  </a:lnTo>
                  <a:lnTo>
                    <a:pt x="30040" y="14713"/>
                  </a:lnTo>
                  <a:lnTo>
                    <a:pt x="30021" y="14194"/>
                  </a:lnTo>
                  <a:lnTo>
                    <a:pt x="29982" y="13675"/>
                  </a:lnTo>
                  <a:lnTo>
                    <a:pt x="29925" y="13176"/>
                  </a:lnTo>
                  <a:lnTo>
                    <a:pt x="29848" y="12658"/>
                  </a:lnTo>
                  <a:lnTo>
                    <a:pt x="29771" y="12139"/>
                  </a:lnTo>
                  <a:lnTo>
                    <a:pt x="29656" y="11620"/>
                  </a:lnTo>
                  <a:lnTo>
                    <a:pt x="29521" y="11102"/>
                  </a:lnTo>
                  <a:lnTo>
                    <a:pt x="29368" y="10583"/>
                  </a:lnTo>
                  <a:lnTo>
                    <a:pt x="29137" y="9911"/>
                  </a:lnTo>
                  <a:lnTo>
                    <a:pt x="28888" y="9219"/>
                  </a:lnTo>
                  <a:lnTo>
                    <a:pt x="28599" y="8509"/>
                  </a:lnTo>
                  <a:lnTo>
                    <a:pt x="28273" y="7798"/>
                  </a:lnTo>
                  <a:lnTo>
                    <a:pt x="27927" y="7087"/>
                  </a:lnTo>
                  <a:lnTo>
                    <a:pt x="27562" y="6377"/>
                  </a:lnTo>
                  <a:lnTo>
                    <a:pt x="27159" y="5685"/>
                  </a:lnTo>
                  <a:lnTo>
                    <a:pt x="26717" y="5013"/>
                  </a:lnTo>
                  <a:lnTo>
                    <a:pt x="26256" y="4379"/>
                  </a:lnTo>
                  <a:lnTo>
                    <a:pt x="25757" y="3765"/>
                  </a:lnTo>
                  <a:lnTo>
                    <a:pt x="25488" y="3457"/>
                  </a:lnTo>
                  <a:lnTo>
                    <a:pt x="25219" y="3169"/>
                  </a:lnTo>
                  <a:lnTo>
                    <a:pt x="24950" y="2900"/>
                  </a:lnTo>
                  <a:lnTo>
                    <a:pt x="24662" y="2631"/>
                  </a:lnTo>
                  <a:lnTo>
                    <a:pt x="24374" y="2382"/>
                  </a:lnTo>
                  <a:lnTo>
                    <a:pt x="24086" y="2151"/>
                  </a:lnTo>
                  <a:lnTo>
                    <a:pt x="23778" y="1921"/>
                  </a:lnTo>
                  <a:lnTo>
                    <a:pt x="23471" y="1709"/>
                  </a:lnTo>
                  <a:lnTo>
                    <a:pt x="23145" y="1498"/>
                  </a:lnTo>
                  <a:lnTo>
                    <a:pt x="22818" y="1325"/>
                  </a:lnTo>
                  <a:lnTo>
                    <a:pt x="22472" y="1152"/>
                  </a:lnTo>
                  <a:lnTo>
                    <a:pt x="22127" y="999"/>
                  </a:lnTo>
                  <a:lnTo>
                    <a:pt x="21973" y="749"/>
                  </a:lnTo>
                  <a:lnTo>
                    <a:pt x="21800" y="519"/>
                  </a:lnTo>
                  <a:lnTo>
                    <a:pt x="21627" y="269"/>
                  </a:lnTo>
                  <a:lnTo>
                    <a:pt x="21435" y="58"/>
                  </a:lnTo>
                  <a:lnTo>
                    <a:pt x="21378" y="19"/>
                  </a:lnTo>
                  <a:lnTo>
                    <a:pt x="2132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-4125300" y="476125"/>
              <a:ext cx="56675" cy="54300"/>
            </a:xfrm>
            <a:custGeom>
              <a:avLst/>
              <a:gdLst/>
              <a:ahLst/>
              <a:cxnLst/>
              <a:rect l="l" t="t" r="r" b="b"/>
              <a:pathLst>
                <a:path w="2267" h="2172" extrusionOk="0">
                  <a:moveTo>
                    <a:pt x="1422" y="673"/>
                  </a:moveTo>
                  <a:lnTo>
                    <a:pt x="1479" y="692"/>
                  </a:lnTo>
                  <a:lnTo>
                    <a:pt x="1537" y="711"/>
                  </a:lnTo>
                  <a:lnTo>
                    <a:pt x="1575" y="731"/>
                  </a:lnTo>
                  <a:lnTo>
                    <a:pt x="1595" y="769"/>
                  </a:lnTo>
                  <a:lnTo>
                    <a:pt x="1614" y="827"/>
                  </a:lnTo>
                  <a:lnTo>
                    <a:pt x="1614" y="903"/>
                  </a:lnTo>
                  <a:lnTo>
                    <a:pt x="1614" y="1019"/>
                  </a:lnTo>
                  <a:lnTo>
                    <a:pt x="1575" y="1172"/>
                  </a:lnTo>
                  <a:lnTo>
                    <a:pt x="1518" y="1364"/>
                  </a:lnTo>
                  <a:lnTo>
                    <a:pt x="1479" y="1460"/>
                  </a:lnTo>
                  <a:lnTo>
                    <a:pt x="1441" y="1537"/>
                  </a:lnTo>
                  <a:lnTo>
                    <a:pt x="1383" y="1576"/>
                  </a:lnTo>
                  <a:lnTo>
                    <a:pt x="1364" y="1595"/>
                  </a:lnTo>
                  <a:lnTo>
                    <a:pt x="1326" y="1576"/>
                  </a:lnTo>
                  <a:lnTo>
                    <a:pt x="1230" y="1537"/>
                  </a:lnTo>
                  <a:lnTo>
                    <a:pt x="1153" y="1460"/>
                  </a:lnTo>
                  <a:lnTo>
                    <a:pt x="1076" y="1384"/>
                  </a:lnTo>
                  <a:lnTo>
                    <a:pt x="1018" y="1288"/>
                  </a:lnTo>
                  <a:lnTo>
                    <a:pt x="903" y="1096"/>
                  </a:lnTo>
                  <a:lnTo>
                    <a:pt x="807" y="884"/>
                  </a:lnTo>
                  <a:lnTo>
                    <a:pt x="922" y="807"/>
                  </a:lnTo>
                  <a:lnTo>
                    <a:pt x="1057" y="750"/>
                  </a:lnTo>
                  <a:lnTo>
                    <a:pt x="1191" y="692"/>
                  </a:lnTo>
                  <a:lnTo>
                    <a:pt x="1326" y="673"/>
                  </a:lnTo>
                  <a:close/>
                  <a:moveTo>
                    <a:pt x="1249" y="1"/>
                  </a:moveTo>
                  <a:lnTo>
                    <a:pt x="1038" y="39"/>
                  </a:lnTo>
                  <a:lnTo>
                    <a:pt x="845" y="97"/>
                  </a:lnTo>
                  <a:lnTo>
                    <a:pt x="653" y="174"/>
                  </a:lnTo>
                  <a:lnTo>
                    <a:pt x="481" y="289"/>
                  </a:lnTo>
                  <a:lnTo>
                    <a:pt x="327" y="404"/>
                  </a:lnTo>
                  <a:lnTo>
                    <a:pt x="192" y="558"/>
                  </a:lnTo>
                  <a:lnTo>
                    <a:pt x="135" y="654"/>
                  </a:lnTo>
                  <a:lnTo>
                    <a:pt x="77" y="769"/>
                  </a:lnTo>
                  <a:lnTo>
                    <a:pt x="39" y="884"/>
                  </a:lnTo>
                  <a:lnTo>
                    <a:pt x="0" y="1019"/>
                  </a:lnTo>
                  <a:lnTo>
                    <a:pt x="0" y="1134"/>
                  </a:lnTo>
                  <a:lnTo>
                    <a:pt x="0" y="1268"/>
                  </a:lnTo>
                  <a:lnTo>
                    <a:pt x="20" y="1384"/>
                  </a:lnTo>
                  <a:lnTo>
                    <a:pt x="58" y="1518"/>
                  </a:lnTo>
                  <a:lnTo>
                    <a:pt x="116" y="1633"/>
                  </a:lnTo>
                  <a:lnTo>
                    <a:pt x="173" y="1729"/>
                  </a:lnTo>
                  <a:lnTo>
                    <a:pt x="250" y="1825"/>
                  </a:lnTo>
                  <a:lnTo>
                    <a:pt x="327" y="1921"/>
                  </a:lnTo>
                  <a:lnTo>
                    <a:pt x="442" y="1979"/>
                  </a:lnTo>
                  <a:lnTo>
                    <a:pt x="538" y="2037"/>
                  </a:lnTo>
                  <a:lnTo>
                    <a:pt x="673" y="2094"/>
                  </a:lnTo>
                  <a:lnTo>
                    <a:pt x="807" y="2114"/>
                  </a:lnTo>
                  <a:lnTo>
                    <a:pt x="865" y="2114"/>
                  </a:lnTo>
                  <a:lnTo>
                    <a:pt x="922" y="2094"/>
                  </a:lnTo>
                  <a:lnTo>
                    <a:pt x="961" y="2056"/>
                  </a:lnTo>
                  <a:lnTo>
                    <a:pt x="999" y="2017"/>
                  </a:lnTo>
                  <a:lnTo>
                    <a:pt x="1018" y="2037"/>
                  </a:lnTo>
                  <a:lnTo>
                    <a:pt x="1095" y="2094"/>
                  </a:lnTo>
                  <a:lnTo>
                    <a:pt x="1191" y="2133"/>
                  </a:lnTo>
                  <a:lnTo>
                    <a:pt x="1268" y="2152"/>
                  </a:lnTo>
                  <a:lnTo>
                    <a:pt x="1345" y="2171"/>
                  </a:lnTo>
                  <a:lnTo>
                    <a:pt x="1518" y="2171"/>
                  </a:lnTo>
                  <a:lnTo>
                    <a:pt x="1652" y="2114"/>
                  </a:lnTo>
                  <a:lnTo>
                    <a:pt x="1787" y="2017"/>
                  </a:lnTo>
                  <a:lnTo>
                    <a:pt x="1921" y="1902"/>
                  </a:lnTo>
                  <a:lnTo>
                    <a:pt x="2017" y="1768"/>
                  </a:lnTo>
                  <a:lnTo>
                    <a:pt x="2113" y="1595"/>
                  </a:lnTo>
                  <a:lnTo>
                    <a:pt x="2190" y="1364"/>
                  </a:lnTo>
                  <a:lnTo>
                    <a:pt x="2248" y="1134"/>
                  </a:lnTo>
                  <a:lnTo>
                    <a:pt x="2267" y="903"/>
                  </a:lnTo>
                  <a:lnTo>
                    <a:pt x="2248" y="673"/>
                  </a:lnTo>
                  <a:lnTo>
                    <a:pt x="2209" y="577"/>
                  </a:lnTo>
                  <a:lnTo>
                    <a:pt x="2171" y="481"/>
                  </a:lnTo>
                  <a:lnTo>
                    <a:pt x="2113" y="385"/>
                  </a:lnTo>
                  <a:lnTo>
                    <a:pt x="2056" y="289"/>
                  </a:lnTo>
                  <a:lnTo>
                    <a:pt x="1959" y="212"/>
                  </a:lnTo>
                  <a:lnTo>
                    <a:pt x="1863" y="154"/>
                  </a:lnTo>
                  <a:lnTo>
                    <a:pt x="1767" y="97"/>
                  </a:lnTo>
                  <a:lnTo>
                    <a:pt x="1633" y="39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-3889050" y="584175"/>
              <a:ext cx="35075" cy="39875"/>
            </a:xfrm>
            <a:custGeom>
              <a:avLst/>
              <a:gdLst/>
              <a:ahLst/>
              <a:cxnLst/>
              <a:rect l="l" t="t" r="r" b="b"/>
              <a:pathLst>
                <a:path w="1403" h="1595" extrusionOk="0">
                  <a:moveTo>
                    <a:pt x="1057" y="0"/>
                  </a:moveTo>
                  <a:lnTo>
                    <a:pt x="826" y="58"/>
                  </a:lnTo>
                  <a:lnTo>
                    <a:pt x="711" y="96"/>
                  </a:lnTo>
                  <a:lnTo>
                    <a:pt x="615" y="154"/>
                  </a:lnTo>
                  <a:lnTo>
                    <a:pt x="519" y="212"/>
                  </a:lnTo>
                  <a:lnTo>
                    <a:pt x="442" y="269"/>
                  </a:lnTo>
                  <a:lnTo>
                    <a:pt x="365" y="365"/>
                  </a:lnTo>
                  <a:lnTo>
                    <a:pt x="288" y="461"/>
                  </a:lnTo>
                  <a:lnTo>
                    <a:pt x="231" y="442"/>
                  </a:lnTo>
                  <a:lnTo>
                    <a:pt x="173" y="442"/>
                  </a:lnTo>
                  <a:lnTo>
                    <a:pt x="115" y="461"/>
                  </a:lnTo>
                  <a:lnTo>
                    <a:pt x="58" y="481"/>
                  </a:lnTo>
                  <a:lnTo>
                    <a:pt x="19" y="538"/>
                  </a:lnTo>
                  <a:lnTo>
                    <a:pt x="0" y="596"/>
                  </a:lnTo>
                  <a:lnTo>
                    <a:pt x="0" y="673"/>
                  </a:lnTo>
                  <a:lnTo>
                    <a:pt x="19" y="749"/>
                  </a:lnTo>
                  <a:lnTo>
                    <a:pt x="173" y="980"/>
                  </a:lnTo>
                  <a:lnTo>
                    <a:pt x="173" y="1114"/>
                  </a:lnTo>
                  <a:lnTo>
                    <a:pt x="212" y="1249"/>
                  </a:lnTo>
                  <a:lnTo>
                    <a:pt x="231" y="1383"/>
                  </a:lnTo>
                  <a:lnTo>
                    <a:pt x="288" y="1518"/>
                  </a:lnTo>
                  <a:lnTo>
                    <a:pt x="327" y="1556"/>
                  </a:lnTo>
                  <a:lnTo>
                    <a:pt x="365" y="1595"/>
                  </a:lnTo>
                  <a:lnTo>
                    <a:pt x="442" y="1595"/>
                  </a:lnTo>
                  <a:lnTo>
                    <a:pt x="538" y="1556"/>
                  </a:lnTo>
                  <a:lnTo>
                    <a:pt x="596" y="1498"/>
                  </a:lnTo>
                  <a:lnTo>
                    <a:pt x="672" y="1364"/>
                  </a:lnTo>
                  <a:lnTo>
                    <a:pt x="788" y="1383"/>
                  </a:lnTo>
                  <a:lnTo>
                    <a:pt x="903" y="1345"/>
                  </a:lnTo>
                  <a:lnTo>
                    <a:pt x="1057" y="1287"/>
                  </a:lnTo>
                  <a:lnTo>
                    <a:pt x="1172" y="1191"/>
                  </a:lnTo>
                  <a:lnTo>
                    <a:pt x="1249" y="1076"/>
                  </a:lnTo>
                  <a:lnTo>
                    <a:pt x="1326" y="941"/>
                  </a:lnTo>
                  <a:lnTo>
                    <a:pt x="1364" y="788"/>
                  </a:lnTo>
                  <a:lnTo>
                    <a:pt x="1383" y="634"/>
                  </a:lnTo>
                  <a:lnTo>
                    <a:pt x="1402" y="327"/>
                  </a:lnTo>
                  <a:lnTo>
                    <a:pt x="1402" y="269"/>
                  </a:lnTo>
                  <a:lnTo>
                    <a:pt x="1383" y="212"/>
                  </a:lnTo>
                  <a:lnTo>
                    <a:pt x="1345" y="154"/>
                  </a:lnTo>
                  <a:lnTo>
                    <a:pt x="1306" y="96"/>
                  </a:lnTo>
                  <a:lnTo>
                    <a:pt x="1249" y="58"/>
                  </a:lnTo>
                  <a:lnTo>
                    <a:pt x="1191" y="20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-3849675" y="1014400"/>
              <a:ext cx="55725" cy="54775"/>
            </a:xfrm>
            <a:custGeom>
              <a:avLst/>
              <a:gdLst/>
              <a:ahLst/>
              <a:cxnLst/>
              <a:rect l="l" t="t" r="r" b="b"/>
              <a:pathLst>
                <a:path w="2229" h="2191" extrusionOk="0">
                  <a:moveTo>
                    <a:pt x="1210" y="654"/>
                  </a:moveTo>
                  <a:lnTo>
                    <a:pt x="1306" y="692"/>
                  </a:lnTo>
                  <a:lnTo>
                    <a:pt x="1383" y="731"/>
                  </a:lnTo>
                  <a:lnTo>
                    <a:pt x="1460" y="769"/>
                  </a:lnTo>
                  <a:lnTo>
                    <a:pt x="1537" y="827"/>
                  </a:lnTo>
                  <a:lnTo>
                    <a:pt x="1575" y="904"/>
                  </a:lnTo>
                  <a:lnTo>
                    <a:pt x="1594" y="981"/>
                  </a:lnTo>
                  <a:lnTo>
                    <a:pt x="1594" y="1077"/>
                  </a:lnTo>
                  <a:lnTo>
                    <a:pt x="1575" y="1211"/>
                  </a:lnTo>
                  <a:lnTo>
                    <a:pt x="1498" y="1365"/>
                  </a:lnTo>
                  <a:lnTo>
                    <a:pt x="1422" y="1499"/>
                  </a:lnTo>
                  <a:lnTo>
                    <a:pt x="1306" y="1595"/>
                  </a:lnTo>
                  <a:lnTo>
                    <a:pt x="1287" y="1614"/>
                  </a:lnTo>
                  <a:lnTo>
                    <a:pt x="1249" y="1614"/>
                  </a:lnTo>
                  <a:lnTo>
                    <a:pt x="1191" y="1576"/>
                  </a:lnTo>
                  <a:lnTo>
                    <a:pt x="1114" y="1499"/>
                  </a:lnTo>
                  <a:lnTo>
                    <a:pt x="1018" y="1403"/>
                  </a:lnTo>
                  <a:lnTo>
                    <a:pt x="865" y="1153"/>
                  </a:lnTo>
                  <a:lnTo>
                    <a:pt x="692" y="865"/>
                  </a:lnTo>
                  <a:lnTo>
                    <a:pt x="730" y="788"/>
                  </a:lnTo>
                  <a:lnTo>
                    <a:pt x="769" y="750"/>
                  </a:lnTo>
                  <a:lnTo>
                    <a:pt x="845" y="692"/>
                  </a:lnTo>
                  <a:lnTo>
                    <a:pt x="922" y="673"/>
                  </a:lnTo>
                  <a:lnTo>
                    <a:pt x="1018" y="654"/>
                  </a:lnTo>
                  <a:close/>
                  <a:moveTo>
                    <a:pt x="1076" y="1"/>
                  </a:moveTo>
                  <a:lnTo>
                    <a:pt x="865" y="20"/>
                  </a:lnTo>
                  <a:lnTo>
                    <a:pt x="672" y="78"/>
                  </a:lnTo>
                  <a:lnTo>
                    <a:pt x="461" y="155"/>
                  </a:lnTo>
                  <a:lnTo>
                    <a:pt x="365" y="231"/>
                  </a:lnTo>
                  <a:lnTo>
                    <a:pt x="269" y="327"/>
                  </a:lnTo>
                  <a:lnTo>
                    <a:pt x="173" y="423"/>
                  </a:lnTo>
                  <a:lnTo>
                    <a:pt x="115" y="539"/>
                  </a:lnTo>
                  <a:lnTo>
                    <a:pt x="58" y="654"/>
                  </a:lnTo>
                  <a:lnTo>
                    <a:pt x="19" y="788"/>
                  </a:lnTo>
                  <a:lnTo>
                    <a:pt x="0" y="923"/>
                  </a:lnTo>
                  <a:lnTo>
                    <a:pt x="0" y="1057"/>
                  </a:lnTo>
                  <a:lnTo>
                    <a:pt x="0" y="1192"/>
                  </a:lnTo>
                  <a:lnTo>
                    <a:pt x="19" y="1326"/>
                  </a:lnTo>
                  <a:lnTo>
                    <a:pt x="58" y="1461"/>
                  </a:lnTo>
                  <a:lnTo>
                    <a:pt x="115" y="1576"/>
                  </a:lnTo>
                  <a:lnTo>
                    <a:pt x="173" y="1691"/>
                  </a:lnTo>
                  <a:lnTo>
                    <a:pt x="250" y="1806"/>
                  </a:lnTo>
                  <a:lnTo>
                    <a:pt x="346" y="1883"/>
                  </a:lnTo>
                  <a:lnTo>
                    <a:pt x="442" y="1960"/>
                  </a:lnTo>
                  <a:lnTo>
                    <a:pt x="480" y="1979"/>
                  </a:lnTo>
                  <a:lnTo>
                    <a:pt x="519" y="1998"/>
                  </a:lnTo>
                  <a:lnTo>
                    <a:pt x="615" y="1979"/>
                  </a:lnTo>
                  <a:lnTo>
                    <a:pt x="672" y="1922"/>
                  </a:lnTo>
                  <a:lnTo>
                    <a:pt x="711" y="1883"/>
                  </a:lnTo>
                  <a:lnTo>
                    <a:pt x="711" y="1845"/>
                  </a:lnTo>
                  <a:lnTo>
                    <a:pt x="711" y="1826"/>
                  </a:lnTo>
                  <a:lnTo>
                    <a:pt x="807" y="1922"/>
                  </a:lnTo>
                  <a:lnTo>
                    <a:pt x="884" y="1998"/>
                  </a:lnTo>
                  <a:lnTo>
                    <a:pt x="980" y="2075"/>
                  </a:lnTo>
                  <a:lnTo>
                    <a:pt x="1076" y="2133"/>
                  </a:lnTo>
                  <a:lnTo>
                    <a:pt x="1191" y="2171"/>
                  </a:lnTo>
                  <a:lnTo>
                    <a:pt x="1287" y="2191"/>
                  </a:lnTo>
                  <a:lnTo>
                    <a:pt x="1422" y="2191"/>
                  </a:lnTo>
                  <a:lnTo>
                    <a:pt x="1537" y="2171"/>
                  </a:lnTo>
                  <a:lnTo>
                    <a:pt x="1671" y="2114"/>
                  </a:lnTo>
                  <a:lnTo>
                    <a:pt x="1786" y="2018"/>
                  </a:lnTo>
                  <a:lnTo>
                    <a:pt x="1883" y="1922"/>
                  </a:lnTo>
                  <a:lnTo>
                    <a:pt x="1979" y="1787"/>
                  </a:lnTo>
                  <a:lnTo>
                    <a:pt x="2055" y="1653"/>
                  </a:lnTo>
                  <a:lnTo>
                    <a:pt x="2113" y="1518"/>
                  </a:lnTo>
                  <a:lnTo>
                    <a:pt x="2209" y="1249"/>
                  </a:lnTo>
                  <a:lnTo>
                    <a:pt x="2228" y="1134"/>
                  </a:lnTo>
                  <a:lnTo>
                    <a:pt x="2228" y="1038"/>
                  </a:lnTo>
                  <a:lnTo>
                    <a:pt x="2228" y="923"/>
                  </a:lnTo>
                  <a:lnTo>
                    <a:pt x="2209" y="808"/>
                  </a:lnTo>
                  <a:lnTo>
                    <a:pt x="2171" y="712"/>
                  </a:lnTo>
                  <a:lnTo>
                    <a:pt x="2132" y="616"/>
                  </a:lnTo>
                  <a:lnTo>
                    <a:pt x="2094" y="520"/>
                  </a:lnTo>
                  <a:lnTo>
                    <a:pt x="2017" y="423"/>
                  </a:lnTo>
                  <a:lnTo>
                    <a:pt x="1863" y="270"/>
                  </a:lnTo>
                  <a:lnTo>
                    <a:pt x="1690" y="155"/>
                  </a:lnTo>
                  <a:lnTo>
                    <a:pt x="1498" y="78"/>
                  </a:lnTo>
                  <a:lnTo>
                    <a:pt x="1287" y="20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-3883775" y="1111875"/>
              <a:ext cx="22125" cy="24525"/>
            </a:xfrm>
            <a:custGeom>
              <a:avLst/>
              <a:gdLst/>
              <a:ahLst/>
              <a:cxnLst/>
              <a:rect l="l" t="t" r="r" b="b"/>
              <a:pathLst>
                <a:path w="885" h="981" extrusionOk="0">
                  <a:moveTo>
                    <a:pt x="250" y="1"/>
                  </a:moveTo>
                  <a:lnTo>
                    <a:pt x="15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1" y="251"/>
                  </a:lnTo>
                  <a:lnTo>
                    <a:pt x="1" y="347"/>
                  </a:lnTo>
                  <a:lnTo>
                    <a:pt x="39" y="424"/>
                  </a:lnTo>
                  <a:lnTo>
                    <a:pt x="39" y="500"/>
                  </a:lnTo>
                  <a:lnTo>
                    <a:pt x="20" y="577"/>
                  </a:lnTo>
                  <a:lnTo>
                    <a:pt x="39" y="712"/>
                  </a:lnTo>
                  <a:lnTo>
                    <a:pt x="77" y="827"/>
                  </a:lnTo>
                  <a:lnTo>
                    <a:pt x="135" y="904"/>
                  </a:lnTo>
                  <a:lnTo>
                    <a:pt x="212" y="942"/>
                  </a:lnTo>
                  <a:lnTo>
                    <a:pt x="289" y="981"/>
                  </a:lnTo>
                  <a:lnTo>
                    <a:pt x="558" y="981"/>
                  </a:lnTo>
                  <a:lnTo>
                    <a:pt x="711" y="942"/>
                  </a:lnTo>
                  <a:lnTo>
                    <a:pt x="750" y="923"/>
                  </a:lnTo>
                  <a:lnTo>
                    <a:pt x="807" y="904"/>
                  </a:lnTo>
                  <a:lnTo>
                    <a:pt x="865" y="808"/>
                  </a:lnTo>
                  <a:lnTo>
                    <a:pt x="884" y="712"/>
                  </a:lnTo>
                  <a:lnTo>
                    <a:pt x="884" y="654"/>
                  </a:lnTo>
                  <a:lnTo>
                    <a:pt x="884" y="616"/>
                  </a:lnTo>
                  <a:lnTo>
                    <a:pt x="807" y="481"/>
                  </a:lnTo>
                  <a:lnTo>
                    <a:pt x="692" y="347"/>
                  </a:lnTo>
                  <a:lnTo>
                    <a:pt x="596" y="251"/>
                  </a:lnTo>
                  <a:lnTo>
                    <a:pt x="500" y="116"/>
                  </a:lnTo>
                  <a:lnTo>
                    <a:pt x="481" y="78"/>
                  </a:lnTo>
                  <a:lnTo>
                    <a:pt x="442" y="3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-3596625" y="1350050"/>
              <a:ext cx="60050" cy="54300"/>
            </a:xfrm>
            <a:custGeom>
              <a:avLst/>
              <a:gdLst/>
              <a:ahLst/>
              <a:cxnLst/>
              <a:rect l="l" t="t" r="r" b="b"/>
              <a:pathLst>
                <a:path w="2402" h="2172" extrusionOk="0">
                  <a:moveTo>
                    <a:pt x="788" y="750"/>
                  </a:moveTo>
                  <a:lnTo>
                    <a:pt x="884" y="769"/>
                  </a:lnTo>
                  <a:lnTo>
                    <a:pt x="1076" y="827"/>
                  </a:lnTo>
                  <a:lnTo>
                    <a:pt x="1287" y="942"/>
                  </a:lnTo>
                  <a:lnTo>
                    <a:pt x="1441" y="1076"/>
                  </a:lnTo>
                  <a:lnTo>
                    <a:pt x="1575" y="1192"/>
                  </a:lnTo>
                  <a:lnTo>
                    <a:pt x="1633" y="1268"/>
                  </a:lnTo>
                  <a:lnTo>
                    <a:pt x="1652" y="1307"/>
                  </a:lnTo>
                  <a:lnTo>
                    <a:pt x="1671" y="1364"/>
                  </a:lnTo>
                  <a:lnTo>
                    <a:pt x="1575" y="1422"/>
                  </a:lnTo>
                  <a:lnTo>
                    <a:pt x="1479" y="1480"/>
                  </a:lnTo>
                  <a:lnTo>
                    <a:pt x="1326" y="1480"/>
                  </a:lnTo>
                  <a:lnTo>
                    <a:pt x="1249" y="1422"/>
                  </a:lnTo>
                  <a:lnTo>
                    <a:pt x="1191" y="1364"/>
                  </a:lnTo>
                  <a:lnTo>
                    <a:pt x="1076" y="1211"/>
                  </a:lnTo>
                  <a:lnTo>
                    <a:pt x="980" y="1076"/>
                  </a:lnTo>
                  <a:lnTo>
                    <a:pt x="942" y="1038"/>
                  </a:lnTo>
                  <a:lnTo>
                    <a:pt x="884" y="1019"/>
                  </a:lnTo>
                  <a:lnTo>
                    <a:pt x="826" y="1019"/>
                  </a:lnTo>
                  <a:lnTo>
                    <a:pt x="769" y="1038"/>
                  </a:lnTo>
                  <a:lnTo>
                    <a:pt x="749" y="903"/>
                  </a:lnTo>
                  <a:lnTo>
                    <a:pt x="730" y="788"/>
                  </a:lnTo>
                  <a:lnTo>
                    <a:pt x="730" y="750"/>
                  </a:lnTo>
                  <a:close/>
                  <a:moveTo>
                    <a:pt x="730" y="1"/>
                  </a:moveTo>
                  <a:lnTo>
                    <a:pt x="538" y="39"/>
                  </a:lnTo>
                  <a:lnTo>
                    <a:pt x="442" y="58"/>
                  </a:lnTo>
                  <a:lnTo>
                    <a:pt x="346" y="97"/>
                  </a:lnTo>
                  <a:lnTo>
                    <a:pt x="269" y="154"/>
                  </a:lnTo>
                  <a:lnTo>
                    <a:pt x="192" y="231"/>
                  </a:lnTo>
                  <a:lnTo>
                    <a:pt x="135" y="308"/>
                  </a:lnTo>
                  <a:lnTo>
                    <a:pt x="77" y="385"/>
                  </a:lnTo>
                  <a:lnTo>
                    <a:pt x="39" y="481"/>
                  </a:lnTo>
                  <a:lnTo>
                    <a:pt x="20" y="577"/>
                  </a:lnTo>
                  <a:lnTo>
                    <a:pt x="0" y="788"/>
                  </a:lnTo>
                  <a:lnTo>
                    <a:pt x="20" y="923"/>
                  </a:lnTo>
                  <a:lnTo>
                    <a:pt x="58" y="1076"/>
                  </a:lnTo>
                  <a:lnTo>
                    <a:pt x="96" y="1230"/>
                  </a:lnTo>
                  <a:lnTo>
                    <a:pt x="173" y="1384"/>
                  </a:lnTo>
                  <a:lnTo>
                    <a:pt x="250" y="1537"/>
                  </a:lnTo>
                  <a:lnTo>
                    <a:pt x="346" y="1672"/>
                  </a:lnTo>
                  <a:lnTo>
                    <a:pt x="461" y="1768"/>
                  </a:lnTo>
                  <a:lnTo>
                    <a:pt x="577" y="1845"/>
                  </a:lnTo>
                  <a:lnTo>
                    <a:pt x="653" y="1864"/>
                  </a:lnTo>
                  <a:lnTo>
                    <a:pt x="711" y="1864"/>
                  </a:lnTo>
                  <a:lnTo>
                    <a:pt x="788" y="1825"/>
                  </a:lnTo>
                  <a:lnTo>
                    <a:pt x="826" y="1787"/>
                  </a:lnTo>
                  <a:lnTo>
                    <a:pt x="903" y="1883"/>
                  </a:lnTo>
                  <a:lnTo>
                    <a:pt x="980" y="1979"/>
                  </a:lnTo>
                  <a:lnTo>
                    <a:pt x="1076" y="2056"/>
                  </a:lnTo>
                  <a:lnTo>
                    <a:pt x="1172" y="2114"/>
                  </a:lnTo>
                  <a:lnTo>
                    <a:pt x="1306" y="2152"/>
                  </a:lnTo>
                  <a:lnTo>
                    <a:pt x="1460" y="2171"/>
                  </a:lnTo>
                  <a:lnTo>
                    <a:pt x="1595" y="2152"/>
                  </a:lnTo>
                  <a:lnTo>
                    <a:pt x="1729" y="2133"/>
                  </a:lnTo>
                  <a:lnTo>
                    <a:pt x="1863" y="2075"/>
                  </a:lnTo>
                  <a:lnTo>
                    <a:pt x="1998" y="2017"/>
                  </a:lnTo>
                  <a:lnTo>
                    <a:pt x="2113" y="1921"/>
                  </a:lnTo>
                  <a:lnTo>
                    <a:pt x="2209" y="1845"/>
                  </a:lnTo>
                  <a:lnTo>
                    <a:pt x="2286" y="1749"/>
                  </a:lnTo>
                  <a:lnTo>
                    <a:pt x="2344" y="1653"/>
                  </a:lnTo>
                  <a:lnTo>
                    <a:pt x="2382" y="1576"/>
                  </a:lnTo>
                  <a:lnTo>
                    <a:pt x="2401" y="1480"/>
                  </a:lnTo>
                  <a:lnTo>
                    <a:pt x="2401" y="1384"/>
                  </a:lnTo>
                  <a:lnTo>
                    <a:pt x="2401" y="1288"/>
                  </a:lnTo>
                  <a:lnTo>
                    <a:pt x="2344" y="1096"/>
                  </a:lnTo>
                  <a:lnTo>
                    <a:pt x="2267" y="903"/>
                  </a:lnTo>
                  <a:lnTo>
                    <a:pt x="2132" y="731"/>
                  </a:lnTo>
                  <a:lnTo>
                    <a:pt x="1998" y="577"/>
                  </a:lnTo>
                  <a:lnTo>
                    <a:pt x="1863" y="443"/>
                  </a:lnTo>
                  <a:lnTo>
                    <a:pt x="1691" y="327"/>
                  </a:lnTo>
                  <a:lnTo>
                    <a:pt x="1518" y="231"/>
                  </a:lnTo>
                  <a:lnTo>
                    <a:pt x="1326" y="135"/>
                  </a:lnTo>
                  <a:lnTo>
                    <a:pt x="1134" y="58"/>
                  </a:lnTo>
                  <a:lnTo>
                    <a:pt x="942" y="20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-3097250" y="1440800"/>
              <a:ext cx="67250" cy="68225"/>
            </a:xfrm>
            <a:custGeom>
              <a:avLst/>
              <a:gdLst/>
              <a:ahLst/>
              <a:cxnLst/>
              <a:rect l="l" t="t" r="r" b="b"/>
              <a:pathLst>
                <a:path w="2690" h="2729" extrusionOk="0">
                  <a:moveTo>
                    <a:pt x="1230" y="712"/>
                  </a:moveTo>
                  <a:lnTo>
                    <a:pt x="1345" y="731"/>
                  </a:lnTo>
                  <a:lnTo>
                    <a:pt x="1480" y="769"/>
                  </a:lnTo>
                  <a:lnTo>
                    <a:pt x="1595" y="808"/>
                  </a:lnTo>
                  <a:lnTo>
                    <a:pt x="1710" y="865"/>
                  </a:lnTo>
                  <a:lnTo>
                    <a:pt x="1806" y="942"/>
                  </a:lnTo>
                  <a:lnTo>
                    <a:pt x="1883" y="1019"/>
                  </a:lnTo>
                  <a:lnTo>
                    <a:pt x="1941" y="1115"/>
                  </a:lnTo>
                  <a:lnTo>
                    <a:pt x="1979" y="1192"/>
                  </a:lnTo>
                  <a:lnTo>
                    <a:pt x="1998" y="1288"/>
                  </a:lnTo>
                  <a:lnTo>
                    <a:pt x="1998" y="1365"/>
                  </a:lnTo>
                  <a:lnTo>
                    <a:pt x="1998" y="1441"/>
                  </a:lnTo>
                  <a:lnTo>
                    <a:pt x="1921" y="1576"/>
                  </a:lnTo>
                  <a:lnTo>
                    <a:pt x="1845" y="1710"/>
                  </a:lnTo>
                  <a:lnTo>
                    <a:pt x="1749" y="1826"/>
                  </a:lnTo>
                  <a:lnTo>
                    <a:pt x="1691" y="1922"/>
                  </a:lnTo>
                  <a:lnTo>
                    <a:pt x="1614" y="1979"/>
                  </a:lnTo>
                  <a:lnTo>
                    <a:pt x="1537" y="2037"/>
                  </a:lnTo>
                  <a:lnTo>
                    <a:pt x="1461" y="2056"/>
                  </a:lnTo>
                  <a:lnTo>
                    <a:pt x="1384" y="2075"/>
                  </a:lnTo>
                  <a:lnTo>
                    <a:pt x="1288" y="2056"/>
                  </a:lnTo>
                  <a:lnTo>
                    <a:pt x="1211" y="2037"/>
                  </a:lnTo>
                  <a:lnTo>
                    <a:pt x="1134" y="2018"/>
                  </a:lnTo>
                  <a:lnTo>
                    <a:pt x="980" y="1922"/>
                  </a:lnTo>
                  <a:lnTo>
                    <a:pt x="827" y="1787"/>
                  </a:lnTo>
                  <a:lnTo>
                    <a:pt x="692" y="1653"/>
                  </a:lnTo>
                  <a:lnTo>
                    <a:pt x="577" y="1480"/>
                  </a:lnTo>
                  <a:lnTo>
                    <a:pt x="596" y="1288"/>
                  </a:lnTo>
                  <a:lnTo>
                    <a:pt x="615" y="1076"/>
                  </a:lnTo>
                  <a:lnTo>
                    <a:pt x="673" y="980"/>
                  </a:lnTo>
                  <a:lnTo>
                    <a:pt x="731" y="884"/>
                  </a:lnTo>
                  <a:lnTo>
                    <a:pt x="807" y="808"/>
                  </a:lnTo>
                  <a:lnTo>
                    <a:pt x="865" y="769"/>
                  </a:lnTo>
                  <a:lnTo>
                    <a:pt x="980" y="731"/>
                  </a:lnTo>
                  <a:lnTo>
                    <a:pt x="1115" y="712"/>
                  </a:lnTo>
                  <a:close/>
                  <a:moveTo>
                    <a:pt x="1230" y="1"/>
                  </a:moveTo>
                  <a:lnTo>
                    <a:pt x="1000" y="20"/>
                  </a:lnTo>
                  <a:lnTo>
                    <a:pt x="769" y="59"/>
                  </a:lnTo>
                  <a:lnTo>
                    <a:pt x="615" y="116"/>
                  </a:lnTo>
                  <a:lnTo>
                    <a:pt x="500" y="193"/>
                  </a:lnTo>
                  <a:lnTo>
                    <a:pt x="385" y="270"/>
                  </a:lnTo>
                  <a:lnTo>
                    <a:pt x="289" y="366"/>
                  </a:lnTo>
                  <a:lnTo>
                    <a:pt x="193" y="481"/>
                  </a:lnTo>
                  <a:lnTo>
                    <a:pt x="135" y="596"/>
                  </a:lnTo>
                  <a:lnTo>
                    <a:pt x="78" y="731"/>
                  </a:lnTo>
                  <a:lnTo>
                    <a:pt x="39" y="865"/>
                  </a:lnTo>
                  <a:lnTo>
                    <a:pt x="20" y="1019"/>
                  </a:lnTo>
                  <a:lnTo>
                    <a:pt x="1" y="1153"/>
                  </a:lnTo>
                  <a:lnTo>
                    <a:pt x="20" y="1288"/>
                  </a:lnTo>
                  <a:lnTo>
                    <a:pt x="39" y="1441"/>
                  </a:lnTo>
                  <a:lnTo>
                    <a:pt x="78" y="1576"/>
                  </a:lnTo>
                  <a:lnTo>
                    <a:pt x="116" y="1710"/>
                  </a:lnTo>
                  <a:lnTo>
                    <a:pt x="193" y="1845"/>
                  </a:lnTo>
                  <a:lnTo>
                    <a:pt x="270" y="1960"/>
                  </a:lnTo>
                  <a:lnTo>
                    <a:pt x="289" y="1979"/>
                  </a:lnTo>
                  <a:lnTo>
                    <a:pt x="423" y="2171"/>
                  </a:lnTo>
                  <a:lnTo>
                    <a:pt x="577" y="2344"/>
                  </a:lnTo>
                  <a:lnTo>
                    <a:pt x="750" y="2498"/>
                  </a:lnTo>
                  <a:lnTo>
                    <a:pt x="942" y="2613"/>
                  </a:lnTo>
                  <a:lnTo>
                    <a:pt x="1153" y="2690"/>
                  </a:lnTo>
                  <a:lnTo>
                    <a:pt x="1268" y="2709"/>
                  </a:lnTo>
                  <a:lnTo>
                    <a:pt x="1364" y="2728"/>
                  </a:lnTo>
                  <a:lnTo>
                    <a:pt x="1480" y="2709"/>
                  </a:lnTo>
                  <a:lnTo>
                    <a:pt x="1595" y="2690"/>
                  </a:lnTo>
                  <a:lnTo>
                    <a:pt x="1710" y="2671"/>
                  </a:lnTo>
                  <a:lnTo>
                    <a:pt x="1825" y="2613"/>
                  </a:lnTo>
                  <a:lnTo>
                    <a:pt x="1960" y="2555"/>
                  </a:lnTo>
                  <a:lnTo>
                    <a:pt x="2075" y="2479"/>
                  </a:lnTo>
                  <a:lnTo>
                    <a:pt x="2190" y="2383"/>
                  </a:lnTo>
                  <a:lnTo>
                    <a:pt x="2306" y="2267"/>
                  </a:lnTo>
                  <a:lnTo>
                    <a:pt x="2382" y="2152"/>
                  </a:lnTo>
                  <a:lnTo>
                    <a:pt x="2478" y="2037"/>
                  </a:lnTo>
                  <a:lnTo>
                    <a:pt x="2536" y="1902"/>
                  </a:lnTo>
                  <a:lnTo>
                    <a:pt x="2594" y="1768"/>
                  </a:lnTo>
                  <a:lnTo>
                    <a:pt x="2651" y="1633"/>
                  </a:lnTo>
                  <a:lnTo>
                    <a:pt x="2671" y="1499"/>
                  </a:lnTo>
                  <a:lnTo>
                    <a:pt x="2690" y="1345"/>
                  </a:lnTo>
                  <a:lnTo>
                    <a:pt x="2690" y="1211"/>
                  </a:lnTo>
                  <a:lnTo>
                    <a:pt x="2671" y="1057"/>
                  </a:lnTo>
                  <a:lnTo>
                    <a:pt x="2613" y="923"/>
                  </a:lnTo>
                  <a:lnTo>
                    <a:pt x="2555" y="788"/>
                  </a:lnTo>
                  <a:lnTo>
                    <a:pt x="2478" y="654"/>
                  </a:lnTo>
                  <a:lnTo>
                    <a:pt x="2325" y="481"/>
                  </a:lnTo>
                  <a:lnTo>
                    <a:pt x="2152" y="327"/>
                  </a:lnTo>
                  <a:lnTo>
                    <a:pt x="1941" y="193"/>
                  </a:lnTo>
                  <a:lnTo>
                    <a:pt x="1710" y="97"/>
                  </a:lnTo>
                  <a:lnTo>
                    <a:pt x="1480" y="39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-3135650" y="1613200"/>
              <a:ext cx="47075" cy="50450"/>
            </a:xfrm>
            <a:custGeom>
              <a:avLst/>
              <a:gdLst/>
              <a:ahLst/>
              <a:cxnLst/>
              <a:rect l="l" t="t" r="r" b="b"/>
              <a:pathLst>
                <a:path w="1883" h="2018" extrusionOk="0">
                  <a:moveTo>
                    <a:pt x="980" y="615"/>
                  </a:moveTo>
                  <a:lnTo>
                    <a:pt x="1037" y="634"/>
                  </a:lnTo>
                  <a:lnTo>
                    <a:pt x="1095" y="692"/>
                  </a:lnTo>
                  <a:lnTo>
                    <a:pt x="1133" y="769"/>
                  </a:lnTo>
                  <a:lnTo>
                    <a:pt x="1210" y="922"/>
                  </a:lnTo>
                  <a:lnTo>
                    <a:pt x="1249" y="1114"/>
                  </a:lnTo>
                  <a:lnTo>
                    <a:pt x="1268" y="1287"/>
                  </a:lnTo>
                  <a:lnTo>
                    <a:pt x="1268" y="1364"/>
                  </a:lnTo>
                  <a:lnTo>
                    <a:pt x="1133" y="1230"/>
                  </a:lnTo>
                  <a:lnTo>
                    <a:pt x="999" y="1076"/>
                  </a:lnTo>
                  <a:lnTo>
                    <a:pt x="884" y="903"/>
                  </a:lnTo>
                  <a:lnTo>
                    <a:pt x="807" y="769"/>
                  </a:lnTo>
                  <a:lnTo>
                    <a:pt x="788" y="730"/>
                  </a:lnTo>
                  <a:lnTo>
                    <a:pt x="749" y="692"/>
                  </a:lnTo>
                  <a:lnTo>
                    <a:pt x="826" y="653"/>
                  </a:lnTo>
                  <a:lnTo>
                    <a:pt x="903" y="615"/>
                  </a:lnTo>
                  <a:close/>
                  <a:moveTo>
                    <a:pt x="845" y="0"/>
                  </a:moveTo>
                  <a:lnTo>
                    <a:pt x="692" y="39"/>
                  </a:lnTo>
                  <a:lnTo>
                    <a:pt x="519" y="116"/>
                  </a:lnTo>
                  <a:lnTo>
                    <a:pt x="384" y="212"/>
                  </a:lnTo>
                  <a:lnTo>
                    <a:pt x="250" y="327"/>
                  </a:lnTo>
                  <a:lnTo>
                    <a:pt x="154" y="442"/>
                  </a:lnTo>
                  <a:lnTo>
                    <a:pt x="77" y="596"/>
                  </a:lnTo>
                  <a:lnTo>
                    <a:pt x="19" y="730"/>
                  </a:lnTo>
                  <a:lnTo>
                    <a:pt x="0" y="903"/>
                  </a:lnTo>
                  <a:lnTo>
                    <a:pt x="19" y="980"/>
                  </a:lnTo>
                  <a:lnTo>
                    <a:pt x="39" y="1076"/>
                  </a:lnTo>
                  <a:lnTo>
                    <a:pt x="96" y="1153"/>
                  </a:lnTo>
                  <a:lnTo>
                    <a:pt x="154" y="1210"/>
                  </a:lnTo>
                  <a:lnTo>
                    <a:pt x="231" y="1268"/>
                  </a:lnTo>
                  <a:lnTo>
                    <a:pt x="308" y="1287"/>
                  </a:lnTo>
                  <a:lnTo>
                    <a:pt x="384" y="1306"/>
                  </a:lnTo>
                  <a:lnTo>
                    <a:pt x="480" y="1306"/>
                  </a:lnTo>
                  <a:lnTo>
                    <a:pt x="519" y="1268"/>
                  </a:lnTo>
                  <a:lnTo>
                    <a:pt x="557" y="1249"/>
                  </a:lnTo>
                  <a:lnTo>
                    <a:pt x="596" y="1210"/>
                  </a:lnTo>
                  <a:lnTo>
                    <a:pt x="615" y="1153"/>
                  </a:lnTo>
                  <a:lnTo>
                    <a:pt x="672" y="1326"/>
                  </a:lnTo>
                  <a:lnTo>
                    <a:pt x="768" y="1479"/>
                  </a:lnTo>
                  <a:lnTo>
                    <a:pt x="865" y="1652"/>
                  </a:lnTo>
                  <a:lnTo>
                    <a:pt x="961" y="1787"/>
                  </a:lnTo>
                  <a:lnTo>
                    <a:pt x="1095" y="1902"/>
                  </a:lnTo>
                  <a:lnTo>
                    <a:pt x="1229" y="1979"/>
                  </a:lnTo>
                  <a:lnTo>
                    <a:pt x="1306" y="1998"/>
                  </a:lnTo>
                  <a:lnTo>
                    <a:pt x="1383" y="2017"/>
                  </a:lnTo>
                  <a:lnTo>
                    <a:pt x="1460" y="2017"/>
                  </a:lnTo>
                  <a:lnTo>
                    <a:pt x="1537" y="1998"/>
                  </a:lnTo>
                  <a:lnTo>
                    <a:pt x="1614" y="1979"/>
                  </a:lnTo>
                  <a:lnTo>
                    <a:pt x="1671" y="1959"/>
                  </a:lnTo>
                  <a:lnTo>
                    <a:pt x="1748" y="1863"/>
                  </a:lnTo>
                  <a:lnTo>
                    <a:pt x="1806" y="1748"/>
                  </a:lnTo>
                  <a:lnTo>
                    <a:pt x="1844" y="1614"/>
                  </a:lnTo>
                  <a:lnTo>
                    <a:pt x="1863" y="1479"/>
                  </a:lnTo>
                  <a:lnTo>
                    <a:pt x="1883" y="1345"/>
                  </a:lnTo>
                  <a:lnTo>
                    <a:pt x="1863" y="1095"/>
                  </a:lnTo>
                  <a:lnTo>
                    <a:pt x="1806" y="865"/>
                  </a:lnTo>
                  <a:lnTo>
                    <a:pt x="1729" y="615"/>
                  </a:lnTo>
                  <a:lnTo>
                    <a:pt x="1633" y="404"/>
                  </a:lnTo>
                  <a:lnTo>
                    <a:pt x="1556" y="308"/>
                  </a:lnTo>
                  <a:lnTo>
                    <a:pt x="1479" y="212"/>
                  </a:lnTo>
                  <a:lnTo>
                    <a:pt x="1402" y="135"/>
                  </a:lnTo>
                  <a:lnTo>
                    <a:pt x="1345" y="96"/>
                  </a:lnTo>
                  <a:lnTo>
                    <a:pt x="1268" y="39"/>
                  </a:lnTo>
                  <a:lnTo>
                    <a:pt x="1172" y="19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-3274425" y="1357750"/>
              <a:ext cx="53800" cy="193525"/>
            </a:xfrm>
            <a:custGeom>
              <a:avLst/>
              <a:gdLst/>
              <a:ahLst/>
              <a:cxnLst/>
              <a:rect l="l" t="t" r="r" b="b"/>
              <a:pathLst>
                <a:path w="2152" h="7741" extrusionOk="0">
                  <a:moveTo>
                    <a:pt x="845" y="692"/>
                  </a:moveTo>
                  <a:lnTo>
                    <a:pt x="922" y="711"/>
                  </a:lnTo>
                  <a:lnTo>
                    <a:pt x="1076" y="788"/>
                  </a:lnTo>
                  <a:lnTo>
                    <a:pt x="1153" y="845"/>
                  </a:lnTo>
                  <a:lnTo>
                    <a:pt x="1230" y="922"/>
                  </a:lnTo>
                  <a:lnTo>
                    <a:pt x="1364" y="1076"/>
                  </a:lnTo>
                  <a:lnTo>
                    <a:pt x="1402" y="1172"/>
                  </a:lnTo>
                  <a:lnTo>
                    <a:pt x="1441" y="1249"/>
                  </a:lnTo>
                  <a:lnTo>
                    <a:pt x="1460" y="1325"/>
                  </a:lnTo>
                  <a:lnTo>
                    <a:pt x="1479" y="1402"/>
                  </a:lnTo>
                  <a:lnTo>
                    <a:pt x="1479" y="1479"/>
                  </a:lnTo>
                  <a:lnTo>
                    <a:pt x="1460" y="1575"/>
                  </a:lnTo>
                  <a:lnTo>
                    <a:pt x="1402" y="1729"/>
                  </a:lnTo>
                  <a:lnTo>
                    <a:pt x="1306" y="1556"/>
                  </a:lnTo>
                  <a:lnTo>
                    <a:pt x="1210" y="1402"/>
                  </a:lnTo>
                  <a:lnTo>
                    <a:pt x="1153" y="1345"/>
                  </a:lnTo>
                  <a:lnTo>
                    <a:pt x="1095" y="1306"/>
                  </a:lnTo>
                  <a:lnTo>
                    <a:pt x="1038" y="1287"/>
                  </a:lnTo>
                  <a:lnTo>
                    <a:pt x="980" y="1287"/>
                  </a:lnTo>
                  <a:lnTo>
                    <a:pt x="903" y="1306"/>
                  </a:lnTo>
                  <a:lnTo>
                    <a:pt x="845" y="1325"/>
                  </a:lnTo>
                  <a:lnTo>
                    <a:pt x="807" y="1364"/>
                  </a:lnTo>
                  <a:lnTo>
                    <a:pt x="749" y="1421"/>
                  </a:lnTo>
                  <a:lnTo>
                    <a:pt x="692" y="1460"/>
                  </a:lnTo>
                  <a:lnTo>
                    <a:pt x="615" y="1498"/>
                  </a:lnTo>
                  <a:lnTo>
                    <a:pt x="500" y="1249"/>
                  </a:lnTo>
                  <a:lnTo>
                    <a:pt x="557" y="1037"/>
                  </a:lnTo>
                  <a:lnTo>
                    <a:pt x="634" y="826"/>
                  </a:lnTo>
                  <a:lnTo>
                    <a:pt x="692" y="730"/>
                  </a:lnTo>
                  <a:lnTo>
                    <a:pt x="730" y="711"/>
                  </a:lnTo>
                  <a:lnTo>
                    <a:pt x="769" y="692"/>
                  </a:lnTo>
                  <a:close/>
                  <a:moveTo>
                    <a:pt x="692" y="0"/>
                  </a:moveTo>
                  <a:lnTo>
                    <a:pt x="577" y="19"/>
                  </a:lnTo>
                  <a:lnTo>
                    <a:pt x="461" y="58"/>
                  </a:lnTo>
                  <a:lnTo>
                    <a:pt x="346" y="115"/>
                  </a:lnTo>
                  <a:lnTo>
                    <a:pt x="269" y="192"/>
                  </a:lnTo>
                  <a:lnTo>
                    <a:pt x="192" y="288"/>
                  </a:lnTo>
                  <a:lnTo>
                    <a:pt x="116" y="384"/>
                  </a:lnTo>
                  <a:lnTo>
                    <a:pt x="77" y="480"/>
                  </a:lnTo>
                  <a:lnTo>
                    <a:pt x="39" y="595"/>
                  </a:lnTo>
                  <a:lnTo>
                    <a:pt x="0" y="711"/>
                  </a:lnTo>
                  <a:lnTo>
                    <a:pt x="0" y="826"/>
                  </a:lnTo>
                  <a:lnTo>
                    <a:pt x="0" y="960"/>
                  </a:lnTo>
                  <a:lnTo>
                    <a:pt x="0" y="1076"/>
                  </a:lnTo>
                  <a:lnTo>
                    <a:pt x="20" y="1191"/>
                  </a:lnTo>
                  <a:lnTo>
                    <a:pt x="58" y="1306"/>
                  </a:lnTo>
                  <a:lnTo>
                    <a:pt x="116" y="1421"/>
                  </a:lnTo>
                  <a:lnTo>
                    <a:pt x="173" y="1517"/>
                  </a:lnTo>
                  <a:lnTo>
                    <a:pt x="212" y="1556"/>
                  </a:lnTo>
                  <a:lnTo>
                    <a:pt x="269" y="1767"/>
                  </a:lnTo>
                  <a:lnTo>
                    <a:pt x="346" y="1978"/>
                  </a:lnTo>
                  <a:lnTo>
                    <a:pt x="461" y="2170"/>
                  </a:lnTo>
                  <a:lnTo>
                    <a:pt x="596" y="2343"/>
                  </a:lnTo>
                  <a:lnTo>
                    <a:pt x="538" y="3016"/>
                  </a:lnTo>
                  <a:lnTo>
                    <a:pt x="538" y="3669"/>
                  </a:lnTo>
                  <a:lnTo>
                    <a:pt x="557" y="4322"/>
                  </a:lnTo>
                  <a:lnTo>
                    <a:pt x="615" y="4975"/>
                  </a:lnTo>
                  <a:lnTo>
                    <a:pt x="749" y="6300"/>
                  </a:lnTo>
                  <a:lnTo>
                    <a:pt x="865" y="7625"/>
                  </a:lnTo>
                  <a:lnTo>
                    <a:pt x="884" y="7683"/>
                  </a:lnTo>
                  <a:lnTo>
                    <a:pt x="922" y="7702"/>
                  </a:lnTo>
                  <a:lnTo>
                    <a:pt x="961" y="7721"/>
                  </a:lnTo>
                  <a:lnTo>
                    <a:pt x="999" y="7741"/>
                  </a:lnTo>
                  <a:lnTo>
                    <a:pt x="1038" y="7721"/>
                  </a:lnTo>
                  <a:lnTo>
                    <a:pt x="1076" y="7702"/>
                  </a:lnTo>
                  <a:lnTo>
                    <a:pt x="1095" y="7664"/>
                  </a:lnTo>
                  <a:lnTo>
                    <a:pt x="1095" y="7625"/>
                  </a:lnTo>
                  <a:lnTo>
                    <a:pt x="1038" y="6550"/>
                  </a:lnTo>
                  <a:lnTo>
                    <a:pt x="941" y="5455"/>
                  </a:lnTo>
                  <a:lnTo>
                    <a:pt x="922" y="4917"/>
                  </a:lnTo>
                  <a:lnTo>
                    <a:pt x="903" y="4360"/>
                  </a:lnTo>
                  <a:lnTo>
                    <a:pt x="903" y="3822"/>
                  </a:lnTo>
                  <a:lnTo>
                    <a:pt x="922" y="3284"/>
                  </a:lnTo>
                  <a:lnTo>
                    <a:pt x="1076" y="3477"/>
                  </a:lnTo>
                  <a:lnTo>
                    <a:pt x="1134" y="3515"/>
                  </a:lnTo>
                  <a:lnTo>
                    <a:pt x="1172" y="3534"/>
                  </a:lnTo>
                  <a:lnTo>
                    <a:pt x="1230" y="3534"/>
                  </a:lnTo>
                  <a:lnTo>
                    <a:pt x="1287" y="3515"/>
                  </a:lnTo>
                  <a:lnTo>
                    <a:pt x="1345" y="3496"/>
                  </a:lnTo>
                  <a:lnTo>
                    <a:pt x="1383" y="3457"/>
                  </a:lnTo>
                  <a:lnTo>
                    <a:pt x="1422" y="3419"/>
                  </a:lnTo>
                  <a:lnTo>
                    <a:pt x="1441" y="3361"/>
                  </a:lnTo>
                  <a:lnTo>
                    <a:pt x="1441" y="3304"/>
                  </a:lnTo>
                  <a:lnTo>
                    <a:pt x="1556" y="3265"/>
                  </a:lnTo>
                  <a:lnTo>
                    <a:pt x="1652" y="3188"/>
                  </a:lnTo>
                  <a:lnTo>
                    <a:pt x="1671" y="3131"/>
                  </a:lnTo>
                  <a:lnTo>
                    <a:pt x="1691" y="3073"/>
                  </a:lnTo>
                  <a:lnTo>
                    <a:pt x="1710" y="3016"/>
                  </a:lnTo>
                  <a:lnTo>
                    <a:pt x="1710" y="2939"/>
                  </a:lnTo>
                  <a:lnTo>
                    <a:pt x="1633" y="2439"/>
                  </a:lnTo>
                  <a:lnTo>
                    <a:pt x="1729" y="2382"/>
                  </a:lnTo>
                  <a:lnTo>
                    <a:pt x="1806" y="2305"/>
                  </a:lnTo>
                  <a:lnTo>
                    <a:pt x="1959" y="2113"/>
                  </a:lnTo>
                  <a:lnTo>
                    <a:pt x="2056" y="1921"/>
                  </a:lnTo>
                  <a:lnTo>
                    <a:pt x="2113" y="1709"/>
                  </a:lnTo>
                  <a:lnTo>
                    <a:pt x="2152" y="1498"/>
                  </a:lnTo>
                  <a:lnTo>
                    <a:pt x="2132" y="1268"/>
                  </a:lnTo>
                  <a:lnTo>
                    <a:pt x="2094" y="1037"/>
                  </a:lnTo>
                  <a:lnTo>
                    <a:pt x="1998" y="826"/>
                  </a:lnTo>
                  <a:lnTo>
                    <a:pt x="1902" y="653"/>
                  </a:lnTo>
                  <a:lnTo>
                    <a:pt x="1787" y="499"/>
                  </a:lnTo>
                  <a:lnTo>
                    <a:pt x="1633" y="346"/>
                  </a:lnTo>
                  <a:lnTo>
                    <a:pt x="1460" y="211"/>
                  </a:lnTo>
                  <a:lnTo>
                    <a:pt x="1287" y="115"/>
                  </a:lnTo>
                  <a:lnTo>
                    <a:pt x="1095" y="3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-3212475" y="1526275"/>
              <a:ext cx="92200" cy="70150"/>
            </a:xfrm>
            <a:custGeom>
              <a:avLst/>
              <a:gdLst/>
              <a:ahLst/>
              <a:cxnLst/>
              <a:rect l="l" t="t" r="r" b="b"/>
              <a:pathLst>
                <a:path w="3688" h="2806" extrusionOk="0">
                  <a:moveTo>
                    <a:pt x="3150" y="1"/>
                  </a:moveTo>
                  <a:lnTo>
                    <a:pt x="3016" y="39"/>
                  </a:lnTo>
                  <a:lnTo>
                    <a:pt x="2900" y="78"/>
                  </a:lnTo>
                  <a:lnTo>
                    <a:pt x="2804" y="154"/>
                  </a:lnTo>
                  <a:lnTo>
                    <a:pt x="2766" y="212"/>
                  </a:lnTo>
                  <a:lnTo>
                    <a:pt x="2747" y="270"/>
                  </a:lnTo>
                  <a:lnTo>
                    <a:pt x="2747" y="327"/>
                  </a:lnTo>
                  <a:lnTo>
                    <a:pt x="2747" y="385"/>
                  </a:lnTo>
                  <a:lnTo>
                    <a:pt x="2747" y="558"/>
                  </a:lnTo>
                  <a:lnTo>
                    <a:pt x="2804" y="750"/>
                  </a:lnTo>
                  <a:lnTo>
                    <a:pt x="2612" y="827"/>
                  </a:lnTo>
                  <a:lnTo>
                    <a:pt x="2420" y="923"/>
                  </a:lnTo>
                  <a:lnTo>
                    <a:pt x="2074" y="1153"/>
                  </a:lnTo>
                  <a:lnTo>
                    <a:pt x="1594" y="1499"/>
                  </a:lnTo>
                  <a:lnTo>
                    <a:pt x="1114" y="1864"/>
                  </a:lnTo>
                  <a:lnTo>
                    <a:pt x="884" y="2037"/>
                  </a:lnTo>
                  <a:lnTo>
                    <a:pt x="634" y="2190"/>
                  </a:lnTo>
                  <a:lnTo>
                    <a:pt x="365" y="2344"/>
                  </a:lnTo>
                  <a:lnTo>
                    <a:pt x="96" y="2459"/>
                  </a:lnTo>
                  <a:lnTo>
                    <a:pt x="38" y="2498"/>
                  </a:lnTo>
                  <a:lnTo>
                    <a:pt x="19" y="2536"/>
                  </a:lnTo>
                  <a:lnTo>
                    <a:pt x="0" y="2613"/>
                  </a:lnTo>
                  <a:lnTo>
                    <a:pt x="0" y="2671"/>
                  </a:lnTo>
                  <a:lnTo>
                    <a:pt x="0" y="2728"/>
                  </a:lnTo>
                  <a:lnTo>
                    <a:pt x="38" y="2767"/>
                  </a:lnTo>
                  <a:lnTo>
                    <a:pt x="96" y="2805"/>
                  </a:lnTo>
                  <a:lnTo>
                    <a:pt x="173" y="2805"/>
                  </a:lnTo>
                  <a:lnTo>
                    <a:pt x="499" y="2767"/>
                  </a:lnTo>
                  <a:lnTo>
                    <a:pt x="826" y="2690"/>
                  </a:lnTo>
                  <a:lnTo>
                    <a:pt x="864" y="2671"/>
                  </a:lnTo>
                  <a:lnTo>
                    <a:pt x="903" y="2632"/>
                  </a:lnTo>
                  <a:lnTo>
                    <a:pt x="922" y="2555"/>
                  </a:lnTo>
                  <a:lnTo>
                    <a:pt x="1229" y="2382"/>
                  </a:lnTo>
                  <a:lnTo>
                    <a:pt x="1537" y="2190"/>
                  </a:lnTo>
                  <a:lnTo>
                    <a:pt x="1863" y="1941"/>
                  </a:lnTo>
                  <a:lnTo>
                    <a:pt x="2324" y="1595"/>
                  </a:lnTo>
                  <a:lnTo>
                    <a:pt x="2555" y="1422"/>
                  </a:lnTo>
                  <a:lnTo>
                    <a:pt x="2785" y="1307"/>
                  </a:lnTo>
                  <a:lnTo>
                    <a:pt x="2900" y="1249"/>
                  </a:lnTo>
                  <a:lnTo>
                    <a:pt x="2996" y="1230"/>
                  </a:lnTo>
                  <a:lnTo>
                    <a:pt x="3169" y="1230"/>
                  </a:lnTo>
                  <a:lnTo>
                    <a:pt x="3246" y="1268"/>
                  </a:lnTo>
                  <a:lnTo>
                    <a:pt x="3323" y="1268"/>
                  </a:lnTo>
                  <a:lnTo>
                    <a:pt x="3400" y="1249"/>
                  </a:lnTo>
                  <a:lnTo>
                    <a:pt x="3457" y="1230"/>
                  </a:lnTo>
                  <a:lnTo>
                    <a:pt x="3515" y="1192"/>
                  </a:lnTo>
                  <a:lnTo>
                    <a:pt x="3553" y="1134"/>
                  </a:lnTo>
                  <a:lnTo>
                    <a:pt x="3592" y="1076"/>
                  </a:lnTo>
                  <a:lnTo>
                    <a:pt x="3611" y="1000"/>
                  </a:lnTo>
                  <a:lnTo>
                    <a:pt x="3649" y="923"/>
                  </a:lnTo>
                  <a:lnTo>
                    <a:pt x="3688" y="827"/>
                  </a:lnTo>
                  <a:lnTo>
                    <a:pt x="3688" y="731"/>
                  </a:lnTo>
                  <a:lnTo>
                    <a:pt x="3669" y="635"/>
                  </a:lnTo>
                  <a:lnTo>
                    <a:pt x="3573" y="385"/>
                  </a:lnTo>
                  <a:lnTo>
                    <a:pt x="3515" y="270"/>
                  </a:lnTo>
                  <a:lnTo>
                    <a:pt x="3438" y="174"/>
                  </a:lnTo>
                  <a:lnTo>
                    <a:pt x="3400" y="116"/>
                  </a:lnTo>
                  <a:lnTo>
                    <a:pt x="3361" y="58"/>
                  </a:lnTo>
                  <a:lnTo>
                    <a:pt x="3323" y="39"/>
                  </a:lnTo>
                  <a:lnTo>
                    <a:pt x="3265" y="20"/>
                  </a:lnTo>
                  <a:lnTo>
                    <a:pt x="315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4016775" y="791600"/>
              <a:ext cx="130150" cy="83100"/>
            </a:xfrm>
            <a:custGeom>
              <a:avLst/>
              <a:gdLst/>
              <a:ahLst/>
              <a:cxnLst/>
              <a:rect l="l" t="t" r="r" b="b"/>
              <a:pathLst>
                <a:path w="5206" h="3324" extrusionOk="0">
                  <a:moveTo>
                    <a:pt x="3707" y="1"/>
                  </a:moveTo>
                  <a:lnTo>
                    <a:pt x="3246" y="20"/>
                  </a:lnTo>
                  <a:lnTo>
                    <a:pt x="2785" y="78"/>
                  </a:lnTo>
                  <a:lnTo>
                    <a:pt x="2324" y="154"/>
                  </a:lnTo>
                  <a:lnTo>
                    <a:pt x="1882" y="270"/>
                  </a:lnTo>
                  <a:lnTo>
                    <a:pt x="1441" y="404"/>
                  </a:lnTo>
                  <a:lnTo>
                    <a:pt x="1402" y="308"/>
                  </a:lnTo>
                  <a:lnTo>
                    <a:pt x="1325" y="231"/>
                  </a:lnTo>
                  <a:lnTo>
                    <a:pt x="1268" y="174"/>
                  </a:lnTo>
                  <a:lnTo>
                    <a:pt x="1191" y="135"/>
                  </a:lnTo>
                  <a:lnTo>
                    <a:pt x="1114" y="116"/>
                  </a:lnTo>
                  <a:lnTo>
                    <a:pt x="941" y="116"/>
                  </a:lnTo>
                  <a:lnTo>
                    <a:pt x="864" y="135"/>
                  </a:lnTo>
                  <a:lnTo>
                    <a:pt x="788" y="154"/>
                  </a:lnTo>
                  <a:lnTo>
                    <a:pt x="730" y="212"/>
                  </a:lnTo>
                  <a:lnTo>
                    <a:pt x="672" y="270"/>
                  </a:lnTo>
                  <a:lnTo>
                    <a:pt x="615" y="327"/>
                  </a:lnTo>
                  <a:lnTo>
                    <a:pt x="576" y="404"/>
                  </a:lnTo>
                  <a:lnTo>
                    <a:pt x="557" y="500"/>
                  </a:lnTo>
                  <a:lnTo>
                    <a:pt x="557" y="596"/>
                  </a:lnTo>
                  <a:lnTo>
                    <a:pt x="557" y="692"/>
                  </a:lnTo>
                  <a:lnTo>
                    <a:pt x="576" y="788"/>
                  </a:lnTo>
                  <a:lnTo>
                    <a:pt x="404" y="827"/>
                  </a:lnTo>
                  <a:lnTo>
                    <a:pt x="307" y="865"/>
                  </a:lnTo>
                  <a:lnTo>
                    <a:pt x="231" y="923"/>
                  </a:lnTo>
                  <a:lnTo>
                    <a:pt x="173" y="980"/>
                  </a:lnTo>
                  <a:lnTo>
                    <a:pt x="96" y="1057"/>
                  </a:lnTo>
                  <a:lnTo>
                    <a:pt x="58" y="1134"/>
                  </a:lnTo>
                  <a:lnTo>
                    <a:pt x="19" y="1230"/>
                  </a:lnTo>
                  <a:lnTo>
                    <a:pt x="0" y="1365"/>
                  </a:lnTo>
                  <a:lnTo>
                    <a:pt x="0" y="1499"/>
                  </a:lnTo>
                  <a:lnTo>
                    <a:pt x="39" y="1614"/>
                  </a:lnTo>
                  <a:lnTo>
                    <a:pt x="96" y="1729"/>
                  </a:lnTo>
                  <a:lnTo>
                    <a:pt x="173" y="1826"/>
                  </a:lnTo>
                  <a:lnTo>
                    <a:pt x="269" y="1922"/>
                  </a:lnTo>
                  <a:lnTo>
                    <a:pt x="461" y="2075"/>
                  </a:lnTo>
                  <a:lnTo>
                    <a:pt x="596" y="2133"/>
                  </a:lnTo>
                  <a:lnTo>
                    <a:pt x="749" y="2190"/>
                  </a:lnTo>
                  <a:lnTo>
                    <a:pt x="903" y="2210"/>
                  </a:lnTo>
                  <a:lnTo>
                    <a:pt x="1076" y="2190"/>
                  </a:lnTo>
                  <a:lnTo>
                    <a:pt x="1249" y="2498"/>
                  </a:lnTo>
                  <a:lnTo>
                    <a:pt x="1441" y="2786"/>
                  </a:lnTo>
                  <a:lnTo>
                    <a:pt x="1671" y="3036"/>
                  </a:lnTo>
                  <a:lnTo>
                    <a:pt x="1940" y="3285"/>
                  </a:lnTo>
                  <a:lnTo>
                    <a:pt x="1998" y="3304"/>
                  </a:lnTo>
                  <a:lnTo>
                    <a:pt x="2055" y="3324"/>
                  </a:lnTo>
                  <a:lnTo>
                    <a:pt x="2113" y="3324"/>
                  </a:lnTo>
                  <a:lnTo>
                    <a:pt x="2151" y="3285"/>
                  </a:lnTo>
                  <a:lnTo>
                    <a:pt x="2190" y="3266"/>
                  </a:lnTo>
                  <a:lnTo>
                    <a:pt x="2228" y="3208"/>
                  </a:lnTo>
                  <a:lnTo>
                    <a:pt x="2247" y="3151"/>
                  </a:lnTo>
                  <a:lnTo>
                    <a:pt x="2228" y="3093"/>
                  </a:lnTo>
                  <a:lnTo>
                    <a:pt x="1959" y="2248"/>
                  </a:lnTo>
                  <a:lnTo>
                    <a:pt x="1710" y="1403"/>
                  </a:lnTo>
                  <a:lnTo>
                    <a:pt x="1690" y="1192"/>
                  </a:lnTo>
                  <a:lnTo>
                    <a:pt x="1652" y="980"/>
                  </a:lnTo>
                  <a:lnTo>
                    <a:pt x="2132" y="808"/>
                  </a:lnTo>
                  <a:lnTo>
                    <a:pt x="2497" y="731"/>
                  </a:lnTo>
                  <a:lnTo>
                    <a:pt x="2862" y="673"/>
                  </a:lnTo>
                  <a:lnTo>
                    <a:pt x="3246" y="635"/>
                  </a:lnTo>
                  <a:lnTo>
                    <a:pt x="3611" y="615"/>
                  </a:lnTo>
                  <a:lnTo>
                    <a:pt x="3976" y="577"/>
                  </a:lnTo>
                  <a:lnTo>
                    <a:pt x="4360" y="558"/>
                  </a:lnTo>
                  <a:lnTo>
                    <a:pt x="4725" y="500"/>
                  </a:lnTo>
                  <a:lnTo>
                    <a:pt x="5090" y="404"/>
                  </a:lnTo>
                  <a:lnTo>
                    <a:pt x="5148" y="385"/>
                  </a:lnTo>
                  <a:lnTo>
                    <a:pt x="5186" y="347"/>
                  </a:lnTo>
                  <a:lnTo>
                    <a:pt x="5205" y="289"/>
                  </a:lnTo>
                  <a:lnTo>
                    <a:pt x="5205" y="231"/>
                  </a:lnTo>
                  <a:lnTo>
                    <a:pt x="5205" y="154"/>
                  </a:lnTo>
                  <a:lnTo>
                    <a:pt x="5167" y="116"/>
                  </a:lnTo>
                  <a:lnTo>
                    <a:pt x="5128" y="78"/>
                  </a:lnTo>
                  <a:lnTo>
                    <a:pt x="5071" y="58"/>
                  </a:lnTo>
                  <a:lnTo>
                    <a:pt x="4610" y="20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-3265300" y="1702025"/>
              <a:ext cx="98925" cy="85025"/>
            </a:xfrm>
            <a:custGeom>
              <a:avLst/>
              <a:gdLst/>
              <a:ahLst/>
              <a:cxnLst/>
              <a:rect l="l" t="t" r="r" b="b"/>
              <a:pathLst>
                <a:path w="3957" h="3401" extrusionOk="0">
                  <a:moveTo>
                    <a:pt x="3150" y="1"/>
                  </a:moveTo>
                  <a:lnTo>
                    <a:pt x="3016" y="58"/>
                  </a:lnTo>
                  <a:lnTo>
                    <a:pt x="2920" y="135"/>
                  </a:lnTo>
                  <a:lnTo>
                    <a:pt x="2843" y="250"/>
                  </a:lnTo>
                  <a:lnTo>
                    <a:pt x="2805" y="308"/>
                  </a:lnTo>
                  <a:lnTo>
                    <a:pt x="2785" y="385"/>
                  </a:lnTo>
                  <a:lnTo>
                    <a:pt x="2785" y="462"/>
                  </a:lnTo>
                  <a:lnTo>
                    <a:pt x="2785" y="538"/>
                  </a:lnTo>
                  <a:lnTo>
                    <a:pt x="2824" y="654"/>
                  </a:lnTo>
                  <a:lnTo>
                    <a:pt x="2651" y="692"/>
                  </a:lnTo>
                  <a:lnTo>
                    <a:pt x="2478" y="750"/>
                  </a:lnTo>
                  <a:lnTo>
                    <a:pt x="2324" y="826"/>
                  </a:lnTo>
                  <a:lnTo>
                    <a:pt x="2171" y="903"/>
                  </a:lnTo>
                  <a:lnTo>
                    <a:pt x="1863" y="1115"/>
                  </a:lnTo>
                  <a:lnTo>
                    <a:pt x="1575" y="1326"/>
                  </a:lnTo>
                  <a:lnTo>
                    <a:pt x="1153" y="1691"/>
                  </a:lnTo>
                  <a:lnTo>
                    <a:pt x="903" y="1902"/>
                  </a:lnTo>
                  <a:lnTo>
                    <a:pt x="653" y="2152"/>
                  </a:lnTo>
                  <a:lnTo>
                    <a:pt x="423" y="2401"/>
                  </a:lnTo>
                  <a:lnTo>
                    <a:pt x="212" y="2670"/>
                  </a:lnTo>
                  <a:lnTo>
                    <a:pt x="135" y="2805"/>
                  </a:lnTo>
                  <a:lnTo>
                    <a:pt x="77" y="2939"/>
                  </a:lnTo>
                  <a:lnTo>
                    <a:pt x="19" y="3055"/>
                  </a:lnTo>
                  <a:lnTo>
                    <a:pt x="0" y="3189"/>
                  </a:lnTo>
                  <a:lnTo>
                    <a:pt x="0" y="3266"/>
                  </a:lnTo>
                  <a:lnTo>
                    <a:pt x="39" y="3323"/>
                  </a:lnTo>
                  <a:lnTo>
                    <a:pt x="77" y="3362"/>
                  </a:lnTo>
                  <a:lnTo>
                    <a:pt x="135" y="3400"/>
                  </a:lnTo>
                  <a:lnTo>
                    <a:pt x="212" y="3400"/>
                  </a:lnTo>
                  <a:lnTo>
                    <a:pt x="269" y="3381"/>
                  </a:lnTo>
                  <a:lnTo>
                    <a:pt x="327" y="3343"/>
                  </a:lnTo>
                  <a:lnTo>
                    <a:pt x="346" y="3266"/>
                  </a:lnTo>
                  <a:lnTo>
                    <a:pt x="384" y="3189"/>
                  </a:lnTo>
                  <a:lnTo>
                    <a:pt x="404" y="3131"/>
                  </a:lnTo>
                  <a:lnTo>
                    <a:pt x="519" y="2978"/>
                  </a:lnTo>
                  <a:lnTo>
                    <a:pt x="673" y="2805"/>
                  </a:lnTo>
                  <a:lnTo>
                    <a:pt x="845" y="2651"/>
                  </a:lnTo>
                  <a:lnTo>
                    <a:pt x="1191" y="2344"/>
                  </a:lnTo>
                  <a:lnTo>
                    <a:pt x="1479" y="2094"/>
                  </a:lnTo>
                  <a:lnTo>
                    <a:pt x="1710" y="1883"/>
                  </a:lnTo>
                  <a:lnTo>
                    <a:pt x="2094" y="1556"/>
                  </a:lnTo>
                  <a:lnTo>
                    <a:pt x="2324" y="1403"/>
                  </a:lnTo>
                  <a:lnTo>
                    <a:pt x="2555" y="1268"/>
                  </a:lnTo>
                  <a:lnTo>
                    <a:pt x="2766" y="1153"/>
                  </a:lnTo>
                  <a:lnTo>
                    <a:pt x="2881" y="1134"/>
                  </a:lnTo>
                  <a:lnTo>
                    <a:pt x="2977" y="1115"/>
                  </a:lnTo>
                  <a:lnTo>
                    <a:pt x="3035" y="1191"/>
                  </a:lnTo>
                  <a:lnTo>
                    <a:pt x="3112" y="1268"/>
                  </a:lnTo>
                  <a:lnTo>
                    <a:pt x="3208" y="1345"/>
                  </a:lnTo>
                  <a:lnTo>
                    <a:pt x="3323" y="1403"/>
                  </a:lnTo>
                  <a:lnTo>
                    <a:pt x="3419" y="1403"/>
                  </a:lnTo>
                  <a:lnTo>
                    <a:pt x="3496" y="1460"/>
                  </a:lnTo>
                  <a:lnTo>
                    <a:pt x="3592" y="1499"/>
                  </a:lnTo>
                  <a:lnTo>
                    <a:pt x="3688" y="1518"/>
                  </a:lnTo>
                  <a:lnTo>
                    <a:pt x="3784" y="1499"/>
                  </a:lnTo>
                  <a:lnTo>
                    <a:pt x="3861" y="1460"/>
                  </a:lnTo>
                  <a:lnTo>
                    <a:pt x="3919" y="1403"/>
                  </a:lnTo>
                  <a:lnTo>
                    <a:pt x="3957" y="1326"/>
                  </a:lnTo>
                  <a:lnTo>
                    <a:pt x="3957" y="1211"/>
                  </a:lnTo>
                  <a:lnTo>
                    <a:pt x="3899" y="942"/>
                  </a:lnTo>
                  <a:lnTo>
                    <a:pt x="3784" y="673"/>
                  </a:lnTo>
                  <a:lnTo>
                    <a:pt x="3669" y="442"/>
                  </a:lnTo>
                  <a:lnTo>
                    <a:pt x="3515" y="193"/>
                  </a:lnTo>
                  <a:lnTo>
                    <a:pt x="3458" y="116"/>
                  </a:lnTo>
                  <a:lnTo>
                    <a:pt x="3400" y="58"/>
                  </a:lnTo>
                  <a:lnTo>
                    <a:pt x="3342" y="39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-3575975" y="1489800"/>
              <a:ext cx="90775" cy="50425"/>
            </a:xfrm>
            <a:custGeom>
              <a:avLst/>
              <a:gdLst/>
              <a:ahLst/>
              <a:cxnLst/>
              <a:rect l="l" t="t" r="r" b="b"/>
              <a:pathLst>
                <a:path w="3631" h="2017" extrusionOk="0">
                  <a:moveTo>
                    <a:pt x="1018" y="0"/>
                  </a:moveTo>
                  <a:lnTo>
                    <a:pt x="807" y="38"/>
                  </a:lnTo>
                  <a:lnTo>
                    <a:pt x="615" y="96"/>
                  </a:lnTo>
                  <a:lnTo>
                    <a:pt x="442" y="192"/>
                  </a:lnTo>
                  <a:lnTo>
                    <a:pt x="308" y="307"/>
                  </a:lnTo>
                  <a:lnTo>
                    <a:pt x="173" y="461"/>
                  </a:lnTo>
                  <a:lnTo>
                    <a:pt x="77" y="634"/>
                  </a:lnTo>
                  <a:lnTo>
                    <a:pt x="19" y="845"/>
                  </a:lnTo>
                  <a:lnTo>
                    <a:pt x="0" y="1056"/>
                  </a:lnTo>
                  <a:lnTo>
                    <a:pt x="19" y="1248"/>
                  </a:lnTo>
                  <a:lnTo>
                    <a:pt x="77" y="1441"/>
                  </a:lnTo>
                  <a:lnTo>
                    <a:pt x="154" y="1613"/>
                  </a:lnTo>
                  <a:lnTo>
                    <a:pt x="288" y="1748"/>
                  </a:lnTo>
                  <a:lnTo>
                    <a:pt x="423" y="1882"/>
                  </a:lnTo>
                  <a:lnTo>
                    <a:pt x="596" y="1959"/>
                  </a:lnTo>
                  <a:lnTo>
                    <a:pt x="788" y="2017"/>
                  </a:lnTo>
                  <a:lnTo>
                    <a:pt x="884" y="2017"/>
                  </a:lnTo>
                  <a:lnTo>
                    <a:pt x="961" y="1978"/>
                  </a:lnTo>
                  <a:lnTo>
                    <a:pt x="1018" y="1921"/>
                  </a:lnTo>
                  <a:lnTo>
                    <a:pt x="1037" y="1825"/>
                  </a:lnTo>
                  <a:lnTo>
                    <a:pt x="1037" y="1537"/>
                  </a:lnTo>
                  <a:lnTo>
                    <a:pt x="1037" y="1402"/>
                  </a:lnTo>
                  <a:lnTo>
                    <a:pt x="999" y="1248"/>
                  </a:lnTo>
                  <a:lnTo>
                    <a:pt x="980" y="1172"/>
                  </a:lnTo>
                  <a:lnTo>
                    <a:pt x="1114" y="1056"/>
                  </a:lnTo>
                  <a:lnTo>
                    <a:pt x="1249" y="999"/>
                  </a:lnTo>
                  <a:lnTo>
                    <a:pt x="1383" y="960"/>
                  </a:lnTo>
                  <a:lnTo>
                    <a:pt x="1671" y="903"/>
                  </a:lnTo>
                  <a:lnTo>
                    <a:pt x="1959" y="884"/>
                  </a:lnTo>
                  <a:lnTo>
                    <a:pt x="2267" y="903"/>
                  </a:lnTo>
                  <a:lnTo>
                    <a:pt x="2555" y="922"/>
                  </a:lnTo>
                  <a:lnTo>
                    <a:pt x="2862" y="960"/>
                  </a:lnTo>
                  <a:lnTo>
                    <a:pt x="3419" y="1037"/>
                  </a:lnTo>
                  <a:lnTo>
                    <a:pt x="3477" y="1037"/>
                  </a:lnTo>
                  <a:lnTo>
                    <a:pt x="3534" y="1018"/>
                  </a:lnTo>
                  <a:lnTo>
                    <a:pt x="3573" y="980"/>
                  </a:lnTo>
                  <a:lnTo>
                    <a:pt x="3611" y="941"/>
                  </a:lnTo>
                  <a:lnTo>
                    <a:pt x="3630" y="903"/>
                  </a:lnTo>
                  <a:lnTo>
                    <a:pt x="3630" y="845"/>
                  </a:lnTo>
                  <a:lnTo>
                    <a:pt x="3611" y="807"/>
                  </a:lnTo>
                  <a:lnTo>
                    <a:pt x="3573" y="749"/>
                  </a:lnTo>
                  <a:lnTo>
                    <a:pt x="3362" y="634"/>
                  </a:lnTo>
                  <a:lnTo>
                    <a:pt x="3131" y="519"/>
                  </a:lnTo>
                  <a:lnTo>
                    <a:pt x="2901" y="442"/>
                  </a:lnTo>
                  <a:lnTo>
                    <a:pt x="2670" y="384"/>
                  </a:lnTo>
                  <a:lnTo>
                    <a:pt x="2401" y="346"/>
                  </a:lnTo>
                  <a:lnTo>
                    <a:pt x="2151" y="327"/>
                  </a:lnTo>
                  <a:lnTo>
                    <a:pt x="1902" y="327"/>
                  </a:lnTo>
                  <a:lnTo>
                    <a:pt x="1633" y="346"/>
                  </a:lnTo>
                  <a:lnTo>
                    <a:pt x="1614" y="269"/>
                  </a:lnTo>
                  <a:lnTo>
                    <a:pt x="1575" y="211"/>
                  </a:lnTo>
                  <a:lnTo>
                    <a:pt x="1479" y="115"/>
                  </a:lnTo>
                  <a:lnTo>
                    <a:pt x="1364" y="38"/>
                  </a:lnTo>
                  <a:lnTo>
                    <a:pt x="1287" y="19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1427550" y="1924050"/>
            <a:ext cx="6288900" cy="15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2" name="Google Shape;152;p8"/>
          <p:cNvSpPr/>
          <p:nvPr/>
        </p:nvSpPr>
        <p:spPr>
          <a:xfrm rot="10800000" flipH="1">
            <a:off x="3384094" y="236978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1934570" y="1579566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2"/>
          </p:nvPr>
        </p:nvSpPr>
        <p:spPr>
          <a:xfrm>
            <a:off x="1934570" y="1947463"/>
            <a:ext cx="234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3"/>
          </p:nvPr>
        </p:nvSpPr>
        <p:spPr>
          <a:xfrm>
            <a:off x="1934570" y="3358624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4"/>
          </p:nvPr>
        </p:nvSpPr>
        <p:spPr>
          <a:xfrm>
            <a:off x="1934570" y="3723060"/>
            <a:ext cx="234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hasCustomPrompt="1"/>
          </p:nvPr>
        </p:nvSpPr>
        <p:spPr>
          <a:xfrm>
            <a:off x="1196867" y="1823497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5" hasCustomPrompt="1"/>
          </p:nvPr>
        </p:nvSpPr>
        <p:spPr>
          <a:xfrm>
            <a:off x="1196867" y="3565041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6"/>
          </p:nvPr>
        </p:nvSpPr>
        <p:spPr>
          <a:xfrm>
            <a:off x="713225" y="544407"/>
            <a:ext cx="7717500" cy="2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7"/>
          </p:nvPr>
        </p:nvSpPr>
        <p:spPr>
          <a:xfrm>
            <a:off x="5737862" y="1579566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8"/>
          </p:nvPr>
        </p:nvSpPr>
        <p:spPr>
          <a:xfrm>
            <a:off x="5737863" y="1947463"/>
            <a:ext cx="23472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9"/>
          </p:nvPr>
        </p:nvSpPr>
        <p:spPr>
          <a:xfrm>
            <a:off x="5737862" y="3282417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3"/>
          </p:nvPr>
        </p:nvSpPr>
        <p:spPr>
          <a:xfrm>
            <a:off x="5737863" y="3646862"/>
            <a:ext cx="2347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8063" y="1823497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38063" y="3565041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pic>
        <p:nvPicPr>
          <p:cNvPr id="240" name="Google Shape;24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942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>
            <a:off x="713213" y="1710250"/>
            <a:ext cx="1320975" cy="2478700"/>
            <a:chOff x="-4350975" y="145300"/>
            <a:chExt cx="1320975" cy="2478700"/>
          </a:xfrm>
        </p:grpSpPr>
        <p:sp>
          <p:nvSpPr>
            <p:cNvPr id="247" name="Google Shape;247;p15"/>
            <p:cNvSpPr/>
            <p:nvPr/>
          </p:nvSpPr>
          <p:spPr>
            <a:xfrm>
              <a:off x="-4350975" y="145300"/>
              <a:ext cx="1270075" cy="2478700"/>
            </a:xfrm>
            <a:custGeom>
              <a:avLst/>
              <a:gdLst/>
              <a:ahLst/>
              <a:cxnLst/>
              <a:rect l="l" t="t" r="r" b="b"/>
              <a:pathLst>
                <a:path w="50803" h="99148" extrusionOk="0">
                  <a:moveTo>
                    <a:pt x="11179" y="10487"/>
                  </a:moveTo>
                  <a:lnTo>
                    <a:pt x="11294" y="10526"/>
                  </a:lnTo>
                  <a:lnTo>
                    <a:pt x="11390" y="10583"/>
                  </a:lnTo>
                  <a:lnTo>
                    <a:pt x="11428" y="10622"/>
                  </a:lnTo>
                  <a:lnTo>
                    <a:pt x="11467" y="10679"/>
                  </a:lnTo>
                  <a:lnTo>
                    <a:pt x="11505" y="10833"/>
                  </a:lnTo>
                  <a:lnTo>
                    <a:pt x="11524" y="11025"/>
                  </a:lnTo>
                  <a:lnTo>
                    <a:pt x="11524" y="11198"/>
                  </a:lnTo>
                  <a:lnTo>
                    <a:pt x="11467" y="11543"/>
                  </a:lnTo>
                  <a:lnTo>
                    <a:pt x="11428" y="11716"/>
                  </a:lnTo>
                  <a:lnTo>
                    <a:pt x="11371" y="11870"/>
                  </a:lnTo>
                  <a:lnTo>
                    <a:pt x="11332" y="11947"/>
                  </a:lnTo>
                  <a:lnTo>
                    <a:pt x="11313" y="11870"/>
                  </a:lnTo>
                  <a:lnTo>
                    <a:pt x="11294" y="11832"/>
                  </a:lnTo>
                  <a:lnTo>
                    <a:pt x="11255" y="11812"/>
                  </a:lnTo>
                  <a:lnTo>
                    <a:pt x="11179" y="11812"/>
                  </a:lnTo>
                  <a:lnTo>
                    <a:pt x="11140" y="11832"/>
                  </a:lnTo>
                  <a:lnTo>
                    <a:pt x="11121" y="11851"/>
                  </a:lnTo>
                  <a:lnTo>
                    <a:pt x="11102" y="11889"/>
                  </a:lnTo>
                  <a:lnTo>
                    <a:pt x="11102" y="11947"/>
                  </a:lnTo>
                  <a:lnTo>
                    <a:pt x="11159" y="12062"/>
                  </a:lnTo>
                  <a:lnTo>
                    <a:pt x="11063" y="12024"/>
                  </a:lnTo>
                  <a:lnTo>
                    <a:pt x="10967" y="11966"/>
                  </a:lnTo>
                  <a:lnTo>
                    <a:pt x="10794" y="11812"/>
                  </a:lnTo>
                  <a:lnTo>
                    <a:pt x="10641" y="11640"/>
                  </a:lnTo>
                  <a:lnTo>
                    <a:pt x="10526" y="11467"/>
                  </a:lnTo>
                  <a:lnTo>
                    <a:pt x="10391" y="11294"/>
                  </a:lnTo>
                  <a:lnTo>
                    <a:pt x="10257" y="11102"/>
                  </a:lnTo>
                  <a:lnTo>
                    <a:pt x="10276" y="11006"/>
                  </a:lnTo>
                  <a:lnTo>
                    <a:pt x="10314" y="10929"/>
                  </a:lnTo>
                  <a:lnTo>
                    <a:pt x="10353" y="10852"/>
                  </a:lnTo>
                  <a:lnTo>
                    <a:pt x="10410" y="10775"/>
                  </a:lnTo>
                  <a:lnTo>
                    <a:pt x="10526" y="10679"/>
                  </a:lnTo>
                  <a:lnTo>
                    <a:pt x="10641" y="10602"/>
                  </a:lnTo>
                  <a:lnTo>
                    <a:pt x="10794" y="10545"/>
                  </a:lnTo>
                  <a:lnTo>
                    <a:pt x="10948" y="10487"/>
                  </a:lnTo>
                  <a:close/>
                  <a:moveTo>
                    <a:pt x="12581" y="21531"/>
                  </a:moveTo>
                  <a:lnTo>
                    <a:pt x="12715" y="21570"/>
                  </a:lnTo>
                  <a:lnTo>
                    <a:pt x="12850" y="21627"/>
                  </a:lnTo>
                  <a:lnTo>
                    <a:pt x="12984" y="21723"/>
                  </a:lnTo>
                  <a:lnTo>
                    <a:pt x="13080" y="21819"/>
                  </a:lnTo>
                  <a:lnTo>
                    <a:pt x="13176" y="21915"/>
                  </a:lnTo>
                  <a:lnTo>
                    <a:pt x="13234" y="22031"/>
                  </a:lnTo>
                  <a:lnTo>
                    <a:pt x="13272" y="22146"/>
                  </a:lnTo>
                  <a:lnTo>
                    <a:pt x="13272" y="22261"/>
                  </a:lnTo>
                  <a:lnTo>
                    <a:pt x="13253" y="22319"/>
                  </a:lnTo>
                  <a:lnTo>
                    <a:pt x="13214" y="22376"/>
                  </a:lnTo>
                  <a:lnTo>
                    <a:pt x="13176" y="22434"/>
                  </a:lnTo>
                  <a:lnTo>
                    <a:pt x="13118" y="22472"/>
                  </a:lnTo>
                  <a:lnTo>
                    <a:pt x="12946" y="22549"/>
                  </a:lnTo>
                  <a:lnTo>
                    <a:pt x="12715" y="22415"/>
                  </a:lnTo>
                  <a:lnTo>
                    <a:pt x="12677" y="22396"/>
                  </a:lnTo>
                  <a:lnTo>
                    <a:pt x="12561" y="22396"/>
                  </a:lnTo>
                  <a:lnTo>
                    <a:pt x="12504" y="22415"/>
                  </a:lnTo>
                  <a:lnTo>
                    <a:pt x="12465" y="22453"/>
                  </a:lnTo>
                  <a:lnTo>
                    <a:pt x="12427" y="22492"/>
                  </a:lnTo>
                  <a:lnTo>
                    <a:pt x="12389" y="22549"/>
                  </a:lnTo>
                  <a:lnTo>
                    <a:pt x="12369" y="22607"/>
                  </a:lnTo>
                  <a:lnTo>
                    <a:pt x="12273" y="22549"/>
                  </a:lnTo>
                  <a:lnTo>
                    <a:pt x="12197" y="22472"/>
                  </a:lnTo>
                  <a:lnTo>
                    <a:pt x="12139" y="22415"/>
                  </a:lnTo>
                  <a:lnTo>
                    <a:pt x="12100" y="22319"/>
                  </a:lnTo>
                  <a:lnTo>
                    <a:pt x="12081" y="22223"/>
                  </a:lnTo>
                  <a:lnTo>
                    <a:pt x="12081" y="22127"/>
                  </a:lnTo>
                  <a:lnTo>
                    <a:pt x="12081" y="22011"/>
                  </a:lnTo>
                  <a:lnTo>
                    <a:pt x="12120" y="21896"/>
                  </a:lnTo>
                  <a:lnTo>
                    <a:pt x="12139" y="21800"/>
                  </a:lnTo>
                  <a:lnTo>
                    <a:pt x="12158" y="21742"/>
                  </a:lnTo>
                  <a:lnTo>
                    <a:pt x="12197" y="21685"/>
                  </a:lnTo>
                  <a:lnTo>
                    <a:pt x="12235" y="21627"/>
                  </a:lnTo>
                  <a:lnTo>
                    <a:pt x="12293" y="21589"/>
                  </a:lnTo>
                  <a:lnTo>
                    <a:pt x="12350" y="21570"/>
                  </a:lnTo>
                  <a:lnTo>
                    <a:pt x="12465" y="21531"/>
                  </a:lnTo>
                  <a:close/>
                  <a:moveTo>
                    <a:pt x="23106" y="2017"/>
                  </a:moveTo>
                  <a:lnTo>
                    <a:pt x="23452" y="2228"/>
                  </a:lnTo>
                  <a:lnTo>
                    <a:pt x="23778" y="2459"/>
                  </a:lnTo>
                  <a:lnTo>
                    <a:pt x="24086" y="2708"/>
                  </a:lnTo>
                  <a:lnTo>
                    <a:pt x="24393" y="2977"/>
                  </a:lnTo>
                  <a:lnTo>
                    <a:pt x="24700" y="3265"/>
                  </a:lnTo>
                  <a:lnTo>
                    <a:pt x="24988" y="3553"/>
                  </a:lnTo>
                  <a:lnTo>
                    <a:pt x="25277" y="3861"/>
                  </a:lnTo>
                  <a:lnTo>
                    <a:pt x="25545" y="4187"/>
                  </a:lnTo>
                  <a:lnTo>
                    <a:pt x="25814" y="4514"/>
                  </a:lnTo>
                  <a:lnTo>
                    <a:pt x="26064" y="4859"/>
                  </a:lnTo>
                  <a:lnTo>
                    <a:pt x="26314" y="5205"/>
                  </a:lnTo>
                  <a:lnTo>
                    <a:pt x="26544" y="5570"/>
                  </a:lnTo>
                  <a:lnTo>
                    <a:pt x="27005" y="6338"/>
                  </a:lnTo>
                  <a:lnTo>
                    <a:pt x="27428" y="7107"/>
                  </a:lnTo>
                  <a:lnTo>
                    <a:pt x="27812" y="7913"/>
                  </a:lnTo>
                  <a:lnTo>
                    <a:pt x="28158" y="8720"/>
                  </a:lnTo>
                  <a:lnTo>
                    <a:pt x="28484" y="9527"/>
                  </a:lnTo>
                  <a:lnTo>
                    <a:pt x="28753" y="10333"/>
                  </a:lnTo>
                  <a:lnTo>
                    <a:pt x="29003" y="11140"/>
                  </a:lnTo>
                  <a:lnTo>
                    <a:pt x="29214" y="11928"/>
                  </a:lnTo>
                  <a:lnTo>
                    <a:pt x="29387" y="12696"/>
                  </a:lnTo>
                  <a:lnTo>
                    <a:pt x="29541" y="13426"/>
                  </a:lnTo>
                  <a:lnTo>
                    <a:pt x="29617" y="14079"/>
                  </a:lnTo>
                  <a:lnTo>
                    <a:pt x="29675" y="14713"/>
                  </a:lnTo>
                  <a:lnTo>
                    <a:pt x="29694" y="15347"/>
                  </a:lnTo>
                  <a:lnTo>
                    <a:pt x="29675" y="15980"/>
                  </a:lnTo>
                  <a:lnTo>
                    <a:pt x="29617" y="16614"/>
                  </a:lnTo>
                  <a:lnTo>
                    <a:pt x="29541" y="17248"/>
                  </a:lnTo>
                  <a:lnTo>
                    <a:pt x="29445" y="17882"/>
                  </a:lnTo>
                  <a:lnTo>
                    <a:pt x="29329" y="18516"/>
                  </a:lnTo>
                  <a:lnTo>
                    <a:pt x="29195" y="19130"/>
                  </a:lnTo>
                  <a:lnTo>
                    <a:pt x="29041" y="19764"/>
                  </a:lnTo>
                  <a:lnTo>
                    <a:pt x="28734" y="21013"/>
                  </a:lnTo>
                  <a:lnTo>
                    <a:pt x="28388" y="22261"/>
                  </a:lnTo>
                  <a:lnTo>
                    <a:pt x="28062" y="23510"/>
                  </a:lnTo>
                  <a:lnTo>
                    <a:pt x="28062" y="21915"/>
                  </a:lnTo>
                  <a:lnTo>
                    <a:pt x="28004" y="20340"/>
                  </a:lnTo>
                  <a:lnTo>
                    <a:pt x="27927" y="18746"/>
                  </a:lnTo>
                  <a:lnTo>
                    <a:pt x="27812" y="17152"/>
                  </a:lnTo>
                  <a:lnTo>
                    <a:pt x="27658" y="15577"/>
                  </a:lnTo>
                  <a:lnTo>
                    <a:pt x="27485" y="14021"/>
                  </a:lnTo>
                  <a:lnTo>
                    <a:pt x="27274" y="12485"/>
                  </a:lnTo>
                  <a:lnTo>
                    <a:pt x="27024" y="10948"/>
                  </a:lnTo>
                  <a:lnTo>
                    <a:pt x="26928" y="10372"/>
                  </a:lnTo>
                  <a:lnTo>
                    <a:pt x="26794" y="9776"/>
                  </a:lnTo>
                  <a:lnTo>
                    <a:pt x="26679" y="9162"/>
                  </a:lnTo>
                  <a:lnTo>
                    <a:pt x="26525" y="8566"/>
                  </a:lnTo>
                  <a:lnTo>
                    <a:pt x="26352" y="7952"/>
                  </a:lnTo>
                  <a:lnTo>
                    <a:pt x="26179" y="7356"/>
                  </a:lnTo>
                  <a:lnTo>
                    <a:pt x="25968" y="6742"/>
                  </a:lnTo>
                  <a:lnTo>
                    <a:pt x="25757" y="6165"/>
                  </a:lnTo>
                  <a:lnTo>
                    <a:pt x="25507" y="5570"/>
                  </a:lnTo>
                  <a:lnTo>
                    <a:pt x="25238" y="5013"/>
                  </a:lnTo>
                  <a:lnTo>
                    <a:pt x="24950" y="4456"/>
                  </a:lnTo>
                  <a:lnTo>
                    <a:pt x="24643" y="3918"/>
                  </a:lnTo>
                  <a:lnTo>
                    <a:pt x="24297" y="3419"/>
                  </a:lnTo>
                  <a:lnTo>
                    <a:pt x="23932" y="2919"/>
                  </a:lnTo>
                  <a:lnTo>
                    <a:pt x="23529" y="2459"/>
                  </a:lnTo>
                  <a:lnTo>
                    <a:pt x="23106" y="2017"/>
                  </a:lnTo>
                  <a:close/>
                  <a:moveTo>
                    <a:pt x="44829" y="23529"/>
                  </a:moveTo>
                  <a:lnTo>
                    <a:pt x="44906" y="23567"/>
                  </a:lnTo>
                  <a:lnTo>
                    <a:pt x="44983" y="23625"/>
                  </a:lnTo>
                  <a:lnTo>
                    <a:pt x="45194" y="23778"/>
                  </a:lnTo>
                  <a:lnTo>
                    <a:pt x="45290" y="24220"/>
                  </a:lnTo>
                  <a:lnTo>
                    <a:pt x="45367" y="24662"/>
                  </a:lnTo>
                  <a:lnTo>
                    <a:pt x="45233" y="24374"/>
                  </a:lnTo>
                  <a:lnTo>
                    <a:pt x="45079" y="24105"/>
                  </a:lnTo>
                  <a:lnTo>
                    <a:pt x="44906" y="23836"/>
                  </a:lnTo>
                  <a:lnTo>
                    <a:pt x="44733" y="23567"/>
                  </a:lnTo>
                  <a:lnTo>
                    <a:pt x="44772" y="23548"/>
                  </a:lnTo>
                  <a:lnTo>
                    <a:pt x="44829" y="23529"/>
                  </a:lnTo>
                  <a:close/>
                  <a:moveTo>
                    <a:pt x="22856" y="2459"/>
                  </a:moveTo>
                  <a:lnTo>
                    <a:pt x="23106" y="2708"/>
                  </a:lnTo>
                  <a:lnTo>
                    <a:pt x="23356" y="2958"/>
                  </a:lnTo>
                  <a:lnTo>
                    <a:pt x="23586" y="3208"/>
                  </a:lnTo>
                  <a:lnTo>
                    <a:pt x="23817" y="3476"/>
                  </a:lnTo>
                  <a:lnTo>
                    <a:pt x="24239" y="4034"/>
                  </a:lnTo>
                  <a:lnTo>
                    <a:pt x="24624" y="4610"/>
                  </a:lnTo>
                  <a:lnTo>
                    <a:pt x="24988" y="5205"/>
                  </a:lnTo>
                  <a:lnTo>
                    <a:pt x="25296" y="5839"/>
                  </a:lnTo>
                  <a:lnTo>
                    <a:pt x="25584" y="6473"/>
                  </a:lnTo>
                  <a:lnTo>
                    <a:pt x="25853" y="7126"/>
                  </a:lnTo>
                  <a:lnTo>
                    <a:pt x="26083" y="7817"/>
                  </a:lnTo>
                  <a:lnTo>
                    <a:pt x="26275" y="8509"/>
                  </a:lnTo>
                  <a:lnTo>
                    <a:pt x="26448" y="9219"/>
                  </a:lnTo>
                  <a:lnTo>
                    <a:pt x="26602" y="9930"/>
                  </a:lnTo>
                  <a:lnTo>
                    <a:pt x="26736" y="10660"/>
                  </a:lnTo>
                  <a:lnTo>
                    <a:pt x="26852" y="11409"/>
                  </a:lnTo>
                  <a:lnTo>
                    <a:pt x="26948" y="12177"/>
                  </a:lnTo>
                  <a:lnTo>
                    <a:pt x="27024" y="12926"/>
                  </a:lnTo>
                  <a:lnTo>
                    <a:pt x="27082" y="13695"/>
                  </a:lnTo>
                  <a:lnTo>
                    <a:pt x="27140" y="14463"/>
                  </a:lnTo>
                  <a:lnTo>
                    <a:pt x="27197" y="16038"/>
                  </a:lnTo>
                  <a:lnTo>
                    <a:pt x="27236" y="17594"/>
                  </a:lnTo>
                  <a:lnTo>
                    <a:pt x="27255" y="19150"/>
                  </a:lnTo>
                  <a:lnTo>
                    <a:pt x="27255" y="20686"/>
                  </a:lnTo>
                  <a:lnTo>
                    <a:pt x="27274" y="22203"/>
                  </a:lnTo>
                  <a:lnTo>
                    <a:pt x="27313" y="23682"/>
                  </a:lnTo>
                  <a:lnTo>
                    <a:pt x="27389" y="25104"/>
                  </a:lnTo>
                  <a:lnTo>
                    <a:pt x="26852" y="23471"/>
                  </a:lnTo>
                  <a:lnTo>
                    <a:pt x="26352" y="21839"/>
                  </a:lnTo>
                  <a:lnTo>
                    <a:pt x="25891" y="20187"/>
                  </a:lnTo>
                  <a:lnTo>
                    <a:pt x="25661" y="19380"/>
                  </a:lnTo>
                  <a:lnTo>
                    <a:pt x="25449" y="18535"/>
                  </a:lnTo>
                  <a:lnTo>
                    <a:pt x="25257" y="17709"/>
                  </a:lnTo>
                  <a:lnTo>
                    <a:pt x="25065" y="16864"/>
                  </a:lnTo>
                  <a:lnTo>
                    <a:pt x="24892" y="16019"/>
                  </a:lnTo>
                  <a:lnTo>
                    <a:pt x="24739" y="15174"/>
                  </a:lnTo>
                  <a:lnTo>
                    <a:pt x="24604" y="14309"/>
                  </a:lnTo>
                  <a:lnTo>
                    <a:pt x="24489" y="13445"/>
                  </a:lnTo>
                  <a:lnTo>
                    <a:pt x="24374" y="12581"/>
                  </a:lnTo>
                  <a:lnTo>
                    <a:pt x="24297" y="11697"/>
                  </a:lnTo>
                  <a:lnTo>
                    <a:pt x="24143" y="9527"/>
                  </a:lnTo>
                  <a:lnTo>
                    <a:pt x="24047" y="8355"/>
                  </a:lnTo>
                  <a:lnTo>
                    <a:pt x="23913" y="7145"/>
                  </a:lnTo>
                  <a:lnTo>
                    <a:pt x="23836" y="6530"/>
                  </a:lnTo>
                  <a:lnTo>
                    <a:pt x="23740" y="5935"/>
                  </a:lnTo>
                  <a:lnTo>
                    <a:pt x="23644" y="5320"/>
                  </a:lnTo>
                  <a:lnTo>
                    <a:pt x="23529" y="4725"/>
                  </a:lnTo>
                  <a:lnTo>
                    <a:pt x="23394" y="4149"/>
                  </a:lnTo>
                  <a:lnTo>
                    <a:pt x="23221" y="3573"/>
                  </a:lnTo>
                  <a:lnTo>
                    <a:pt x="23049" y="2996"/>
                  </a:lnTo>
                  <a:lnTo>
                    <a:pt x="22856" y="2459"/>
                  </a:lnTo>
                  <a:close/>
                  <a:moveTo>
                    <a:pt x="21781" y="10199"/>
                  </a:moveTo>
                  <a:lnTo>
                    <a:pt x="22031" y="12273"/>
                  </a:lnTo>
                  <a:lnTo>
                    <a:pt x="22184" y="13311"/>
                  </a:lnTo>
                  <a:lnTo>
                    <a:pt x="22338" y="14348"/>
                  </a:lnTo>
                  <a:lnTo>
                    <a:pt x="22511" y="15366"/>
                  </a:lnTo>
                  <a:lnTo>
                    <a:pt x="22703" y="16384"/>
                  </a:lnTo>
                  <a:lnTo>
                    <a:pt x="22933" y="17402"/>
                  </a:lnTo>
                  <a:lnTo>
                    <a:pt x="23164" y="18400"/>
                  </a:lnTo>
                  <a:lnTo>
                    <a:pt x="23433" y="19399"/>
                  </a:lnTo>
                  <a:lnTo>
                    <a:pt x="23740" y="20379"/>
                  </a:lnTo>
                  <a:lnTo>
                    <a:pt x="24067" y="21339"/>
                  </a:lnTo>
                  <a:lnTo>
                    <a:pt x="24431" y="22300"/>
                  </a:lnTo>
                  <a:lnTo>
                    <a:pt x="24835" y="23221"/>
                  </a:lnTo>
                  <a:lnTo>
                    <a:pt x="25277" y="24143"/>
                  </a:lnTo>
                  <a:lnTo>
                    <a:pt x="25507" y="24604"/>
                  </a:lnTo>
                  <a:lnTo>
                    <a:pt x="25757" y="25046"/>
                  </a:lnTo>
                  <a:lnTo>
                    <a:pt x="26006" y="25488"/>
                  </a:lnTo>
                  <a:lnTo>
                    <a:pt x="26275" y="25930"/>
                  </a:lnTo>
                  <a:lnTo>
                    <a:pt x="25968" y="25622"/>
                  </a:lnTo>
                  <a:lnTo>
                    <a:pt x="25680" y="25296"/>
                  </a:lnTo>
                  <a:lnTo>
                    <a:pt x="25392" y="24969"/>
                  </a:lnTo>
                  <a:lnTo>
                    <a:pt x="25123" y="24624"/>
                  </a:lnTo>
                  <a:lnTo>
                    <a:pt x="24873" y="24278"/>
                  </a:lnTo>
                  <a:lnTo>
                    <a:pt x="24624" y="23932"/>
                  </a:lnTo>
                  <a:lnTo>
                    <a:pt x="24393" y="23586"/>
                  </a:lnTo>
                  <a:lnTo>
                    <a:pt x="24182" y="23221"/>
                  </a:lnTo>
                  <a:lnTo>
                    <a:pt x="23990" y="22837"/>
                  </a:lnTo>
                  <a:lnTo>
                    <a:pt x="23798" y="22472"/>
                  </a:lnTo>
                  <a:lnTo>
                    <a:pt x="23606" y="22088"/>
                  </a:lnTo>
                  <a:lnTo>
                    <a:pt x="23452" y="21704"/>
                  </a:lnTo>
                  <a:lnTo>
                    <a:pt x="23298" y="21301"/>
                  </a:lnTo>
                  <a:lnTo>
                    <a:pt x="23145" y="20897"/>
                  </a:lnTo>
                  <a:lnTo>
                    <a:pt x="22876" y="20091"/>
                  </a:lnTo>
                  <a:lnTo>
                    <a:pt x="22664" y="19265"/>
                  </a:lnTo>
                  <a:lnTo>
                    <a:pt x="22472" y="18420"/>
                  </a:lnTo>
                  <a:lnTo>
                    <a:pt x="22319" y="17555"/>
                  </a:lnTo>
                  <a:lnTo>
                    <a:pt x="22184" y="16672"/>
                  </a:lnTo>
                  <a:lnTo>
                    <a:pt x="22069" y="15788"/>
                  </a:lnTo>
                  <a:lnTo>
                    <a:pt x="21992" y="14886"/>
                  </a:lnTo>
                  <a:lnTo>
                    <a:pt x="21915" y="13983"/>
                  </a:lnTo>
                  <a:lnTo>
                    <a:pt x="21877" y="13080"/>
                  </a:lnTo>
                  <a:lnTo>
                    <a:pt x="21819" y="11640"/>
                  </a:lnTo>
                  <a:lnTo>
                    <a:pt x="21781" y="10199"/>
                  </a:lnTo>
                  <a:close/>
                  <a:moveTo>
                    <a:pt x="21358" y="1306"/>
                  </a:moveTo>
                  <a:lnTo>
                    <a:pt x="21800" y="1594"/>
                  </a:lnTo>
                  <a:lnTo>
                    <a:pt x="22088" y="2324"/>
                  </a:lnTo>
                  <a:lnTo>
                    <a:pt x="22357" y="3092"/>
                  </a:lnTo>
                  <a:lnTo>
                    <a:pt x="22588" y="3841"/>
                  </a:lnTo>
                  <a:lnTo>
                    <a:pt x="22799" y="4610"/>
                  </a:lnTo>
                  <a:lnTo>
                    <a:pt x="22991" y="5378"/>
                  </a:lnTo>
                  <a:lnTo>
                    <a:pt x="23145" y="6165"/>
                  </a:lnTo>
                  <a:lnTo>
                    <a:pt x="23279" y="6953"/>
                  </a:lnTo>
                  <a:lnTo>
                    <a:pt x="23413" y="7740"/>
                  </a:lnTo>
                  <a:lnTo>
                    <a:pt x="23529" y="8528"/>
                  </a:lnTo>
                  <a:lnTo>
                    <a:pt x="23606" y="9335"/>
                  </a:lnTo>
                  <a:lnTo>
                    <a:pt x="23778" y="10929"/>
                  </a:lnTo>
                  <a:lnTo>
                    <a:pt x="23913" y="12523"/>
                  </a:lnTo>
                  <a:lnTo>
                    <a:pt x="24028" y="14117"/>
                  </a:lnTo>
                  <a:lnTo>
                    <a:pt x="24105" y="14943"/>
                  </a:lnTo>
                  <a:lnTo>
                    <a:pt x="24201" y="15750"/>
                  </a:lnTo>
                  <a:lnTo>
                    <a:pt x="24335" y="16557"/>
                  </a:lnTo>
                  <a:lnTo>
                    <a:pt x="24470" y="17363"/>
                  </a:lnTo>
                  <a:lnTo>
                    <a:pt x="24643" y="18170"/>
                  </a:lnTo>
                  <a:lnTo>
                    <a:pt x="24835" y="18977"/>
                  </a:lnTo>
                  <a:lnTo>
                    <a:pt x="25027" y="19764"/>
                  </a:lnTo>
                  <a:lnTo>
                    <a:pt x="25257" y="20571"/>
                  </a:lnTo>
                  <a:lnTo>
                    <a:pt x="25488" y="21358"/>
                  </a:lnTo>
                  <a:lnTo>
                    <a:pt x="25738" y="22165"/>
                  </a:lnTo>
                  <a:lnTo>
                    <a:pt x="26256" y="23740"/>
                  </a:lnTo>
                  <a:lnTo>
                    <a:pt x="26794" y="25315"/>
                  </a:lnTo>
                  <a:lnTo>
                    <a:pt x="27370" y="26871"/>
                  </a:lnTo>
                  <a:lnTo>
                    <a:pt x="27370" y="26871"/>
                  </a:lnTo>
                  <a:lnTo>
                    <a:pt x="27120" y="26660"/>
                  </a:lnTo>
                  <a:lnTo>
                    <a:pt x="26871" y="26467"/>
                  </a:lnTo>
                  <a:lnTo>
                    <a:pt x="26871" y="26410"/>
                  </a:lnTo>
                  <a:lnTo>
                    <a:pt x="26852" y="26352"/>
                  </a:lnTo>
                  <a:lnTo>
                    <a:pt x="26487" y="25603"/>
                  </a:lnTo>
                  <a:lnTo>
                    <a:pt x="26141" y="24854"/>
                  </a:lnTo>
                  <a:lnTo>
                    <a:pt x="25814" y="24105"/>
                  </a:lnTo>
                  <a:lnTo>
                    <a:pt x="25507" y="23356"/>
                  </a:lnTo>
                  <a:lnTo>
                    <a:pt x="25238" y="22588"/>
                  </a:lnTo>
                  <a:lnTo>
                    <a:pt x="24969" y="21839"/>
                  </a:lnTo>
                  <a:lnTo>
                    <a:pt x="24720" y="21070"/>
                  </a:lnTo>
                  <a:lnTo>
                    <a:pt x="24489" y="20302"/>
                  </a:lnTo>
                  <a:lnTo>
                    <a:pt x="24278" y="19534"/>
                  </a:lnTo>
                  <a:lnTo>
                    <a:pt x="24067" y="18765"/>
                  </a:lnTo>
                  <a:lnTo>
                    <a:pt x="23874" y="17997"/>
                  </a:lnTo>
                  <a:lnTo>
                    <a:pt x="23702" y="17229"/>
                  </a:lnTo>
                  <a:lnTo>
                    <a:pt x="23375" y="15692"/>
                  </a:lnTo>
                  <a:lnTo>
                    <a:pt x="23087" y="14136"/>
                  </a:lnTo>
                  <a:lnTo>
                    <a:pt x="22837" y="12581"/>
                  </a:lnTo>
                  <a:lnTo>
                    <a:pt x="22607" y="11006"/>
                  </a:lnTo>
                  <a:lnTo>
                    <a:pt x="22146" y="7875"/>
                  </a:lnTo>
                  <a:lnTo>
                    <a:pt x="21915" y="6281"/>
                  </a:lnTo>
                  <a:lnTo>
                    <a:pt x="21666" y="4706"/>
                  </a:lnTo>
                  <a:lnTo>
                    <a:pt x="21397" y="3112"/>
                  </a:lnTo>
                  <a:lnTo>
                    <a:pt x="21109" y="1517"/>
                  </a:lnTo>
                  <a:lnTo>
                    <a:pt x="21128" y="1421"/>
                  </a:lnTo>
                  <a:lnTo>
                    <a:pt x="21185" y="1364"/>
                  </a:lnTo>
                  <a:lnTo>
                    <a:pt x="21243" y="1325"/>
                  </a:lnTo>
                  <a:lnTo>
                    <a:pt x="21358" y="1306"/>
                  </a:lnTo>
                  <a:close/>
                  <a:moveTo>
                    <a:pt x="17805" y="35015"/>
                  </a:moveTo>
                  <a:lnTo>
                    <a:pt x="17901" y="35034"/>
                  </a:lnTo>
                  <a:lnTo>
                    <a:pt x="18112" y="35091"/>
                  </a:lnTo>
                  <a:lnTo>
                    <a:pt x="18362" y="35187"/>
                  </a:lnTo>
                  <a:lnTo>
                    <a:pt x="18477" y="35245"/>
                  </a:lnTo>
                  <a:lnTo>
                    <a:pt x="18573" y="35322"/>
                  </a:lnTo>
                  <a:lnTo>
                    <a:pt x="18669" y="35399"/>
                  </a:lnTo>
                  <a:lnTo>
                    <a:pt x="18746" y="35476"/>
                  </a:lnTo>
                  <a:lnTo>
                    <a:pt x="18804" y="35572"/>
                  </a:lnTo>
                  <a:lnTo>
                    <a:pt x="18861" y="35668"/>
                  </a:lnTo>
                  <a:lnTo>
                    <a:pt x="18900" y="35783"/>
                  </a:lnTo>
                  <a:lnTo>
                    <a:pt x="18919" y="35879"/>
                  </a:lnTo>
                  <a:lnTo>
                    <a:pt x="18919" y="35975"/>
                  </a:lnTo>
                  <a:lnTo>
                    <a:pt x="18900" y="36071"/>
                  </a:lnTo>
                  <a:lnTo>
                    <a:pt x="18881" y="36148"/>
                  </a:lnTo>
                  <a:lnTo>
                    <a:pt x="18823" y="36225"/>
                  </a:lnTo>
                  <a:lnTo>
                    <a:pt x="18765" y="36302"/>
                  </a:lnTo>
                  <a:lnTo>
                    <a:pt x="18669" y="36340"/>
                  </a:lnTo>
                  <a:lnTo>
                    <a:pt x="18573" y="36378"/>
                  </a:lnTo>
                  <a:lnTo>
                    <a:pt x="18439" y="36417"/>
                  </a:lnTo>
                  <a:lnTo>
                    <a:pt x="18189" y="36417"/>
                  </a:lnTo>
                  <a:lnTo>
                    <a:pt x="18132" y="36436"/>
                  </a:lnTo>
                  <a:lnTo>
                    <a:pt x="18055" y="36474"/>
                  </a:lnTo>
                  <a:lnTo>
                    <a:pt x="18016" y="36513"/>
                  </a:lnTo>
                  <a:lnTo>
                    <a:pt x="17997" y="36494"/>
                  </a:lnTo>
                  <a:lnTo>
                    <a:pt x="17863" y="36455"/>
                  </a:lnTo>
                  <a:lnTo>
                    <a:pt x="17747" y="36398"/>
                  </a:lnTo>
                  <a:lnTo>
                    <a:pt x="17632" y="36321"/>
                  </a:lnTo>
                  <a:lnTo>
                    <a:pt x="17517" y="36244"/>
                  </a:lnTo>
                  <a:lnTo>
                    <a:pt x="17421" y="36167"/>
                  </a:lnTo>
                  <a:lnTo>
                    <a:pt x="17344" y="36052"/>
                  </a:lnTo>
                  <a:lnTo>
                    <a:pt x="17248" y="35937"/>
                  </a:lnTo>
                  <a:lnTo>
                    <a:pt x="17190" y="35821"/>
                  </a:lnTo>
                  <a:lnTo>
                    <a:pt x="17229" y="35552"/>
                  </a:lnTo>
                  <a:lnTo>
                    <a:pt x="17306" y="35341"/>
                  </a:lnTo>
                  <a:lnTo>
                    <a:pt x="17363" y="35264"/>
                  </a:lnTo>
                  <a:lnTo>
                    <a:pt x="17421" y="35187"/>
                  </a:lnTo>
                  <a:lnTo>
                    <a:pt x="17478" y="35130"/>
                  </a:lnTo>
                  <a:lnTo>
                    <a:pt x="17555" y="35091"/>
                  </a:lnTo>
                  <a:lnTo>
                    <a:pt x="17632" y="35053"/>
                  </a:lnTo>
                  <a:lnTo>
                    <a:pt x="17709" y="35034"/>
                  </a:lnTo>
                  <a:lnTo>
                    <a:pt x="17805" y="35015"/>
                  </a:lnTo>
                  <a:close/>
                  <a:moveTo>
                    <a:pt x="44561" y="24720"/>
                  </a:moveTo>
                  <a:lnTo>
                    <a:pt x="44618" y="25200"/>
                  </a:lnTo>
                  <a:lnTo>
                    <a:pt x="44637" y="25680"/>
                  </a:lnTo>
                  <a:lnTo>
                    <a:pt x="44637" y="26141"/>
                  </a:lnTo>
                  <a:lnTo>
                    <a:pt x="44618" y="26602"/>
                  </a:lnTo>
                  <a:lnTo>
                    <a:pt x="44580" y="27044"/>
                  </a:lnTo>
                  <a:lnTo>
                    <a:pt x="44522" y="27505"/>
                  </a:lnTo>
                  <a:lnTo>
                    <a:pt x="44445" y="27927"/>
                  </a:lnTo>
                  <a:lnTo>
                    <a:pt x="44368" y="28369"/>
                  </a:lnTo>
                  <a:lnTo>
                    <a:pt x="44253" y="28792"/>
                  </a:lnTo>
                  <a:lnTo>
                    <a:pt x="44138" y="29214"/>
                  </a:lnTo>
                  <a:lnTo>
                    <a:pt x="44003" y="29637"/>
                  </a:lnTo>
                  <a:lnTo>
                    <a:pt x="43850" y="30059"/>
                  </a:lnTo>
                  <a:lnTo>
                    <a:pt x="43677" y="30463"/>
                  </a:lnTo>
                  <a:lnTo>
                    <a:pt x="43504" y="30866"/>
                  </a:lnTo>
                  <a:lnTo>
                    <a:pt x="43312" y="31269"/>
                  </a:lnTo>
                  <a:lnTo>
                    <a:pt x="43120" y="31673"/>
                  </a:lnTo>
                  <a:lnTo>
                    <a:pt x="42697" y="32460"/>
                  </a:lnTo>
                  <a:lnTo>
                    <a:pt x="42236" y="33228"/>
                  </a:lnTo>
                  <a:lnTo>
                    <a:pt x="41756" y="33997"/>
                  </a:lnTo>
                  <a:lnTo>
                    <a:pt x="41238" y="34746"/>
                  </a:lnTo>
                  <a:lnTo>
                    <a:pt x="40719" y="35495"/>
                  </a:lnTo>
                  <a:lnTo>
                    <a:pt x="40181" y="36244"/>
                  </a:lnTo>
                  <a:lnTo>
                    <a:pt x="39086" y="37742"/>
                  </a:lnTo>
                  <a:lnTo>
                    <a:pt x="38587" y="38472"/>
                  </a:lnTo>
                  <a:lnTo>
                    <a:pt x="38107" y="39221"/>
                  </a:lnTo>
                  <a:lnTo>
                    <a:pt x="37896" y="39586"/>
                  </a:lnTo>
                  <a:lnTo>
                    <a:pt x="37684" y="39970"/>
                  </a:lnTo>
                  <a:lnTo>
                    <a:pt x="37492" y="40373"/>
                  </a:lnTo>
                  <a:lnTo>
                    <a:pt x="37319" y="40758"/>
                  </a:lnTo>
                  <a:lnTo>
                    <a:pt x="37166" y="41161"/>
                  </a:lnTo>
                  <a:lnTo>
                    <a:pt x="37012" y="41564"/>
                  </a:lnTo>
                  <a:lnTo>
                    <a:pt x="36897" y="41968"/>
                  </a:lnTo>
                  <a:lnTo>
                    <a:pt x="36782" y="42390"/>
                  </a:lnTo>
                  <a:lnTo>
                    <a:pt x="36686" y="42794"/>
                  </a:lnTo>
                  <a:lnTo>
                    <a:pt x="36609" y="43216"/>
                  </a:lnTo>
                  <a:lnTo>
                    <a:pt x="36570" y="43658"/>
                  </a:lnTo>
                  <a:lnTo>
                    <a:pt x="36551" y="44080"/>
                  </a:lnTo>
                  <a:lnTo>
                    <a:pt x="36436" y="43735"/>
                  </a:lnTo>
                  <a:lnTo>
                    <a:pt x="36359" y="43370"/>
                  </a:lnTo>
                  <a:lnTo>
                    <a:pt x="36301" y="43005"/>
                  </a:lnTo>
                  <a:lnTo>
                    <a:pt x="36263" y="42640"/>
                  </a:lnTo>
                  <a:lnTo>
                    <a:pt x="36263" y="42256"/>
                  </a:lnTo>
                  <a:lnTo>
                    <a:pt x="36263" y="41891"/>
                  </a:lnTo>
                  <a:lnTo>
                    <a:pt x="36301" y="41507"/>
                  </a:lnTo>
                  <a:lnTo>
                    <a:pt x="36359" y="41123"/>
                  </a:lnTo>
                  <a:lnTo>
                    <a:pt x="36436" y="40738"/>
                  </a:lnTo>
                  <a:lnTo>
                    <a:pt x="36532" y="40354"/>
                  </a:lnTo>
                  <a:lnTo>
                    <a:pt x="36628" y="39970"/>
                  </a:lnTo>
                  <a:lnTo>
                    <a:pt x="36762" y="39586"/>
                  </a:lnTo>
                  <a:lnTo>
                    <a:pt x="36897" y="39202"/>
                  </a:lnTo>
                  <a:lnTo>
                    <a:pt x="37051" y="38818"/>
                  </a:lnTo>
                  <a:lnTo>
                    <a:pt x="37377" y="38049"/>
                  </a:lnTo>
                  <a:lnTo>
                    <a:pt x="37742" y="37300"/>
                  </a:lnTo>
                  <a:lnTo>
                    <a:pt x="38145" y="36551"/>
                  </a:lnTo>
                  <a:lnTo>
                    <a:pt x="38568" y="35841"/>
                  </a:lnTo>
                  <a:lnTo>
                    <a:pt x="38990" y="35130"/>
                  </a:lnTo>
                  <a:lnTo>
                    <a:pt x="39836" y="33805"/>
                  </a:lnTo>
                  <a:lnTo>
                    <a:pt x="40585" y="32595"/>
                  </a:lnTo>
                  <a:lnTo>
                    <a:pt x="41391" y="31269"/>
                  </a:lnTo>
                  <a:lnTo>
                    <a:pt x="42198" y="29925"/>
                  </a:lnTo>
                  <a:lnTo>
                    <a:pt x="42582" y="29252"/>
                  </a:lnTo>
                  <a:lnTo>
                    <a:pt x="42947" y="28580"/>
                  </a:lnTo>
                  <a:lnTo>
                    <a:pt x="43312" y="27889"/>
                  </a:lnTo>
                  <a:lnTo>
                    <a:pt x="43658" y="27197"/>
                  </a:lnTo>
                  <a:lnTo>
                    <a:pt x="43907" y="26640"/>
                  </a:lnTo>
                  <a:lnTo>
                    <a:pt x="44138" y="26064"/>
                  </a:lnTo>
                  <a:lnTo>
                    <a:pt x="44349" y="25507"/>
                  </a:lnTo>
                  <a:lnTo>
                    <a:pt x="44522" y="24931"/>
                  </a:lnTo>
                  <a:lnTo>
                    <a:pt x="44561" y="24720"/>
                  </a:lnTo>
                  <a:close/>
                  <a:moveTo>
                    <a:pt x="1594" y="31673"/>
                  </a:moveTo>
                  <a:lnTo>
                    <a:pt x="2266" y="31845"/>
                  </a:lnTo>
                  <a:lnTo>
                    <a:pt x="2900" y="32057"/>
                  </a:lnTo>
                  <a:lnTo>
                    <a:pt x="3534" y="32287"/>
                  </a:lnTo>
                  <a:lnTo>
                    <a:pt x="4130" y="32537"/>
                  </a:lnTo>
                  <a:lnTo>
                    <a:pt x="4706" y="32806"/>
                  </a:lnTo>
                  <a:lnTo>
                    <a:pt x="5263" y="33094"/>
                  </a:lnTo>
                  <a:lnTo>
                    <a:pt x="5820" y="33401"/>
                  </a:lnTo>
                  <a:lnTo>
                    <a:pt x="6338" y="33728"/>
                  </a:lnTo>
                  <a:lnTo>
                    <a:pt x="6838" y="34073"/>
                  </a:lnTo>
                  <a:lnTo>
                    <a:pt x="7318" y="34438"/>
                  </a:lnTo>
                  <a:lnTo>
                    <a:pt x="7798" y="34823"/>
                  </a:lnTo>
                  <a:lnTo>
                    <a:pt x="8259" y="35207"/>
                  </a:lnTo>
                  <a:lnTo>
                    <a:pt x="8701" y="35610"/>
                  </a:lnTo>
                  <a:lnTo>
                    <a:pt x="9123" y="36033"/>
                  </a:lnTo>
                  <a:lnTo>
                    <a:pt x="9546" y="36455"/>
                  </a:lnTo>
                  <a:lnTo>
                    <a:pt x="9949" y="36916"/>
                  </a:lnTo>
                  <a:lnTo>
                    <a:pt x="10353" y="37358"/>
                  </a:lnTo>
                  <a:lnTo>
                    <a:pt x="10737" y="37819"/>
                  </a:lnTo>
                  <a:lnTo>
                    <a:pt x="11505" y="38779"/>
                  </a:lnTo>
                  <a:lnTo>
                    <a:pt x="12235" y="39740"/>
                  </a:lnTo>
                  <a:lnTo>
                    <a:pt x="12965" y="40738"/>
                  </a:lnTo>
                  <a:lnTo>
                    <a:pt x="14386" y="42774"/>
                  </a:lnTo>
                  <a:lnTo>
                    <a:pt x="15116" y="43792"/>
                  </a:lnTo>
                  <a:lnTo>
                    <a:pt x="15846" y="44791"/>
                  </a:lnTo>
                  <a:lnTo>
                    <a:pt x="14693" y="43677"/>
                  </a:lnTo>
                  <a:lnTo>
                    <a:pt x="13560" y="42525"/>
                  </a:lnTo>
                  <a:lnTo>
                    <a:pt x="12446" y="41372"/>
                  </a:lnTo>
                  <a:lnTo>
                    <a:pt x="11332" y="40181"/>
                  </a:lnTo>
                  <a:lnTo>
                    <a:pt x="10295" y="39087"/>
                  </a:lnTo>
                  <a:lnTo>
                    <a:pt x="9239" y="37992"/>
                  </a:lnTo>
                  <a:lnTo>
                    <a:pt x="8163" y="36897"/>
                  </a:lnTo>
                  <a:lnTo>
                    <a:pt x="7625" y="36359"/>
                  </a:lnTo>
                  <a:lnTo>
                    <a:pt x="7049" y="35821"/>
                  </a:lnTo>
                  <a:lnTo>
                    <a:pt x="6492" y="35322"/>
                  </a:lnTo>
                  <a:lnTo>
                    <a:pt x="5897" y="34823"/>
                  </a:lnTo>
                  <a:lnTo>
                    <a:pt x="5320" y="34323"/>
                  </a:lnTo>
                  <a:lnTo>
                    <a:pt x="4706" y="33862"/>
                  </a:lnTo>
                  <a:lnTo>
                    <a:pt x="4091" y="33420"/>
                  </a:lnTo>
                  <a:lnTo>
                    <a:pt x="3457" y="33017"/>
                  </a:lnTo>
                  <a:lnTo>
                    <a:pt x="2804" y="32614"/>
                  </a:lnTo>
                  <a:lnTo>
                    <a:pt x="2132" y="32249"/>
                  </a:lnTo>
                  <a:lnTo>
                    <a:pt x="1594" y="31673"/>
                  </a:lnTo>
                  <a:close/>
                  <a:moveTo>
                    <a:pt x="44925" y="24681"/>
                  </a:moveTo>
                  <a:lnTo>
                    <a:pt x="45194" y="25277"/>
                  </a:lnTo>
                  <a:lnTo>
                    <a:pt x="45329" y="25584"/>
                  </a:lnTo>
                  <a:lnTo>
                    <a:pt x="45444" y="25891"/>
                  </a:lnTo>
                  <a:lnTo>
                    <a:pt x="45425" y="26295"/>
                  </a:lnTo>
                  <a:lnTo>
                    <a:pt x="45406" y="26698"/>
                  </a:lnTo>
                  <a:lnTo>
                    <a:pt x="45348" y="27101"/>
                  </a:lnTo>
                  <a:lnTo>
                    <a:pt x="45290" y="27505"/>
                  </a:lnTo>
                  <a:lnTo>
                    <a:pt x="45194" y="27908"/>
                  </a:lnTo>
                  <a:lnTo>
                    <a:pt x="45098" y="28311"/>
                  </a:lnTo>
                  <a:lnTo>
                    <a:pt x="44983" y="28715"/>
                  </a:lnTo>
                  <a:lnTo>
                    <a:pt x="44868" y="29118"/>
                  </a:lnTo>
                  <a:lnTo>
                    <a:pt x="44580" y="29944"/>
                  </a:lnTo>
                  <a:lnTo>
                    <a:pt x="44253" y="30731"/>
                  </a:lnTo>
                  <a:lnTo>
                    <a:pt x="43907" y="31538"/>
                  </a:lnTo>
                  <a:lnTo>
                    <a:pt x="43523" y="32345"/>
                  </a:lnTo>
                  <a:lnTo>
                    <a:pt x="43120" y="33113"/>
                  </a:lnTo>
                  <a:lnTo>
                    <a:pt x="42697" y="33901"/>
                  </a:lnTo>
                  <a:lnTo>
                    <a:pt x="41852" y="35418"/>
                  </a:lnTo>
                  <a:lnTo>
                    <a:pt x="41046" y="36878"/>
                  </a:lnTo>
                  <a:lnTo>
                    <a:pt x="40681" y="37569"/>
                  </a:lnTo>
                  <a:lnTo>
                    <a:pt x="40335" y="38261"/>
                  </a:lnTo>
                  <a:lnTo>
                    <a:pt x="39932" y="39067"/>
                  </a:lnTo>
                  <a:lnTo>
                    <a:pt x="39509" y="39874"/>
                  </a:lnTo>
                  <a:lnTo>
                    <a:pt x="38645" y="41545"/>
                  </a:lnTo>
                  <a:lnTo>
                    <a:pt x="38203" y="42390"/>
                  </a:lnTo>
                  <a:lnTo>
                    <a:pt x="37761" y="43255"/>
                  </a:lnTo>
                  <a:lnTo>
                    <a:pt x="37358" y="44119"/>
                  </a:lnTo>
                  <a:lnTo>
                    <a:pt x="36954" y="45002"/>
                  </a:lnTo>
                  <a:lnTo>
                    <a:pt x="36878" y="44849"/>
                  </a:lnTo>
                  <a:lnTo>
                    <a:pt x="36858" y="44445"/>
                  </a:lnTo>
                  <a:lnTo>
                    <a:pt x="36878" y="44042"/>
                  </a:lnTo>
                  <a:lnTo>
                    <a:pt x="36897" y="43658"/>
                  </a:lnTo>
                  <a:lnTo>
                    <a:pt x="36954" y="43274"/>
                  </a:lnTo>
                  <a:lnTo>
                    <a:pt x="37012" y="42890"/>
                  </a:lnTo>
                  <a:lnTo>
                    <a:pt x="37089" y="42525"/>
                  </a:lnTo>
                  <a:lnTo>
                    <a:pt x="37185" y="42160"/>
                  </a:lnTo>
                  <a:lnTo>
                    <a:pt x="37300" y="41814"/>
                  </a:lnTo>
                  <a:lnTo>
                    <a:pt x="37435" y="41468"/>
                  </a:lnTo>
                  <a:lnTo>
                    <a:pt x="37569" y="41123"/>
                  </a:lnTo>
                  <a:lnTo>
                    <a:pt x="37723" y="40777"/>
                  </a:lnTo>
                  <a:lnTo>
                    <a:pt x="37876" y="40450"/>
                  </a:lnTo>
                  <a:lnTo>
                    <a:pt x="38241" y="39797"/>
                  </a:lnTo>
                  <a:lnTo>
                    <a:pt x="38626" y="39144"/>
                  </a:lnTo>
                  <a:lnTo>
                    <a:pt x="39048" y="38510"/>
                  </a:lnTo>
                  <a:lnTo>
                    <a:pt x="39490" y="37896"/>
                  </a:lnTo>
                  <a:lnTo>
                    <a:pt x="40412" y="36666"/>
                  </a:lnTo>
                  <a:lnTo>
                    <a:pt x="41334" y="35418"/>
                  </a:lnTo>
                  <a:lnTo>
                    <a:pt x="41775" y="34803"/>
                  </a:lnTo>
                  <a:lnTo>
                    <a:pt x="42198" y="34170"/>
                  </a:lnTo>
                  <a:lnTo>
                    <a:pt x="42544" y="33632"/>
                  </a:lnTo>
                  <a:lnTo>
                    <a:pt x="42851" y="33094"/>
                  </a:lnTo>
                  <a:lnTo>
                    <a:pt x="43158" y="32537"/>
                  </a:lnTo>
                  <a:lnTo>
                    <a:pt x="43466" y="31980"/>
                  </a:lnTo>
                  <a:lnTo>
                    <a:pt x="43735" y="31404"/>
                  </a:lnTo>
                  <a:lnTo>
                    <a:pt x="43984" y="30827"/>
                  </a:lnTo>
                  <a:lnTo>
                    <a:pt x="44215" y="30232"/>
                  </a:lnTo>
                  <a:lnTo>
                    <a:pt x="44426" y="29637"/>
                  </a:lnTo>
                  <a:lnTo>
                    <a:pt x="44618" y="29022"/>
                  </a:lnTo>
                  <a:lnTo>
                    <a:pt x="44753" y="28427"/>
                  </a:lnTo>
                  <a:lnTo>
                    <a:pt x="44887" y="27812"/>
                  </a:lnTo>
                  <a:lnTo>
                    <a:pt x="44964" y="27178"/>
                  </a:lnTo>
                  <a:lnTo>
                    <a:pt x="45002" y="26563"/>
                  </a:lnTo>
                  <a:lnTo>
                    <a:pt x="45021" y="25930"/>
                  </a:lnTo>
                  <a:lnTo>
                    <a:pt x="44983" y="25315"/>
                  </a:lnTo>
                  <a:lnTo>
                    <a:pt x="44925" y="24681"/>
                  </a:lnTo>
                  <a:close/>
                  <a:moveTo>
                    <a:pt x="45751" y="24297"/>
                  </a:moveTo>
                  <a:lnTo>
                    <a:pt x="45982" y="24508"/>
                  </a:lnTo>
                  <a:lnTo>
                    <a:pt x="46174" y="24739"/>
                  </a:lnTo>
                  <a:lnTo>
                    <a:pt x="46366" y="24969"/>
                  </a:lnTo>
                  <a:lnTo>
                    <a:pt x="46558" y="25200"/>
                  </a:lnTo>
                  <a:lnTo>
                    <a:pt x="46904" y="25699"/>
                  </a:lnTo>
                  <a:lnTo>
                    <a:pt x="47211" y="26218"/>
                  </a:lnTo>
                  <a:lnTo>
                    <a:pt x="47480" y="26756"/>
                  </a:lnTo>
                  <a:lnTo>
                    <a:pt x="47710" y="27293"/>
                  </a:lnTo>
                  <a:lnTo>
                    <a:pt x="47903" y="27870"/>
                  </a:lnTo>
                  <a:lnTo>
                    <a:pt x="48056" y="28446"/>
                  </a:lnTo>
                  <a:lnTo>
                    <a:pt x="48171" y="29041"/>
                  </a:lnTo>
                  <a:lnTo>
                    <a:pt x="48267" y="29656"/>
                  </a:lnTo>
                  <a:lnTo>
                    <a:pt x="48325" y="30270"/>
                  </a:lnTo>
                  <a:lnTo>
                    <a:pt x="48364" y="30885"/>
                  </a:lnTo>
                  <a:lnTo>
                    <a:pt x="48364" y="31519"/>
                  </a:lnTo>
                  <a:lnTo>
                    <a:pt x="48325" y="32134"/>
                  </a:lnTo>
                  <a:lnTo>
                    <a:pt x="48267" y="32767"/>
                  </a:lnTo>
                  <a:lnTo>
                    <a:pt x="48171" y="33401"/>
                  </a:lnTo>
                  <a:lnTo>
                    <a:pt x="48056" y="34016"/>
                  </a:lnTo>
                  <a:lnTo>
                    <a:pt x="47903" y="34630"/>
                  </a:lnTo>
                  <a:lnTo>
                    <a:pt x="47730" y="35245"/>
                  </a:lnTo>
                  <a:lnTo>
                    <a:pt x="47538" y="35860"/>
                  </a:lnTo>
                  <a:lnTo>
                    <a:pt x="47326" y="36455"/>
                  </a:lnTo>
                  <a:lnTo>
                    <a:pt x="47077" y="37031"/>
                  </a:lnTo>
                  <a:lnTo>
                    <a:pt x="46808" y="37608"/>
                  </a:lnTo>
                  <a:lnTo>
                    <a:pt x="46520" y="38145"/>
                  </a:lnTo>
                  <a:lnTo>
                    <a:pt x="46212" y="38683"/>
                  </a:lnTo>
                  <a:lnTo>
                    <a:pt x="45867" y="39202"/>
                  </a:lnTo>
                  <a:lnTo>
                    <a:pt x="45521" y="39701"/>
                  </a:lnTo>
                  <a:lnTo>
                    <a:pt x="45156" y="40162"/>
                  </a:lnTo>
                  <a:lnTo>
                    <a:pt x="44753" y="40604"/>
                  </a:lnTo>
                  <a:lnTo>
                    <a:pt x="44349" y="41026"/>
                  </a:lnTo>
                  <a:lnTo>
                    <a:pt x="43927" y="41411"/>
                  </a:lnTo>
                  <a:lnTo>
                    <a:pt x="43485" y="41756"/>
                  </a:lnTo>
                  <a:lnTo>
                    <a:pt x="42909" y="42179"/>
                  </a:lnTo>
                  <a:lnTo>
                    <a:pt x="42294" y="42582"/>
                  </a:lnTo>
                  <a:lnTo>
                    <a:pt x="41641" y="42966"/>
                  </a:lnTo>
                  <a:lnTo>
                    <a:pt x="40950" y="43370"/>
                  </a:lnTo>
                  <a:lnTo>
                    <a:pt x="40277" y="43773"/>
                  </a:lnTo>
                  <a:lnTo>
                    <a:pt x="39605" y="44196"/>
                  </a:lnTo>
                  <a:lnTo>
                    <a:pt x="38952" y="44637"/>
                  </a:lnTo>
                  <a:lnTo>
                    <a:pt x="38626" y="44868"/>
                  </a:lnTo>
                  <a:lnTo>
                    <a:pt x="38318" y="45098"/>
                  </a:lnTo>
                  <a:lnTo>
                    <a:pt x="38318" y="45098"/>
                  </a:lnTo>
                  <a:lnTo>
                    <a:pt x="38837" y="44541"/>
                  </a:lnTo>
                  <a:lnTo>
                    <a:pt x="39355" y="44004"/>
                  </a:lnTo>
                  <a:lnTo>
                    <a:pt x="40412" y="42909"/>
                  </a:lnTo>
                  <a:lnTo>
                    <a:pt x="41449" y="41795"/>
                  </a:lnTo>
                  <a:lnTo>
                    <a:pt x="41968" y="41238"/>
                  </a:lnTo>
                  <a:lnTo>
                    <a:pt x="42486" y="40681"/>
                  </a:lnTo>
                  <a:lnTo>
                    <a:pt x="42966" y="40105"/>
                  </a:lnTo>
                  <a:lnTo>
                    <a:pt x="43446" y="39509"/>
                  </a:lnTo>
                  <a:lnTo>
                    <a:pt x="43888" y="38914"/>
                  </a:lnTo>
                  <a:lnTo>
                    <a:pt x="44292" y="38299"/>
                  </a:lnTo>
                  <a:lnTo>
                    <a:pt x="44676" y="37646"/>
                  </a:lnTo>
                  <a:lnTo>
                    <a:pt x="45021" y="36993"/>
                  </a:lnTo>
                  <a:lnTo>
                    <a:pt x="45175" y="36647"/>
                  </a:lnTo>
                  <a:lnTo>
                    <a:pt x="45329" y="36302"/>
                  </a:lnTo>
                  <a:lnTo>
                    <a:pt x="45463" y="35956"/>
                  </a:lnTo>
                  <a:lnTo>
                    <a:pt x="45578" y="35591"/>
                  </a:lnTo>
                  <a:lnTo>
                    <a:pt x="45751" y="35053"/>
                  </a:lnTo>
                  <a:lnTo>
                    <a:pt x="45905" y="34477"/>
                  </a:lnTo>
                  <a:lnTo>
                    <a:pt x="46039" y="33901"/>
                  </a:lnTo>
                  <a:lnTo>
                    <a:pt x="46155" y="33305"/>
                  </a:lnTo>
                  <a:lnTo>
                    <a:pt x="46270" y="32691"/>
                  </a:lnTo>
                  <a:lnTo>
                    <a:pt x="46347" y="32076"/>
                  </a:lnTo>
                  <a:lnTo>
                    <a:pt x="46404" y="31442"/>
                  </a:lnTo>
                  <a:lnTo>
                    <a:pt x="46462" y="30808"/>
                  </a:lnTo>
                  <a:lnTo>
                    <a:pt x="46481" y="30174"/>
                  </a:lnTo>
                  <a:lnTo>
                    <a:pt x="46462" y="29541"/>
                  </a:lnTo>
                  <a:lnTo>
                    <a:pt x="46443" y="28926"/>
                  </a:lnTo>
                  <a:lnTo>
                    <a:pt x="46385" y="28292"/>
                  </a:lnTo>
                  <a:lnTo>
                    <a:pt x="46308" y="27678"/>
                  </a:lnTo>
                  <a:lnTo>
                    <a:pt x="46193" y="27063"/>
                  </a:lnTo>
                  <a:lnTo>
                    <a:pt x="46039" y="26467"/>
                  </a:lnTo>
                  <a:lnTo>
                    <a:pt x="45867" y="25872"/>
                  </a:lnTo>
                  <a:lnTo>
                    <a:pt x="45867" y="25526"/>
                  </a:lnTo>
                  <a:lnTo>
                    <a:pt x="45867" y="25181"/>
                  </a:lnTo>
                  <a:lnTo>
                    <a:pt x="46001" y="25565"/>
                  </a:lnTo>
                  <a:lnTo>
                    <a:pt x="46135" y="25949"/>
                  </a:lnTo>
                  <a:lnTo>
                    <a:pt x="46270" y="26333"/>
                  </a:lnTo>
                  <a:lnTo>
                    <a:pt x="46366" y="26717"/>
                  </a:lnTo>
                  <a:lnTo>
                    <a:pt x="46462" y="27101"/>
                  </a:lnTo>
                  <a:lnTo>
                    <a:pt x="46558" y="27485"/>
                  </a:lnTo>
                  <a:lnTo>
                    <a:pt x="46616" y="27870"/>
                  </a:lnTo>
                  <a:lnTo>
                    <a:pt x="46673" y="28254"/>
                  </a:lnTo>
                  <a:lnTo>
                    <a:pt x="46731" y="28638"/>
                  </a:lnTo>
                  <a:lnTo>
                    <a:pt x="46769" y="29041"/>
                  </a:lnTo>
                  <a:lnTo>
                    <a:pt x="46789" y="29809"/>
                  </a:lnTo>
                  <a:lnTo>
                    <a:pt x="46789" y="30578"/>
                  </a:lnTo>
                  <a:lnTo>
                    <a:pt x="46731" y="31365"/>
                  </a:lnTo>
                  <a:lnTo>
                    <a:pt x="46654" y="32134"/>
                  </a:lnTo>
                  <a:lnTo>
                    <a:pt x="46520" y="32921"/>
                  </a:lnTo>
                  <a:lnTo>
                    <a:pt x="46366" y="33689"/>
                  </a:lnTo>
                  <a:lnTo>
                    <a:pt x="46174" y="34477"/>
                  </a:lnTo>
                  <a:lnTo>
                    <a:pt x="45963" y="35245"/>
                  </a:lnTo>
                  <a:lnTo>
                    <a:pt x="45713" y="36013"/>
                  </a:lnTo>
                  <a:lnTo>
                    <a:pt x="45444" y="36782"/>
                  </a:lnTo>
                  <a:lnTo>
                    <a:pt x="45137" y="37569"/>
                  </a:lnTo>
                  <a:lnTo>
                    <a:pt x="45137" y="37608"/>
                  </a:lnTo>
                  <a:lnTo>
                    <a:pt x="45137" y="37646"/>
                  </a:lnTo>
                  <a:lnTo>
                    <a:pt x="45156" y="37684"/>
                  </a:lnTo>
                  <a:lnTo>
                    <a:pt x="45194" y="37704"/>
                  </a:lnTo>
                  <a:lnTo>
                    <a:pt x="45233" y="37723"/>
                  </a:lnTo>
                  <a:lnTo>
                    <a:pt x="45271" y="37704"/>
                  </a:lnTo>
                  <a:lnTo>
                    <a:pt x="45310" y="37704"/>
                  </a:lnTo>
                  <a:lnTo>
                    <a:pt x="45329" y="37665"/>
                  </a:lnTo>
                  <a:lnTo>
                    <a:pt x="45559" y="37281"/>
                  </a:lnTo>
                  <a:lnTo>
                    <a:pt x="45751" y="36897"/>
                  </a:lnTo>
                  <a:lnTo>
                    <a:pt x="45963" y="36494"/>
                  </a:lnTo>
                  <a:lnTo>
                    <a:pt x="46135" y="36109"/>
                  </a:lnTo>
                  <a:lnTo>
                    <a:pt x="46308" y="35706"/>
                  </a:lnTo>
                  <a:lnTo>
                    <a:pt x="46462" y="35303"/>
                  </a:lnTo>
                  <a:lnTo>
                    <a:pt x="46596" y="34880"/>
                  </a:lnTo>
                  <a:lnTo>
                    <a:pt x="46712" y="34477"/>
                  </a:lnTo>
                  <a:lnTo>
                    <a:pt x="46827" y="34054"/>
                  </a:lnTo>
                  <a:lnTo>
                    <a:pt x="46942" y="33632"/>
                  </a:lnTo>
                  <a:lnTo>
                    <a:pt x="47019" y="33209"/>
                  </a:lnTo>
                  <a:lnTo>
                    <a:pt x="47096" y="32767"/>
                  </a:lnTo>
                  <a:lnTo>
                    <a:pt x="47153" y="32345"/>
                  </a:lnTo>
                  <a:lnTo>
                    <a:pt x="47192" y="31922"/>
                  </a:lnTo>
                  <a:lnTo>
                    <a:pt x="47230" y="31481"/>
                  </a:lnTo>
                  <a:lnTo>
                    <a:pt x="47249" y="31058"/>
                  </a:lnTo>
                  <a:lnTo>
                    <a:pt x="47269" y="30616"/>
                  </a:lnTo>
                  <a:lnTo>
                    <a:pt x="47249" y="30194"/>
                  </a:lnTo>
                  <a:lnTo>
                    <a:pt x="47230" y="29752"/>
                  </a:lnTo>
                  <a:lnTo>
                    <a:pt x="47192" y="29310"/>
                  </a:lnTo>
                  <a:lnTo>
                    <a:pt x="47153" y="28888"/>
                  </a:lnTo>
                  <a:lnTo>
                    <a:pt x="47096" y="28465"/>
                  </a:lnTo>
                  <a:lnTo>
                    <a:pt x="47019" y="28042"/>
                  </a:lnTo>
                  <a:lnTo>
                    <a:pt x="46942" y="27601"/>
                  </a:lnTo>
                  <a:lnTo>
                    <a:pt x="46827" y="27178"/>
                  </a:lnTo>
                  <a:lnTo>
                    <a:pt x="46731" y="26775"/>
                  </a:lnTo>
                  <a:lnTo>
                    <a:pt x="46596" y="26352"/>
                  </a:lnTo>
                  <a:lnTo>
                    <a:pt x="46462" y="25949"/>
                  </a:lnTo>
                  <a:lnTo>
                    <a:pt x="46308" y="25546"/>
                  </a:lnTo>
                  <a:lnTo>
                    <a:pt x="46135" y="25142"/>
                  </a:lnTo>
                  <a:lnTo>
                    <a:pt x="45963" y="24739"/>
                  </a:lnTo>
                  <a:lnTo>
                    <a:pt x="45771" y="24355"/>
                  </a:lnTo>
                  <a:lnTo>
                    <a:pt x="45751" y="24297"/>
                  </a:lnTo>
                  <a:close/>
                  <a:moveTo>
                    <a:pt x="32018" y="39740"/>
                  </a:moveTo>
                  <a:lnTo>
                    <a:pt x="32287" y="40469"/>
                  </a:lnTo>
                  <a:lnTo>
                    <a:pt x="32575" y="41219"/>
                  </a:lnTo>
                  <a:lnTo>
                    <a:pt x="32825" y="41968"/>
                  </a:lnTo>
                  <a:lnTo>
                    <a:pt x="33075" y="42755"/>
                  </a:lnTo>
                  <a:lnTo>
                    <a:pt x="33171" y="43139"/>
                  </a:lnTo>
                  <a:lnTo>
                    <a:pt x="33248" y="43523"/>
                  </a:lnTo>
                  <a:lnTo>
                    <a:pt x="33324" y="43908"/>
                  </a:lnTo>
                  <a:lnTo>
                    <a:pt x="33401" y="44311"/>
                  </a:lnTo>
                  <a:lnTo>
                    <a:pt x="33440" y="44695"/>
                  </a:lnTo>
                  <a:lnTo>
                    <a:pt x="33459" y="45079"/>
                  </a:lnTo>
                  <a:lnTo>
                    <a:pt x="33459" y="45463"/>
                  </a:lnTo>
                  <a:lnTo>
                    <a:pt x="33440" y="45847"/>
                  </a:lnTo>
                  <a:lnTo>
                    <a:pt x="32940" y="44810"/>
                  </a:lnTo>
                  <a:lnTo>
                    <a:pt x="32422" y="43792"/>
                  </a:lnTo>
                  <a:lnTo>
                    <a:pt x="31884" y="42774"/>
                  </a:lnTo>
                  <a:lnTo>
                    <a:pt x="31327" y="41776"/>
                  </a:lnTo>
                  <a:lnTo>
                    <a:pt x="31673" y="40758"/>
                  </a:lnTo>
                  <a:lnTo>
                    <a:pt x="32018" y="39740"/>
                  </a:lnTo>
                  <a:close/>
                  <a:moveTo>
                    <a:pt x="45771" y="27005"/>
                  </a:moveTo>
                  <a:lnTo>
                    <a:pt x="45905" y="27639"/>
                  </a:lnTo>
                  <a:lnTo>
                    <a:pt x="46001" y="28273"/>
                  </a:lnTo>
                  <a:lnTo>
                    <a:pt x="46059" y="28926"/>
                  </a:lnTo>
                  <a:lnTo>
                    <a:pt x="46097" y="29598"/>
                  </a:lnTo>
                  <a:lnTo>
                    <a:pt x="46097" y="30251"/>
                  </a:lnTo>
                  <a:lnTo>
                    <a:pt x="46078" y="30924"/>
                  </a:lnTo>
                  <a:lnTo>
                    <a:pt x="46020" y="31596"/>
                  </a:lnTo>
                  <a:lnTo>
                    <a:pt x="45943" y="32249"/>
                  </a:lnTo>
                  <a:lnTo>
                    <a:pt x="45828" y="32921"/>
                  </a:lnTo>
                  <a:lnTo>
                    <a:pt x="45694" y="33555"/>
                  </a:lnTo>
                  <a:lnTo>
                    <a:pt x="45540" y="34208"/>
                  </a:lnTo>
                  <a:lnTo>
                    <a:pt x="45367" y="34823"/>
                  </a:lnTo>
                  <a:lnTo>
                    <a:pt x="45175" y="35437"/>
                  </a:lnTo>
                  <a:lnTo>
                    <a:pt x="44964" y="36013"/>
                  </a:lnTo>
                  <a:lnTo>
                    <a:pt x="44733" y="36590"/>
                  </a:lnTo>
                  <a:lnTo>
                    <a:pt x="44484" y="37127"/>
                  </a:lnTo>
                  <a:lnTo>
                    <a:pt x="44311" y="37473"/>
                  </a:lnTo>
                  <a:lnTo>
                    <a:pt x="44119" y="37800"/>
                  </a:lnTo>
                  <a:lnTo>
                    <a:pt x="43735" y="38434"/>
                  </a:lnTo>
                  <a:lnTo>
                    <a:pt x="43312" y="39048"/>
                  </a:lnTo>
                  <a:lnTo>
                    <a:pt x="42870" y="39663"/>
                  </a:lnTo>
                  <a:lnTo>
                    <a:pt x="42390" y="40239"/>
                  </a:lnTo>
                  <a:lnTo>
                    <a:pt x="41891" y="40815"/>
                  </a:lnTo>
                  <a:lnTo>
                    <a:pt x="41372" y="41391"/>
                  </a:lnTo>
                  <a:lnTo>
                    <a:pt x="40854" y="41948"/>
                  </a:lnTo>
                  <a:lnTo>
                    <a:pt x="39797" y="43043"/>
                  </a:lnTo>
                  <a:lnTo>
                    <a:pt x="38760" y="44157"/>
                  </a:lnTo>
                  <a:lnTo>
                    <a:pt x="38261" y="44733"/>
                  </a:lnTo>
                  <a:lnTo>
                    <a:pt x="37761" y="45310"/>
                  </a:lnTo>
                  <a:lnTo>
                    <a:pt x="37300" y="45886"/>
                  </a:lnTo>
                  <a:lnTo>
                    <a:pt x="36858" y="46501"/>
                  </a:lnTo>
                  <a:lnTo>
                    <a:pt x="36839" y="46539"/>
                  </a:lnTo>
                  <a:lnTo>
                    <a:pt x="36839" y="46577"/>
                  </a:lnTo>
                  <a:lnTo>
                    <a:pt x="36839" y="46635"/>
                  </a:lnTo>
                  <a:lnTo>
                    <a:pt x="36878" y="46673"/>
                  </a:lnTo>
                  <a:lnTo>
                    <a:pt x="36647" y="47038"/>
                  </a:lnTo>
                  <a:lnTo>
                    <a:pt x="36551" y="47230"/>
                  </a:lnTo>
                  <a:lnTo>
                    <a:pt x="36455" y="47422"/>
                  </a:lnTo>
                  <a:lnTo>
                    <a:pt x="36666" y="46673"/>
                  </a:lnTo>
                  <a:lnTo>
                    <a:pt x="36916" y="45924"/>
                  </a:lnTo>
                  <a:lnTo>
                    <a:pt x="37204" y="45194"/>
                  </a:lnTo>
                  <a:lnTo>
                    <a:pt x="37511" y="44445"/>
                  </a:lnTo>
                  <a:lnTo>
                    <a:pt x="37838" y="43715"/>
                  </a:lnTo>
                  <a:lnTo>
                    <a:pt x="38184" y="42986"/>
                  </a:lnTo>
                  <a:lnTo>
                    <a:pt x="38529" y="42256"/>
                  </a:lnTo>
                  <a:lnTo>
                    <a:pt x="38914" y="41526"/>
                  </a:lnTo>
                  <a:lnTo>
                    <a:pt x="39682" y="40124"/>
                  </a:lnTo>
                  <a:lnTo>
                    <a:pt x="40450" y="38760"/>
                  </a:lnTo>
                  <a:lnTo>
                    <a:pt x="41199" y="37435"/>
                  </a:lnTo>
                  <a:lnTo>
                    <a:pt x="41891" y="36167"/>
                  </a:lnTo>
                  <a:lnTo>
                    <a:pt x="43043" y="34093"/>
                  </a:lnTo>
                  <a:lnTo>
                    <a:pt x="43619" y="32979"/>
                  </a:lnTo>
                  <a:lnTo>
                    <a:pt x="43907" y="32402"/>
                  </a:lnTo>
                  <a:lnTo>
                    <a:pt x="44196" y="31826"/>
                  </a:lnTo>
                  <a:lnTo>
                    <a:pt x="44464" y="31231"/>
                  </a:lnTo>
                  <a:lnTo>
                    <a:pt x="44714" y="30635"/>
                  </a:lnTo>
                  <a:lnTo>
                    <a:pt x="44945" y="30040"/>
                  </a:lnTo>
                  <a:lnTo>
                    <a:pt x="45175" y="29425"/>
                  </a:lnTo>
                  <a:lnTo>
                    <a:pt x="45367" y="28830"/>
                  </a:lnTo>
                  <a:lnTo>
                    <a:pt x="45521" y="28215"/>
                  </a:lnTo>
                  <a:lnTo>
                    <a:pt x="45675" y="27601"/>
                  </a:lnTo>
                  <a:lnTo>
                    <a:pt x="45771" y="27005"/>
                  </a:lnTo>
                  <a:close/>
                  <a:moveTo>
                    <a:pt x="48056" y="46059"/>
                  </a:moveTo>
                  <a:lnTo>
                    <a:pt x="48210" y="46097"/>
                  </a:lnTo>
                  <a:lnTo>
                    <a:pt x="48364" y="46155"/>
                  </a:lnTo>
                  <a:lnTo>
                    <a:pt x="48498" y="46212"/>
                  </a:lnTo>
                  <a:lnTo>
                    <a:pt x="48632" y="46289"/>
                  </a:lnTo>
                  <a:lnTo>
                    <a:pt x="48748" y="46385"/>
                  </a:lnTo>
                  <a:lnTo>
                    <a:pt x="48844" y="46481"/>
                  </a:lnTo>
                  <a:lnTo>
                    <a:pt x="48921" y="46597"/>
                  </a:lnTo>
                  <a:lnTo>
                    <a:pt x="48959" y="46712"/>
                  </a:lnTo>
                  <a:lnTo>
                    <a:pt x="48959" y="46846"/>
                  </a:lnTo>
                  <a:lnTo>
                    <a:pt x="48959" y="46981"/>
                  </a:lnTo>
                  <a:lnTo>
                    <a:pt x="48901" y="47115"/>
                  </a:lnTo>
                  <a:lnTo>
                    <a:pt x="48844" y="47269"/>
                  </a:lnTo>
                  <a:lnTo>
                    <a:pt x="48728" y="47442"/>
                  </a:lnTo>
                  <a:lnTo>
                    <a:pt x="48594" y="47557"/>
                  </a:lnTo>
                  <a:lnTo>
                    <a:pt x="48460" y="47615"/>
                  </a:lnTo>
                  <a:lnTo>
                    <a:pt x="48325" y="47653"/>
                  </a:lnTo>
                  <a:lnTo>
                    <a:pt x="48191" y="47634"/>
                  </a:lnTo>
                  <a:lnTo>
                    <a:pt x="48037" y="47576"/>
                  </a:lnTo>
                  <a:lnTo>
                    <a:pt x="47903" y="47499"/>
                  </a:lnTo>
                  <a:lnTo>
                    <a:pt x="47768" y="47403"/>
                  </a:lnTo>
                  <a:lnTo>
                    <a:pt x="47787" y="47365"/>
                  </a:lnTo>
                  <a:lnTo>
                    <a:pt x="47826" y="47288"/>
                  </a:lnTo>
                  <a:lnTo>
                    <a:pt x="47826" y="47230"/>
                  </a:lnTo>
                  <a:lnTo>
                    <a:pt x="47787" y="47173"/>
                  </a:lnTo>
                  <a:lnTo>
                    <a:pt x="47749" y="47115"/>
                  </a:lnTo>
                  <a:lnTo>
                    <a:pt x="47691" y="47077"/>
                  </a:lnTo>
                  <a:lnTo>
                    <a:pt x="47634" y="47058"/>
                  </a:lnTo>
                  <a:lnTo>
                    <a:pt x="47557" y="47058"/>
                  </a:lnTo>
                  <a:lnTo>
                    <a:pt x="47480" y="47096"/>
                  </a:lnTo>
                  <a:lnTo>
                    <a:pt x="47384" y="46923"/>
                  </a:lnTo>
                  <a:lnTo>
                    <a:pt x="47307" y="46769"/>
                  </a:lnTo>
                  <a:lnTo>
                    <a:pt x="47288" y="46597"/>
                  </a:lnTo>
                  <a:lnTo>
                    <a:pt x="47288" y="46424"/>
                  </a:lnTo>
                  <a:lnTo>
                    <a:pt x="47326" y="46308"/>
                  </a:lnTo>
                  <a:lnTo>
                    <a:pt x="47365" y="46232"/>
                  </a:lnTo>
                  <a:lnTo>
                    <a:pt x="47442" y="46155"/>
                  </a:lnTo>
                  <a:lnTo>
                    <a:pt x="47499" y="46116"/>
                  </a:lnTo>
                  <a:lnTo>
                    <a:pt x="47634" y="46078"/>
                  </a:lnTo>
                  <a:lnTo>
                    <a:pt x="47768" y="46059"/>
                  </a:lnTo>
                  <a:close/>
                  <a:moveTo>
                    <a:pt x="1671" y="31500"/>
                  </a:moveTo>
                  <a:lnTo>
                    <a:pt x="2132" y="31557"/>
                  </a:lnTo>
                  <a:lnTo>
                    <a:pt x="2574" y="31653"/>
                  </a:lnTo>
                  <a:lnTo>
                    <a:pt x="3016" y="31730"/>
                  </a:lnTo>
                  <a:lnTo>
                    <a:pt x="3476" y="31845"/>
                  </a:lnTo>
                  <a:lnTo>
                    <a:pt x="3918" y="31961"/>
                  </a:lnTo>
                  <a:lnTo>
                    <a:pt x="4341" y="32076"/>
                  </a:lnTo>
                  <a:lnTo>
                    <a:pt x="5224" y="32364"/>
                  </a:lnTo>
                  <a:lnTo>
                    <a:pt x="6069" y="32691"/>
                  </a:lnTo>
                  <a:lnTo>
                    <a:pt x="6915" y="33056"/>
                  </a:lnTo>
                  <a:lnTo>
                    <a:pt x="7721" y="33459"/>
                  </a:lnTo>
                  <a:lnTo>
                    <a:pt x="8528" y="33901"/>
                  </a:lnTo>
                  <a:lnTo>
                    <a:pt x="9315" y="34362"/>
                  </a:lnTo>
                  <a:lnTo>
                    <a:pt x="10084" y="34880"/>
                  </a:lnTo>
                  <a:lnTo>
                    <a:pt x="10833" y="35399"/>
                  </a:lnTo>
                  <a:lnTo>
                    <a:pt x="11563" y="35956"/>
                  </a:lnTo>
                  <a:lnTo>
                    <a:pt x="12273" y="36532"/>
                  </a:lnTo>
                  <a:lnTo>
                    <a:pt x="12965" y="37147"/>
                  </a:lnTo>
                  <a:lnTo>
                    <a:pt x="13618" y="37761"/>
                  </a:lnTo>
                  <a:lnTo>
                    <a:pt x="14252" y="38414"/>
                  </a:lnTo>
                  <a:lnTo>
                    <a:pt x="14501" y="38683"/>
                  </a:lnTo>
                  <a:lnTo>
                    <a:pt x="14732" y="38952"/>
                  </a:lnTo>
                  <a:lnTo>
                    <a:pt x="14943" y="39221"/>
                  </a:lnTo>
                  <a:lnTo>
                    <a:pt x="15154" y="39509"/>
                  </a:lnTo>
                  <a:lnTo>
                    <a:pt x="15539" y="40085"/>
                  </a:lnTo>
                  <a:lnTo>
                    <a:pt x="15903" y="40681"/>
                  </a:lnTo>
                  <a:lnTo>
                    <a:pt x="16230" y="41295"/>
                  </a:lnTo>
                  <a:lnTo>
                    <a:pt x="16537" y="41929"/>
                  </a:lnTo>
                  <a:lnTo>
                    <a:pt x="16825" y="42582"/>
                  </a:lnTo>
                  <a:lnTo>
                    <a:pt x="17114" y="43216"/>
                  </a:lnTo>
                  <a:lnTo>
                    <a:pt x="17671" y="44522"/>
                  </a:lnTo>
                  <a:lnTo>
                    <a:pt x="17939" y="45156"/>
                  </a:lnTo>
                  <a:lnTo>
                    <a:pt x="18228" y="45809"/>
                  </a:lnTo>
                  <a:lnTo>
                    <a:pt x="18535" y="46424"/>
                  </a:lnTo>
                  <a:lnTo>
                    <a:pt x="18861" y="47038"/>
                  </a:lnTo>
                  <a:lnTo>
                    <a:pt x="19226" y="47634"/>
                  </a:lnTo>
                  <a:lnTo>
                    <a:pt x="19610" y="48210"/>
                  </a:lnTo>
                  <a:lnTo>
                    <a:pt x="19073" y="47749"/>
                  </a:lnTo>
                  <a:lnTo>
                    <a:pt x="18535" y="47269"/>
                  </a:lnTo>
                  <a:lnTo>
                    <a:pt x="18074" y="46693"/>
                  </a:lnTo>
                  <a:lnTo>
                    <a:pt x="17613" y="46097"/>
                  </a:lnTo>
                  <a:lnTo>
                    <a:pt x="16729" y="44906"/>
                  </a:lnTo>
                  <a:lnTo>
                    <a:pt x="15846" y="43677"/>
                  </a:lnTo>
                  <a:lnTo>
                    <a:pt x="14982" y="42467"/>
                  </a:lnTo>
                  <a:lnTo>
                    <a:pt x="14098" y="41257"/>
                  </a:lnTo>
                  <a:lnTo>
                    <a:pt x="13214" y="40047"/>
                  </a:lnTo>
                  <a:lnTo>
                    <a:pt x="12312" y="38875"/>
                  </a:lnTo>
                  <a:lnTo>
                    <a:pt x="11851" y="38299"/>
                  </a:lnTo>
                  <a:lnTo>
                    <a:pt x="11371" y="37742"/>
                  </a:lnTo>
                  <a:lnTo>
                    <a:pt x="10890" y="37204"/>
                  </a:lnTo>
                  <a:lnTo>
                    <a:pt x="10391" y="36666"/>
                  </a:lnTo>
                  <a:lnTo>
                    <a:pt x="9892" y="36148"/>
                  </a:lnTo>
                  <a:lnTo>
                    <a:pt x="9373" y="35648"/>
                  </a:lnTo>
                  <a:lnTo>
                    <a:pt x="8835" y="35168"/>
                  </a:lnTo>
                  <a:lnTo>
                    <a:pt x="8278" y="34707"/>
                  </a:lnTo>
                  <a:lnTo>
                    <a:pt x="7721" y="34266"/>
                  </a:lnTo>
                  <a:lnTo>
                    <a:pt x="7126" y="33843"/>
                  </a:lnTo>
                  <a:lnTo>
                    <a:pt x="6530" y="33459"/>
                  </a:lnTo>
                  <a:lnTo>
                    <a:pt x="5897" y="33094"/>
                  </a:lnTo>
                  <a:lnTo>
                    <a:pt x="5263" y="32748"/>
                  </a:lnTo>
                  <a:lnTo>
                    <a:pt x="4591" y="32441"/>
                  </a:lnTo>
                  <a:lnTo>
                    <a:pt x="3899" y="32153"/>
                  </a:lnTo>
                  <a:lnTo>
                    <a:pt x="3188" y="31903"/>
                  </a:lnTo>
                  <a:lnTo>
                    <a:pt x="2439" y="31673"/>
                  </a:lnTo>
                  <a:lnTo>
                    <a:pt x="1671" y="31500"/>
                  </a:lnTo>
                  <a:close/>
                  <a:moveTo>
                    <a:pt x="2708" y="32883"/>
                  </a:moveTo>
                  <a:lnTo>
                    <a:pt x="3265" y="33228"/>
                  </a:lnTo>
                  <a:lnTo>
                    <a:pt x="3803" y="33593"/>
                  </a:lnTo>
                  <a:lnTo>
                    <a:pt x="4341" y="33977"/>
                  </a:lnTo>
                  <a:lnTo>
                    <a:pt x="4859" y="34362"/>
                  </a:lnTo>
                  <a:lnTo>
                    <a:pt x="5378" y="34765"/>
                  </a:lnTo>
                  <a:lnTo>
                    <a:pt x="5897" y="35168"/>
                  </a:lnTo>
                  <a:lnTo>
                    <a:pt x="6396" y="35591"/>
                  </a:lnTo>
                  <a:lnTo>
                    <a:pt x="6895" y="36033"/>
                  </a:lnTo>
                  <a:lnTo>
                    <a:pt x="7875" y="36916"/>
                  </a:lnTo>
                  <a:lnTo>
                    <a:pt x="8854" y="37838"/>
                  </a:lnTo>
                  <a:lnTo>
                    <a:pt x="9796" y="38779"/>
                  </a:lnTo>
                  <a:lnTo>
                    <a:pt x="10718" y="39740"/>
                  </a:lnTo>
                  <a:lnTo>
                    <a:pt x="11640" y="40719"/>
                  </a:lnTo>
                  <a:lnTo>
                    <a:pt x="12561" y="41718"/>
                  </a:lnTo>
                  <a:lnTo>
                    <a:pt x="14386" y="43696"/>
                  </a:lnTo>
                  <a:lnTo>
                    <a:pt x="15289" y="44676"/>
                  </a:lnTo>
                  <a:lnTo>
                    <a:pt x="16211" y="45655"/>
                  </a:lnTo>
                  <a:lnTo>
                    <a:pt x="17152" y="46616"/>
                  </a:lnTo>
                  <a:lnTo>
                    <a:pt x="18093" y="47538"/>
                  </a:lnTo>
                  <a:lnTo>
                    <a:pt x="18708" y="48210"/>
                  </a:lnTo>
                  <a:lnTo>
                    <a:pt x="19361" y="48844"/>
                  </a:lnTo>
                  <a:lnTo>
                    <a:pt x="19361" y="48844"/>
                  </a:lnTo>
                  <a:lnTo>
                    <a:pt x="18689" y="48517"/>
                  </a:lnTo>
                  <a:lnTo>
                    <a:pt x="18016" y="48229"/>
                  </a:lnTo>
                  <a:lnTo>
                    <a:pt x="17344" y="47941"/>
                  </a:lnTo>
                  <a:lnTo>
                    <a:pt x="16653" y="47672"/>
                  </a:lnTo>
                  <a:lnTo>
                    <a:pt x="15270" y="47154"/>
                  </a:lnTo>
                  <a:lnTo>
                    <a:pt x="13906" y="46616"/>
                  </a:lnTo>
                  <a:lnTo>
                    <a:pt x="13214" y="46347"/>
                  </a:lnTo>
                  <a:lnTo>
                    <a:pt x="12561" y="46040"/>
                  </a:lnTo>
                  <a:lnTo>
                    <a:pt x="11889" y="45713"/>
                  </a:lnTo>
                  <a:lnTo>
                    <a:pt x="11255" y="45367"/>
                  </a:lnTo>
                  <a:lnTo>
                    <a:pt x="10622" y="44983"/>
                  </a:lnTo>
                  <a:lnTo>
                    <a:pt x="10007" y="44561"/>
                  </a:lnTo>
                  <a:lnTo>
                    <a:pt x="9719" y="44330"/>
                  </a:lnTo>
                  <a:lnTo>
                    <a:pt x="9431" y="44100"/>
                  </a:lnTo>
                  <a:lnTo>
                    <a:pt x="9143" y="43850"/>
                  </a:lnTo>
                  <a:lnTo>
                    <a:pt x="8854" y="43581"/>
                  </a:lnTo>
                  <a:lnTo>
                    <a:pt x="8490" y="43197"/>
                  </a:lnTo>
                  <a:lnTo>
                    <a:pt x="8125" y="42794"/>
                  </a:lnTo>
                  <a:lnTo>
                    <a:pt x="7779" y="42371"/>
                  </a:lnTo>
                  <a:lnTo>
                    <a:pt x="7452" y="41948"/>
                  </a:lnTo>
                  <a:lnTo>
                    <a:pt x="7145" y="41487"/>
                  </a:lnTo>
                  <a:lnTo>
                    <a:pt x="6838" y="41046"/>
                  </a:lnTo>
                  <a:lnTo>
                    <a:pt x="6550" y="40566"/>
                  </a:lnTo>
                  <a:lnTo>
                    <a:pt x="6281" y="40105"/>
                  </a:lnTo>
                  <a:lnTo>
                    <a:pt x="5743" y="39125"/>
                  </a:lnTo>
                  <a:lnTo>
                    <a:pt x="5244" y="38165"/>
                  </a:lnTo>
                  <a:lnTo>
                    <a:pt x="4264" y="36244"/>
                  </a:lnTo>
                  <a:lnTo>
                    <a:pt x="3745" y="35187"/>
                  </a:lnTo>
                  <a:lnTo>
                    <a:pt x="3342" y="34419"/>
                  </a:lnTo>
                  <a:lnTo>
                    <a:pt x="2900" y="33613"/>
                  </a:lnTo>
                  <a:lnTo>
                    <a:pt x="4629" y="35629"/>
                  </a:lnTo>
                  <a:lnTo>
                    <a:pt x="5493" y="36628"/>
                  </a:lnTo>
                  <a:lnTo>
                    <a:pt x="6377" y="37646"/>
                  </a:lnTo>
                  <a:lnTo>
                    <a:pt x="7279" y="38645"/>
                  </a:lnTo>
                  <a:lnTo>
                    <a:pt x="8201" y="39624"/>
                  </a:lnTo>
                  <a:lnTo>
                    <a:pt x="9123" y="40604"/>
                  </a:lnTo>
                  <a:lnTo>
                    <a:pt x="10065" y="41564"/>
                  </a:lnTo>
                  <a:lnTo>
                    <a:pt x="11025" y="42486"/>
                  </a:lnTo>
                  <a:lnTo>
                    <a:pt x="12004" y="43408"/>
                  </a:lnTo>
                  <a:lnTo>
                    <a:pt x="13003" y="44292"/>
                  </a:lnTo>
                  <a:lnTo>
                    <a:pt x="14021" y="45137"/>
                  </a:lnTo>
                  <a:lnTo>
                    <a:pt x="15039" y="45944"/>
                  </a:lnTo>
                  <a:lnTo>
                    <a:pt x="16096" y="46712"/>
                  </a:lnTo>
                  <a:lnTo>
                    <a:pt x="16633" y="47096"/>
                  </a:lnTo>
                  <a:lnTo>
                    <a:pt x="17171" y="47461"/>
                  </a:lnTo>
                  <a:lnTo>
                    <a:pt x="17728" y="47807"/>
                  </a:lnTo>
                  <a:lnTo>
                    <a:pt x="18266" y="48133"/>
                  </a:lnTo>
                  <a:lnTo>
                    <a:pt x="18304" y="48152"/>
                  </a:lnTo>
                  <a:lnTo>
                    <a:pt x="18343" y="48152"/>
                  </a:lnTo>
                  <a:lnTo>
                    <a:pt x="18381" y="48133"/>
                  </a:lnTo>
                  <a:lnTo>
                    <a:pt x="18400" y="48095"/>
                  </a:lnTo>
                  <a:lnTo>
                    <a:pt x="18420" y="48056"/>
                  </a:lnTo>
                  <a:lnTo>
                    <a:pt x="18439" y="48018"/>
                  </a:lnTo>
                  <a:lnTo>
                    <a:pt x="18420" y="47999"/>
                  </a:lnTo>
                  <a:lnTo>
                    <a:pt x="18400" y="47960"/>
                  </a:lnTo>
                  <a:lnTo>
                    <a:pt x="17229" y="46961"/>
                  </a:lnTo>
                  <a:lnTo>
                    <a:pt x="16076" y="45982"/>
                  </a:lnTo>
                  <a:lnTo>
                    <a:pt x="13733" y="44023"/>
                  </a:lnTo>
                  <a:lnTo>
                    <a:pt x="12600" y="43024"/>
                  </a:lnTo>
                  <a:lnTo>
                    <a:pt x="11447" y="42025"/>
                  </a:lnTo>
                  <a:lnTo>
                    <a:pt x="10333" y="40988"/>
                  </a:lnTo>
                  <a:lnTo>
                    <a:pt x="9239" y="39912"/>
                  </a:lnTo>
                  <a:lnTo>
                    <a:pt x="8394" y="39048"/>
                  </a:lnTo>
                  <a:lnTo>
                    <a:pt x="7568" y="38184"/>
                  </a:lnTo>
                  <a:lnTo>
                    <a:pt x="5935" y="36436"/>
                  </a:lnTo>
                  <a:lnTo>
                    <a:pt x="2708" y="32883"/>
                  </a:lnTo>
                  <a:close/>
                  <a:moveTo>
                    <a:pt x="32959" y="28465"/>
                  </a:moveTo>
                  <a:lnTo>
                    <a:pt x="32537" y="28945"/>
                  </a:lnTo>
                  <a:lnTo>
                    <a:pt x="32114" y="29445"/>
                  </a:lnTo>
                  <a:lnTo>
                    <a:pt x="31692" y="29963"/>
                  </a:lnTo>
                  <a:lnTo>
                    <a:pt x="31250" y="30501"/>
                  </a:lnTo>
                  <a:lnTo>
                    <a:pt x="30827" y="31058"/>
                  </a:lnTo>
                  <a:lnTo>
                    <a:pt x="30405" y="31634"/>
                  </a:lnTo>
                  <a:lnTo>
                    <a:pt x="30002" y="32230"/>
                  </a:lnTo>
                  <a:lnTo>
                    <a:pt x="29579" y="32844"/>
                  </a:lnTo>
                  <a:lnTo>
                    <a:pt x="29176" y="33478"/>
                  </a:lnTo>
                  <a:lnTo>
                    <a:pt x="28791" y="34112"/>
                  </a:lnTo>
                  <a:lnTo>
                    <a:pt x="28407" y="34765"/>
                  </a:lnTo>
                  <a:lnTo>
                    <a:pt x="28042" y="35437"/>
                  </a:lnTo>
                  <a:lnTo>
                    <a:pt x="27697" y="36109"/>
                  </a:lnTo>
                  <a:lnTo>
                    <a:pt x="27370" y="36782"/>
                  </a:lnTo>
                  <a:lnTo>
                    <a:pt x="27063" y="37473"/>
                  </a:lnTo>
                  <a:lnTo>
                    <a:pt x="26775" y="38165"/>
                  </a:lnTo>
                  <a:lnTo>
                    <a:pt x="26506" y="38875"/>
                  </a:lnTo>
                  <a:lnTo>
                    <a:pt x="26275" y="39586"/>
                  </a:lnTo>
                  <a:lnTo>
                    <a:pt x="26064" y="40277"/>
                  </a:lnTo>
                  <a:lnTo>
                    <a:pt x="25872" y="40988"/>
                  </a:lnTo>
                  <a:lnTo>
                    <a:pt x="25718" y="41699"/>
                  </a:lnTo>
                  <a:lnTo>
                    <a:pt x="25603" y="42409"/>
                  </a:lnTo>
                  <a:lnTo>
                    <a:pt x="25526" y="43101"/>
                  </a:lnTo>
                  <a:lnTo>
                    <a:pt x="25469" y="43812"/>
                  </a:lnTo>
                  <a:lnTo>
                    <a:pt x="25449" y="44503"/>
                  </a:lnTo>
                  <a:lnTo>
                    <a:pt x="25488" y="45194"/>
                  </a:lnTo>
                  <a:lnTo>
                    <a:pt x="25565" y="45867"/>
                  </a:lnTo>
                  <a:lnTo>
                    <a:pt x="25680" y="46539"/>
                  </a:lnTo>
                  <a:lnTo>
                    <a:pt x="25738" y="46865"/>
                  </a:lnTo>
                  <a:lnTo>
                    <a:pt x="25834" y="47211"/>
                  </a:lnTo>
                  <a:lnTo>
                    <a:pt x="25930" y="47538"/>
                  </a:lnTo>
                  <a:lnTo>
                    <a:pt x="26045" y="47864"/>
                  </a:lnTo>
                  <a:lnTo>
                    <a:pt x="26160" y="48172"/>
                  </a:lnTo>
                  <a:lnTo>
                    <a:pt x="26295" y="48498"/>
                  </a:lnTo>
                  <a:lnTo>
                    <a:pt x="26448" y="48805"/>
                  </a:lnTo>
                  <a:lnTo>
                    <a:pt x="26602" y="49113"/>
                  </a:lnTo>
                  <a:lnTo>
                    <a:pt x="26621" y="49420"/>
                  </a:lnTo>
                  <a:lnTo>
                    <a:pt x="26410" y="49036"/>
                  </a:lnTo>
                  <a:lnTo>
                    <a:pt x="26218" y="48671"/>
                  </a:lnTo>
                  <a:lnTo>
                    <a:pt x="26045" y="48287"/>
                  </a:lnTo>
                  <a:lnTo>
                    <a:pt x="25891" y="47903"/>
                  </a:lnTo>
                  <a:lnTo>
                    <a:pt x="25738" y="47518"/>
                  </a:lnTo>
                  <a:lnTo>
                    <a:pt x="25603" y="47134"/>
                  </a:lnTo>
                  <a:lnTo>
                    <a:pt x="25488" y="46750"/>
                  </a:lnTo>
                  <a:lnTo>
                    <a:pt x="25373" y="46347"/>
                  </a:lnTo>
                  <a:lnTo>
                    <a:pt x="25277" y="45963"/>
                  </a:lnTo>
                  <a:lnTo>
                    <a:pt x="25200" y="45579"/>
                  </a:lnTo>
                  <a:lnTo>
                    <a:pt x="25123" y="45175"/>
                  </a:lnTo>
                  <a:lnTo>
                    <a:pt x="25065" y="44772"/>
                  </a:lnTo>
                  <a:lnTo>
                    <a:pt x="25027" y="44388"/>
                  </a:lnTo>
                  <a:lnTo>
                    <a:pt x="24988" y="43984"/>
                  </a:lnTo>
                  <a:lnTo>
                    <a:pt x="24969" y="43581"/>
                  </a:lnTo>
                  <a:lnTo>
                    <a:pt x="24969" y="43178"/>
                  </a:lnTo>
                  <a:lnTo>
                    <a:pt x="24969" y="42774"/>
                  </a:lnTo>
                  <a:lnTo>
                    <a:pt x="24969" y="42371"/>
                  </a:lnTo>
                  <a:lnTo>
                    <a:pt x="25046" y="41564"/>
                  </a:lnTo>
                  <a:lnTo>
                    <a:pt x="25142" y="40758"/>
                  </a:lnTo>
                  <a:lnTo>
                    <a:pt x="25296" y="39951"/>
                  </a:lnTo>
                  <a:lnTo>
                    <a:pt x="25488" y="39144"/>
                  </a:lnTo>
                  <a:lnTo>
                    <a:pt x="25718" y="38337"/>
                  </a:lnTo>
                  <a:lnTo>
                    <a:pt x="25987" y="37531"/>
                  </a:lnTo>
                  <a:lnTo>
                    <a:pt x="26295" y="36724"/>
                  </a:lnTo>
                  <a:lnTo>
                    <a:pt x="26602" y="36013"/>
                  </a:lnTo>
                  <a:lnTo>
                    <a:pt x="26948" y="35341"/>
                  </a:lnTo>
                  <a:lnTo>
                    <a:pt x="27332" y="34650"/>
                  </a:lnTo>
                  <a:lnTo>
                    <a:pt x="27735" y="33997"/>
                  </a:lnTo>
                  <a:lnTo>
                    <a:pt x="28158" y="33363"/>
                  </a:lnTo>
                  <a:lnTo>
                    <a:pt x="28619" y="32729"/>
                  </a:lnTo>
                  <a:lnTo>
                    <a:pt x="29080" y="32114"/>
                  </a:lnTo>
                  <a:lnTo>
                    <a:pt x="29560" y="31519"/>
                  </a:lnTo>
                  <a:lnTo>
                    <a:pt x="29733" y="31327"/>
                  </a:lnTo>
                  <a:lnTo>
                    <a:pt x="30021" y="31020"/>
                  </a:lnTo>
                  <a:lnTo>
                    <a:pt x="30405" y="30635"/>
                  </a:lnTo>
                  <a:lnTo>
                    <a:pt x="30866" y="30213"/>
                  </a:lnTo>
                  <a:lnTo>
                    <a:pt x="31365" y="29752"/>
                  </a:lnTo>
                  <a:lnTo>
                    <a:pt x="31884" y="29291"/>
                  </a:lnTo>
                  <a:lnTo>
                    <a:pt x="32422" y="28849"/>
                  </a:lnTo>
                  <a:lnTo>
                    <a:pt x="32959" y="28465"/>
                  </a:lnTo>
                  <a:close/>
                  <a:moveTo>
                    <a:pt x="33708" y="28004"/>
                  </a:moveTo>
                  <a:lnTo>
                    <a:pt x="33612" y="28868"/>
                  </a:lnTo>
                  <a:lnTo>
                    <a:pt x="33478" y="29713"/>
                  </a:lnTo>
                  <a:lnTo>
                    <a:pt x="33324" y="30539"/>
                  </a:lnTo>
                  <a:lnTo>
                    <a:pt x="33132" y="31346"/>
                  </a:lnTo>
                  <a:lnTo>
                    <a:pt x="32921" y="32134"/>
                  </a:lnTo>
                  <a:lnTo>
                    <a:pt x="32671" y="32921"/>
                  </a:lnTo>
                  <a:lnTo>
                    <a:pt x="32402" y="33689"/>
                  </a:lnTo>
                  <a:lnTo>
                    <a:pt x="32114" y="34458"/>
                  </a:lnTo>
                  <a:lnTo>
                    <a:pt x="31807" y="35207"/>
                  </a:lnTo>
                  <a:lnTo>
                    <a:pt x="31480" y="35956"/>
                  </a:lnTo>
                  <a:lnTo>
                    <a:pt x="31135" y="36724"/>
                  </a:lnTo>
                  <a:lnTo>
                    <a:pt x="30789" y="37473"/>
                  </a:lnTo>
                  <a:lnTo>
                    <a:pt x="30040" y="38991"/>
                  </a:lnTo>
                  <a:lnTo>
                    <a:pt x="29272" y="40546"/>
                  </a:lnTo>
                  <a:lnTo>
                    <a:pt x="28772" y="41622"/>
                  </a:lnTo>
                  <a:lnTo>
                    <a:pt x="28523" y="42160"/>
                  </a:lnTo>
                  <a:lnTo>
                    <a:pt x="28292" y="42697"/>
                  </a:lnTo>
                  <a:lnTo>
                    <a:pt x="28081" y="43255"/>
                  </a:lnTo>
                  <a:lnTo>
                    <a:pt x="27889" y="43812"/>
                  </a:lnTo>
                  <a:lnTo>
                    <a:pt x="27697" y="44369"/>
                  </a:lnTo>
                  <a:lnTo>
                    <a:pt x="27543" y="44926"/>
                  </a:lnTo>
                  <a:lnTo>
                    <a:pt x="27409" y="45483"/>
                  </a:lnTo>
                  <a:lnTo>
                    <a:pt x="27274" y="46059"/>
                  </a:lnTo>
                  <a:lnTo>
                    <a:pt x="27178" y="46635"/>
                  </a:lnTo>
                  <a:lnTo>
                    <a:pt x="27120" y="47211"/>
                  </a:lnTo>
                  <a:lnTo>
                    <a:pt x="27063" y="47787"/>
                  </a:lnTo>
                  <a:lnTo>
                    <a:pt x="27063" y="48383"/>
                  </a:lnTo>
                  <a:lnTo>
                    <a:pt x="27063" y="48959"/>
                  </a:lnTo>
                  <a:lnTo>
                    <a:pt x="27120" y="49554"/>
                  </a:lnTo>
                  <a:lnTo>
                    <a:pt x="27120" y="49554"/>
                  </a:lnTo>
                  <a:lnTo>
                    <a:pt x="27024" y="49362"/>
                  </a:lnTo>
                  <a:lnTo>
                    <a:pt x="26986" y="48709"/>
                  </a:lnTo>
                  <a:lnTo>
                    <a:pt x="26948" y="48056"/>
                  </a:lnTo>
                  <a:lnTo>
                    <a:pt x="26948" y="47384"/>
                  </a:lnTo>
                  <a:lnTo>
                    <a:pt x="26948" y="46731"/>
                  </a:lnTo>
                  <a:lnTo>
                    <a:pt x="26967" y="46078"/>
                  </a:lnTo>
                  <a:lnTo>
                    <a:pt x="27024" y="45406"/>
                  </a:lnTo>
                  <a:lnTo>
                    <a:pt x="27082" y="44733"/>
                  </a:lnTo>
                  <a:lnTo>
                    <a:pt x="27159" y="44061"/>
                  </a:lnTo>
                  <a:lnTo>
                    <a:pt x="27293" y="43216"/>
                  </a:lnTo>
                  <a:lnTo>
                    <a:pt x="27447" y="42390"/>
                  </a:lnTo>
                  <a:lnTo>
                    <a:pt x="27658" y="41603"/>
                  </a:lnTo>
                  <a:lnTo>
                    <a:pt x="27889" y="40815"/>
                  </a:lnTo>
                  <a:lnTo>
                    <a:pt x="28158" y="40047"/>
                  </a:lnTo>
                  <a:lnTo>
                    <a:pt x="28446" y="39279"/>
                  </a:lnTo>
                  <a:lnTo>
                    <a:pt x="28772" y="38549"/>
                  </a:lnTo>
                  <a:lnTo>
                    <a:pt x="29118" y="37819"/>
                  </a:lnTo>
                  <a:lnTo>
                    <a:pt x="29502" y="37089"/>
                  </a:lnTo>
                  <a:lnTo>
                    <a:pt x="29886" y="36378"/>
                  </a:lnTo>
                  <a:lnTo>
                    <a:pt x="30309" y="35687"/>
                  </a:lnTo>
                  <a:lnTo>
                    <a:pt x="30731" y="34995"/>
                  </a:lnTo>
                  <a:lnTo>
                    <a:pt x="31192" y="34304"/>
                  </a:lnTo>
                  <a:lnTo>
                    <a:pt x="31653" y="33613"/>
                  </a:lnTo>
                  <a:lnTo>
                    <a:pt x="32614" y="32249"/>
                  </a:lnTo>
                  <a:lnTo>
                    <a:pt x="32633" y="32210"/>
                  </a:lnTo>
                  <a:lnTo>
                    <a:pt x="32633" y="32153"/>
                  </a:lnTo>
                  <a:lnTo>
                    <a:pt x="32633" y="32114"/>
                  </a:lnTo>
                  <a:lnTo>
                    <a:pt x="32594" y="32076"/>
                  </a:lnTo>
                  <a:lnTo>
                    <a:pt x="32556" y="32038"/>
                  </a:lnTo>
                  <a:lnTo>
                    <a:pt x="32460" y="32038"/>
                  </a:lnTo>
                  <a:lnTo>
                    <a:pt x="32422" y="32076"/>
                  </a:lnTo>
                  <a:lnTo>
                    <a:pt x="32018" y="32479"/>
                  </a:lnTo>
                  <a:lnTo>
                    <a:pt x="31653" y="32863"/>
                  </a:lnTo>
                  <a:lnTo>
                    <a:pt x="31288" y="33286"/>
                  </a:lnTo>
                  <a:lnTo>
                    <a:pt x="30943" y="33709"/>
                  </a:lnTo>
                  <a:lnTo>
                    <a:pt x="30597" y="34150"/>
                  </a:lnTo>
                  <a:lnTo>
                    <a:pt x="30270" y="34592"/>
                  </a:lnTo>
                  <a:lnTo>
                    <a:pt x="29963" y="35034"/>
                  </a:lnTo>
                  <a:lnTo>
                    <a:pt x="29675" y="35495"/>
                  </a:lnTo>
                  <a:lnTo>
                    <a:pt x="29406" y="35975"/>
                  </a:lnTo>
                  <a:lnTo>
                    <a:pt x="29137" y="36455"/>
                  </a:lnTo>
                  <a:lnTo>
                    <a:pt x="28888" y="36935"/>
                  </a:lnTo>
                  <a:lnTo>
                    <a:pt x="28638" y="37416"/>
                  </a:lnTo>
                  <a:lnTo>
                    <a:pt x="28427" y="37915"/>
                  </a:lnTo>
                  <a:lnTo>
                    <a:pt x="28215" y="38434"/>
                  </a:lnTo>
                  <a:lnTo>
                    <a:pt x="28004" y="38933"/>
                  </a:lnTo>
                  <a:lnTo>
                    <a:pt x="27831" y="39451"/>
                  </a:lnTo>
                  <a:lnTo>
                    <a:pt x="27658" y="39970"/>
                  </a:lnTo>
                  <a:lnTo>
                    <a:pt x="27485" y="40508"/>
                  </a:lnTo>
                  <a:lnTo>
                    <a:pt x="27351" y="41046"/>
                  </a:lnTo>
                  <a:lnTo>
                    <a:pt x="27216" y="41583"/>
                  </a:lnTo>
                  <a:lnTo>
                    <a:pt x="27101" y="42121"/>
                  </a:lnTo>
                  <a:lnTo>
                    <a:pt x="26986" y="42659"/>
                  </a:lnTo>
                  <a:lnTo>
                    <a:pt x="26890" y="43197"/>
                  </a:lnTo>
                  <a:lnTo>
                    <a:pt x="26813" y="43754"/>
                  </a:lnTo>
                  <a:lnTo>
                    <a:pt x="26736" y="44311"/>
                  </a:lnTo>
                  <a:lnTo>
                    <a:pt x="26679" y="44849"/>
                  </a:lnTo>
                  <a:lnTo>
                    <a:pt x="26621" y="45406"/>
                  </a:lnTo>
                  <a:lnTo>
                    <a:pt x="26583" y="45963"/>
                  </a:lnTo>
                  <a:lnTo>
                    <a:pt x="26563" y="46520"/>
                  </a:lnTo>
                  <a:lnTo>
                    <a:pt x="26544" y="47077"/>
                  </a:lnTo>
                  <a:lnTo>
                    <a:pt x="26563" y="48191"/>
                  </a:lnTo>
                  <a:lnTo>
                    <a:pt x="26352" y="47538"/>
                  </a:lnTo>
                  <a:lnTo>
                    <a:pt x="26199" y="46885"/>
                  </a:lnTo>
                  <a:lnTo>
                    <a:pt x="26083" y="46232"/>
                  </a:lnTo>
                  <a:lnTo>
                    <a:pt x="26006" y="45559"/>
                  </a:lnTo>
                  <a:lnTo>
                    <a:pt x="25968" y="44906"/>
                  </a:lnTo>
                  <a:lnTo>
                    <a:pt x="25949" y="44234"/>
                  </a:lnTo>
                  <a:lnTo>
                    <a:pt x="25987" y="43581"/>
                  </a:lnTo>
                  <a:lnTo>
                    <a:pt x="26045" y="42909"/>
                  </a:lnTo>
                  <a:lnTo>
                    <a:pt x="26141" y="42256"/>
                  </a:lnTo>
                  <a:lnTo>
                    <a:pt x="26256" y="41583"/>
                  </a:lnTo>
                  <a:lnTo>
                    <a:pt x="26410" y="40930"/>
                  </a:lnTo>
                  <a:lnTo>
                    <a:pt x="26583" y="40277"/>
                  </a:lnTo>
                  <a:lnTo>
                    <a:pt x="26794" y="39624"/>
                  </a:lnTo>
                  <a:lnTo>
                    <a:pt x="27024" y="38971"/>
                  </a:lnTo>
                  <a:lnTo>
                    <a:pt x="27274" y="38318"/>
                  </a:lnTo>
                  <a:lnTo>
                    <a:pt x="27543" y="37684"/>
                  </a:lnTo>
                  <a:lnTo>
                    <a:pt x="27831" y="37051"/>
                  </a:lnTo>
                  <a:lnTo>
                    <a:pt x="28138" y="36417"/>
                  </a:lnTo>
                  <a:lnTo>
                    <a:pt x="28465" y="35783"/>
                  </a:lnTo>
                  <a:lnTo>
                    <a:pt x="28791" y="35168"/>
                  </a:lnTo>
                  <a:lnTo>
                    <a:pt x="29137" y="34554"/>
                  </a:lnTo>
                  <a:lnTo>
                    <a:pt x="29502" y="33958"/>
                  </a:lnTo>
                  <a:lnTo>
                    <a:pt x="29886" y="33363"/>
                  </a:lnTo>
                  <a:lnTo>
                    <a:pt x="30270" y="32767"/>
                  </a:lnTo>
                  <a:lnTo>
                    <a:pt x="31058" y="31615"/>
                  </a:lnTo>
                  <a:lnTo>
                    <a:pt x="31865" y="30520"/>
                  </a:lnTo>
                  <a:lnTo>
                    <a:pt x="32671" y="29445"/>
                  </a:lnTo>
                  <a:lnTo>
                    <a:pt x="33478" y="28446"/>
                  </a:lnTo>
                  <a:lnTo>
                    <a:pt x="33516" y="28369"/>
                  </a:lnTo>
                  <a:lnTo>
                    <a:pt x="33516" y="28273"/>
                  </a:lnTo>
                  <a:lnTo>
                    <a:pt x="33478" y="28215"/>
                  </a:lnTo>
                  <a:lnTo>
                    <a:pt x="33420" y="28158"/>
                  </a:lnTo>
                  <a:lnTo>
                    <a:pt x="33708" y="28004"/>
                  </a:lnTo>
                  <a:close/>
                  <a:moveTo>
                    <a:pt x="34381" y="27831"/>
                  </a:moveTo>
                  <a:lnTo>
                    <a:pt x="34458" y="27870"/>
                  </a:lnTo>
                  <a:lnTo>
                    <a:pt x="34534" y="27908"/>
                  </a:lnTo>
                  <a:lnTo>
                    <a:pt x="34573" y="27985"/>
                  </a:lnTo>
                  <a:lnTo>
                    <a:pt x="34611" y="28062"/>
                  </a:lnTo>
                  <a:lnTo>
                    <a:pt x="34650" y="28177"/>
                  </a:lnTo>
                  <a:lnTo>
                    <a:pt x="34669" y="28542"/>
                  </a:lnTo>
                  <a:lnTo>
                    <a:pt x="34688" y="28907"/>
                  </a:lnTo>
                  <a:lnTo>
                    <a:pt x="34688" y="29272"/>
                  </a:lnTo>
                  <a:lnTo>
                    <a:pt x="34688" y="29637"/>
                  </a:lnTo>
                  <a:lnTo>
                    <a:pt x="34650" y="30021"/>
                  </a:lnTo>
                  <a:lnTo>
                    <a:pt x="34611" y="30386"/>
                  </a:lnTo>
                  <a:lnTo>
                    <a:pt x="34573" y="30770"/>
                  </a:lnTo>
                  <a:lnTo>
                    <a:pt x="34496" y="31135"/>
                  </a:lnTo>
                  <a:lnTo>
                    <a:pt x="34342" y="31903"/>
                  </a:lnTo>
                  <a:lnTo>
                    <a:pt x="34131" y="32652"/>
                  </a:lnTo>
                  <a:lnTo>
                    <a:pt x="33901" y="33401"/>
                  </a:lnTo>
                  <a:lnTo>
                    <a:pt x="33632" y="34150"/>
                  </a:lnTo>
                  <a:lnTo>
                    <a:pt x="33344" y="34899"/>
                  </a:lnTo>
                  <a:lnTo>
                    <a:pt x="33055" y="35648"/>
                  </a:lnTo>
                  <a:lnTo>
                    <a:pt x="32441" y="37108"/>
                  </a:lnTo>
                  <a:lnTo>
                    <a:pt x="31845" y="38530"/>
                  </a:lnTo>
                  <a:lnTo>
                    <a:pt x="31557" y="39202"/>
                  </a:lnTo>
                  <a:lnTo>
                    <a:pt x="31308" y="39874"/>
                  </a:lnTo>
                  <a:lnTo>
                    <a:pt x="31039" y="40585"/>
                  </a:lnTo>
                  <a:lnTo>
                    <a:pt x="30789" y="41315"/>
                  </a:lnTo>
                  <a:lnTo>
                    <a:pt x="30789" y="41334"/>
                  </a:lnTo>
                  <a:lnTo>
                    <a:pt x="30405" y="42448"/>
                  </a:lnTo>
                  <a:lnTo>
                    <a:pt x="30040" y="43581"/>
                  </a:lnTo>
                  <a:lnTo>
                    <a:pt x="29675" y="44695"/>
                  </a:lnTo>
                  <a:lnTo>
                    <a:pt x="29291" y="45809"/>
                  </a:lnTo>
                  <a:lnTo>
                    <a:pt x="28888" y="46923"/>
                  </a:lnTo>
                  <a:lnTo>
                    <a:pt x="28676" y="47461"/>
                  </a:lnTo>
                  <a:lnTo>
                    <a:pt x="28446" y="47999"/>
                  </a:lnTo>
                  <a:lnTo>
                    <a:pt x="28215" y="48536"/>
                  </a:lnTo>
                  <a:lnTo>
                    <a:pt x="27966" y="49074"/>
                  </a:lnTo>
                  <a:lnTo>
                    <a:pt x="27697" y="49593"/>
                  </a:lnTo>
                  <a:lnTo>
                    <a:pt x="27409" y="50131"/>
                  </a:lnTo>
                  <a:lnTo>
                    <a:pt x="27389" y="49747"/>
                  </a:lnTo>
                  <a:lnTo>
                    <a:pt x="27370" y="49362"/>
                  </a:lnTo>
                  <a:lnTo>
                    <a:pt x="27351" y="48997"/>
                  </a:lnTo>
                  <a:lnTo>
                    <a:pt x="27370" y="48613"/>
                  </a:lnTo>
                  <a:lnTo>
                    <a:pt x="27389" y="48248"/>
                  </a:lnTo>
                  <a:lnTo>
                    <a:pt x="27409" y="47883"/>
                  </a:lnTo>
                  <a:lnTo>
                    <a:pt x="27505" y="47154"/>
                  </a:lnTo>
                  <a:lnTo>
                    <a:pt x="27639" y="46443"/>
                  </a:lnTo>
                  <a:lnTo>
                    <a:pt x="27812" y="45732"/>
                  </a:lnTo>
                  <a:lnTo>
                    <a:pt x="28004" y="45022"/>
                  </a:lnTo>
                  <a:lnTo>
                    <a:pt x="28254" y="44330"/>
                  </a:lnTo>
                  <a:lnTo>
                    <a:pt x="28503" y="43639"/>
                  </a:lnTo>
                  <a:lnTo>
                    <a:pt x="28791" y="42947"/>
                  </a:lnTo>
                  <a:lnTo>
                    <a:pt x="29099" y="42275"/>
                  </a:lnTo>
                  <a:lnTo>
                    <a:pt x="29406" y="41603"/>
                  </a:lnTo>
                  <a:lnTo>
                    <a:pt x="30078" y="40239"/>
                  </a:lnTo>
                  <a:lnTo>
                    <a:pt x="30789" y="38914"/>
                  </a:lnTo>
                  <a:lnTo>
                    <a:pt x="31480" y="37569"/>
                  </a:lnTo>
                  <a:lnTo>
                    <a:pt x="32153" y="36244"/>
                  </a:lnTo>
                  <a:lnTo>
                    <a:pt x="32479" y="35572"/>
                  </a:lnTo>
                  <a:lnTo>
                    <a:pt x="32767" y="34899"/>
                  </a:lnTo>
                  <a:lnTo>
                    <a:pt x="33055" y="34208"/>
                  </a:lnTo>
                  <a:lnTo>
                    <a:pt x="33305" y="33536"/>
                  </a:lnTo>
                  <a:lnTo>
                    <a:pt x="33536" y="32844"/>
                  </a:lnTo>
                  <a:lnTo>
                    <a:pt x="33728" y="32153"/>
                  </a:lnTo>
                  <a:lnTo>
                    <a:pt x="33881" y="31461"/>
                  </a:lnTo>
                  <a:lnTo>
                    <a:pt x="34016" y="30751"/>
                  </a:lnTo>
                  <a:lnTo>
                    <a:pt x="34093" y="30040"/>
                  </a:lnTo>
                  <a:lnTo>
                    <a:pt x="34112" y="29694"/>
                  </a:lnTo>
                  <a:lnTo>
                    <a:pt x="34131" y="29329"/>
                  </a:lnTo>
                  <a:lnTo>
                    <a:pt x="34131" y="28964"/>
                  </a:lnTo>
                  <a:lnTo>
                    <a:pt x="34112" y="28599"/>
                  </a:lnTo>
                  <a:lnTo>
                    <a:pt x="34093" y="28235"/>
                  </a:lnTo>
                  <a:lnTo>
                    <a:pt x="34054" y="27870"/>
                  </a:lnTo>
                  <a:lnTo>
                    <a:pt x="34169" y="27831"/>
                  </a:lnTo>
                  <a:close/>
                  <a:moveTo>
                    <a:pt x="49631" y="50496"/>
                  </a:moveTo>
                  <a:lnTo>
                    <a:pt x="49766" y="50515"/>
                  </a:lnTo>
                  <a:lnTo>
                    <a:pt x="49862" y="50572"/>
                  </a:lnTo>
                  <a:lnTo>
                    <a:pt x="49938" y="50649"/>
                  </a:lnTo>
                  <a:lnTo>
                    <a:pt x="49977" y="50745"/>
                  </a:lnTo>
                  <a:lnTo>
                    <a:pt x="49977" y="50880"/>
                  </a:lnTo>
                  <a:lnTo>
                    <a:pt x="49958" y="51014"/>
                  </a:lnTo>
                  <a:lnTo>
                    <a:pt x="49900" y="51149"/>
                  </a:lnTo>
                  <a:lnTo>
                    <a:pt x="49842" y="51283"/>
                  </a:lnTo>
                  <a:lnTo>
                    <a:pt x="49746" y="51418"/>
                  </a:lnTo>
                  <a:lnTo>
                    <a:pt x="49631" y="51533"/>
                  </a:lnTo>
                  <a:lnTo>
                    <a:pt x="49478" y="51610"/>
                  </a:lnTo>
                  <a:lnTo>
                    <a:pt x="49324" y="51648"/>
                  </a:lnTo>
                  <a:lnTo>
                    <a:pt x="49305" y="51590"/>
                  </a:lnTo>
                  <a:lnTo>
                    <a:pt x="49285" y="51533"/>
                  </a:lnTo>
                  <a:lnTo>
                    <a:pt x="49247" y="51494"/>
                  </a:lnTo>
                  <a:lnTo>
                    <a:pt x="49132" y="51418"/>
                  </a:lnTo>
                  <a:lnTo>
                    <a:pt x="49170" y="51264"/>
                  </a:lnTo>
                  <a:lnTo>
                    <a:pt x="49189" y="51129"/>
                  </a:lnTo>
                  <a:lnTo>
                    <a:pt x="49228" y="50822"/>
                  </a:lnTo>
                  <a:lnTo>
                    <a:pt x="49266" y="50726"/>
                  </a:lnTo>
                  <a:lnTo>
                    <a:pt x="49305" y="50649"/>
                  </a:lnTo>
                  <a:lnTo>
                    <a:pt x="49343" y="50592"/>
                  </a:lnTo>
                  <a:lnTo>
                    <a:pt x="49381" y="50553"/>
                  </a:lnTo>
                  <a:lnTo>
                    <a:pt x="49439" y="50515"/>
                  </a:lnTo>
                  <a:lnTo>
                    <a:pt x="49497" y="50496"/>
                  </a:lnTo>
                  <a:close/>
                  <a:moveTo>
                    <a:pt x="41218" y="50150"/>
                  </a:moveTo>
                  <a:lnTo>
                    <a:pt x="41334" y="50188"/>
                  </a:lnTo>
                  <a:lnTo>
                    <a:pt x="41430" y="50227"/>
                  </a:lnTo>
                  <a:lnTo>
                    <a:pt x="41507" y="50284"/>
                  </a:lnTo>
                  <a:lnTo>
                    <a:pt x="41564" y="50361"/>
                  </a:lnTo>
                  <a:lnTo>
                    <a:pt x="41603" y="50438"/>
                  </a:lnTo>
                  <a:lnTo>
                    <a:pt x="41641" y="50534"/>
                  </a:lnTo>
                  <a:lnTo>
                    <a:pt x="41660" y="50630"/>
                  </a:lnTo>
                  <a:lnTo>
                    <a:pt x="41660" y="50726"/>
                  </a:lnTo>
                  <a:lnTo>
                    <a:pt x="41641" y="50957"/>
                  </a:lnTo>
                  <a:lnTo>
                    <a:pt x="41603" y="51187"/>
                  </a:lnTo>
                  <a:lnTo>
                    <a:pt x="41545" y="51379"/>
                  </a:lnTo>
                  <a:lnTo>
                    <a:pt x="41468" y="51571"/>
                  </a:lnTo>
                  <a:lnTo>
                    <a:pt x="41391" y="51706"/>
                  </a:lnTo>
                  <a:lnTo>
                    <a:pt x="41315" y="51782"/>
                  </a:lnTo>
                  <a:lnTo>
                    <a:pt x="41238" y="51859"/>
                  </a:lnTo>
                  <a:lnTo>
                    <a:pt x="41142" y="51898"/>
                  </a:lnTo>
                  <a:lnTo>
                    <a:pt x="41046" y="51936"/>
                  </a:lnTo>
                  <a:lnTo>
                    <a:pt x="40834" y="51936"/>
                  </a:lnTo>
                  <a:lnTo>
                    <a:pt x="40719" y="51917"/>
                  </a:lnTo>
                  <a:lnTo>
                    <a:pt x="40604" y="51879"/>
                  </a:lnTo>
                  <a:lnTo>
                    <a:pt x="40489" y="51821"/>
                  </a:lnTo>
                  <a:lnTo>
                    <a:pt x="40373" y="51725"/>
                  </a:lnTo>
                  <a:lnTo>
                    <a:pt x="40277" y="51629"/>
                  </a:lnTo>
                  <a:lnTo>
                    <a:pt x="40200" y="51533"/>
                  </a:lnTo>
                  <a:lnTo>
                    <a:pt x="40124" y="51418"/>
                  </a:lnTo>
                  <a:lnTo>
                    <a:pt x="40066" y="51283"/>
                  </a:lnTo>
                  <a:lnTo>
                    <a:pt x="39989" y="51033"/>
                  </a:lnTo>
                  <a:lnTo>
                    <a:pt x="39989" y="51033"/>
                  </a:lnTo>
                  <a:lnTo>
                    <a:pt x="40124" y="51129"/>
                  </a:lnTo>
                  <a:lnTo>
                    <a:pt x="40200" y="51168"/>
                  </a:lnTo>
                  <a:lnTo>
                    <a:pt x="40297" y="51206"/>
                  </a:lnTo>
                  <a:lnTo>
                    <a:pt x="40354" y="51206"/>
                  </a:lnTo>
                  <a:lnTo>
                    <a:pt x="40393" y="51187"/>
                  </a:lnTo>
                  <a:lnTo>
                    <a:pt x="40431" y="51168"/>
                  </a:lnTo>
                  <a:lnTo>
                    <a:pt x="40469" y="51149"/>
                  </a:lnTo>
                  <a:lnTo>
                    <a:pt x="40508" y="51110"/>
                  </a:lnTo>
                  <a:lnTo>
                    <a:pt x="40527" y="51053"/>
                  </a:lnTo>
                  <a:lnTo>
                    <a:pt x="40527" y="51014"/>
                  </a:lnTo>
                  <a:lnTo>
                    <a:pt x="40508" y="50957"/>
                  </a:lnTo>
                  <a:lnTo>
                    <a:pt x="40431" y="50764"/>
                  </a:lnTo>
                  <a:lnTo>
                    <a:pt x="40412" y="50688"/>
                  </a:lnTo>
                  <a:lnTo>
                    <a:pt x="40393" y="50611"/>
                  </a:lnTo>
                  <a:lnTo>
                    <a:pt x="40412" y="50534"/>
                  </a:lnTo>
                  <a:lnTo>
                    <a:pt x="40431" y="50457"/>
                  </a:lnTo>
                  <a:lnTo>
                    <a:pt x="40489" y="50380"/>
                  </a:lnTo>
                  <a:lnTo>
                    <a:pt x="40585" y="50304"/>
                  </a:lnTo>
                  <a:lnTo>
                    <a:pt x="40681" y="50246"/>
                  </a:lnTo>
                  <a:lnTo>
                    <a:pt x="40777" y="50207"/>
                  </a:lnTo>
                  <a:lnTo>
                    <a:pt x="40892" y="50169"/>
                  </a:lnTo>
                  <a:lnTo>
                    <a:pt x="41007" y="50150"/>
                  </a:lnTo>
                  <a:close/>
                  <a:moveTo>
                    <a:pt x="15961" y="54260"/>
                  </a:moveTo>
                  <a:lnTo>
                    <a:pt x="16537" y="54471"/>
                  </a:lnTo>
                  <a:lnTo>
                    <a:pt x="17094" y="54702"/>
                  </a:lnTo>
                  <a:lnTo>
                    <a:pt x="17671" y="54971"/>
                  </a:lnTo>
                  <a:lnTo>
                    <a:pt x="18228" y="55278"/>
                  </a:lnTo>
                  <a:lnTo>
                    <a:pt x="18785" y="55605"/>
                  </a:lnTo>
                  <a:lnTo>
                    <a:pt x="19342" y="55989"/>
                  </a:lnTo>
                  <a:lnTo>
                    <a:pt x="19918" y="56392"/>
                  </a:lnTo>
                  <a:lnTo>
                    <a:pt x="20494" y="56853"/>
                  </a:lnTo>
                  <a:lnTo>
                    <a:pt x="21243" y="57487"/>
                  </a:lnTo>
                  <a:lnTo>
                    <a:pt x="21992" y="58140"/>
                  </a:lnTo>
                  <a:lnTo>
                    <a:pt x="22760" y="58793"/>
                  </a:lnTo>
                  <a:lnTo>
                    <a:pt x="23548" y="59446"/>
                  </a:lnTo>
                  <a:lnTo>
                    <a:pt x="22914" y="59062"/>
                  </a:lnTo>
                  <a:lnTo>
                    <a:pt x="22280" y="58697"/>
                  </a:lnTo>
                  <a:lnTo>
                    <a:pt x="21646" y="58294"/>
                  </a:lnTo>
                  <a:lnTo>
                    <a:pt x="21051" y="57871"/>
                  </a:lnTo>
                  <a:lnTo>
                    <a:pt x="19822" y="56968"/>
                  </a:lnTo>
                  <a:lnTo>
                    <a:pt x="18573" y="56027"/>
                  </a:lnTo>
                  <a:lnTo>
                    <a:pt x="17939" y="55566"/>
                  </a:lnTo>
                  <a:lnTo>
                    <a:pt x="17286" y="55105"/>
                  </a:lnTo>
                  <a:lnTo>
                    <a:pt x="16633" y="54664"/>
                  </a:lnTo>
                  <a:lnTo>
                    <a:pt x="15961" y="54260"/>
                  </a:lnTo>
                  <a:close/>
                  <a:moveTo>
                    <a:pt x="12754" y="52378"/>
                  </a:moveTo>
                  <a:lnTo>
                    <a:pt x="13407" y="52416"/>
                  </a:lnTo>
                  <a:lnTo>
                    <a:pt x="14060" y="52493"/>
                  </a:lnTo>
                  <a:lnTo>
                    <a:pt x="14674" y="52589"/>
                  </a:lnTo>
                  <a:lnTo>
                    <a:pt x="15308" y="52724"/>
                  </a:lnTo>
                  <a:lnTo>
                    <a:pt x="15923" y="52877"/>
                  </a:lnTo>
                  <a:lnTo>
                    <a:pt x="16518" y="53069"/>
                  </a:lnTo>
                  <a:lnTo>
                    <a:pt x="17133" y="53281"/>
                  </a:lnTo>
                  <a:lnTo>
                    <a:pt x="17728" y="53511"/>
                  </a:lnTo>
                  <a:lnTo>
                    <a:pt x="18324" y="53780"/>
                  </a:lnTo>
                  <a:lnTo>
                    <a:pt x="18919" y="54068"/>
                  </a:lnTo>
                  <a:lnTo>
                    <a:pt x="19514" y="54395"/>
                  </a:lnTo>
                  <a:lnTo>
                    <a:pt x="20110" y="54721"/>
                  </a:lnTo>
                  <a:lnTo>
                    <a:pt x="20705" y="55086"/>
                  </a:lnTo>
                  <a:lnTo>
                    <a:pt x="21166" y="55413"/>
                  </a:lnTo>
                  <a:lnTo>
                    <a:pt x="21627" y="55758"/>
                  </a:lnTo>
                  <a:lnTo>
                    <a:pt x="22069" y="56123"/>
                  </a:lnTo>
                  <a:lnTo>
                    <a:pt x="22511" y="56488"/>
                  </a:lnTo>
                  <a:lnTo>
                    <a:pt x="22914" y="56892"/>
                  </a:lnTo>
                  <a:lnTo>
                    <a:pt x="23317" y="57276"/>
                  </a:lnTo>
                  <a:lnTo>
                    <a:pt x="24105" y="58102"/>
                  </a:lnTo>
                  <a:lnTo>
                    <a:pt x="24892" y="58947"/>
                  </a:lnTo>
                  <a:lnTo>
                    <a:pt x="25661" y="59773"/>
                  </a:lnTo>
                  <a:lnTo>
                    <a:pt x="26064" y="60195"/>
                  </a:lnTo>
                  <a:lnTo>
                    <a:pt x="26467" y="60579"/>
                  </a:lnTo>
                  <a:lnTo>
                    <a:pt x="26871" y="60983"/>
                  </a:lnTo>
                  <a:lnTo>
                    <a:pt x="27313" y="61348"/>
                  </a:lnTo>
                  <a:lnTo>
                    <a:pt x="26736" y="61002"/>
                  </a:lnTo>
                  <a:lnTo>
                    <a:pt x="26160" y="60637"/>
                  </a:lnTo>
                  <a:lnTo>
                    <a:pt x="25622" y="60253"/>
                  </a:lnTo>
                  <a:lnTo>
                    <a:pt x="25084" y="59869"/>
                  </a:lnTo>
                  <a:lnTo>
                    <a:pt x="24028" y="59062"/>
                  </a:lnTo>
                  <a:lnTo>
                    <a:pt x="22991" y="58236"/>
                  </a:lnTo>
                  <a:lnTo>
                    <a:pt x="21954" y="57410"/>
                  </a:lnTo>
                  <a:lnTo>
                    <a:pt x="20917" y="56584"/>
                  </a:lnTo>
                  <a:lnTo>
                    <a:pt x="19860" y="55797"/>
                  </a:lnTo>
                  <a:lnTo>
                    <a:pt x="19322" y="55413"/>
                  </a:lnTo>
                  <a:lnTo>
                    <a:pt x="18765" y="55028"/>
                  </a:lnTo>
                  <a:lnTo>
                    <a:pt x="18170" y="54664"/>
                  </a:lnTo>
                  <a:lnTo>
                    <a:pt x="17555" y="54356"/>
                  </a:lnTo>
                  <a:lnTo>
                    <a:pt x="16960" y="54068"/>
                  </a:lnTo>
                  <a:lnTo>
                    <a:pt x="16345" y="53838"/>
                  </a:lnTo>
                  <a:lnTo>
                    <a:pt x="15731" y="53626"/>
                  </a:lnTo>
                  <a:lnTo>
                    <a:pt x="15097" y="53453"/>
                  </a:lnTo>
                  <a:lnTo>
                    <a:pt x="14463" y="53319"/>
                  </a:lnTo>
                  <a:lnTo>
                    <a:pt x="13829" y="53204"/>
                  </a:lnTo>
                  <a:lnTo>
                    <a:pt x="13426" y="53050"/>
                  </a:lnTo>
                  <a:lnTo>
                    <a:pt x="13003" y="52916"/>
                  </a:lnTo>
                  <a:lnTo>
                    <a:pt x="12600" y="52800"/>
                  </a:lnTo>
                  <a:lnTo>
                    <a:pt x="12177" y="52704"/>
                  </a:lnTo>
                  <a:lnTo>
                    <a:pt x="11755" y="52628"/>
                  </a:lnTo>
                  <a:lnTo>
                    <a:pt x="11313" y="52589"/>
                  </a:lnTo>
                  <a:lnTo>
                    <a:pt x="10871" y="52570"/>
                  </a:lnTo>
                  <a:lnTo>
                    <a:pt x="10449" y="52570"/>
                  </a:lnTo>
                  <a:lnTo>
                    <a:pt x="10718" y="52436"/>
                  </a:lnTo>
                  <a:lnTo>
                    <a:pt x="11409" y="52397"/>
                  </a:lnTo>
                  <a:lnTo>
                    <a:pt x="12100" y="52378"/>
                  </a:lnTo>
                  <a:close/>
                  <a:moveTo>
                    <a:pt x="9508" y="53069"/>
                  </a:moveTo>
                  <a:lnTo>
                    <a:pt x="9546" y="53127"/>
                  </a:lnTo>
                  <a:lnTo>
                    <a:pt x="9584" y="53146"/>
                  </a:lnTo>
                  <a:lnTo>
                    <a:pt x="9623" y="53165"/>
                  </a:lnTo>
                  <a:lnTo>
                    <a:pt x="10814" y="53261"/>
                  </a:lnTo>
                  <a:lnTo>
                    <a:pt x="11947" y="53396"/>
                  </a:lnTo>
                  <a:lnTo>
                    <a:pt x="13042" y="53530"/>
                  </a:lnTo>
                  <a:lnTo>
                    <a:pt x="13560" y="53626"/>
                  </a:lnTo>
                  <a:lnTo>
                    <a:pt x="14079" y="53722"/>
                  </a:lnTo>
                  <a:lnTo>
                    <a:pt x="14559" y="53953"/>
                  </a:lnTo>
                  <a:lnTo>
                    <a:pt x="15058" y="54203"/>
                  </a:lnTo>
                  <a:lnTo>
                    <a:pt x="15539" y="54471"/>
                  </a:lnTo>
                  <a:lnTo>
                    <a:pt x="16000" y="54740"/>
                  </a:lnTo>
                  <a:lnTo>
                    <a:pt x="16480" y="55048"/>
                  </a:lnTo>
                  <a:lnTo>
                    <a:pt x="16941" y="55355"/>
                  </a:lnTo>
                  <a:lnTo>
                    <a:pt x="17863" y="56008"/>
                  </a:lnTo>
                  <a:lnTo>
                    <a:pt x="18746" y="56661"/>
                  </a:lnTo>
                  <a:lnTo>
                    <a:pt x="19649" y="57333"/>
                  </a:lnTo>
                  <a:lnTo>
                    <a:pt x="20513" y="57986"/>
                  </a:lnTo>
                  <a:lnTo>
                    <a:pt x="21378" y="58601"/>
                  </a:lnTo>
                  <a:lnTo>
                    <a:pt x="22088" y="59062"/>
                  </a:lnTo>
                  <a:lnTo>
                    <a:pt x="22799" y="59504"/>
                  </a:lnTo>
                  <a:lnTo>
                    <a:pt x="23529" y="59926"/>
                  </a:lnTo>
                  <a:lnTo>
                    <a:pt x="24278" y="60330"/>
                  </a:lnTo>
                  <a:lnTo>
                    <a:pt x="25776" y="61136"/>
                  </a:lnTo>
                  <a:lnTo>
                    <a:pt x="27274" y="61905"/>
                  </a:lnTo>
                  <a:lnTo>
                    <a:pt x="26563" y="61789"/>
                  </a:lnTo>
                  <a:lnTo>
                    <a:pt x="25872" y="61655"/>
                  </a:lnTo>
                  <a:lnTo>
                    <a:pt x="25200" y="61501"/>
                  </a:lnTo>
                  <a:lnTo>
                    <a:pt x="24547" y="61328"/>
                  </a:lnTo>
                  <a:lnTo>
                    <a:pt x="23894" y="61117"/>
                  </a:lnTo>
                  <a:lnTo>
                    <a:pt x="23279" y="60906"/>
                  </a:lnTo>
                  <a:lnTo>
                    <a:pt x="22664" y="60656"/>
                  </a:lnTo>
                  <a:lnTo>
                    <a:pt x="22050" y="60387"/>
                  </a:lnTo>
                  <a:lnTo>
                    <a:pt x="21454" y="60099"/>
                  </a:lnTo>
                  <a:lnTo>
                    <a:pt x="20859" y="59792"/>
                  </a:lnTo>
                  <a:lnTo>
                    <a:pt x="20264" y="59465"/>
                  </a:lnTo>
                  <a:lnTo>
                    <a:pt x="19668" y="59120"/>
                  </a:lnTo>
                  <a:lnTo>
                    <a:pt x="19092" y="58774"/>
                  </a:lnTo>
                  <a:lnTo>
                    <a:pt x="18496" y="58390"/>
                  </a:lnTo>
                  <a:lnTo>
                    <a:pt x="17306" y="57583"/>
                  </a:lnTo>
                  <a:lnTo>
                    <a:pt x="15443" y="56277"/>
                  </a:lnTo>
                  <a:lnTo>
                    <a:pt x="14501" y="55643"/>
                  </a:lnTo>
                  <a:lnTo>
                    <a:pt x="13541" y="55048"/>
                  </a:lnTo>
                  <a:lnTo>
                    <a:pt x="13042" y="54760"/>
                  </a:lnTo>
                  <a:lnTo>
                    <a:pt x="12542" y="54471"/>
                  </a:lnTo>
                  <a:lnTo>
                    <a:pt x="12043" y="54222"/>
                  </a:lnTo>
                  <a:lnTo>
                    <a:pt x="11543" y="53972"/>
                  </a:lnTo>
                  <a:lnTo>
                    <a:pt x="11025" y="53742"/>
                  </a:lnTo>
                  <a:lnTo>
                    <a:pt x="10487" y="53530"/>
                  </a:lnTo>
                  <a:lnTo>
                    <a:pt x="9949" y="53357"/>
                  </a:lnTo>
                  <a:lnTo>
                    <a:pt x="9411" y="53185"/>
                  </a:lnTo>
                  <a:lnTo>
                    <a:pt x="9373" y="53204"/>
                  </a:lnTo>
                  <a:lnTo>
                    <a:pt x="9335" y="53165"/>
                  </a:lnTo>
                  <a:lnTo>
                    <a:pt x="9508" y="53069"/>
                  </a:lnTo>
                  <a:close/>
                  <a:moveTo>
                    <a:pt x="14021" y="51763"/>
                  </a:moveTo>
                  <a:lnTo>
                    <a:pt x="14578" y="51782"/>
                  </a:lnTo>
                  <a:lnTo>
                    <a:pt x="15154" y="51840"/>
                  </a:lnTo>
                  <a:lnTo>
                    <a:pt x="15711" y="51936"/>
                  </a:lnTo>
                  <a:lnTo>
                    <a:pt x="16268" y="52071"/>
                  </a:lnTo>
                  <a:lnTo>
                    <a:pt x="16825" y="52243"/>
                  </a:lnTo>
                  <a:lnTo>
                    <a:pt x="17363" y="52436"/>
                  </a:lnTo>
                  <a:lnTo>
                    <a:pt x="17920" y="52666"/>
                  </a:lnTo>
                  <a:lnTo>
                    <a:pt x="18458" y="52916"/>
                  </a:lnTo>
                  <a:lnTo>
                    <a:pt x="18977" y="53204"/>
                  </a:lnTo>
                  <a:lnTo>
                    <a:pt x="19514" y="53511"/>
                  </a:lnTo>
                  <a:lnTo>
                    <a:pt x="20033" y="53838"/>
                  </a:lnTo>
                  <a:lnTo>
                    <a:pt x="20552" y="54183"/>
                  </a:lnTo>
                  <a:lnTo>
                    <a:pt x="21051" y="54548"/>
                  </a:lnTo>
                  <a:lnTo>
                    <a:pt x="21550" y="54932"/>
                  </a:lnTo>
                  <a:lnTo>
                    <a:pt x="22050" y="55317"/>
                  </a:lnTo>
                  <a:lnTo>
                    <a:pt x="22549" y="55739"/>
                  </a:lnTo>
                  <a:lnTo>
                    <a:pt x="23029" y="56162"/>
                  </a:lnTo>
                  <a:lnTo>
                    <a:pt x="23510" y="56584"/>
                  </a:lnTo>
                  <a:lnTo>
                    <a:pt x="24431" y="57468"/>
                  </a:lnTo>
                  <a:lnTo>
                    <a:pt x="25315" y="58371"/>
                  </a:lnTo>
                  <a:lnTo>
                    <a:pt x="26179" y="59273"/>
                  </a:lnTo>
                  <a:lnTo>
                    <a:pt x="27812" y="61021"/>
                  </a:lnTo>
                  <a:lnTo>
                    <a:pt x="29003" y="62327"/>
                  </a:lnTo>
                  <a:lnTo>
                    <a:pt x="29003" y="62327"/>
                  </a:lnTo>
                  <a:lnTo>
                    <a:pt x="28638" y="62116"/>
                  </a:lnTo>
                  <a:lnTo>
                    <a:pt x="27677" y="61252"/>
                  </a:lnTo>
                  <a:lnTo>
                    <a:pt x="26736" y="60349"/>
                  </a:lnTo>
                  <a:lnTo>
                    <a:pt x="24854" y="58543"/>
                  </a:lnTo>
                  <a:lnTo>
                    <a:pt x="23913" y="57641"/>
                  </a:lnTo>
                  <a:lnTo>
                    <a:pt x="22953" y="56776"/>
                  </a:lnTo>
                  <a:lnTo>
                    <a:pt x="22472" y="56354"/>
                  </a:lnTo>
                  <a:lnTo>
                    <a:pt x="21973" y="55950"/>
                  </a:lnTo>
                  <a:lnTo>
                    <a:pt x="21493" y="55547"/>
                  </a:lnTo>
                  <a:lnTo>
                    <a:pt x="20993" y="55163"/>
                  </a:lnTo>
                  <a:lnTo>
                    <a:pt x="20494" y="54798"/>
                  </a:lnTo>
                  <a:lnTo>
                    <a:pt x="19975" y="54433"/>
                  </a:lnTo>
                  <a:lnTo>
                    <a:pt x="19457" y="54107"/>
                  </a:lnTo>
                  <a:lnTo>
                    <a:pt x="18938" y="53799"/>
                  </a:lnTo>
                  <a:lnTo>
                    <a:pt x="18400" y="53492"/>
                  </a:lnTo>
                  <a:lnTo>
                    <a:pt x="17843" y="53223"/>
                  </a:lnTo>
                  <a:lnTo>
                    <a:pt x="17286" y="52973"/>
                  </a:lnTo>
                  <a:lnTo>
                    <a:pt x="16729" y="52762"/>
                  </a:lnTo>
                  <a:lnTo>
                    <a:pt x="16153" y="52570"/>
                  </a:lnTo>
                  <a:lnTo>
                    <a:pt x="15558" y="52397"/>
                  </a:lnTo>
                  <a:lnTo>
                    <a:pt x="14943" y="52263"/>
                  </a:lnTo>
                  <a:lnTo>
                    <a:pt x="14329" y="52167"/>
                  </a:lnTo>
                  <a:lnTo>
                    <a:pt x="13695" y="52090"/>
                  </a:lnTo>
                  <a:lnTo>
                    <a:pt x="13042" y="52051"/>
                  </a:lnTo>
                  <a:lnTo>
                    <a:pt x="12389" y="52051"/>
                  </a:lnTo>
                  <a:lnTo>
                    <a:pt x="11697" y="52090"/>
                  </a:lnTo>
                  <a:lnTo>
                    <a:pt x="11697" y="52090"/>
                  </a:lnTo>
                  <a:lnTo>
                    <a:pt x="12293" y="51936"/>
                  </a:lnTo>
                  <a:lnTo>
                    <a:pt x="12869" y="51840"/>
                  </a:lnTo>
                  <a:lnTo>
                    <a:pt x="13445" y="51782"/>
                  </a:lnTo>
                  <a:lnTo>
                    <a:pt x="14021" y="51763"/>
                  </a:lnTo>
                  <a:close/>
                  <a:moveTo>
                    <a:pt x="9853" y="53646"/>
                  </a:moveTo>
                  <a:lnTo>
                    <a:pt x="10468" y="53934"/>
                  </a:lnTo>
                  <a:lnTo>
                    <a:pt x="11063" y="54222"/>
                  </a:lnTo>
                  <a:lnTo>
                    <a:pt x="11659" y="54529"/>
                  </a:lnTo>
                  <a:lnTo>
                    <a:pt x="12235" y="54856"/>
                  </a:lnTo>
                  <a:lnTo>
                    <a:pt x="12811" y="55182"/>
                  </a:lnTo>
                  <a:lnTo>
                    <a:pt x="13387" y="55509"/>
                  </a:lnTo>
                  <a:lnTo>
                    <a:pt x="14521" y="56219"/>
                  </a:lnTo>
                  <a:lnTo>
                    <a:pt x="15635" y="56930"/>
                  </a:lnTo>
                  <a:lnTo>
                    <a:pt x="16729" y="57679"/>
                  </a:lnTo>
                  <a:lnTo>
                    <a:pt x="18957" y="59196"/>
                  </a:lnTo>
                  <a:lnTo>
                    <a:pt x="19937" y="59830"/>
                  </a:lnTo>
                  <a:lnTo>
                    <a:pt x="20456" y="60138"/>
                  </a:lnTo>
                  <a:lnTo>
                    <a:pt x="20974" y="60445"/>
                  </a:lnTo>
                  <a:lnTo>
                    <a:pt x="21512" y="60733"/>
                  </a:lnTo>
                  <a:lnTo>
                    <a:pt x="22050" y="61021"/>
                  </a:lnTo>
                  <a:lnTo>
                    <a:pt x="22607" y="61271"/>
                  </a:lnTo>
                  <a:lnTo>
                    <a:pt x="23164" y="61501"/>
                  </a:lnTo>
                  <a:lnTo>
                    <a:pt x="23740" y="61713"/>
                  </a:lnTo>
                  <a:lnTo>
                    <a:pt x="24316" y="61885"/>
                  </a:lnTo>
                  <a:lnTo>
                    <a:pt x="24892" y="62039"/>
                  </a:lnTo>
                  <a:lnTo>
                    <a:pt x="25488" y="62154"/>
                  </a:lnTo>
                  <a:lnTo>
                    <a:pt x="26064" y="62250"/>
                  </a:lnTo>
                  <a:lnTo>
                    <a:pt x="26659" y="62289"/>
                  </a:lnTo>
                  <a:lnTo>
                    <a:pt x="27255" y="62270"/>
                  </a:lnTo>
                  <a:lnTo>
                    <a:pt x="27562" y="62250"/>
                  </a:lnTo>
                  <a:lnTo>
                    <a:pt x="27870" y="62231"/>
                  </a:lnTo>
                  <a:lnTo>
                    <a:pt x="28676" y="62654"/>
                  </a:lnTo>
                  <a:lnTo>
                    <a:pt x="28062" y="62558"/>
                  </a:lnTo>
                  <a:lnTo>
                    <a:pt x="27466" y="62500"/>
                  </a:lnTo>
                  <a:lnTo>
                    <a:pt x="26852" y="62462"/>
                  </a:lnTo>
                  <a:lnTo>
                    <a:pt x="26237" y="62442"/>
                  </a:lnTo>
                  <a:lnTo>
                    <a:pt x="25008" y="62423"/>
                  </a:lnTo>
                  <a:lnTo>
                    <a:pt x="23778" y="62385"/>
                  </a:lnTo>
                  <a:lnTo>
                    <a:pt x="23260" y="62366"/>
                  </a:lnTo>
                  <a:lnTo>
                    <a:pt x="22741" y="62308"/>
                  </a:lnTo>
                  <a:lnTo>
                    <a:pt x="22242" y="62231"/>
                  </a:lnTo>
                  <a:lnTo>
                    <a:pt x="21742" y="62116"/>
                  </a:lnTo>
                  <a:lnTo>
                    <a:pt x="21243" y="62001"/>
                  </a:lnTo>
                  <a:lnTo>
                    <a:pt x="20763" y="61847"/>
                  </a:lnTo>
                  <a:lnTo>
                    <a:pt x="20283" y="61674"/>
                  </a:lnTo>
                  <a:lnTo>
                    <a:pt x="19803" y="61482"/>
                  </a:lnTo>
                  <a:lnTo>
                    <a:pt x="19342" y="61271"/>
                  </a:lnTo>
                  <a:lnTo>
                    <a:pt x="18861" y="61040"/>
                  </a:lnTo>
                  <a:lnTo>
                    <a:pt x="18400" y="60791"/>
                  </a:lnTo>
                  <a:lnTo>
                    <a:pt x="17959" y="60541"/>
                  </a:lnTo>
                  <a:lnTo>
                    <a:pt x="17498" y="60253"/>
                  </a:lnTo>
                  <a:lnTo>
                    <a:pt x="17056" y="59965"/>
                  </a:lnTo>
                  <a:lnTo>
                    <a:pt x="16614" y="59677"/>
                  </a:lnTo>
                  <a:lnTo>
                    <a:pt x="16192" y="59350"/>
                  </a:lnTo>
                  <a:lnTo>
                    <a:pt x="15327" y="58697"/>
                  </a:lnTo>
                  <a:lnTo>
                    <a:pt x="14501" y="58006"/>
                  </a:lnTo>
                  <a:lnTo>
                    <a:pt x="13675" y="57295"/>
                  </a:lnTo>
                  <a:lnTo>
                    <a:pt x="12888" y="56565"/>
                  </a:lnTo>
                  <a:lnTo>
                    <a:pt x="12100" y="55835"/>
                  </a:lnTo>
                  <a:lnTo>
                    <a:pt x="11332" y="55086"/>
                  </a:lnTo>
                  <a:lnTo>
                    <a:pt x="9853" y="53646"/>
                  </a:lnTo>
                  <a:close/>
                  <a:moveTo>
                    <a:pt x="21320" y="0"/>
                  </a:moveTo>
                  <a:lnTo>
                    <a:pt x="21262" y="19"/>
                  </a:lnTo>
                  <a:lnTo>
                    <a:pt x="21224" y="38"/>
                  </a:lnTo>
                  <a:lnTo>
                    <a:pt x="21185" y="96"/>
                  </a:lnTo>
                  <a:lnTo>
                    <a:pt x="21166" y="154"/>
                  </a:lnTo>
                  <a:lnTo>
                    <a:pt x="21166" y="211"/>
                  </a:lnTo>
                  <a:lnTo>
                    <a:pt x="21185" y="269"/>
                  </a:lnTo>
                  <a:lnTo>
                    <a:pt x="21416" y="749"/>
                  </a:lnTo>
                  <a:lnTo>
                    <a:pt x="21416" y="749"/>
                  </a:lnTo>
                  <a:lnTo>
                    <a:pt x="21320" y="730"/>
                  </a:lnTo>
                  <a:lnTo>
                    <a:pt x="20917" y="538"/>
                  </a:lnTo>
                  <a:lnTo>
                    <a:pt x="20878" y="480"/>
                  </a:lnTo>
                  <a:lnTo>
                    <a:pt x="20840" y="461"/>
                  </a:lnTo>
                  <a:lnTo>
                    <a:pt x="20801" y="442"/>
                  </a:lnTo>
                  <a:lnTo>
                    <a:pt x="20744" y="461"/>
                  </a:lnTo>
                  <a:lnTo>
                    <a:pt x="20379" y="307"/>
                  </a:lnTo>
                  <a:lnTo>
                    <a:pt x="20302" y="307"/>
                  </a:lnTo>
                  <a:lnTo>
                    <a:pt x="20244" y="327"/>
                  </a:lnTo>
                  <a:lnTo>
                    <a:pt x="20187" y="365"/>
                  </a:lnTo>
                  <a:lnTo>
                    <a:pt x="20167" y="423"/>
                  </a:lnTo>
                  <a:lnTo>
                    <a:pt x="20148" y="499"/>
                  </a:lnTo>
                  <a:lnTo>
                    <a:pt x="20148" y="557"/>
                  </a:lnTo>
                  <a:lnTo>
                    <a:pt x="20187" y="615"/>
                  </a:lnTo>
                  <a:lnTo>
                    <a:pt x="20244" y="672"/>
                  </a:lnTo>
                  <a:lnTo>
                    <a:pt x="20417" y="768"/>
                  </a:lnTo>
                  <a:lnTo>
                    <a:pt x="20417" y="826"/>
                  </a:lnTo>
                  <a:lnTo>
                    <a:pt x="20417" y="903"/>
                  </a:lnTo>
                  <a:lnTo>
                    <a:pt x="20609" y="1709"/>
                  </a:lnTo>
                  <a:lnTo>
                    <a:pt x="20782" y="2555"/>
                  </a:lnTo>
                  <a:lnTo>
                    <a:pt x="20917" y="3400"/>
                  </a:lnTo>
                  <a:lnTo>
                    <a:pt x="21013" y="4264"/>
                  </a:lnTo>
                  <a:lnTo>
                    <a:pt x="21109" y="5148"/>
                  </a:lnTo>
                  <a:lnTo>
                    <a:pt x="21166" y="6031"/>
                  </a:lnTo>
                  <a:lnTo>
                    <a:pt x="21224" y="6934"/>
                  </a:lnTo>
                  <a:lnTo>
                    <a:pt x="21262" y="7856"/>
                  </a:lnTo>
                  <a:lnTo>
                    <a:pt x="21320" y="9700"/>
                  </a:lnTo>
                  <a:lnTo>
                    <a:pt x="21358" y="11543"/>
                  </a:lnTo>
                  <a:lnTo>
                    <a:pt x="21416" y="13387"/>
                  </a:lnTo>
                  <a:lnTo>
                    <a:pt x="21474" y="14309"/>
                  </a:lnTo>
                  <a:lnTo>
                    <a:pt x="21531" y="15231"/>
                  </a:lnTo>
                  <a:lnTo>
                    <a:pt x="21608" y="16134"/>
                  </a:lnTo>
                  <a:lnTo>
                    <a:pt x="21723" y="17018"/>
                  </a:lnTo>
                  <a:lnTo>
                    <a:pt x="21858" y="17901"/>
                  </a:lnTo>
                  <a:lnTo>
                    <a:pt x="22011" y="18765"/>
                  </a:lnTo>
                  <a:lnTo>
                    <a:pt x="22203" y="19611"/>
                  </a:lnTo>
                  <a:lnTo>
                    <a:pt x="22434" y="20456"/>
                  </a:lnTo>
                  <a:lnTo>
                    <a:pt x="22703" y="21262"/>
                  </a:lnTo>
                  <a:lnTo>
                    <a:pt x="22837" y="21666"/>
                  </a:lnTo>
                  <a:lnTo>
                    <a:pt x="23010" y="22050"/>
                  </a:lnTo>
                  <a:lnTo>
                    <a:pt x="23183" y="22434"/>
                  </a:lnTo>
                  <a:lnTo>
                    <a:pt x="23356" y="22818"/>
                  </a:lnTo>
                  <a:lnTo>
                    <a:pt x="23548" y="23202"/>
                  </a:lnTo>
                  <a:lnTo>
                    <a:pt x="23759" y="23567"/>
                  </a:lnTo>
                  <a:lnTo>
                    <a:pt x="23990" y="23932"/>
                  </a:lnTo>
                  <a:lnTo>
                    <a:pt x="24220" y="24278"/>
                  </a:lnTo>
                  <a:lnTo>
                    <a:pt x="24470" y="24624"/>
                  </a:lnTo>
                  <a:lnTo>
                    <a:pt x="24739" y="24969"/>
                  </a:lnTo>
                  <a:lnTo>
                    <a:pt x="25008" y="25296"/>
                  </a:lnTo>
                  <a:lnTo>
                    <a:pt x="25315" y="25622"/>
                  </a:lnTo>
                  <a:lnTo>
                    <a:pt x="25622" y="25930"/>
                  </a:lnTo>
                  <a:lnTo>
                    <a:pt x="25949" y="26237"/>
                  </a:lnTo>
                  <a:lnTo>
                    <a:pt x="26295" y="26544"/>
                  </a:lnTo>
                  <a:lnTo>
                    <a:pt x="26659" y="26832"/>
                  </a:lnTo>
                  <a:lnTo>
                    <a:pt x="27024" y="27101"/>
                  </a:lnTo>
                  <a:lnTo>
                    <a:pt x="27428" y="27370"/>
                  </a:lnTo>
                  <a:lnTo>
                    <a:pt x="27409" y="27850"/>
                  </a:lnTo>
                  <a:lnTo>
                    <a:pt x="27409" y="28331"/>
                  </a:lnTo>
                  <a:lnTo>
                    <a:pt x="27428" y="28407"/>
                  </a:lnTo>
                  <a:lnTo>
                    <a:pt x="27466" y="28446"/>
                  </a:lnTo>
                  <a:lnTo>
                    <a:pt x="27524" y="28484"/>
                  </a:lnTo>
                  <a:lnTo>
                    <a:pt x="27581" y="28503"/>
                  </a:lnTo>
                  <a:lnTo>
                    <a:pt x="27639" y="28503"/>
                  </a:lnTo>
                  <a:lnTo>
                    <a:pt x="27697" y="28465"/>
                  </a:lnTo>
                  <a:lnTo>
                    <a:pt x="27735" y="28427"/>
                  </a:lnTo>
                  <a:lnTo>
                    <a:pt x="27754" y="28369"/>
                  </a:lnTo>
                  <a:lnTo>
                    <a:pt x="27812" y="28062"/>
                  </a:lnTo>
                  <a:lnTo>
                    <a:pt x="28407" y="29713"/>
                  </a:lnTo>
                  <a:lnTo>
                    <a:pt x="29003" y="31346"/>
                  </a:lnTo>
                  <a:lnTo>
                    <a:pt x="28407" y="32095"/>
                  </a:lnTo>
                  <a:lnTo>
                    <a:pt x="27850" y="32844"/>
                  </a:lnTo>
                  <a:lnTo>
                    <a:pt x="27332" y="33632"/>
                  </a:lnTo>
                  <a:lnTo>
                    <a:pt x="27082" y="34035"/>
                  </a:lnTo>
                  <a:lnTo>
                    <a:pt x="26852" y="34438"/>
                  </a:lnTo>
                  <a:lnTo>
                    <a:pt x="26487" y="33670"/>
                  </a:lnTo>
                  <a:lnTo>
                    <a:pt x="26102" y="32921"/>
                  </a:lnTo>
                  <a:lnTo>
                    <a:pt x="25680" y="32172"/>
                  </a:lnTo>
                  <a:lnTo>
                    <a:pt x="25257" y="31461"/>
                  </a:lnTo>
                  <a:lnTo>
                    <a:pt x="24816" y="30731"/>
                  </a:lnTo>
                  <a:lnTo>
                    <a:pt x="24355" y="30040"/>
                  </a:lnTo>
                  <a:lnTo>
                    <a:pt x="23855" y="29349"/>
                  </a:lnTo>
                  <a:lnTo>
                    <a:pt x="23375" y="28657"/>
                  </a:lnTo>
                  <a:lnTo>
                    <a:pt x="22856" y="27985"/>
                  </a:lnTo>
                  <a:lnTo>
                    <a:pt x="22338" y="27332"/>
                  </a:lnTo>
                  <a:lnTo>
                    <a:pt x="21262" y="26006"/>
                  </a:lnTo>
                  <a:lnTo>
                    <a:pt x="20187" y="24720"/>
                  </a:lnTo>
                  <a:lnTo>
                    <a:pt x="19073" y="23414"/>
                  </a:lnTo>
                  <a:lnTo>
                    <a:pt x="19246" y="23375"/>
                  </a:lnTo>
                  <a:lnTo>
                    <a:pt x="19380" y="23298"/>
                  </a:lnTo>
                  <a:lnTo>
                    <a:pt x="19495" y="23202"/>
                  </a:lnTo>
                  <a:lnTo>
                    <a:pt x="19591" y="23068"/>
                  </a:lnTo>
                  <a:lnTo>
                    <a:pt x="19687" y="22933"/>
                  </a:lnTo>
                  <a:lnTo>
                    <a:pt x="19745" y="22780"/>
                  </a:lnTo>
                  <a:lnTo>
                    <a:pt x="19879" y="22472"/>
                  </a:lnTo>
                  <a:lnTo>
                    <a:pt x="19937" y="22280"/>
                  </a:lnTo>
                  <a:lnTo>
                    <a:pt x="19975" y="22069"/>
                  </a:lnTo>
                  <a:lnTo>
                    <a:pt x="20071" y="21646"/>
                  </a:lnTo>
                  <a:lnTo>
                    <a:pt x="20167" y="21224"/>
                  </a:lnTo>
                  <a:lnTo>
                    <a:pt x="20225" y="21013"/>
                  </a:lnTo>
                  <a:lnTo>
                    <a:pt x="20283" y="20821"/>
                  </a:lnTo>
                  <a:lnTo>
                    <a:pt x="20379" y="20974"/>
                  </a:lnTo>
                  <a:lnTo>
                    <a:pt x="20475" y="21109"/>
                  </a:lnTo>
                  <a:lnTo>
                    <a:pt x="20571" y="21224"/>
                  </a:lnTo>
                  <a:lnTo>
                    <a:pt x="20686" y="21339"/>
                  </a:lnTo>
                  <a:lnTo>
                    <a:pt x="20763" y="21454"/>
                  </a:lnTo>
                  <a:lnTo>
                    <a:pt x="20859" y="21570"/>
                  </a:lnTo>
                  <a:lnTo>
                    <a:pt x="20917" y="21608"/>
                  </a:lnTo>
                  <a:lnTo>
                    <a:pt x="20974" y="21646"/>
                  </a:lnTo>
                  <a:lnTo>
                    <a:pt x="21032" y="21666"/>
                  </a:lnTo>
                  <a:lnTo>
                    <a:pt x="21089" y="21666"/>
                  </a:lnTo>
                  <a:lnTo>
                    <a:pt x="21147" y="21646"/>
                  </a:lnTo>
                  <a:lnTo>
                    <a:pt x="21205" y="21627"/>
                  </a:lnTo>
                  <a:lnTo>
                    <a:pt x="21301" y="21550"/>
                  </a:lnTo>
                  <a:lnTo>
                    <a:pt x="21358" y="21512"/>
                  </a:lnTo>
                  <a:lnTo>
                    <a:pt x="21378" y="21474"/>
                  </a:lnTo>
                  <a:lnTo>
                    <a:pt x="21416" y="21416"/>
                  </a:lnTo>
                  <a:lnTo>
                    <a:pt x="21416" y="21378"/>
                  </a:lnTo>
                  <a:lnTo>
                    <a:pt x="21416" y="21358"/>
                  </a:lnTo>
                  <a:lnTo>
                    <a:pt x="21416" y="21282"/>
                  </a:lnTo>
                  <a:lnTo>
                    <a:pt x="21416" y="21205"/>
                  </a:lnTo>
                  <a:lnTo>
                    <a:pt x="21397" y="21147"/>
                  </a:lnTo>
                  <a:lnTo>
                    <a:pt x="21339" y="20936"/>
                  </a:lnTo>
                  <a:lnTo>
                    <a:pt x="21243" y="20744"/>
                  </a:lnTo>
                  <a:lnTo>
                    <a:pt x="21128" y="20552"/>
                  </a:lnTo>
                  <a:lnTo>
                    <a:pt x="20993" y="20360"/>
                  </a:lnTo>
                  <a:lnTo>
                    <a:pt x="20897" y="20264"/>
                  </a:lnTo>
                  <a:lnTo>
                    <a:pt x="20801" y="20206"/>
                  </a:lnTo>
                  <a:lnTo>
                    <a:pt x="20552" y="19937"/>
                  </a:lnTo>
                  <a:lnTo>
                    <a:pt x="20456" y="19899"/>
                  </a:lnTo>
                  <a:lnTo>
                    <a:pt x="20360" y="19879"/>
                  </a:lnTo>
                  <a:lnTo>
                    <a:pt x="20264" y="19899"/>
                  </a:lnTo>
                  <a:lnTo>
                    <a:pt x="20225" y="19937"/>
                  </a:lnTo>
                  <a:lnTo>
                    <a:pt x="20187" y="19956"/>
                  </a:lnTo>
                  <a:lnTo>
                    <a:pt x="20071" y="20148"/>
                  </a:lnTo>
                  <a:lnTo>
                    <a:pt x="19975" y="20321"/>
                  </a:lnTo>
                  <a:lnTo>
                    <a:pt x="19899" y="20513"/>
                  </a:lnTo>
                  <a:lnTo>
                    <a:pt x="19822" y="20725"/>
                  </a:lnTo>
                  <a:lnTo>
                    <a:pt x="19726" y="21128"/>
                  </a:lnTo>
                  <a:lnTo>
                    <a:pt x="19630" y="21550"/>
                  </a:lnTo>
                  <a:lnTo>
                    <a:pt x="19572" y="21954"/>
                  </a:lnTo>
                  <a:lnTo>
                    <a:pt x="19514" y="22203"/>
                  </a:lnTo>
                  <a:lnTo>
                    <a:pt x="19457" y="22453"/>
                  </a:lnTo>
                  <a:lnTo>
                    <a:pt x="19380" y="22703"/>
                  </a:lnTo>
                  <a:lnTo>
                    <a:pt x="19322" y="22799"/>
                  </a:lnTo>
                  <a:lnTo>
                    <a:pt x="19284" y="22895"/>
                  </a:lnTo>
                  <a:lnTo>
                    <a:pt x="19207" y="22991"/>
                  </a:lnTo>
                  <a:lnTo>
                    <a:pt x="19130" y="23068"/>
                  </a:lnTo>
                  <a:lnTo>
                    <a:pt x="19053" y="23106"/>
                  </a:lnTo>
                  <a:lnTo>
                    <a:pt x="18957" y="23145"/>
                  </a:lnTo>
                  <a:lnTo>
                    <a:pt x="18919" y="23164"/>
                  </a:lnTo>
                  <a:lnTo>
                    <a:pt x="18881" y="23202"/>
                  </a:lnTo>
                  <a:lnTo>
                    <a:pt x="18055" y="22223"/>
                  </a:lnTo>
                  <a:lnTo>
                    <a:pt x="17805" y="21089"/>
                  </a:lnTo>
                  <a:lnTo>
                    <a:pt x="17594" y="19956"/>
                  </a:lnTo>
                  <a:lnTo>
                    <a:pt x="17421" y="18823"/>
                  </a:lnTo>
                  <a:lnTo>
                    <a:pt x="17286" y="17690"/>
                  </a:lnTo>
                  <a:lnTo>
                    <a:pt x="17325" y="17632"/>
                  </a:lnTo>
                  <a:lnTo>
                    <a:pt x="17344" y="17575"/>
                  </a:lnTo>
                  <a:lnTo>
                    <a:pt x="17344" y="17498"/>
                  </a:lnTo>
                  <a:lnTo>
                    <a:pt x="17325" y="17421"/>
                  </a:lnTo>
                  <a:lnTo>
                    <a:pt x="17229" y="17229"/>
                  </a:lnTo>
                  <a:lnTo>
                    <a:pt x="17229" y="17210"/>
                  </a:lnTo>
                  <a:lnTo>
                    <a:pt x="17190" y="17171"/>
                  </a:lnTo>
                  <a:lnTo>
                    <a:pt x="17152" y="17056"/>
                  </a:lnTo>
                  <a:lnTo>
                    <a:pt x="17286" y="16998"/>
                  </a:lnTo>
                  <a:lnTo>
                    <a:pt x="17421" y="16921"/>
                  </a:lnTo>
                  <a:lnTo>
                    <a:pt x="17536" y="16825"/>
                  </a:lnTo>
                  <a:lnTo>
                    <a:pt x="17632" y="16710"/>
                  </a:lnTo>
                  <a:lnTo>
                    <a:pt x="17709" y="16595"/>
                  </a:lnTo>
                  <a:lnTo>
                    <a:pt x="17786" y="16480"/>
                  </a:lnTo>
                  <a:lnTo>
                    <a:pt x="17824" y="16345"/>
                  </a:lnTo>
                  <a:lnTo>
                    <a:pt x="17863" y="16211"/>
                  </a:lnTo>
                  <a:lnTo>
                    <a:pt x="17882" y="16076"/>
                  </a:lnTo>
                  <a:lnTo>
                    <a:pt x="17901" y="15923"/>
                  </a:lnTo>
                  <a:lnTo>
                    <a:pt x="17882" y="15788"/>
                  </a:lnTo>
                  <a:lnTo>
                    <a:pt x="17882" y="15635"/>
                  </a:lnTo>
                  <a:lnTo>
                    <a:pt x="17843" y="15481"/>
                  </a:lnTo>
                  <a:lnTo>
                    <a:pt x="17805" y="15347"/>
                  </a:lnTo>
                  <a:lnTo>
                    <a:pt x="17747" y="15212"/>
                  </a:lnTo>
                  <a:lnTo>
                    <a:pt x="17690" y="15078"/>
                  </a:lnTo>
                  <a:lnTo>
                    <a:pt x="17613" y="14943"/>
                  </a:lnTo>
                  <a:lnTo>
                    <a:pt x="17536" y="14809"/>
                  </a:lnTo>
                  <a:lnTo>
                    <a:pt x="17440" y="14713"/>
                  </a:lnTo>
                  <a:lnTo>
                    <a:pt x="17344" y="14597"/>
                  </a:lnTo>
                  <a:lnTo>
                    <a:pt x="17229" y="14501"/>
                  </a:lnTo>
                  <a:lnTo>
                    <a:pt x="17114" y="14425"/>
                  </a:lnTo>
                  <a:lnTo>
                    <a:pt x="16998" y="14367"/>
                  </a:lnTo>
                  <a:lnTo>
                    <a:pt x="16864" y="14309"/>
                  </a:lnTo>
                  <a:lnTo>
                    <a:pt x="16729" y="14271"/>
                  </a:lnTo>
                  <a:lnTo>
                    <a:pt x="16576" y="14252"/>
                  </a:lnTo>
                  <a:lnTo>
                    <a:pt x="16441" y="14252"/>
                  </a:lnTo>
                  <a:lnTo>
                    <a:pt x="16288" y="14271"/>
                  </a:lnTo>
                  <a:lnTo>
                    <a:pt x="16134" y="14329"/>
                  </a:lnTo>
                  <a:lnTo>
                    <a:pt x="15980" y="14386"/>
                  </a:lnTo>
                  <a:lnTo>
                    <a:pt x="15807" y="14482"/>
                  </a:lnTo>
                  <a:lnTo>
                    <a:pt x="15654" y="14597"/>
                  </a:lnTo>
                  <a:lnTo>
                    <a:pt x="15577" y="14655"/>
                  </a:lnTo>
                  <a:lnTo>
                    <a:pt x="15519" y="14751"/>
                  </a:lnTo>
                  <a:lnTo>
                    <a:pt x="15481" y="14828"/>
                  </a:lnTo>
                  <a:lnTo>
                    <a:pt x="15443" y="14924"/>
                  </a:lnTo>
                  <a:lnTo>
                    <a:pt x="15443" y="15020"/>
                  </a:lnTo>
                  <a:lnTo>
                    <a:pt x="15481" y="15116"/>
                  </a:lnTo>
                  <a:lnTo>
                    <a:pt x="15519" y="15212"/>
                  </a:lnTo>
                  <a:lnTo>
                    <a:pt x="15596" y="15289"/>
                  </a:lnTo>
                  <a:lnTo>
                    <a:pt x="15788" y="15423"/>
                  </a:lnTo>
                  <a:lnTo>
                    <a:pt x="15961" y="15519"/>
                  </a:lnTo>
                  <a:lnTo>
                    <a:pt x="16115" y="15577"/>
                  </a:lnTo>
                  <a:lnTo>
                    <a:pt x="16288" y="15615"/>
                  </a:lnTo>
                  <a:lnTo>
                    <a:pt x="16441" y="15615"/>
                  </a:lnTo>
                  <a:lnTo>
                    <a:pt x="16614" y="15577"/>
                  </a:lnTo>
                  <a:lnTo>
                    <a:pt x="16787" y="15500"/>
                  </a:lnTo>
                  <a:lnTo>
                    <a:pt x="16979" y="15404"/>
                  </a:lnTo>
                  <a:lnTo>
                    <a:pt x="17037" y="15539"/>
                  </a:lnTo>
                  <a:lnTo>
                    <a:pt x="17056" y="15711"/>
                  </a:lnTo>
                  <a:lnTo>
                    <a:pt x="17075" y="15865"/>
                  </a:lnTo>
                  <a:lnTo>
                    <a:pt x="17037" y="16019"/>
                  </a:lnTo>
                  <a:lnTo>
                    <a:pt x="16979" y="16153"/>
                  </a:lnTo>
                  <a:lnTo>
                    <a:pt x="16921" y="16230"/>
                  </a:lnTo>
                  <a:lnTo>
                    <a:pt x="16883" y="16268"/>
                  </a:lnTo>
                  <a:lnTo>
                    <a:pt x="16806" y="16326"/>
                  </a:lnTo>
                  <a:lnTo>
                    <a:pt x="16749" y="16364"/>
                  </a:lnTo>
                  <a:lnTo>
                    <a:pt x="16653" y="16384"/>
                  </a:lnTo>
                  <a:lnTo>
                    <a:pt x="16576" y="16403"/>
                  </a:lnTo>
                  <a:lnTo>
                    <a:pt x="16480" y="16422"/>
                  </a:lnTo>
                  <a:lnTo>
                    <a:pt x="16384" y="16480"/>
                  </a:lnTo>
                  <a:lnTo>
                    <a:pt x="16307" y="16537"/>
                  </a:lnTo>
                  <a:lnTo>
                    <a:pt x="16249" y="16633"/>
                  </a:lnTo>
                  <a:lnTo>
                    <a:pt x="16211" y="16710"/>
                  </a:lnTo>
                  <a:lnTo>
                    <a:pt x="16192" y="16806"/>
                  </a:lnTo>
                  <a:lnTo>
                    <a:pt x="16211" y="16902"/>
                  </a:lnTo>
                  <a:lnTo>
                    <a:pt x="16268" y="16998"/>
                  </a:lnTo>
                  <a:lnTo>
                    <a:pt x="16537" y="17344"/>
                  </a:lnTo>
                  <a:lnTo>
                    <a:pt x="16787" y="17671"/>
                  </a:lnTo>
                  <a:lnTo>
                    <a:pt x="16845" y="17728"/>
                  </a:lnTo>
                  <a:lnTo>
                    <a:pt x="16883" y="17747"/>
                  </a:lnTo>
                  <a:lnTo>
                    <a:pt x="16960" y="17939"/>
                  </a:lnTo>
                  <a:lnTo>
                    <a:pt x="17018" y="18132"/>
                  </a:lnTo>
                  <a:lnTo>
                    <a:pt x="17114" y="18535"/>
                  </a:lnTo>
                  <a:lnTo>
                    <a:pt x="17190" y="18977"/>
                  </a:lnTo>
                  <a:lnTo>
                    <a:pt x="17248" y="19438"/>
                  </a:lnTo>
                  <a:lnTo>
                    <a:pt x="17344" y="20321"/>
                  </a:lnTo>
                  <a:lnTo>
                    <a:pt x="17402" y="20725"/>
                  </a:lnTo>
                  <a:lnTo>
                    <a:pt x="17459" y="21089"/>
                  </a:lnTo>
                  <a:lnTo>
                    <a:pt x="17555" y="21627"/>
                  </a:lnTo>
                  <a:lnTo>
                    <a:pt x="16864" y="20763"/>
                  </a:lnTo>
                  <a:lnTo>
                    <a:pt x="16172" y="19918"/>
                  </a:lnTo>
                  <a:lnTo>
                    <a:pt x="15500" y="19034"/>
                  </a:lnTo>
                  <a:lnTo>
                    <a:pt x="14847" y="18151"/>
                  </a:lnTo>
                  <a:lnTo>
                    <a:pt x="14886" y="18132"/>
                  </a:lnTo>
                  <a:lnTo>
                    <a:pt x="14924" y="18093"/>
                  </a:lnTo>
                  <a:lnTo>
                    <a:pt x="14943" y="18036"/>
                  </a:lnTo>
                  <a:lnTo>
                    <a:pt x="14962" y="17997"/>
                  </a:lnTo>
                  <a:lnTo>
                    <a:pt x="14943" y="17959"/>
                  </a:lnTo>
                  <a:lnTo>
                    <a:pt x="14924" y="17920"/>
                  </a:lnTo>
                  <a:lnTo>
                    <a:pt x="14886" y="17882"/>
                  </a:lnTo>
                  <a:lnTo>
                    <a:pt x="14770" y="17824"/>
                  </a:lnTo>
                  <a:lnTo>
                    <a:pt x="14674" y="17747"/>
                  </a:lnTo>
                  <a:lnTo>
                    <a:pt x="14578" y="17671"/>
                  </a:lnTo>
                  <a:lnTo>
                    <a:pt x="14482" y="17575"/>
                  </a:lnTo>
                  <a:lnTo>
                    <a:pt x="14329" y="17344"/>
                  </a:lnTo>
                  <a:lnTo>
                    <a:pt x="14194" y="17094"/>
                  </a:lnTo>
                  <a:lnTo>
                    <a:pt x="14079" y="16806"/>
                  </a:lnTo>
                  <a:lnTo>
                    <a:pt x="13983" y="16499"/>
                  </a:lnTo>
                  <a:lnTo>
                    <a:pt x="13925" y="16172"/>
                  </a:lnTo>
                  <a:lnTo>
                    <a:pt x="13887" y="15827"/>
                  </a:lnTo>
                  <a:lnTo>
                    <a:pt x="13848" y="15481"/>
                  </a:lnTo>
                  <a:lnTo>
                    <a:pt x="13829" y="15116"/>
                  </a:lnTo>
                  <a:lnTo>
                    <a:pt x="13848" y="14751"/>
                  </a:lnTo>
                  <a:lnTo>
                    <a:pt x="13848" y="14386"/>
                  </a:lnTo>
                  <a:lnTo>
                    <a:pt x="13887" y="14021"/>
                  </a:lnTo>
                  <a:lnTo>
                    <a:pt x="13925" y="13675"/>
                  </a:lnTo>
                  <a:lnTo>
                    <a:pt x="14021" y="13022"/>
                  </a:lnTo>
                  <a:lnTo>
                    <a:pt x="14117" y="12984"/>
                  </a:lnTo>
                  <a:lnTo>
                    <a:pt x="14213" y="12926"/>
                  </a:lnTo>
                  <a:lnTo>
                    <a:pt x="14290" y="12850"/>
                  </a:lnTo>
                  <a:lnTo>
                    <a:pt x="14329" y="12734"/>
                  </a:lnTo>
                  <a:lnTo>
                    <a:pt x="14386" y="12523"/>
                  </a:lnTo>
                  <a:lnTo>
                    <a:pt x="14405" y="12273"/>
                  </a:lnTo>
                  <a:lnTo>
                    <a:pt x="14405" y="12043"/>
                  </a:lnTo>
                  <a:lnTo>
                    <a:pt x="14386" y="11908"/>
                  </a:lnTo>
                  <a:lnTo>
                    <a:pt x="14367" y="11793"/>
                  </a:lnTo>
                  <a:lnTo>
                    <a:pt x="14329" y="11697"/>
                  </a:lnTo>
                  <a:lnTo>
                    <a:pt x="14271" y="11601"/>
                  </a:lnTo>
                  <a:lnTo>
                    <a:pt x="14194" y="11524"/>
                  </a:lnTo>
                  <a:lnTo>
                    <a:pt x="14117" y="11447"/>
                  </a:lnTo>
                  <a:lnTo>
                    <a:pt x="14021" y="11409"/>
                  </a:lnTo>
                  <a:lnTo>
                    <a:pt x="13925" y="11371"/>
                  </a:lnTo>
                  <a:lnTo>
                    <a:pt x="13791" y="11371"/>
                  </a:lnTo>
                  <a:lnTo>
                    <a:pt x="13637" y="11390"/>
                  </a:lnTo>
                  <a:lnTo>
                    <a:pt x="13483" y="11428"/>
                  </a:lnTo>
                  <a:lnTo>
                    <a:pt x="13349" y="11505"/>
                  </a:lnTo>
                  <a:lnTo>
                    <a:pt x="13234" y="11582"/>
                  </a:lnTo>
                  <a:lnTo>
                    <a:pt x="13157" y="11697"/>
                  </a:lnTo>
                  <a:lnTo>
                    <a:pt x="13080" y="11812"/>
                  </a:lnTo>
                  <a:lnTo>
                    <a:pt x="13042" y="11947"/>
                  </a:lnTo>
                  <a:lnTo>
                    <a:pt x="13003" y="12081"/>
                  </a:lnTo>
                  <a:lnTo>
                    <a:pt x="12984" y="12235"/>
                  </a:lnTo>
                  <a:lnTo>
                    <a:pt x="13003" y="12369"/>
                  </a:lnTo>
                  <a:lnTo>
                    <a:pt x="13003" y="12523"/>
                  </a:lnTo>
                  <a:lnTo>
                    <a:pt x="13042" y="12677"/>
                  </a:lnTo>
                  <a:lnTo>
                    <a:pt x="13080" y="12830"/>
                  </a:lnTo>
                  <a:lnTo>
                    <a:pt x="13195" y="13118"/>
                  </a:lnTo>
                  <a:lnTo>
                    <a:pt x="13330" y="13349"/>
                  </a:lnTo>
                  <a:lnTo>
                    <a:pt x="13387" y="13407"/>
                  </a:lnTo>
                  <a:lnTo>
                    <a:pt x="13445" y="13426"/>
                  </a:lnTo>
                  <a:lnTo>
                    <a:pt x="13522" y="13426"/>
                  </a:lnTo>
                  <a:lnTo>
                    <a:pt x="13579" y="13387"/>
                  </a:lnTo>
                  <a:lnTo>
                    <a:pt x="13522" y="14060"/>
                  </a:lnTo>
                  <a:lnTo>
                    <a:pt x="13464" y="14751"/>
                  </a:lnTo>
                  <a:lnTo>
                    <a:pt x="13445" y="15443"/>
                  </a:lnTo>
                  <a:lnTo>
                    <a:pt x="13464" y="15788"/>
                  </a:lnTo>
                  <a:lnTo>
                    <a:pt x="13483" y="16115"/>
                  </a:lnTo>
                  <a:lnTo>
                    <a:pt x="12984" y="15270"/>
                  </a:lnTo>
                  <a:lnTo>
                    <a:pt x="12504" y="14425"/>
                  </a:lnTo>
                  <a:lnTo>
                    <a:pt x="12062" y="13541"/>
                  </a:lnTo>
                  <a:lnTo>
                    <a:pt x="11640" y="12638"/>
                  </a:lnTo>
                  <a:lnTo>
                    <a:pt x="11774" y="12542"/>
                  </a:lnTo>
                  <a:lnTo>
                    <a:pt x="11870" y="12408"/>
                  </a:lnTo>
                  <a:lnTo>
                    <a:pt x="11966" y="12254"/>
                  </a:lnTo>
                  <a:lnTo>
                    <a:pt x="12043" y="12101"/>
                  </a:lnTo>
                  <a:lnTo>
                    <a:pt x="12100" y="11928"/>
                  </a:lnTo>
                  <a:lnTo>
                    <a:pt x="12139" y="11755"/>
                  </a:lnTo>
                  <a:lnTo>
                    <a:pt x="12216" y="11428"/>
                  </a:lnTo>
                  <a:lnTo>
                    <a:pt x="12235" y="11255"/>
                  </a:lnTo>
                  <a:lnTo>
                    <a:pt x="12254" y="11063"/>
                  </a:lnTo>
                  <a:lnTo>
                    <a:pt x="12254" y="10890"/>
                  </a:lnTo>
                  <a:lnTo>
                    <a:pt x="12235" y="10718"/>
                  </a:lnTo>
                  <a:lnTo>
                    <a:pt x="12197" y="10545"/>
                  </a:lnTo>
                  <a:lnTo>
                    <a:pt x="12120" y="10391"/>
                  </a:lnTo>
                  <a:lnTo>
                    <a:pt x="12043" y="10218"/>
                  </a:lnTo>
                  <a:lnTo>
                    <a:pt x="11928" y="10084"/>
                  </a:lnTo>
                  <a:lnTo>
                    <a:pt x="11832" y="9988"/>
                  </a:lnTo>
                  <a:lnTo>
                    <a:pt x="11716" y="9892"/>
                  </a:lnTo>
                  <a:lnTo>
                    <a:pt x="11582" y="9834"/>
                  </a:lnTo>
                  <a:lnTo>
                    <a:pt x="11467" y="9776"/>
                  </a:lnTo>
                  <a:lnTo>
                    <a:pt x="11332" y="9757"/>
                  </a:lnTo>
                  <a:lnTo>
                    <a:pt x="11198" y="9738"/>
                  </a:lnTo>
                  <a:lnTo>
                    <a:pt x="10910" y="9738"/>
                  </a:lnTo>
                  <a:lnTo>
                    <a:pt x="10775" y="9776"/>
                  </a:lnTo>
                  <a:lnTo>
                    <a:pt x="10641" y="9815"/>
                  </a:lnTo>
                  <a:lnTo>
                    <a:pt x="10372" y="9911"/>
                  </a:lnTo>
                  <a:lnTo>
                    <a:pt x="10122" y="10045"/>
                  </a:lnTo>
                  <a:lnTo>
                    <a:pt x="9911" y="10218"/>
                  </a:lnTo>
                  <a:lnTo>
                    <a:pt x="9853" y="10276"/>
                  </a:lnTo>
                  <a:lnTo>
                    <a:pt x="9796" y="10353"/>
                  </a:lnTo>
                  <a:lnTo>
                    <a:pt x="9738" y="10333"/>
                  </a:lnTo>
                  <a:lnTo>
                    <a:pt x="9661" y="10353"/>
                  </a:lnTo>
                  <a:lnTo>
                    <a:pt x="9604" y="10372"/>
                  </a:lnTo>
                  <a:lnTo>
                    <a:pt x="9546" y="10391"/>
                  </a:lnTo>
                  <a:lnTo>
                    <a:pt x="9508" y="10429"/>
                  </a:lnTo>
                  <a:lnTo>
                    <a:pt x="9488" y="10487"/>
                  </a:lnTo>
                  <a:lnTo>
                    <a:pt x="9469" y="10564"/>
                  </a:lnTo>
                  <a:lnTo>
                    <a:pt x="9488" y="10622"/>
                  </a:lnTo>
                  <a:lnTo>
                    <a:pt x="9546" y="10775"/>
                  </a:lnTo>
                  <a:lnTo>
                    <a:pt x="9527" y="10890"/>
                  </a:lnTo>
                  <a:lnTo>
                    <a:pt x="9508" y="11025"/>
                  </a:lnTo>
                  <a:lnTo>
                    <a:pt x="9508" y="11275"/>
                  </a:lnTo>
                  <a:lnTo>
                    <a:pt x="9546" y="11505"/>
                  </a:lnTo>
                  <a:lnTo>
                    <a:pt x="9642" y="11736"/>
                  </a:lnTo>
                  <a:lnTo>
                    <a:pt x="9700" y="11851"/>
                  </a:lnTo>
                  <a:lnTo>
                    <a:pt x="9757" y="11947"/>
                  </a:lnTo>
                  <a:lnTo>
                    <a:pt x="9834" y="12043"/>
                  </a:lnTo>
                  <a:lnTo>
                    <a:pt x="9930" y="12120"/>
                  </a:lnTo>
                  <a:lnTo>
                    <a:pt x="10026" y="12197"/>
                  </a:lnTo>
                  <a:lnTo>
                    <a:pt x="10141" y="12273"/>
                  </a:lnTo>
                  <a:lnTo>
                    <a:pt x="10257" y="12331"/>
                  </a:lnTo>
                  <a:lnTo>
                    <a:pt x="10372" y="12369"/>
                  </a:lnTo>
                  <a:lnTo>
                    <a:pt x="10429" y="12369"/>
                  </a:lnTo>
                  <a:lnTo>
                    <a:pt x="10487" y="12350"/>
                  </a:lnTo>
                  <a:lnTo>
                    <a:pt x="10679" y="12542"/>
                  </a:lnTo>
                  <a:lnTo>
                    <a:pt x="10775" y="12619"/>
                  </a:lnTo>
                  <a:lnTo>
                    <a:pt x="10890" y="12677"/>
                  </a:lnTo>
                  <a:lnTo>
                    <a:pt x="10986" y="12734"/>
                  </a:lnTo>
                  <a:lnTo>
                    <a:pt x="11102" y="12754"/>
                  </a:lnTo>
                  <a:lnTo>
                    <a:pt x="11236" y="12773"/>
                  </a:lnTo>
                  <a:lnTo>
                    <a:pt x="11351" y="12754"/>
                  </a:lnTo>
                  <a:lnTo>
                    <a:pt x="11428" y="12734"/>
                  </a:lnTo>
                  <a:lnTo>
                    <a:pt x="11716" y="13445"/>
                  </a:lnTo>
                  <a:lnTo>
                    <a:pt x="12024" y="14117"/>
                  </a:lnTo>
                  <a:lnTo>
                    <a:pt x="12331" y="14790"/>
                  </a:lnTo>
                  <a:lnTo>
                    <a:pt x="12677" y="15462"/>
                  </a:lnTo>
                  <a:lnTo>
                    <a:pt x="13042" y="16115"/>
                  </a:lnTo>
                  <a:lnTo>
                    <a:pt x="13407" y="16749"/>
                  </a:lnTo>
                  <a:lnTo>
                    <a:pt x="13791" y="17402"/>
                  </a:lnTo>
                  <a:lnTo>
                    <a:pt x="14194" y="18016"/>
                  </a:lnTo>
                  <a:lnTo>
                    <a:pt x="13887" y="18074"/>
                  </a:lnTo>
                  <a:lnTo>
                    <a:pt x="13599" y="18093"/>
                  </a:lnTo>
                  <a:lnTo>
                    <a:pt x="13291" y="18093"/>
                  </a:lnTo>
                  <a:lnTo>
                    <a:pt x="12984" y="18055"/>
                  </a:lnTo>
                  <a:lnTo>
                    <a:pt x="12677" y="17997"/>
                  </a:lnTo>
                  <a:lnTo>
                    <a:pt x="12389" y="17939"/>
                  </a:lnTo>
                  <a:lnTo>
                    <a:pt x="12081" y="17843"/>
                  </a:lnTo>
                  <a:lnTo>
                    <a:pt x="11774" y="17747"/>
                  </a:lnTo>
                  <a:lnTo>
                    <a:pt x="11179" y="17517"/>
                  </a:lnTo>
                  <a:lnTo>
                    <a:pt x="10564" y="17286"/>
                  </a:lnTo>
                  <a:lnTo>
                    <a:pt x="9968" y="17056"/>
                  </a:lnTo>
                  <a:lnTo>
                    <a:pt x="9661" y="16960"/>
                  </a:lnTo>
                  <a:lnTo>
                    <a:pt x="9354" y="16864"/>
                  </a:lnTo>
                  <a:lnTo>
                    <a:pt x="9431" y="16576"/>
                  </a:lnTo>
                  <a:lnTo>
                    <a:pt x="9469" y="16307"/>
                  </a:lnTo>
                  <a:lnTo>
                    <a:pt x="9469" y="16057"/>
                  </a:lnTo>
                  <a:lnTo>
                    <a:pt x="9450" y="15846"/>
                  </a:lnTo>
                  <a:lnTo>
                    <a:pt x="9431" y="15750"/>
                  </a:lnTo>
                  <a:lnTo>
                    <a:pt x="9354" y="15673"/>
                  </a:lnTo>
                  <a:lnTo>
                    <a:pt x="9277" y="15635"/>
                  </a:lnTo>
                  <a:lnTo>
                    <a:pt x="9181" y="15615"/>
                  </a:lnTo>
                  <a:lnTo>
                    <a:pt x="9085" y="15615"/>
                  </a:lnTo>
                  <a:lnTo>
                    <a:pt x="8989" y="15654"/>
                  </a:lnTo>
                  <a:lnTo>
                    <a:pt x="8912" y="15711"/>
                  </a:lnTo>
                  <a:lnTo>
                    <a:pt x="8854" y="15788"/>
                  </a:lnTo>
                  <a:lnTo>
                    <a:pt x="8816" y="15904"/>
                  </a:lnTo>
                  <a:lnTo>
                    <a:pt x="8778" y="16000"/>
                  </a:lnTo>
                  <a:lnTo>
                    <a:pt x="8720" y="16096"/>
                  </a:lnTo>
                  <a:lnTo>
                    <a:pt x="8662" y="16192"/>
                  </a:lnTo>
                  <a:lnTo>
                    <a:pt x="8643" y="16230"/>
                  </a:lnTo>
                  <a:lnTo>
                    <a:pt x="8643" y="16268"/>
                  </a:lnTo>
                  <a:lnTo>
                    <a:pt x="8662" y="16345"/>
                  </a:lnTo>
                  <a:lnTo>
                    <a:pt x="8720" y="16403"/>
                  </a:lnTo>
                  <a:lnTo>
                    <a:pt x="8797" y="16422"/>
                  </a:lnTo>
                  <a:lnTo>
                    <a:pt x="8758" y="16557"/>
                  </a:lnTo>
                  <a:lnTo>
                    <a:pt x="8720" y="16672"/>
                  </a:lnTo>
                  <a:lnTo>
                    <a:pt x="8566" y="16557"/>
                  </a:lnTo>
                  <a:lnTo>
                    <a:pt x="8394" y="16461"/>
                  </a:lnTo>
                  <a:lnTo>
                    <a:pt x="8240" y="16403"/>
                  </a:lnTo>
                  <a:lnTo>
                    <a:pt x="8086" y="16384"/>
                  </a:lnTo>
                  <a:lnTo>
                    <a:pt x="7971" y="16422"/>
                  </a:lnTo>
                  <a:lnTo>
                    <a:pt x="7856" y="16480"/>
                  </a:lnTo>
                  <a:lnTo>
                    <a:pt x="7760" y="16576"/>
                  </a:lnTo>
                  <a:lnTo>
                    <a:pt x="7683" y="16691"/>
                  </a:lnTo>
                  <a:lnTo>
                    <a:pt x="7606" y="16710"/>
                  </a:lnTo>
                  <a:lnTo>
                    <a:pt x="7529" y="16768"/>
                  </a:lnTo>
                  <a:lnTo>
                    <a:pt x="7472" y="16864"/>
                  </a:lnTo>
                  <a:lnTo>
                    <a:pt x="7472" y="16960"/>
                  </a:lnTo>
                  <a:lnTo>
                    <a:pt x="7510" y="17190"/>
                  </a:lnTo>
                  <a:lnTo>
                    <a:pt x="7510" y="17440"/>
                  </a:lnTo>
                  <a:lnTo>
                    <a:pt x="7510" y="17555"/>
                  </a:lnTo>
                  <a:lnTo>
                    <a:pt x="7548" y="17671"/>
                  </a:lnTo>
                  <a:lnTo>
                    <a:pt x="7587" y="17767"/>
                  </a:lnTo>
                  <a:lnTo>
                    <a:pt x="7625" y="17863"/>
                  </a:lnTo>
                  <a:lnTo>
                    <a:pt x="7702" y="17920"/>
                  </a:lnTo>
                  <a:lnTo>
                    <a:pt x="7779" y="17978"/>
                  </a:lnTo>
                  <a:lnTo>
                    <a:pt x="7894" y="18036"/>
                  </a:lnTo>
                  <a:lnTo>
                    <a:pt x="7990" y="18074"/>
                  </a:lnTo>
                  <a:lnTo>
                    <a:pt x="8105" y="18093"/>
                  </a:lnTo>
                  <a:lnTo>
                    <a:pt x="8201" y="18093"/>
                  </a:lnTo>
                  <a:lnTo>
                    <a:pt x="8297" y="18112"/>
                  </a:lnTo>
                  <a:lnTo>
                    <a:pt x="8394" y="18132"/>
                  </a:lnTo>
                  <a:lnTo>
                    <a:pt x="8490" y="18132"/>
                  </a:lnTo>
                  <a:lnTo>
                    <a:pt x="8586" y="18112"/>
                  </a:lnTo>
                  <a:lnTo>
                    <a:pt x="8701" y="18074"/>
                  </a:lnTo>
                  <a:lnTo>
                    <a:pt x="8797" y="18036"/>
                  </a:lnTo>
                  <a:lnTo>
                    <a:pt x="8893" y="17959"/>
                  </a:lnTo>
                  <a:lnTo>
                    <a:pt x="9008" y="17882"/>
                  </a:lnTo>
                  <a:lnTo>
                    <a:pt x="9066" y="17824"/>
                  </a:lnTo>
                  <a:lnTo>
                    <a:pt x="9104" y="17767"/>
                  </a:lnTo>
                  <a:lnTo>
                    <a:pt x="9162" y="17632"/>
                  </a:lnTo>
                  <a:lnTo>
                    <a:pt x="9181" y="17498"/>
                  </a:lnTo>
                  <a:lnTo>
                    <a:pt x="9181" y="17363"/>
                  </a:lnTo>
                  <a:lnTo>
                    <a:pt x="9508" y="17440"/>
                  </a:lnTo>
                  <a:lnTo>
                    <a:pt x="9834" y="17555"/>
                  </a:lnTo>
                  <a:lnTo>
                    <a:pt x="10506" y="17805"/>
                  </a:lnTo>
                  <a:lnTo>
                    <a:pt x="11179" y="18055"/>
                  </a:lnTo>
                  <a:lnTo>
                    <a:pt x="11832" y="18285"/>
                  </a:lnTo>
                  <a:lnTo>
                    <a:pt x="12158" y="18381"/>
                  </a:lnTo>
                  <a:lnTo>
                    <a:pt x="12485" y="18458"/>
                  </a:lnTo>
                  <a:lnTo>
                    <a:pt x="12830" y="18516"/>
                  </a:lnTo>
                  <a:lnTo>
                    <a:pt x="13138" y="18554"/>
                  </a:lnTo>
                  <a:lnTo>
                    <a:pt x="13464" y="18554"/>
                  </a:lnTo>
                  <a:lnTo>
                    <a:pt x="13791" y="18516"/>
                  </a:lnTo>
                  <a:lnTo>
                    <a:pt x="14098" y="18458"/>
                  </a:lnTo>
                  <a:lnTo>
                    <a:pt x="14405" y="18343"/>
                  </a:lnTo>
                  <a:lnTo>
                    <a:pt x="14809" y="18938"/>
                  </a:lnTo>
                  <a:lnTo>
                    <a:pt x="15231" y="19534"/>
                  </a:lnTo>
                  <a:lnTo>
                    <a:pt x="16096" y="20705"/>
                  </a:lnTo>
                  <a:lnTo>
                    <a:pt x="16979" y="21858"/>
                  </a:lnTo>
                  <a:lnTo>
                    <a:pt x="17882" y="22991"/>
                  </a:lnTo>
                  <a:lnTo>
                    <a:pt x="18055" y="23586"/>
                  </a:lnTo>
                  <a:lnTo>
                    <a:pt x="18074" y="23644"/>
                  </a:lnTo>
                  <a:lnTo>
                    <a:pt x="18112" y="23682"/>
                  </a:lnTo>
                  <a:lnTo>
                    <a:pt x="18170" y="23702"/>
                  </a:lnTo>
                  <a:lnTo>
                    <a:pt x="18208" y="23721"/>
                  </a:lnTo>
                  <a:lnTo>
                    <a:pt x="18266" y="23702"/>
                  </a:lnTo>
                  <a:lnTo>
                    <a:pt x="18324" y="23682"/>
                  </a:lnTo>
                  <a:lnTo>
                    <a:pt x="18362" y="23644"/>
                  </a:lnTo>
                  <a:lnTo>
                    <a:pt x="18381" y="23606"/>
                  </a:lnTo>
                  <a:lnTo>
                    <a:pt x="20628" y="26314"/>
                  </a:lnTo>
                  <a:lnTo>
                    <a:pt x="20628" y="26314"/>
                  </a:lnTo>
                  <a:lnTo>
                    <a:pt x="20398" y="26275"/>
                  </a:lnTo>
                  <a:lnTo>
                    <a:pt x="20148" y="26237"/>
                  </a:lnTo>
                  <a:lnTo>
                    <a:pt x="19918" y="26160"/>
                  </a:lnTo>
                  <a:lnTo>
                    <a:pt x="19687" y="26083"/>
                  </a:lnTo>
                  <a:lnTo>
                    <a:pt x="19226" y="25891"/>
                  </a:lnTo>
                  <a:lnTo>
                    <a:pt x="18785" y="25661"/>
                  </a:lnTo>
                  <a:lnTo>
                    <a:pt x="18343" y="25392"/>
                  </a:lnTo>
                  <a:lnTo>
                    <a:pt x="17920" y="25142"/>
                  </a:lnTo>
                  <a:lnTo>
                    <a:pt x="17478" y="24892"/>
                  </a:lnTo>
                  <a:lnTo>
                    <a:pt x="17056" y="24662"/>
                  </a:lnTo>
                  <a:lnTo>
                    <a:pt x="15366" y="23855"/>
                  </a:lnTo>
                  <a:lnTo>
                    <a:pt x="14521" y="23433"/>
                  </a:lnTo>
                  <a:lnTo>
                    <a:pt x="13695" y="23010"/>
                  </a:lnTo>
                  <a:lnTo>
                    <a:pt x="13791" y="22914"/>
                  </a:lnTo>
                  <a:lnTo>
                    <a:pt x="13868" y="22818"/>
                  </a:lnTo>
                  <a:lnTo>
                    <a:pt x="13925" y="22703"/>
                  </a:lnTo>
                  <a:lnTo>
                    <a:pt x="13983" y="22607"/>
                  </a:lnTo>
                  <a:lnTo>
                    <a:pt x="14060" y="22376"/>
                  </a:lnTo>
                  <a:lnTo>
                    <a:pt x="14098" y="22127"/>
                  </a:lnTo>
                  <a:lnTo>
                    <a:pt x="14117" y="21877"/>
                  </a:lnTo>
                  <a:lnTo>
                    <a:pt x="14079" y="21627"/>
                  </a:lnTo>
                  <a:lnTo>
                    <a:pt x="14021" y="21378"/>
                  </a:lnTo>
                  <a:lnTo>
                    <a:pt x="13925" y="21128"/>
                  </a:lnTo>
                  <a:lnTo>
                    <a:pt x="13791" y="20917"/>
                  </a:lnTo>
                  <a:lnTo>
                    <a:pt x="13637" y="20725"/>
                  </a:lnTo>
                  <a:lnTo>
                    <a:pt x="13464" y="20571"/>
                  </a:lnTo>
                  <a:lnTo>
                    <a:pt x="13349" y="20494"/>
                  </a:lnTo>
                  <a:lnTo>
                    <a:pt x="13253" y="20436"/>
                  </a:lnTo>
                  <a:lnTo>
                    <a:pt x="13138" y="20398"/>
                  </a:lnTo>
                  <a:lnTo>
                    <a:pt x="13022" y="20360"/>
                  </a:lnTo>
                  <a:lnTo>
                    <a:pt x="12907" y="20340"/>
                  </a:lnTo>
                  <a:lnTo>
                    <a:pt x="12773" y="20321"/>
                  </a:lnTo>
                  <a:lnTo>
                    <a:pt x="12638" y="20340"/>
                  </a:lnTo>
                  <a:lnTo>
                    <a:pt x="12504" y="20360"/>
                  </a:lnTo>
                  <a:lnTo>
                    <a:pt x="12369" y="20398"/>
                  </a:lnTo>
                  <a:lnTo>
                    <a:pt x="12216" y="20436"/>
                  </a:lnTo>
                  <a:lnTo>
                    <a:pt x="12081" y="20513"/>
                  </a:lnTo>
                  <a:lnTo>
                    <a:pt x="11966" y="20571"/>
                  </a:lnTo>
                  <a:lnTo>
                    <a:pt x="11851" y="20667"/>
                  </a:lnTo>
                  <a:lnTo>
                    <a:pt x="11736" y="20763"/>
                  </a:lnTo>
                  <a:lnTo>
                    <a:pt x="11640" y="20859"/>
                  </a:lnTo>
                  <a:lnTo>
                    <a:pt x="11563" y="20974"/>
                  </a:lnTo>
                  <a:lnTo>
                    <a:pt x="11428" y="21205"/>
                  </a:lnTo>
                  <a:lnTo>
                    <a:pt x="11332" y="21454"/>
                  </a:lnTo>
                  <a:lnTo>
                    <a:pt x="11275" y="21723"/>
                  </a:lnTo>
                  <a:lnTo>
                    <a:pt x="11255" y="21992"/>
                  </a:lnTo>
                  <a:lnTo>
                    <a:pt x="11275" y="22261"/>
                  </a:lnTo>
                  <a:lnTo>
                    <a:pt x="11332" y="22511"/>
                  </a:lnTo>
                  <a:lnTo>
                    <a:pt x="11428" y="22741"/>
                  </a:lnTo>
                  <a:lnTo>
                    <a:pt x="11486" y="22837"/>
                  </a:lnTo>
                  <a:lnTo>
                    <a:pt x="11543" y="22933"/>
                  </a:lnTo>
                  <a:lnTo>
                    <a:pt x="11620" y="23029"/>
                  </a:lnTo>
                  <a:lnTo>
                    <a:pt x="11716" y="23106"/>
                  </a:lnTo>
                  <a:lnTo>
                    <a:pt x="11812" y="23164"/>
                  </a:lnTo>
                  <a:lnTo>
                    <a:pt x="11908" y="23221"/>
                  </a:lnTo>
                  <a:lnTo>
                    <a:pt x="12024" y="23279"/>
                  </a:lnTo>
                  <a:lnTo>
                    <a:pt x="12139" y="23298"/>
                  </a:lnTo>
                  <a:lnTo>
                    <a:pt x="12273" y="23317"/>
                  </a:lnTo>
                  <a:lnTo>
                    <a:pt x="12561" y="23317"/>
                  </a:lnTo>
                  <a:lnTo>
                    <a:pt x="12715" y="23279"/>
                  </a:lnTo>
                  <a:lnTo>
                    <a:pt x="12888" y="23433"/>
                  </a:lnTo>
                  <a:lnTo>
                    <a:pt x="13118" y="23567"/>
                  </a:lnTo>
                  <a:lnTo>
                    <a:pt x="13176" y="23586"/>
                  </a:lnTo>
                  <a:lnTo>
                    <a:pt x="13234" y="23606"/>
                  </a:lnTo>
                  <a:lnTo>
                    <a:pt x="13291" y="23606"/>
                  </a:lnTo>
                  <a:lnTo>
                    <a:pt x="13349" y="23586"/>
                  </a:lnTo>
                  <a:lnTo>
                    <a:pt x="13445" y="23529"/>
                  </a:lnTo>
                  <a:lnTo>
                    <a:pt x="13522" y="23433"/>
                  </a:lnTo>
                  <a:lnTo>
                    <a:pt x="14597" y="23990"/>
                  </a:lnTo>
                  <a:lnTo>
                    <a:pt x="15673" y="24528"/>
                  </a:lnTo>
                  <a:lnTo>
                    <a:pt x="16749" y="25046"/>
                  </a:lnTo>
                  <a:lnTo>
                    <a:pt x="17843" y="25565"/>
                  </a:lnTo>
                  <a:lnTo>
                    <a:pt x="18228" y="25757"/>
                  </a:lnTo>
                  <a:lnTo>
                    <a:pt x="18573" y="25968"/>
                  </a:lnTo>
                  <a:lnTo>
                    <a:pt x="18938" y="26179"/>
                  </a:lnTo>
                  <a:lnTo>
                    <a:pt x="19284" y="26352"/>
                  </a:lnTo>
                  <a:lnTo>
                    <a:pt x="19649" y="26487"/>
                  </a:lnTo>
                  <a:lnTo>
                    <a:pt x="19841" y="26544"/>
                  </a:lnTo>
                  <a:lnTo>
                    <a:pt x="20033" y="26602"/>
                  </a:lnTo>
                  <a:lnTo>
                    <a:pt x="20225" y="26621"/>
                  </a:lnTo>
                  <a:lnTo>
                    <a:pt x="20436" y="26640"/>
                  </a:lnTo>
                  <a:lnTo>
                    <a:pt x="20648" y="26621"/>
                  </a:lnTo>
                  <a:lnTo>
                    <a:pt x="20859" y="26602"/>
                  </a:lnTo>
                  <a:lnTo>
                    <a:pt x="21666" y="27581"/>
                  </a:lnTo>
                  <a:lnTo>
                    <a:pt x="22453" y="28561"/>
                  </a:lnTo>
                  <a:lnTo>
                    <a:pt x="23221" y="29560"/>
                  </a:lnTo>
                  <a:lnTo>
                    <a:pt x="23970" y="30559"/>
                  </a:lnTo>
                  <a:lnTo>
                    <a:pt x="24681" y="31577"/>
                  </a:lnTo>
                  <a:lnTo>
                    <a:pt x="25373" y="32633"/>
                  </a:lnTo>
                  <a:lnTo>
                    <a:pt x="26045" y="33689"/>
                  </a:lnTo>
                  <a:lnTo>
                    <a:pt x="26352" y="34227"/>
                  </a:lnTo>
                  <a:lnTo>
                    <a:pt x="26659" y="34784"/>
                  </a:lnTo>
                  <a:lnTo>
                    <a:pt x="26352" y="35380"/>
                  </a:lnTo>
                  <a:lnTo>
                    <a:pt x="26064" y="35994"/>
                  </a:lnTo>
                  <a:lnTo>
                    <a:pt x="25795" y="36609"/>
                  </a:lnTo>
                  <a:lnTo>
                    <a:pt x="25545" y="37223"/>
                  </a:lnTo>
                  <a:lnTo>
                    <a:pt x="25334" y="37838"/>
                  </a:lnTo>
                  <a:lnTo>
                    <a:pt x="25142" y="38472"/>
                  </a:lnTo>
                  <a:lnTo>
                    <a:pt x="24969" y="39125"/>
                  </a:lnTo>
                  <a:lnTo>
                    <a:pt x="24816" y="39759"/>
                  </a:lnTo>
                  <a:lnTo>
                    <a:pt x="24105" y="39528"/>
                  </a:lnTo>
                  <a:lnTo>
                    <a:pt x="23337" y="39298"/>
                  </a:lnTo>
                  <a:lnTo>
                    <a:pt x="22568" y="39067"/>
                  </a:lnTo>
                  <a:lnTo>
                    <a:pt x="21819" y="38798"/>
                  </a:lnTo>
                  <a:lnTo>
                    <a:pt x="21435" y="38645"/>
                  </a:lnTo>
                  <a:lnTo>
                    <a:pt x="21070" y="38472"/>
                  </a:lnTo>
                  <a:lnTo>
                    <a:pt x="20724" y="38299"/>
                  </a:lnTo>
                  <a:lnTo>
                    <a:pt x="20379" y="38107"/>
                  </a:lnTo>
                  <a:lnTo>
                    <a:pt x="20033" y="37915"/>
                  </a:lnTo>
                  <a:lnTo>
                    <a:pt x="19726" y="37684"/>
                  </a:lnTo>
                  <a:lnTo>
                    <a:pt x="19418" y="37435"/>
                  </a:lnTo>
                  <a:lnTo>
                    <a:pt x="19149" y="37166"/>
                  </a:lnTo>
                  <a:lnTo>
                    <a:pt x="19246" y="37127"/>
                  </a:lnTo>
                  <a:lnTo>
                    <a:pt x="19342" y="37051"/>
                  </a:lnTo>
                  <a:lnTo>
                    <a:pt x="19514" y="36897"/>
                  </a:lnTo>
                  <a:lnTo>
                    <a:pt x="19649" y="36724"/>
                  </a:lnTo>
                  <a:lnTo>
                    <a:pt x="19745" y="36532"/>
                  </a:lnTo>
                  <a:lnTo>
                    <a:pt x="19803" y="36321"/>
                  </a:lnTo>
                  <a:lnTo>
                    <a:pt x="19841" y="36090"/>
                  </a:lnTo>
                  <a:lnTo>
                    <a:pt x="19841" y="35860"/>
                  </a:lnTo>
                  <a:lnTo>
                    <a:pt x="19803" y="35629"/>
                  </a:lnTo>
                  <a:lnTo>
                    <a:pt x="19745" y="35399"/>
                  </a:lnTo>
                  <a:lnTo>
                    <a:pt x="19649" y="35168"/>
                  </a:lnTo>
                  <a:lnTo>
                    <a:pt x="19514" y="34957"/>
                  </a:lnTo>
                  <a:lnTo>
                    <a:pt x="19361" y="34746"/>
                  </a:lnTo>
                  <a:lnTo>
                    <a:pt x="19169" y="34573"/>
                  </a:lnTo>
                  <a:lnTo>
                    <a:pt x="18957" y="34419"/>
                  </a:lnTo>
                  <a:lnTo>
                    <a:pt x="18727" y="34304"/>
                  </a:lnTo>
                  <a:lnTo>
                    <a:pt x="18439" y="34227"/>
                  </a:lnTo>
                  <a:lnTo>
                    <a:pt x="18228" y="34189"/>
                  </a:lnTo>
                  <a:lnTo>
                    <a:pt x="18016" y="34170"/>
                  </a:lnTo>
                  <a:lnTo>
                    <a:pt x="17824" y="34170"/>
                  </a:lnTo>
                  <a:lnTo>
                    <a:pt x="17632" y="34189"/>
                  </a:lnTo>
                  <a:lnTo>
                    <a:pt x="17459" y="34208"/>
                  </a:lnTo>
                  <a:lnTo>
                    <a:pt x="17286" y="34266"/>
                  </a:lnTo>
                  <a:lnTo>
                    <a:pt x="17152" y="34342"/>
                  </a:lnTo>
                  <a:lnTo>
                    <a:pt x="16998" y="34419"/>
                  </a:lnTo>
                  <a:lnTo>
                    <a:pt x="16883" y="34515"/>
                  </a:lnTo>
                  <a:lnTo>
                    <a:pt x="16768" y="34611"/>
                  </a:lnTo>
                  <a:lnTo>
                    <a:pt x="16672" y="34727"/>
                  </a:lnTo>
                  <a:lnTo>
                    <a:pt x="16576" y="34842"/>
                  </a:lnTo>
                  <a:lnTo>
                    <a:pt x="16518" y="34976"/>
                  </a:lnTo>
                  <a:lnTo>
                    <a:pt x="16441" y="35091"/>
                  </a:lnTo>
                  <a:lnTo>
                    <a:pt x="16403" y="35245"/>
                  </a:lnTo>
                  <a:lnTo>
                    <a:pt x="16364" y="35380"/>
                  </a:lnTo>
                  <a:lnTo>
                    <a:pt x="16345" y="35514"/>
                  </a:lnTo>
                  <a:lnTo>
                    <a:pt x="16345" y="35648"/>
                  </a:lnTo>
                  <a:lnTo>
                    <a:pt x="16364" y="35802"/>
                  </a:lnTo>
                  <a:lnTo>
                    <a:pt x="16384" y="35937"/>
                  </a:lnTo>
                  <a:lnTo>
                    <a:pt x="16422" y="36052"/>
                  </a:lnTo>
                  <a:lnTo>
                    <a:pt x="16480" y="36186"/>
                  </a:lnTo>
                  <a:lnTo>
                    <a:pt x="16537" y="36302"/>
                  </a:lnTo>
                  <a:lnTo>
                    <a:pt x="16633" y="36417"/>
                  </a:lnTo>
                  <a:lnTo>
                    <a:pt x="16729" y="36513"/>
                  </a:lnTo>
                  <a:lnTo>
                    <a:pt x="16845" y="36609"/>
                  </a:lnTo>
                  <a:lnTo>
                    <a:pt x="16979" y="36686"/>
                  </a:lnTo>
                  <a:lnTo>
                    <a:pt x="17114" y="36762"/>
                  </a:lnTo>
                  <a:lnTo>
                    <a:pt x="17286" y="36801"/>
                  </a:lnTo>
                  <a:lnTo>
                    <a:pt x="17459" y="36839"/>
                  </a:lnTo>
                  <a:lnTo>
                    <a:pt x="17651" y="36859"/>
                  </a:lnTo>
                  <a:lnTo>
                    <a:pt x="17863" y="36859"/>
                  </a:lnTo>
                  <a:lnTo>
                    <a:pt x="17863" y="36955"/>
                  </a:lnTo>
                  <a:lnTo>
                    <a:pt x="17901" y="37031"/>
                  </a:lnTo>
                  <a:lnTo>
                    <a:pt x="17920" y="37127"/>
                  </a:lnTo>
                  <a:lnTo>
                    <a:pt x="17978" y="37185"/>
                  </a:lnTo>
                  <a:lnTo>
                    <a:pt x="18035" y="37262"/>
                  </a:lnTo>
                  <a:lnTo>
                    <a:pt x="18112" y="37300"/>
                  </a:lnTo>
                  <a:lnTo>
                    <a:pt x="18208" y="37319"/>
                  </a:lnTo>
                  <a:lnTo>
                    <a:pt x="18304" y="37319"/>
                  </a:lnTo>
                  <a:lnTo>
                    <a:pt x="18343" y="37300"/>
                  </a:lnTo>
                  <a:lnTo>
                    <a:pt x="18535" y="37319"/>
                  </a:lnTo>
                  <a:lnTo>
                    <a:pt x="18708" y="37300"/>
                  </a:lnTo>
                  <a:lnTo>
                    <a:pt x="18977" y="37588"/>
                  </a:lnTo>
                  <a:lnTo>
                    <a:pt x="19284" y="37857"/>
                  </a:lnTo>
                  <a:lnTo>
                    <a:pt x="19610" y="38126"/>
                  </a:lnTo>
                  <a:lnTo>
                    <a:pt x="19956" y="38376"/>
                  </a:lnTo>
                  <a:lnTo>
                    <a:pt x="20321" y="38587"/>
                  </a:lnTo>
                  <a:lnTo>
                    <a:pt x="20705" y="38798"/>
                  </a:lnTo>
                  <a:lnTo>
                    <a:pt x="21109" y="39010"/>
                  </a:lnTo>
                  <a:lnTo>
                    <a:pt x="21512" y="39183"/>
                  </a:lnTo>
                  <a:lnTo>
                    <a:pt x="21915" y="39336"/>
                  </a:lnTo>
                  <a:lnTo>
                    <a:pt x="22338" y="39490"/>
                  </a:lnTo>
                  <a:lnTo>
                    <a:pt x="22760" y="39624"/>
                  </a:lnTo>
                  <a:lnTo>
                    <a:pt x="23164" y="39740"/>
                  </a:lnTo>
                  <a:lnTo>
                    <a:pt x="23586" y="39836"/>
                  </a:lnTo>
                  <a:lnTo>
                    <a:pt x="23990" y="39932"/>
                  </a:lnTo>
                  <a:lnTo>
                    <a:pt x="24374" y="39989"/>
                  </a:lnTo>
                  <a:lnTo>
                    <a:pt x="24758" y="40047"/>
                  </a:lnTo>
                  <a:lnTo>
                    <a:pt x="24662" y="40681"/>
                  </a:lnTo>
                  <a:lnTo>
                    <a:pt x="24585" y="41334"/>
                  </a:lnTo>
                  <a:lnTo>
                    <a:pt x="24527" y="41968"/>
                  </a:lnTo>
                  <a:lnTo>
                    <a:pt x="24508" y="42601"/>
                  </a:lnTo>
                  <a:lnTo>
                    <a:pt x="24508" y="43255"/>
                  </a:lnTo>
                  <a:lnTo>
                    <a:pt x="24547" y="43888"/>
                  </a:lnTo>
                  <a:lnTo>
                    <a:pt x="24624" y="44522"/>
                  </a:lnTo>
                  <a:lnTo>
                    <a:pt x="24720" y="45175"/>
                  </a:lnTo>
                  <a:lnTo>
                    <a:pt x="24835" y="45809"/>
                  </a:lnTo>
                  <a:lnTo>
                    <a:pt x="25008" y="46443"/>
                  </a:lnTo>
                  <a:lnTo>
                    <a:pt x="25200" y="47058"/>
                  </a:lnTo>
                  <a:lnTo>
                    <a:pt x="25411" y="47691"/>
                  </a:lnTo>
                  <a:lnTo>
                    <a:pt x="25680" y="48306"/>
                  </a:lnTo>
                  <a:lnTo>
                    <a:pt x="25968" y="48921"/>
                  </a:lnTo>
                  <a:lnTo>
                    <a:pt x="26314" y="49535"/>
                  </a:lnTo>
                  <a:lnTo>
                    <a:pt x="26679" y="50131"/>
                  </a:lnTo>
                  <a:lnTo>
                    <a:pt x="26736" y="50649"/>
                  </a:lnTo>
                  <a:lnTo>
                    <a:pt x="26794" y="51149"/>
                  </a:lnTo>
                  <a:lnTo>
                    <a:pt x="26487" y="51629"/>
                  </a:lnTo>
                  <a:lnTo>
                    <a:pt x="26448" y="51706"/>
                  </a:lnTo>
                  <a:lnTo>
                    <a:pt x="26429" y="51763"/>
                  </a:lnTo>
                  <a:lnTo>
                    <a:pt x="26429" y="51821"/>
                  </a:lnTo>
                  <a:lnTo>
                    <a:pt x="26429" y="51879"/>
                  </a:lnTo>
                  <a:lnTo>
                    <a:pt x="26467" y="51994"/>
                  </a:lnTo>
                  <a:lnTo>
                    <a:pt x="26544" y="52090"/>
                  </a:lnTo>
                  <a:lnTo>
                    <a:pt x="26640" y="52147"/>
                  </a:lnTo>
                  <a:lnTo>
                    <a:pt x="26736" y="52167"/>
                  </a:lnTo>
                  <a:lnTo>
                    <a:pt x="26794" y="52147"/>
                  </a:lnTo>
                  <a:lnTo>
                    <a:pt x="26852" y="52128"/>
                  </a:lnTo>
                  <a:lnTo>
                    <a:pt x="26890" y="52109"/>
                  </a:lnTo>
                  <a:lnTo>
                    <a:pt x="26928" y="52051"/>
                  </a:lnTo>
                  <a:lnTo>
                    <a:pt x="27063" y="52762"/>
                  </a:lnTo>
                  <a:lnTo>
                    <a:pt x="27216" y="53492"/>
                  </a:lnTo>
                  <a:lnTo>
                    <a:pt x="27389" y="54183"/>
                  </a:lnTo>
                  <a:lnTo>
                    <a:pt x="27581" y="54894"/>
                  </a:lnTo>
                  <a:lnTo>
                    <a:pt x="27082" y="54356"/>
                  </a:lnTo>
                  <a:lnTo>
                    <a:pt x="26583" y="53857"/>
                  </a:lnTo>
                  <a:lnTo>
                    <a:pt x="26064" y="53357"/>
                  </a:lnTo>
                  <a:lnTo>
                    <a:pt x="25526" y="52858"/>
                  </a:lnTo>
                  <a:lnTo>
                    <a:pt x="24988" y="52397"/>
                  </a:lnTo>
                  <a:lnTo>
                    <a:pt x="24431" y="51936"/>
                  </a:lnTo>
                  <a:lnTo>
                    <a:pt x="23855" y="51494"/>
                  </a:lnTo>
                  <a:lnTo>
                    <a:pt x="23260" y="51053"/>
                  </a:lnTo>
                  <a:lnTo>
                    <a:pt x="22184" y="50265"/>
                  </a:lnTo>
                  <a:lnTo>
                    <a:pt x="21147" y="49458"/>
                  </a:lnTo>
                  <a:lnTo>
                    <a:pt x="21166" y="49401"/>
                  </a:lnTo>
                  <a:lnTo>
                    <a:pt x="21166" y="49324"/>
                  </a:lnTo>
                  <a:lnTo>
                    <a:pt x="21128" y="49247"/>
                  </a:lnTo>
                  <a:lnTo>
                    <a:pt x="21089" y="49190"/>
                  </a:lnTo>
                  <a:lnTo>
                    <a:pt x="20705" y="48786"/>
                  </a:lnTo>
                  <a:lnTo>
                    <a:pt x="20360" y="48364"/>
                  </a:lnTo>
                  <a:lnTo>
                    <a:pt x="20033" y="47922"/>
                  </a:lnTo>
                  <a:lnTo>
                    <a:pt x="19726" y="47461"/>
                  </a:lnTo>
                  <a:lnTo>
                    <a:pt x="19457" y="47000"/>
                  </a:lnTo>
                  <a:lnTo>
                    <a:pt x="19188" y="46520"/>
                  </a:lnTo>
                  <a:lnTo>
                    <a:pt x="18938" y="46040"/>
                  </a:lnTo>
                  <a:lnTo>
                    <a:pt x="18708" y="45540"/>
                  </a:lnTo>
                  <a:lnTo>
                    <a:pt x="18247" y="44522"/>
                  </a:lnTo>
                  <a:lnTo>
                    <a:pt x="17824" y="43504"/>
                  </a:lnTo>
                  <a:lnTo>
                    <a:pt x="17402" y="42486"/>
                  </a:lnTo>
                  <a:lnTo>
                    <a:pt x="16979" y="41487"/>
                  </a:lnTo>
                  <a:lnTo>
                    <a:pt x="16806" y="41142"/>
                  </a:lnTo>
                  <a:lnTo>
                    <a:pt x="16633" y="40796"/>
                  </a:lnTo>
                  <a:lnTo>
                    <a:pt x="16441" y="40469"/>
                  </a:lnTo>
                  <a:lnTo>
                    <a:pt x="16249" y="40162"/>
                  </a:lnTo>
                  <a:lnTo>
                    <a:pt x="15827" y="39548"/>
                  </a:lnTo>
                  <a:lnTo>
                    <a:pt x="15385" y="38952"/>
                  </a:lnTo>
                  <a:lnTo>
                    <a:pt x="14905" y="38376"/>
                  </a:lnTo>
                  <a:lnTo>
                    <a:pt x="14386" y="37838"/>
                  </a:lnTo>
                  <a:lnTo>
                    <a:pt x="13868" y="37281"/>
                  </a:lnTo>
                  <a:lnTo>
                    <a:pt x="13330" y="36762"/>
                  </a:lnTo>
                  <a:lnTo>
                    <a:pt x="12657" y="36129"/>
                  </a:lnTo>
                  <a:lnTo>
                    <a:pt x="11966" y="35552"/>
                  </a:lnTo>
                  <a:lnTo>
                    <a:pt x="11236" y="34995"/>
                  </a:lnTo>
                  <a:lnTo>
                    <a:pt x="10487" y="34458"/>
                  </a:lnTo>
                  <a:lnTo>
                    <a:pt x="9719" y="33977"/>
                  </a:lnTo>
                  <a:lnTo>
                    <a:pt x="8931" y="33516"/>
                  </a:lnTo>
                  <a:lnTo>
                    <a:pt x="8125" y="33094"/>
                  </a:lnTo>
                  <a:lnTo>
                    <a:pt x="7318" y="32710"/>
                  </a:lnTo>
                  <a:lnTo>
                    <a:pt x="6473" y="32345"/>
                  </a:lnTo>
                  <a:lnTo>
                    <a:pt x="5628" y="32018"/>
                  </a:lnTo>
                  <a:lnTo>
                    <a:pt x="4763" y="31730"/>
                  </a:lnTo>
                  <a:lnTo>
                    <a:pt x="3880" y="31481"/>
                  </a:lnTo>
                  <a:lnTo>
                    <a:pt x="2996" y="31269"/>
                  </a:lnTo>
                  <a:lnTo>
                    <a:pt x="2113" y="31077"/>
                  </a:lnTo>
                  <a:lnTo>
                    <a:pt x="1210" y="30943"/>
                  </a:lnTo>
                  <a:lnTo>
                    <a:pt x="307" y="30827"/>
                  </a:lnTo>
                  <a:lnTo>
                    <a:pt x="211" y="30827"/>
                  </a:lnTo>
                  <a:lnTo>
                    <a:pt x="134" y="30866"/>
                  </a:lnTo>
                  <a:lnTo>
                    <a:pt x="77" y="30904"/>
                  </a:lnTo>
                  <a:lnTo>
                    <a:pt x="19" y="30962"/>
                  </a:lnTo>
                  <a:lnTo>
                    <a:pt x="0" y="31039"/>
                  </a:lnTo>
                  <a:lnTo>
                    <a:pt x="0" y="31116"/>
                  </a:lnTo>
                  <a:lnTo>
                    <a:pt x="19" y="31192"/>
                  </a:lnTo>
                  <a:lnTo>
                    <a:pt x="77" y="31269"/>
                  </a:lnTo>
                  <a:lnTo>
                    <a:pt x="423" y="31615"/>
                  </a:lnTo>
                  <a:lnTo>
                    <a:pt x="749" y="31961"/>
                  </a:lnTo>
                  <a:lnTo>
                    <a:pt x="1076" y="32326"/>
                  </a:lnTo>
                  <a:lnTo>
                    <a:pt x="1364" y="32691"/>
                  </a:lnTo>
                  <a:lnTo>
                    <a:pt x="1671" y="33056"/>
                  </a:lnTo>
                  <a:lnTo>
                    <a:pt x="1940" y="33440"/>
                  </a:lnTo>
                  <a:lnTo>
                    <a:pt x="2478" y="34227"/>
                  </a:lnTo>
                  <a:lnTo>
                    <a:pt x="2996" y="35034"/>
                  </a:lnTo>
                  <a:lnTo>
                    <a:pt x="3476" y="35860"/>
                  </a:lnTo>
                  <a:lnTo>
                    <a:pt x="3937" y="36686"/>
                  </a:lnTo>
                  <a:lnTo>
                    <a:pt x="4398" y="37531"/>
                  </a:lnTo>
                  <a:lnTo>
                    <a:pt x="5301" y="39221"/>
                  </a:lnTo>
                  <a:lnTo>
                    <a:pt x="5781" y="40047"/>
                  </a:lnTo>
                  <a:lnTo>
                    <a:pt x="6262" y="40873"/>
                  </a:lnTo>
                  <a:lnTo>
                    <a:pt x="6780" y="41680"/>
                  </a:lnTo>
                  <a:lnTo>
                    <a:pt x="7318" y="42467"/>
                  </a:lnTo>
                  <a:lnTo>
                    <a:pt x="7606" y="42851"/>
                  </a:lnTo>
                  <a:lnTo>
                    <a:pt x="7894" y="43216"/>
                  </a:lnTo>
                  <a:lnTo>
                    <a:pt x="8201" y="43600"/>
                  </a:lnTo>
                  <a:lnTo>
                    <a:pt x="8528" y="43946"/>
                  </a:lnTo>
                  <a:lnTo>
                    <a:pt x="8835" y="44272"/>
                  </a:lnTo>
                  <a:lnTo>
                    <a:pt x="9143" y="44580"/>
                  </a:lnTo>
                  <a:lnTo>
                    <a:pt x="9469" y="44849"/>
                  </a:lnTo>
                  <a:lnTo>
                    <a:pt x="9796" y="45118"/>
                  </a:lnTo>
                  <a:lnTo>
                    <a:pt x="10141" y="45367"/>
                  </a:lnTo>
                  <a:lnTo>
                    <a:pt x="10506" y="45617"/>
                  </a:lnTo>
                  <a:lnTo>
                    <a:pt x="10852" y="45828"/>
                  </a:lnTo>
                  <a:lnTo>
                    <a:pt x="11236" y="46040"/>
                  </a:lnTo>
                  <a:lnTo>
                    <a:pt x="11601" y="46232"/>
                  </a:lnTo>
                  <a:lnTo>
                    <a:pt x="11985" y="46424"/>
                  </a:lnTo>
                  <a:lnTo>
                    <a:pt x="12754" y="46769"/>
                  </a:lnTo>
                  <a:lnTo>
                    <a:pt x="13541" y="47077"/>
                  </a:lnTo>
                  <a:lnTo>
                    <a:pt x="14348" y="47384"/>
                  </a:lnTo>
                  <a:lnTo>
                    <a:pt x="15980" y="47922"/>
                  </a:lnTo>
                  <a:lnTo>
                    <a:pt x="16806" y="48210"/>
                  </a:lnTo>
                  <a:lnTo>
                    <a:pt x="17613" y="48498"/>
                  </a:lnTo>
                  <a:lnTo>
                    <a:pt x="18420" y="48786"/>
                  </a:lnTo>
                  <a:lnTo>
                    <a:pt x="19207" y="49113"/>
                  </a:lnTo>
                  <a:lnTo>
                    <a:pt x="19975" y="49478"/>
                  </a:lnTo>
                  <a:lnTo>
                    <a:pt x="20340" y="49689"/>
                  </a:lnTo>
                  <a:lnTo>
                    <a:pt x="20724" y="49881"/>
                  </a:lnTo>
                  <a:lnTo>
                    <a:pt x="21109" y="50227"/>
                  </a:lnTo>
                  <a:lnTo>
                    <a:pt x="22511" y="51341"/>
                  </a:lnTo>
                  <a:lnTo>
                    <a:pt x="23855" y="52455"/>
                  </a:lnTo>
                  <a:lnTo>
                    <a:pt x="24489" y="53012"/>
                  </a:lnTo>
                  <a:lnTo>
                    <a:pt x="25123" y="53588"/>
                  </a:lnTo>
                  <a:lnTo>
                    <a:pt x="25757" y="54164"/>
                  </a:lnTo>
                  <a:lnTo>
                    <a:pt x="26352" y="54760"/>
                  </a:lnTo>
                  <a:lnTo>
                    <a:pt x="26948" y="55374"/>
                  </a:lnTo>
                  <a:lnTo>
                    <a:pt x="27543" y="55989"/>
                  </a:lnTo>
                  <a:lnTo>
                    <a:pt x="28100" y="56623"/>
                  </a:lnTo>
                  <a:lnTo>
                    <a:pt x="28657" y="57276"/>
                  </a:lnTo>
                  <a:lnTo>
                    <a:pt x="29195" y="57948"/>
                  </a:lnTo>
                  <a:lnTo>
                    <a:pt x="29733" y="58659"/>
                  </a:lnTo>
                  <a:lnTo>
                    <a:pt x="30251" y="59389"/>
                  </a:lnTo>
                  <a:lnTo>
                    <a:pt x="30770" y="60138"/>
                  </a:lnTo>
                  <a:lnTo>
                    <a:pt x="31192" y="60829"/>
                  </a:lnTo>
                  <a:lnTo>
                    <a:pt x="31615" y="61540"/>
                  </a:lnTo>
                  <a:lnTo>
                    <a:pt x="32037" y="62250"/>
                  </a:lnTo>
                  <a:lnTo>
                    <a:pt x="32422" y="62961"/>
                  </a:lnTo>
                  <a:lnTo>
                    <a:pt x="32806" y="63672"/>
                  </a:lnTo>
                  <a:lnTo>
                    <a:pt x="33190" y="64402"/>
                  </a:lnTo>
                  <a:lnTo>
                    <a:pt x="33536" y="65131"/>
                  </a:lnTo>
                  <a:lnTo>
                    <a:pt x="33901" y="65861"/>
                  </a:lnTo>
                  <a:lnTo>
                    <a:pt x="33901" y="65861"/>
                  </a:lnTo>
                  <a:lnTo>
                    <a:pt x="33536" y="65516"/>
                  </a:lnTo>
                  <a:lnTo>
                    <a:pt x="33151" y="65170"/>
                  </a:lnTo>
                  <a:lnTo>
                    <a:pt x="32767" y="64824"/>
                  </a:lnTo>
                  <a:lnTo>
                    <a:pt x="32383" y="64517"/>
                  </a:lnTo>
                  <a:lnTo>
                    <a:pt x="31980" y="64210"/>
                  </a:lnTo>
                  <a:lnTo>
                    <a:pt x="31557" y="63902"/>
                  </a:lnTo>
                  <a:lnTo>
                    <a:pt x="31154" y="63614"/>
                  </a:lnTo>
                  <a:lnTo>
                    <a:pt x="30712" y="63345"/>
                  </a:lnTo>
                  <a:lnTo>
                    <a:pt x="30693" y="63288"/>
                  </a:lnTo>
                  <a:lnTo>
                    <a:pt x="30655" y="63230"/>
                  </a:lnTo>
                  <a:lnTo>
                    <a:pt x="29598" y="62135"/>
                  </a:lnTo>
                  <a:lnTo>
                    <a:pt x="28503" y="60944"/>
                  </a:lnTo>
                  <a:lnTo>
                    <a:pt x="27370" y="59696"/>
                  </a:lnTo>
                  <a:lnTo>
                    <a:pt x="26179" y="58447"/>
                  </a:lnTo>
                  <a:lnTo>
                    <a:pt x="25565" y="57814"/>
                  </a:lnTo>
                  <a:lnTo>
                    <a:pt x="24931" y="57199"/>
                  </a:lnTo>
                  <a:lnTo>
                    <a:pt x="24297" y="56584"/>
                  </a:lnTo>
                  <a:lnTo>
                    <a:pt x="23663" y="55970"/>
                  </a:lnTo>
                  <a:lnTo>
                    <a:pt x="23010" y="55393"/>
                  </a:lnTo>
                  <a:lnTo>
                    <a:pt x="22338" y="54836"/>
                  </a:lnTo>
                  <a:lnTo>
                    <a:pt x="21666" y="54299"/>
                  </a:lnTo>
                  <a:lnTo>
                    <a:pt x="20974" y="53799"/>
                  </a:lnTo>
                  <a:lnTo>
                    <a:pt x="20283" y="53319"/>
                  </a:lnTo>
                  <a:lnTo>
                    <a:pt x="19572" y="52877"/>
                  </a:lnTo>
                  <a:lnTo>
                    <a:pt x="18861" y="52493"/>
                  </a:lnTo>
                  <a:lnTo>
                    <a:pt x="18151" y="52128"/>
                  </a:lnTo>
                  <a:lnTo>
                    <a:pt x="17786" y="51975"/>
                  </a:lnTo>
                  <a:lnTo>
                    <a:pt x="17421" y="51821"/>
                  </a:lnTo>
                  <a:lnTo>
                    <a:pt x="17037" y="51686"/>
                  </a:lnTo>
                  <a:lnTo>
                    <a:pt x="16672" y="51571"/>
                  </a:lnTo>
                  <a:lnTo>
                    <a:pt x="16307" y="51475"/>
                  </a:lnTo>
                  <a:lnTo>
                    <a:pt x="15923" y="51379"/>
                  </a:lnTo>
                  <a:lnTo>
                    <a:pt x="15558" y="51302"/>
                  </a:lnTo>
                  <a:lnTo>
                    <a:pt x="15174" y="51245"/>
                  </a:lnTo>
                  <a:lnTo>
                    <a:pt x="14789" y="51206"/>
                  </a:lnTo>
                  <a:lnTo>
                    <a:pt x="14425" y="51168"/>
                  </a:lnTo>
                  <a:lnTo>
                    <a:pt x="13656" y="51168"/>
                  </a:lnTo>
                  <a:lnTo>
                    <a:pt x="13272" y="51187"/>
                  </a:lnTo>
                  <a:lnTo>
                    <a:pt x="12869" y="51225"/>
                  </a:lnTo>
                  <a:lnTo>
                    <a:pt x="12485" y="51302"/>
                  </a:lnTo>
                  <a:lnTo>
                    <a:pt x="12100" y="51379"/>
                  </a:lnTo>
                  <a:lnTo>
                    <a:pt x="11697" y="51475"/>
                  </a:lnTo>
                  <a:lnTo>
                    <a:pt x="11313" y="51590"/>
                  </a:lnTo>
                  <a:lnTo>
                    <a:pt x="10910" y="51744"/>
                  </a:lnTo>
                  <a:lnTo>
                    <a:pt x="10526" y="51898"/>
                  </a:lnTo>
                  <a:lnTo>
                    <a:pt x="10122" y="52090"/>
                  </a:lnTo>
                  <a:lnTo>
                    <a:pt x="9719" y="52282"/>
                  </a:lnTo>
                  <a:lnTo>
                    <a:pt x="9315" y="52512"/>
                  </a:lnTo>
                  <a:lnTo>
                    <a:pt x="8931" y="52781"/>
                  </a:lnTo>
                  <a:lnTo>
                    <a:pt x="8893" y="52743"/>
                  </a:lnTo>
                  <a:lnTo>
                    <a:pt x="8854" y="52724"/>
                  </a:lnTo>
                  <a:lnTo>
                    <a:pt x="8797" y="52704"/>
                  </a:lnTo>
                  <a:lnTo>
                    <a:pt x="8758" y="52724"/>
                  </a:lnTo>
                  <a:lnTo>
                    <a:pt x="8720" y="52743"/>
                  </a:lnTo>
                  <a:lnTo>
                    <a:pt x="8701" y="52781"/>
                  </a:lnTo>
                  <a:lnTo>
                    <a:pt x="8682" y="52820"/>
                  </a:lnTo>
                  <a:lnTo>
                    <a:pt x="8682" y="52877"/>
                  </a:lnTo>
                  <a:lnTo>
                    <a:pt x="8701" y="52916"/>
                  </a:lnTo>
                  <a:lnTo>
                    <a:pt x="8374" y="53127"/>
                  </a:lnTo>
                  <a:lnTo>
                    <a:pt x="8336" y="53185"/>
                  </a:lnTo>
                  <a:lnTo>
                    <a:pt x="8297" y="53223"/>
                  </a:lnTo>
                  <a:lnTo>
                    <a:pt x="8278" y="53281"/>
                  </a:lnTo>
                  <a:lnTo>
                    <a:pt x="8259" y="53319"/>
                  </a:lnTo>
                  <a:lnTo>
                    <a:pt x="8278" y="53434"/>
                  </a:lnTo>
                  <a:lnTo>
                    <a:pt x="8317" y="53530"/>
                  </a:lnTo>
                  <a:lnTo>
                    <a:pt x="8394" y="53607"/>
                  </a:lnTo>
                  <a:lnTo>
                    <a:pt x="8470" y="53646"/>
                  </a:lnTo>
                  <a:lnTo>
                    <a:pt x="8528" y="53665"/>
                  </a:lnTo>
                  <a:lnTo>
                    <a:pt x="8586" y="53646"/>
                  </a:lnTo>
                  <a:lnTo>
                    <a:pt x="8624" y="53626"/>
                  </a:lnTo>
                  <a:lnTo>
                    <a:pt x="8682" y="53607"/>
                  </a:lnTo>
                  <a:lnTo>
                    <a:pt x="9066" y="53338"/>
                  </a:lnTo>
                  <a:lnTo>
                    <a:pt x="10141" y="54471"/>
                  </a:lnTo>
                  <a:lnTo>
                    <a:pt x="11236" y="55585"/>
                  </a:lnTo>
                  <a:lnTo>
                    <a:pt x="11793" y="56123"/>
                  </a:lnTo>
                  <a:lnTo>
                    <a:pt x="12369" y="56661"/>
                  </a:lnTo>
                  <a:lnTo>
                    <a:pt x="12946" y="57180"/>
                  </a:lnTo>
                  <a:lnTo>
                    <a:pt x="13522" y="57698"/>
                  </a:lnTo>
                  <a:lnTo>
                    <a:pt x="14117" y="58198"/>
                  </a:lnTo>
                  <a:lnTo>
                    <a:pt x="14713" y="58697"/>
                  </a:lnTo>
                  <a:lnTo>
                    <a:pt x="15327" y="59177"/>
                  </a:lnTo>
                  <a:lnTo>
                    <a:pt x="15961" y="59638"/>
                  </a:lnTo>
                  <a:lnTo>
                    <a:pt x="16576" y="60099"/>
                  </a:lnTo>
                  <a:lnTo>
                    <a:pt x="17229" y="60541"/>
                  </a:lnTo>
                  <a:lnTo>
                    <a:pt x="17863" y="60963"/>
                  </a:lnTo>
                  <a:lnTo>
                    <a:pt x="18535" y="61386"/>
                  </a:lnTo>
                  <a:lnTo>
                    <a:pt x="18881" y="61578"/>
                  </a:lnTo>
                  <a:lnTo>
                    <a:pt x="19226" y="61770"/>
                  </a:lnTo>
                  <a:lnTo>
                    <a:pt x="19591" y="61924"/>
                  </a:lnTo>
                  <a:lnTo>
                    <a:pt x="19956" y="62078"/>
                  </a:lnTo>
                  <a:lnTo>
                    <a:pt x="20302" y="62212"/>
                  </a:lnTo>
                  <a:lnTo>
                    <a:pt x="20667" y="62308"/>
                  </a:lnTo>
                  <a:lnTo>
                    <a:pt x="21032" y="62404"/>
                  </a:lnTo>
                  <a:lnTo>
                    <a:pt x="21397" y="62500"/>
                  </a:lnTo>
                  <a:lnTo>
                    <a:pt x="22127" y="62635"/>
                  </a:lnTo>
                  <a:lnTo>
                    <a:pt x="22876" y="62731"/>
                  </a:lnTo>
                  <a:lnTo>
                    <a:pt x="23625" y="62788"/>
                  </a:lnTo>
                  <a:lnTo>
                    <a:pt x="24374" y="62827"/>
                  </a:lnTo>
                  <a:lnTo>
                    <a:pt x="25872" y="62903"/>
                  </a:lnTo>
                  <a:lnTo>
                    <a:pt x="26621" y="62961"/>
                  </a:lnTo>
                  <a:lnTo>
                    <a:pt x="27370" y="63019"/>
                  </a:lnTo>
                  <a:lnTo>
                    <a:pt x="28100" y="63115"/>
                  </a:lnTo>
                  <a:lnTo>
                    <a:pt x="28484" y="63172"/>
                  </a:lnTo>
                  <a:lnTo>
                    <a:pt x="28849" y="63249"/>
                  </a:lnTo>
                  <a:lnTo>
                    <a:pt x="29214" y="63345"/>
                  </a:lnTo>
                  <a:lnTo>
                    <a:pt x="29598" y="63441"/>
                  </a:lnTo>
                  <a:lnTo>
                    <a:pt x="29963" y="63556"/>
                  </a:lnTo>
                  <a:lnTo>
                    <a:pt x="30328" y="63691"/>
                  </a:lnTo>
                  <a:lnTo>
                    <a:pt x="30424" y="63710"/>
                  </a:lnTo>
                  <a:lnTo>
                    <a:pt x="30501" y="63710"/>
                  </a:lnTo>
                  <a:lnTo>
                    <a:pt x="31000" y="64037"/>
                  </a:lnTo>
                  <a:lnTo>
                    <a:pt x="31519" y="64382"/>
                  </a:lnTo>
                  <a:lnTo>
                    <a:pt x="31999" y="64728"/>
                  </a:lnTo>
                  <a:lnTo>
                    <a:pt x="32498" y="65112"/>
                  </a:lnTo>
                  <a:lnTo>
                    <a:pt x="32959" y="65496"/>
                  </a:lnTo>
                  <a:lnTo>
                    <a:pt x="33420" y="65900"/>
                  </a:lnTo>
                  <a:lnTo>
                    <a:pt x="33881" y="66322"/>
                  </a:lnTo>
                  <a:lnTo>
                    <a:pt x="34304" y="66764"/>
                  </a:lnTo>
                  <a:lnTo>
                    <a:pt x="34688" y="67628"/>
                  </a:lnTo>
                  <a:lnTo>
                    <a:pt x="35053" y="68473"/>
                  </a:lnTo>
                  <a:lnTo>
                    <a:pt x="35399" y="69338"/>
                  </a:lnTo>
                  <a:lnTo>
                    <a:pt x="35725" y="70202"/>
                  </a:lnTo>
                  <a:lnTo>
                    <a:pt x="36378" y="71950"/>
                  </a:lnTo>
                  <a:lnTo>
                    <a:pt x="36993" y="73698"/>
                  </a:lnTo>
                  <a:lnTo>
                    <a:pt x="37051" y="73794"/>
                  </a:lnTo>
                  <a:lnTo>
                    <a:pt x="37127" y="73832"/>
                  </a:lnTo>
                  <a:lnTo>
                    <a:pt x="37204" y="73851"/>
                  </a:lnTo>
                  <a:lnTo>
                    <a:pt x="37300" y="73851"/>
                  </a:lnTo>
                  <a:lnTo>
                    <a:pt x="37377" y="73813"/>
                  </a:lnTo>
                  <a:lnTo>
                    <a:pt x="37435" y="73736"/>
                  </a:lnTo>
                  <a:lnTo>
                    <a:pt x="37454" y="73659"/>
                  </a:lnTo>
                  <a:lnTo>
                    <a:pt x="37454" y="73563"/>
                  </a:lnTo>
                  <a:lnTo>
                    <a:pt x="37051" y="72353"/>
                  </a:lnTo>
                  <a:lnTo>
                    <a:pt x="36647" y="71143"/>
                  </a:lnTo>
                  <a:lnTo>
                    <a:pt x="36205" y="69952"/>
                  </a:lnTo>
                  <a:lnTo>
                    <a:pt x="35764" y="68742"/>
                  </a:lnTo>
                  <a:lnTo>
                    <a:pt x="35283" y="67552"/>
                  </a:lnTo>
                  <a:lnTo>
                    <a:pt x="34765" y="66361"/>
                  </a:lnTo>
                  <a:lnTo>
                    <a:pt x="34246" y="65170"/>
                  </a:lnTo>
                  <a:lnTo>
                    <a:pt x="33670" y="63998"/>
                  </a:lnTo>
                  <a:lnTo>
                    <a:pt x="33094" y="62846"/>
                  </a:lnTo>
                  <a:lnTo>
                    <a:pt x="32460" y="61713"/>
                  </a:lnTo>
                  <a:lnTo>
                    <a:pt x="31807" y="60599"/>
                  </a:lnTo>
                  <a:lnTo>
                    <a:pt x="31135" y="59504"/>
                  </a:lnTo>
                  <a:lnTo>
                    <a:pt x="30405" y="58428"/>
                  </a:lnTo>
                  <a:lnTo>
                    <a:pt x="30040" y="57910"/>
                  </a:lnTo>
                  <a:lnTo>
                    <a:pt x="29656" y="57391"/>
                  </a:lnTo>
                  <a:lnTo>
                    <a:pt x="29272" y="56872"/>
                  </a:lnTo>
                  <a:lnTo>
                    <a:pt x="28868" y="56373"/>
                  </a:lnTo>
                  <a:lnTo>
                    <a:pt x="28465" y="55874"/>
                  </a:lnTo>
                  <a:lnTo>
                    <a:pt x="28042" y="55393"/>
                  </a:lnTo>
                  <a:lnTo>
                    <a:pt x="27812" y="54433"/>
                  </a:lnTo>
                  <a:lnTo>
                    <a:pt x="27601" y="53473"/>
                  </a:lnTo>
                  <a:lnTo>
                    <a:pt x="27409" y="52512"/>
                  </a:lnTo>
                  <a:lnTo>
                    <a:pt x="27255" y="51571"/>
                  </a:lnTo>
                  <a:lnTo>
                    <a:pt x="27601" y="51014"/>
                  </a:lnTo>
                  <a:lnTo>
                    <a:pt x="27927" y="50457"/>
                  </a:lnTo>
                  <a:lnTo>
                    <a:pt x="28234" y="49900"/>
                  </a:lnTo>
                  <a:lnTo>
                    <a:pt x="28523" y="49324"/>
                  </a:lnTo>
                  <a:lnTo>
                    <a:pt x="28791" y="48748"/>
                  </a:lnTo>
                  <a:lnTo>
                    <a:pt x="29060" y="48172"/>
                  </a:lnTo>
                  <a:lnTo>
                    <a:pt x="29310" y="47595"/>
                  </a:lnTo>
                  <a:lnTo>
                    <a:pt x="29541" y="47000"/>
                  </a:lnTo>
                  <a:lnTo>
                    <a:pt x="29982" y="45828"/>
                  </a:lnTo>
                  <a:lnTo>
                    <a:pt x="30405" y="44618"/>
                  </a:lnTo>
                  <a:lnTo>
                    <a:pt x="31192" y="42217"/>
                  </a:lnTo>
                  <a:lnTo>
                    <a:pt x="32018" y="43831"/>
                  </a:lnTo>
                  <a:lnTo>
                    <a:pt x="32806" y="45444"/>
                  </a:lnTo>
                  <a:lnTo>
                    <a:pt x="33593" y="47077"/>
                  </a:lnTo>
                  <a:lnTo>
                    <a:pt x="34342" y="48729"/>
                  </a:lnTo>
                  <a:lnTo>
                    <a:pt x="34688" y="49574"/>
                  </a:lnTo>
                  <a:lnTo>
                    <a:pt x="35034" y="50400"/>
                  </a:lnTo>
                  <a:lnTo>
                    <a:pt x="35360" y="51245"/>
                  </a:lnTo>
                  <a:lnTo>
                    <a:pt x="35687" y="52090"/>
                  </a:lnTo>
                  <a:lnTo>
                    <a:pt x="35975" y="52954"/>
                  </a:lnTo>
                  <a:lnTo>
                    <a:pt x="36263" y="53799"/>
                  </a:lnTo>
                  <a:lnTo>
                    <a:pt x="36532" y="54683"/>
                  </a:lnTo>
                  <a:lnTo>
                    <a:pt x="36782" y="55547"/>
                  </a:lnTo>
                  <a:lnTo>
                    <a:pt x="36878" y="55950"/>
                  </a:lnTo>
                  <a:lnTo>
                    <a:pt x="36474" y="55682"/>
                  </a:lnTo>
                  <a:lnTo>
                    <a:pt x="36071" y="55374"/>
                  </a:lnTo>
                  <a:lnTo>
                    <a:pt x="35706" y="55048"/>
                  </a:lnTo>
                  <a:lnTo>
                    <a:pt x="35322" y="54721"/>
                  </a:lnTo>
                  <a:lnTo>
                    <a:pt x="34611" y="54030"/>
                  </a:lnTo>
                  <a:lnTo>
                    <a:pt x="33920" y="53319"/>
                  </a:lnTo>
                  <a:lnTo>
                    <a:pt x="33209" y="52608"/>
                  </a:lnTo>
                  <a:lnTo>
                    <a:pt x="32518" y="51898"/>
                  </a:lnTo>
                  <a:lnTo>
                    <a:pt x="32153" y="51552"/>
                  </a:lnTo>
                  <a:lnTo>
                    <a:pt x="31788" y="51206"/>
                  </a:lnTo>
                  <a:lnTo>
                    <a:pt x="31404" y="50899"/>
                  </a:lnTo>
                  <a:lnTo>
                    <a:pt x="31000" y="50592"/>
                  </a:lnTo>
                  <a:lnTo>
                    <a:pt x="30943" y="50553"/>
                  </a:lnTo>
                  <a:lnTo>
                    <a:pt x="30847" y="50553"/>
                  </a:lnTo>
                  <a:lnTo>
                    <a:pt x="30789" y="50592"/>
                  </a:lnTo>
                  <a:lnTo>
                    <a:pt x="30770" y="50630"/>
                  </a:lnTo>
                  <a:lnTo>
                    <a:pt x="30751" y="50668"/>
                  </a:lnTo>
                  <a:lnTo>
                    <a:pt x="30751" y="50726"/>
                  </a:lnTo>
                  <a:lnTo>
                    <a:pt x="30693" y="50688"/>
                  </a:lnTo>
                  <a:lnTo>
                    <a:pt x="30520" y="50688"/>
                  </a:lnTo>
                  <a:lnTo>
                    <a:pt x="30424" y="50726"/>
                  </a:lnTo>
                  <a:lnTo>
                    <a:pt x="30328" y="50784"/>
                  </a:lnTo>
                  <a:lnTo>
                    <a:pt x="30251" y="50880"/>
                  </a:lnTo>
                  <a:lnTo>
                    <a:pt x="30213" y="50995"/>
                  </a:lnTo>
                  <a:lnTo>
                    <a:pt x="30213" y="51053"/>
                  </a:lnTo>
                  <a:lnTo>
                    <a:pt x="30232" y="51110"/>
                  </a:lnTo>
                  <a:lnTo>
                    <a:pt x="30251" y="51168"/>
                  </a:lnTo>
                  <a:lnTo>
                    <a:pt x="30290" y="51225"/>
                  </a:lnTo>
                  <a:lnTo>
                    <a:pt x="30347" y="51283"/>
                  </a:lnTo>
                  <a:lnTo>
                    <a:pt x="30482" y="51456"/>
                  </a:lnTo>
                  <a:lnTo>
                    <a:pt x="30616" y="51571"/>
                  </a:lnTo>
                  <a:lnTo>
                    <a:pt x="30770" y="51686"/>
                  </a:lnTo>
                  <a:lnTo>
                    <a:pt x="30923" y="51782"/>
                  </a:lnTo>
                  <a:lnTo>
                    <a:pt x="30981" y="51879"/>
                  </a:lnTo>
                  <a:lnTo>
                    <a:pt x="31039" y="51955"/>
                  </a:lnTo>
                  <a:lnTo>
                    <a:pt x="31077" y="52051"/>
                  </a:lnTo>
                  <a:lnTo>
                    <a:pt x="31135" y="52109"/>
                  </a:lnTo>
                  <a:lnTo>
                    <a:pt x="31192" y="52128"/>
                  </a:lnTo>
                  <a:lnTo>
                    <a:pt x="31327" y="52128"/>
                  </a:lnTo>
                  <a:lnTo>
                    <a:pt x="31404" y="52090"/>
                  </a:lnTo>
                  <a:lnTo>
                    <a:pt x="31461" y="52032"/>
                  </a:lnTo>
                  <a:lnTo>
                    <a:pt x="31500" y="51975"/>
                  </a:lnTo>
                  <a:lnTo>
                    <a:pt x="31538" y="51955"/>
                  </a:lnTo>
                  <a:lnTo>
                    <a:pt x="31576" y="51936"/>
                  </a:lnTo>
                  <a:lnTo>
                    <a:pt x="31634" y="51859"/>
                  </a:lnTo>
                  <a:lnTo>
                    <a:pt x="31634" y="51821"/>
                  </a:lnTo>
                  <a:lnTo>
                    <a:pt x="31634" y="51782"/>
                  </a:lnTo>
                  <a:lnTo>
                    <a:pt x="31615" y="51744"/>
                  </a:lnTo>
                  <a:lnTo>
                    <a:pt x="31596" y="51706"/>
                  </a:lnTo>
                  <a:lnTo>
                    <a:pt x="31442" y="51552"/>
                  </a:lnTo>
                  <a:lnTo>
                    <a:pt x="31308" y="51341"/>
                  </a:lnTo>
                  <a:lnTo>
                    <a:pt x="31173" y="51149"/>
                  </a:lnTo>
                  <a:lnTo>
                    <a:pt x="31154" y="51110"/>
                  </a:lnTo>
                  <a:lnTo>
                    <a:pt x="31154" y="51091"/>
                  </a:lnTo>
                  <a:lnTo>
                    <a:pt x="31173" y="51072"/>
                  </a:lnTo>
                  <a:lnTo>
                    <a:pt x="31192" y="51091"/>
                  </a:lnTo>
                  <a:lnTo>
                    <a:pt x="31288" y="51168"/>
                  </a:lnTo>
                  <a:lnTo>
                    <a:pt x="31404" y="51264"/>
                  </a:lnTo>
                  <a:lnTo>
                    <a:pt x="31788" y="51648"/>
                  </a:lnTo>
                  <a:lnTo>
                    <a:pt x="32268" y="52109"/>
                  </a:lnTo>
                  <a:lnTo>
                    <a:pt x="32729" y="52589"/>
                  </a:lnTo>
                  <a:lnTo>
                    <a:pt x="33651" y="53569"/>
                  </a:lnTo>
                  <a:lnTo>
                    <a:pt x="34419" y="54375"/>
                  </a:lnTo>
                  <a:lnTo>
                    <a:pt x="34822" y="54760"/>
                  </a:lnTo>
                  <a:lnTo>
                    <a:pt x="35226" y="55144"/>
                  </a:lnTo>
                  <a:lnTo>
                    <a:pt x="35629" y="55509"/>
                  </a:lnTo>
                  <a:lnTo>
                    <a:pt x="36071" y="55835"/>
                  </a:lnTo>
                  <a:lnTo>
                    <a:pt x="36532" y="56162"/>
                  </a:lnTo>
                  <a:lnTo>
                    <a:pt x="36993" y="56450"/>
                  </a:lnTo>
                  <a:lnTo>
                    <a:pt x="37204" y="57410"/>
                  </a:lnTo>
                  <a:lnTo>
                    <a:pt x="37396" y="58351"/>
                  </a:lnTo>
                  <a:lnTo>
                    <a:pt x="37550" y="59312"/>
                  </a:lnTo>
                  <a:lnTo>
                    <a:pt x="37684" y="60272"/>
                  </a:lnTo>
                  <a:lnTo>
                    <a:pt x="37780" y="61213"/>
                  </a:lnTo>
                  <a:lnTo>
                    <a:pt x="37876" y="62174"/>
                  </a:lnTo>
                  <a:lnTo>
                    <a:pt x="37934" y="63134"/>
                  </a:lnTo>
                  <a:lnTo>
                    <a:pt x="37972" y="64113"/>
                  </a:lnTo>
                  <a:lnTo>
                    <a:pt x="37992" y="65074"/>
                  </a:lnTo>
                  <a:lnTo>
                    <a:pt x="37992" y="66034"/>
                  </a:lnTo>
                  <a:lnTo>
                    <a:pt x="37972" y="66995"/>
                  </a:lnTo>
                  <a:lnTo>
                    <a:pt x="37934" y="67955"/>
                  </a:lnTo>
                  <a:lnTo>
                    <a:pt x="37896" y="68934"/>
                  </a:lnTo>
                  <a:lnTo>
                    <a:pt x="37819" y="69895"/>
                  </a:lnTo>
                  <a:lnTo>
                    <a:pt x="37665" y="71816"/>
                  </a:lnTo>
                  <a:lnTo>
                    <a:pt x="37511" y="73775"/>
                  </a:lnTo>
                  <a:lnTo>
                    <a:pt x="37492" y="73832"/>
                  </a:lnTo>
                  <a:lnTo>
                    <a:pt x="37473" y="73909"/>
                  </a:lnTo>
                  <a:lnTo>
                    <a:pt x="37454" y="74485"/>
                  </a:lnTo>
                  <a:lnTo>
                    <a:pt x="37435" y="74543"/>
                  </a:lnTo>
                  <a:lnTo>
                    <a:pt x="37454" y="74601"/>
                  </a:lnTo>
                  <a:lnTo>
                    <a:pt x="37339" y="76214"/>
                  </a:lnTo>
                  <a:lnTo>
                    <a:pt x="37281" y="77827"/>
                  </a:lnTo>
                  <a:lnTo>
                    <a:pt x="37243" y="79441"/>
                  </a:lnTo>
                  <a:lnTo>
                    <a:pt x="37243" y="81054"/>
                  </a:lnTo>
                  <a:lnTo>
                    <a:pt x="37262" y="81861"/>
                  </a:lnTo>
                  <a:lnTo>
                    <a:pt x="37300" y="82648"/>
                  </a:lnTo>
                  <a:lnTo>
                    <a:pt x="37339" y="83455"/>
                  </a:lnTo>
                  <a:lnTo>
                    <a:pt x="37396" y="84243"/>
                  </a:lnTo>
                  <a:lnTo>
                    <a:pt x="37473" y="85030"/>
                  </a:lnTo>
                  <a:lnTo>
                    <a:pt x="37569" y="85837"/>
                  </a:lnTo>
                  <a:lnTo>
                    <a:pt x="37684" y="86605"/>
                  </a:lnTo>
                  <a:lnTo>
                    <a:pt x="37800" y="87393"/>
                  </a:lnTo>
                  <a:lnTo>
                    <a:pt x="37953" y="88180"/>
                  </a:lnTo>
                  <a:lnTo>
                    <a:pt x="38107" y="88948"/>
                  </a:lnTo>
                  <a:lnTo>
                    <a:pt x="38299" y="89717"/>
                  </a:lnTo>
                  <a:lnTo>
                    <a:pt x="38491" y="90466"/>
                  </a:lnTo>
                  <a:lnTo>
                    <a:pt x="38722" y="91234"/>
                  </a:lnTo>
                  <a:lnTo>
                    <a:pt x="38952" y="91983"/>
                  </a:lnTo>
                  <a:lnTo>
                    <a:pt x="39221" y="92713"/>
                  </a:lnTo>
                  <a:lnTo>
                    <a:pt x="39509" y="93462"/>
                  </a:lnTo>
                  <a:lnTo>
                    <a:pt x="39836" y="94192"/>
                  </a:lnTo>
                  <a:lnTo>
                    <a:pt x="40181" y="94903"/>
                  </a:lnTo>
                  <a:lnTo>
                    <a:pt x="40527" y="95613"/>
                  </a:lnTo>
                  <a:lnTo>
                    <a:pt x="40930" y="96324"/>
                  </a:lnTo>
                  <a:lnTo>
                    <a:pt x="41353" y="97015"/>
                  </a:lnTo>
                  <a:lnTo>
                    <a:pt x="41795" y="97707"/>
                  </a:lnTo>
                  <a:lnTo>
                    <a:pt x="42275" y="98379"/>
                  </a:lnTo>
                  <a:lnTo>
                    <a:pt x="42774" y="99051"/>
                  </a:lnTo>
                  <a:lnTo>
                    <a:pt x="42813" y="99090"/>
                  </a:lnTo>
                  <a:lnTo>
                    <a:pt x="42851" y="99128"/>
                  </a:lnTo>
                  <a:lnTo>
                    <a:pt x="42966" y="99147"/>
                  </a:lnTo>
                  <a:lnTo>
                    <a:pt x="43062" y="99147"/>
                  </a:lnTo>
                  <a:lnTo>
                    <a:pt x="43158" y="99109"/>
                  </a:lnTo>
                  <a:lnTo>
                    <a:pt x="43235" y="99032"/>
                  </a:lnTo>
                  <a:lnTo>
                    <a:pt x="43274" y="98955"/>
                  </a:lnTo>
                  <a:lnTo>
                    <a:pt x="43274" y="98898"/>
                  </a:lnTo>
                  <a:lnTo>
                    <a:pt x="43274" y="98859"/>
                  </a:lnTo>
                  <a:lnTo>
                    <a:pt x="43254" y="98802"/>
                  </a:lnTo>
                  <a:lnTo>
                    <a:pt x="43216" y="98744"/>
                  </a:lnTo>
                  <a:lnTo>
                    <a:pt x="42851" y="98264"/>
                  </a:lnTo>
                  <a:lnTo>
                    <a:pt x="42505" y="97784"/>
                  </a:lnTo>
                  <a:lnTo>
                    <a:pt x="42179" y="97303"/>
                  </a:lnTo>
                  <a:lnTo>
                    <a:pt x="41872" y="96804"/>
                  </a:lnTo>
                  <a:lnTo>
                    <a:pt x="41564" y="96324"/>
                  </a:lnTo>
                  <a:lnTo>
                    <a:pt x="41276" y="95824"/>
                  </a:lnTo>
                  <a:lnTo>
                    <a:pt x="41007" y="95325"/>
                  </a:lnTo>
                  <a:lnTo>
                    <a:pt x="40757" y="94826"/>
                  </a:lnTo>
                  <a:lnTo>
                    <a:pt x="40508" y="94307"/>
                  </a:lnTo>
                  <a:lnTo>
                    <a:pt x="40277" y="93808"/>
                  </a:lnTo>
                  <a:lnTo>
                    <a:pt x="40066" y="93289"/>
                  </a:lnTo>
                  <a:lnTo>
                    <a:pt x="39855" y="92771"/>
                  </a:lnTo>
                  <a:lnTo>
                    <a:pt x="39682" y="92252"/>
                  </a:lnTo>
                  <a:lnTo>
                    <a:pt x="39490" y="91733"/>
                  </a:lnTo>
                  <a:lnTo>
                    <a:pt x="39336" y="91215"/>
                  </a:lnTo>
                  <a:lnTo>
                    <a:pt x="39183" y="90696"/>
                  </a:lnTo>
                  <a:lnTo>
                    <a:pt x="38894" y="89640"/>
                  </a:lnTo>
                  <a:lnTo>
                    <a:pt x="38664" y="88564"/>
                  </a:lnTo>
                  <a:lnTo>
                    <a:pt x="38472" y="87508"/>
                  </a:lnTo>
                  <a:lnTo>
                    <a:pt x="38318" y="86413"/>
                  </a:lnTo>
                  <a:lnTo>
                    <a:pt x="38184" y="85337"/>
                  </a:lnTo>
                  <a:lnTo>
                    <a:pt x="38107" y="84243"/>
                  </a:lnTo>
                  <a:lnTo>
                    <a:pt x="38030" y="83129"/>
                  </a:lnTo>
                  <a:lnTo>
                    <a:pt x="37992" y="82034"/>
                  </a:lnTo>
                  <a:lnTo>
                    <a:pt x="38261" y="81880"/>
                  </a:lnTo>
                  <a:lnTo>
                    <a:pt x="38491" y="81726"/>
                  </a:lnTo>
                  <a:lnTo>
                    <a:pt x="38702" y="81534"/>
                  </a:lnTo>
                  <a:lnTo>
                    <a:pt x="38894" y="81323"/>
                  </a:lnTo>
                  <a:lnTo>
                    <a:pt x="39067" y="81093"/>
                  </a:lnTo>
                  <a:lnTo>
                    <a:pt x="39221" y="80843"/>
                  </a:lnTo>
                  <a:lnTo>
                    <a:pt x="39375" y="80593"/>
                  </a:lnTo>
                  <a:lnTo>
                    <a:pt x="39509" y="80324"/>
                  </a:lnTo>
                  <a:lnTo>
                    <a:pt x="39740" y="79767"/>
                  </a:lnTo>
                  <a:lnTo>
                    <a:pt x="39951" y="79172"/>
                  </a:lnTo>
                  <a:lnTo>
                    <a:pt x="40162" y="78596"/>
                  </a:lnTo>
                  <a:lnTo>
                    <a:pt x="40373" y="78039"/>
                  </a:lnTo>
                  <a:lnTo>
                    <a:pt x="40546" y="78039"/>
                  </a:lnTo>
                  <a:lnTo>
                    <a:pt x="40623" y="78000"/>
                  </a:lnTo>
                  <a:lnTo>
                    <a:pt x="40700" y="77923"/>
                  </a:lnTo>
                  <a:lnTo>
                    <a:pt x="40757" y="77827"/>
                  </a:lnTo>
                  <a:lnTo>
                    <a:pt x="40796" y="77731"/>
                  </a:lnTo>
                  <a:lnTo>
                    <a:pt x="40834" y="77616"/>
                  </a:lnTo>
                  <a:lnTo>
                    <a:pt x="40834" y="77501"/>
                  </a:lnTo>
                  <a:lnTo>
                    <a:pt x="40815" y="77386"/>
                  </a:lnTo>
                  <a:lnTo>
                    <a:pt x="40815" y="77270"/>
                  </a:lnTo>
                  <a:lnTo>
                    <a:pt x="40738" y="77059"/>
                  </a:lnTo>
                  <a:lnTo>
                    <a:pt x="40719" y="76982"/>
                  </a:lnTo>
                  <a:lnTo>
                    <a:pt x="40661" y="76944"/>
                  </a:lnTo>
                  <a:lnTo>
                    <a:pt x="40604" y="76905"/>
                  </a:lnTo>
                  <a:lnTo>
                    <a:pt x="40546" y="76886"/>
                  </a:lnTo>
                  <a:lnTo>
                    <a:pt x="40469" y="76886"/>
                  </a:lnTo>
                  <a:lnTo>
                    <a:pt x="40412" y="76905"/>
                  </a:lnTo>
                  <a:lnTo>
                    <a:pt x="40354" y="76944"/>
                  </a:lnTo>
                  <a:lnTo>
                    <a:pt x="40316" y="77021"/>
                  </a:lnTo>
                  <a:lnTo>
                    <a:pt x="40066" y="77616"/>
                  </a:lnTo>
                  <a:lnTo>
                    <a:pt x="39836" y="78212"/>
                  </a:lnTo>
                  <a:lnTo>
                    <a:pt x="39394" y="79402"/>
                  </a:lnTo>
                  <a:lnTo>
                    <a:pt x="39144" y="80017"/>
                  </a:lnTo>
                  <a:lnTo>
                    <a:pt x="39010" y="80324"/>
                  </a:lnTo>
                  <a:lnTo>
                    <a:pt x="38856" y="80612"/>
                  </a:lnTo>
                  <a:lnTo>
                    <a:pt x="38683" y="80901"/>
                  </a:lnTo>
                  <a:lnTo>
                    <a:pt x="38472" y="81150"/>
                  </a:lnTo>
                  <a:lnTo>
                    <a:pt x="38241" y="81381"/>
                  </a:lnTo>
                  <a:lnTo>
                    <a:pt x="38126" y="81477"/>
                  </a:lnTo>
                  <a:lnTo>
                    <a:pt x="37992" y="81573"/>
                  </a:lnTo>
                  <a:lnTo>
                    <a:pt x="37992" y="79921"/>
                  </a:lnTo>
                  <a:lnTo>
                    <a:pt x="38030" y="78269"/>
                  </a:lnTo>
                  <a:lnTo>
                    <a:pt x="38088" y="76598"/>
                  </a:lnTo>
                  <a:lnTo>
                    <a:pt x="38184" y="74927"/>
                  </a:lnTo>
                  <a:lnTo>
                    <a:pt x="38241" y="74927"/>
                  </a:lnTo>
                  <a:lnTo>
                    <a:pt x="38299" y="74908"/>
                  </a:lnTo>
                  <a:lnTo>
                    <a:pt x="38376" y="74869"/>
                  </a:lnTo>
                  <a:lnTo>
                    <a:pt x="38414" y="74831"/>
                  </a:lnTo>
                  <a:lnTo>
                    <a:pt x="38856" y="74274"/>
                  </a:lnTo>
                  <a:lnTo>
                    <a:pt x="39259" y="73717"/>
                  </a:lnTo>
                  <a:lnTo>
                    <a:pt x="39643" y="73160"/>
                  </a:lnTo>
                  <a:lnTo>
                    <a:pt x="39989" y="72584"/>
                  </a:lnTo>
                  <a:lnTo>
                    <a:pt x="40316" y="72008"/>
                  </a:lnTo>
                  <a:lnTo>
                    <a:pt x="40642" y="71412"/>
                  </a:lnTo>
                  <a:lnTo>
                    <a:pt x="40930" y="70817"/>
                  </a:lnTo>
                  <a:lnTo>
                    <a:pt x="41199" y="70202"/>
                  </a:lnTo>
                  <a:lnTo>
                    <a:pt x="41449" y="69588"/>
                  </a:lnTo>
                  <a:lnTo>
                    <a:pt x="41699" y="68973"/>
                  </a:lnTo>
                  <a:lnTo>
                    <a:pt x="41910" y="68339"/>
                  </a:lnTo>
                  <a:lnTo>
                    <a:pt x="42121" y="67705"/>
                  </a:lnTo>
                  <a:lnTo>
                    <a:pt x="42313" y="67071"/>
                  </a:lnTo>
                  <a:lnTo>
                    <a:pt x="42505" y="66418"/>
                  </a:lnTo>
                  <a:lnTo>
                    <a:pt x="42832" y="65131"/>
                  </a:lnTo>
                  <a:lnTo>
                    <a:pt x="42889" y="65093"/>
                  </a:lnTo>
                  <a:lnTo>
                    <a:pt x="42966" y="65055"/>
                  </a:lnTo>
                  <a:lnTo>
                    <a:pt x="43101" y="64901"/>
                  </a:lnTo>
                  <a:lnTo>
                    <a:pt x="43216" y="64728"/>
                  </a:lnTo>
                  <a:lnTo>
                    <a:pt x="43350" y="64536"/>
                  </a:lnTo>
                  <a:lnTo>
                    <a:pt x="43600" y="64152"/>
                  </a:lnTo>
                  <a:lnTo>
                    <a:pt x="43869" y="63768"/>
                  </a:lnTo>
                  <a:lnTo>
                    <a:pt x="44157" y="63403"/>
                  </a:lnTo>
                  <a:lnTo>
                    <a:pt x="44464" y="63057"/>
                  </a:lnTo>
                  <a:lnTo>
                    <a:pt x="45079" y="62346"/>
                  </a:lnTo>
                  <a:lnTo>
                    <a:pt x="45675" y="61636"/>
                  </a:lnTo>
                  <a:lnTo>
                    <a:pt x="46654" y="60406"/>
                  </a:lnTo>
                  <a:lnTo>
                    <a:pt x="47153" y="59792"/>
                  </a:lnTo>
                  <a:lnTo>
                    <a:pt x="47653" y="59196"/>
                  </a:lnTo>
                  <a:lnTo>
                    <a:pt x="47691" y="59561"/>
                  </a:lnTo>
                  <a:lnTo>
                    <a:pt x="47710" y="59619"/>
                  </a:lnTo>
                  <a:lnTo>
                    <a:pt x="47749" y="59677"/>
                  </a:lnTo>
                  <a:lnTo>
                    <a:pt x="47807" y="59715"/>
                  </a:lnTo>
                  <a:lnTo>
                    <a:pt x="47864" y="59734"/>
                  </a:lnTo>
                  <a:lnTo>
                    <a:pt x="47922" y="59734"/>
                  </a:lnTo>
                  <a:lnTo>
                    <a:pt x="47979" y="59696"/>
                  </a:lnTo>
                  <a:lnTo>
                    <a:pt x="48018" y="59657"/>
                  </a:lnTo>
                  <a:lnTo>
                    <a:pt x="48056" y="59600"/>
                  </a:lnTo>
                  <a:lnTo>
                    <a:pt x="48095" y="59350"/>
                  </a:lnTo>
                  <a:lnTo>
                    <a:pt x="48114" y="59120"/>
                  </a:lnTo>
                  <a:lnTo>
                    <a:pt x="48114" y="58889"/>
                  </a:lnTo>
                  <a:lnTo>
                    <a:pt x="48114" y="58659"/>
                  </a:lnTo>
                  <a:lnTo>
                    <a:pt x="48267" y="58486"/>
                  </a:lnTo>
                  <a:lnTo>
                    <a:pt x="48306" y="58428"/>
                  </a:lnTo>
                  <a:lnTo>
                    <a:pt x="48306" y="58371"/>
                  </a:lnTo>
                  <a:lnTo>
                    <a:pt x="48306" y="58313"/>
                  </a:lnTo>
                  <a:lnTo>
                    <a:pt x="48248" y="58255"/>
                  </a:lnTo>
                  <a:lnTo>
                    <a:pt x="47979" y="58063"/>
                  </a:lnTo>
                  <a:lnTo>
                    <a:pt x="47941" y="58044"/>
                  </a:lnTo>
                  <a:lnTo>
                    <a:pt x="47883" y="58044"/>
                  </a:lnTo>
                  <a:lnTo>
                    <a:pt x="47807" y="58063"/>
                  </a:lnTo>
                  <a:lnTo>
                    <a:pt x="47730" y="58121"/>
                  </a:lnTo>
                  <a:lnTo>
                    <a:pt x="47710" y="58159"/>
                  </a:lnTo>
                  <a:lnTo>
                    <a:pt x="47691" y="58198"/>
                  </a:lnTo>
                  <a:lnTo>
                    <a:pt x="47653" y="58524"/>
                  </a:lnTo>
                  <a:lnTo>
                    <a:pt x="47634" y="58812"/>
                  </a:lnTo>
                  <a:lnTo>
                    <a:pt x="47307" y="59120"/>
                  </a:lnTo>
                  <a:lnTo>
                    <a:pt x="47153" y="59273"/>
                  </a:lnTo>
                  <a:lnTo>
                    <a:pt x="47019" y="59389"/>
                  </a:lnTo>
                  <a:lnTo>
                    <a:pt x="46539" y="59984"/>
                  </a:lnTo>
                  <a:lnTo>
                    <a:pt x="46059" y="60579"/>
                  </a:lnTo>
                  <a:lnTo>
                    <a:pt x="45098" y="61789"/>
                  </a:lnTo>
                  <a:lnTo>
                    <a:pt x="44733" y="62250"/>
                  </a:lnTo>
                  <a:lnTo>
                    <a:pt x="44368" y="62673"/>
                  </a:lnTo>
                  <a:lnTo>
                    <a:pt x="43600" y="63556"/>
                  </a:lnTo>
                  <a:lnTo>
                    <a:pt x="43024" y="64344"/>
                  </a:lnTo>
                  <a:lnTo>
                    <a:pt x="43254" y="63249"/>
                  </a:lnTo>
                  <a:lnTo>
                    <a:pt x="43312" y="63192"/>
                  </a:lnTo>
                  <a:lnTo>
                    <a:pt x="43370" y="63134"/>
                  </a:lnTo>
                  <a:lnTo>
                    <a:pt x="43389" y="63057"/>
                  </a:lnTo>
                  <a:lnTo>
                    <a:pt x="43370" y="62961"/>
                  </a:lnTo>
                  <a:lnTo>
                    <a:pt x="43331" y="62865"/>
                  </a:lnTo>
                  <a:lnTo>
                    <a:pt x="43696" y="61002"/>
                  </a:lnTo>
                  <a:lnTo>
                    <a:pt x="44042" y="59158"/>
                  </a:lnTo>
                  <a:lnTo>
                    <a:pt x="44080" y="59139"/>
                  </a:lnTo>
                  <a:lnTo>
                    <a:pt x="44100" y="59100"/>
                  </a:lnTo>
                  <a:lnTo>
                    <a:pt x="44119" y="59062"/>
                  </a:lnTo>
                  <a:lnTo>
                    <a:pt x="44119" y="59024"/>
                  </a:lnTo>
                  <a:lnTo>
                    <a:pt x="44080" y="58908"/>
                  </a:lnTo>
                  <a:lnTo>
                    <a:pt x="44349" y="57564"/>
                  </a:lnTo>
                  <a:lnTo>
                    <a:pt x="44733" y="57391"/>
                  </a:lnTo>
                  <a:lnTo>
                    <a:pt x="45118" y="57199"/>
                  </a:lnTo>
                  <a:lnTo>
                    <a:pt x="45482" y="56968"/>
                  </a:lnTo>
                  <a:lnTo>
                    <a:pt x="45809" y="56700"/>
                  </a:lnTo>
                  <a:lnTo>
                    <a:pt x="46116" y="56431"/>
                  </a:lnTo>
                  <a:lnTo>
                    <a:pt x="46424" y="56123"/>
                  </a:lnTo>
                  <a:lnTo>
                    <a:pt x="46692" y="55816"/>
                  </a:lnTo>
                  <a:lnTo>
                    <a:pt x="46961" y="55489"/>
                  </a:lnTo>
                  <a:lnTo>
                    <a:pt x="47211" y="55144"/>
                  </a:lnTo>
                  <a:lnTo>
                    <a:pt x="47461" y="54779"/>
                  </a:lnTo>
                  <a:lnTo>
                    <a:pt x="47691" y="54414"/>
                  </a:lnTo>
                  <a:lnTo>
                    <a:pt x="47903" y="54049"/>
                  </a:lnTo>
                  <a:lnTo>
                    <a:pt x="48325" y="53281"/>
                  </a:lnTo>
                  <a:lnTo>
                    <a:pt x="48728" y="52532"/>
                  </a:lnTo>
                  <a:lnTo>
                    <a:pt x="48844" y="52532"/>
                  </a:lnTo>
                  <a:lnTo>
                    <a:pt x="48901" y="52512"/>
                  </a:lnTo>
                  <a:lnTo>
                    <a:pt x="48959" y="52455"/>
                  </a:lnTo>
                  <a:lnTo>
                    <a:pt x="49017" y="52397"/>
                  </a:lnTo>
                  <a:lnTo>
                    <a:pt x="49036" y="52416"/>
                  </a:lnTo>
                  <a:lnTo>
                    <a:pt x="49113" y="52455"/>
                  </a:lnTo>
                  <a:lnTo>
                    <a:pt x="49228" y="52455"/>
                  </a:lnTo>
                  <a:lnTo>
                    <a:pt x="49266" y="52436"/>
                  </a:lnTo>
                  <a:lnTo>
                    <a:pt x="49305" y="52416"/>
                  </a:lnTo>
                  <a:lnTo>
                    <a:pt x="49343" y="52397"/>
                  </a:lnTo>
                  <a:lnTo>
                    <a:pt x="49516" y="52378"/>
                  </a:lnTo>
                  <a:lnTo>
                    <a:pt x="49689" y="52339"/>
                  </a:lnTo>
                  <a:lnTo>
                    <a:pt x="49842" y="52301"/>
                  </a:lnTo>
                  <a:lnTo>
                    <a:pt x="50015" y="52224"/>
                  </a:lnTo>
                  <a:lnTo>
                    <a:pt x="50131" y="52147"/>
                  </a:lnTo>
                  <a:lnTo>
                    <a:pt x="50246" y="52071"/>
                  </a:lnTo>
                  <a:lnTo>
                    <a:pt x="50361" y="51975"/>
                  </a:lnTo>
                  <a:lnTo>
                    <a:pt x="50457" y="51859"/>
                  </a:lnTo>
                  <a:lnTo>
                    <a:pt x="50553" y="51725"/>
                  </a:lnTo>
                  <a:lnTo>
                    <a:pt x="50630" y="51590"/>
                  </a:lnTo>
                  <a:lnTo>
                    <a:pt x="50688" y="51456"/>
                  </a:lnTo>
                  <a:lnTo>
                    <a:pt x="50745" y="51302"/>
                  </a:lnTo>
                  <a:lnTo>
                    <a:pt x="50784" y="51168"/>
                  </a:lnTo>
                  <a:lnTo>
                    <a:pt x="50803" y="51014"/>
                  </a:lnTo>
                  <a:lnTo>
                    <a:pt x="50803" y="50861"/>
                  </a:lnTo>
                  <a:lnTo>
                    <a:pt x="50803" y="50707"/>
                  </a:lnTo>
                  <a:lnTo>
                    <a:pt x="50784" y="50572"/>
                  </a:lnTo>
                  <a:lnTo>
                    <a:pt x="50745" y="50419"/>
                  </a:lnTo>
                  <a:lnTo>
                    <a:pt x="50688" y="50284"/>
                  </a:lnTo>
                  <a:lnTo>
                    <a:pt x="50611" y="50169"/>
                  </a:lnTo>
                  <a:lnTo>
                    <a:pt x="50553" y="50073"/>
                  </a:lnTo>
                  <a:lnTo>
                    <a:pt x="50476" y="49977"/>
                  </a:lnTo>
                  <a:lnTo>
                    <a:pt x="50380" y="49900"/>
                  </a:lnTo>
                  <a:lnTo>
                    <a:pt x="50303" y="49843"/>
                  </a:lnTo>
                  <a:lnTo>
                    <a:pt x="50092" y="49747"/>
                  </a:lnTo>
                  <a:lnTo>
                    <a:pt x="49881" y="49670"/>
                  </a:lnTo>
                  <a:lnTo>
                    <a:pt x="49670" y="49650"/>
                  </a:lnTo>
                  <a:lnTo>
                    <a:pt x="49439" y="49670"/>
                  </a:lnTo>
                  <a:lnTo>
                    <a:pt x="49228" y="49708"/>
                  </a:lnTo>
                  <a:lnTo>
                    <a:pt x="49017" y="49785"/>
                  </a:lnTo>
                  <a:lnTo>
                    <a:pt x="48882" y="49881"/>
                  </a:lnTo>
                  <a:lnTo>
                    <a:pt x="48748" y="49996"/>
                  </a:lnTo>
                  <a:lnTo>
                    <a:pt x="48652" y="50131"/>
                  </a:lnTo>
                  <a:lnTo>
                    <a:pt x="48556" y="50265"/>
                  </a:lnTo>
                  <a:lnTo>
                    <a:pt x="48498" y="50438"/>
                  </a:lnTo>
                  <a:lnTo>
                    <a:pt x="48460" y="50592"/>
                  </a:lnTo>
                  <a:lnTo>
                    <a:pt x="48460" y="50764"/>
                  </a:lnTo>
                  <a:lnTo>
                    <a:pt x="48460" y="50937"/>
                  </a:lnTo>
                  <a:lnTo>
                    <a:pt x="48421" y="50957"/>
                  </a:lnTo>
                  <a:lnTo>
                    <a:pt x="48383" y="50976"/>
                  </a:lnTo>
                  <a:lnTo>
                    <a:pt x="48344" y="51014"/>
                  </a:lnTo>
                  <a:lnTo>
                    <a:pt x="48325" y="51053"/>
                  </a:lnTo>
                  <a:lnTo>
                    <a:pt x="48306" y="51187"/>
                  </a:lnTo>
                  <a:lnTo>
                    <a:pt x="48306" y="51322"/>
                  </a:lnTo>
                  <a:lnTo>
                    <a:pt x="48325" y="51456"/>
                  </a:lnTo>
                  <a:lnTo>
                    <a:pt x="48344" y="51571"/>
                  </a:lnTo>
                  <a:lnTo>
                    <a:pt x="48364" y="51686"/>
                  </a:lnTo>
                  <a:lnTo>
                    <a:pt x="48421" y="51802"/>
                  </a:lnTo>
                  <a:lnTo>
                    <a:pt x="48479" y="51917"/>
                  </a:lnTo>
                  <a:lnTo>
                    <a:pt x="48556" y="52013"/>
                  </a:lnTo>
                  <a:lnTo>
                    <a:pt x="48556" y="52032"/>
                  </a:lnTo>
                  <a:lnTo>
                    <a:pt x="48191" y="52781"/>
                  </a:lnTo>
                  <a:lnTo>
                    <a:pt x="47807" y="53550"/>
                  </a:lnTo>
                  <a:lnTo>
                    <a:pt x="47595" y="53934"/>
                  </a:lnTo>
                  <a:lnTo>
                    <a:pt x="47365" y="54299"/>
                  </a:lnTo>
                  <a:lnTo>
                    <a:pt x="47134" y="54664"/>
                  </a:lnTo>
                  <a:lnTo>
                    <a:pt x="46885" y="55009"/>
                  </a:lnTo>
                  <a:lnTo>
                    <a:pt x="46635" y="55355"/>
                  </a:lnTo>
                  <a:lnTo>
                    <a:pt x="46366" y="55682"/>
                  </a:lnTo>
                  <a:lnTo>
                    <a:pt x="46078" y="56008"/>
                  </a:lnTo>
                  <a:lnTo>
                    <a:pt x="45790" y="56296"/>
                  </a:lnTo>
                  <a:lnTo>
                    <a:pt x="45463" y="56565"/>
                  </a:lnTo>
                  <a:lnTo>
                    <a:pt x="45137" y="56815"/>
                  </a:lnTo>
                  <a:lnTo>
                    <a:pt x="44772" y="57045"/>
                  </a:lnTo>
                  <a:lnTo>
                    <a:pt x="44407" y="57237"/>
                  </a:lnTo>
                  <a:lnTo>
                    <a:pt x="44657" y="56066"/>
                  </a:lnTo>
                  <a:lnTo>
                    <a:pt x="44925" y="54894"/>
                  </a:lnTo>
                  <a:lnTo>
                    <a:pt x="45060" y="54875"/>
                  </a:lnTo>
                  <a:lnTo>
                    <a:pt x="45194" y="54817"/>
                  </a:lnTo>
                  <a:lnTo>
                    <a:pt x="45329" y="54760"/>
                  </a:lnTo>
                  <a:lnTo>
                    <a:pt x="45444" y="54702"/>
                  </a:lnTo>
                  <a:lnTo>
                    <a:pt x="45559" y="54606"/>
                  </a:lnTo>
                  <a:lnTo>
                    <a:pt x="45675" y="54529"/>
                  </a:lnTo>
                  <a:lnTo>
                    <a:pt x="45867" y="54299"/>
                  </a:lnTo>
                  <a:lnTo>
                    <a:pt x="46039" y="54068"/>
                  </a:lnTo>
                  <a:lnTo>
                    <a:pt x="46193" y="53799"/>
                  </a:lnTo>
                  <a:lnTo>
                    <a:pt x="46328" y="53511"/>
                  </a:lnTo>
                  <a:lnTo>
                    <a:pt x="46462" y="53223"/>
                  </a:lnTo>
                  <a:lnTo>
                    <a:pt x="46500" y="53281"/>
                  </a:lnTo>
                  <a:lnTo>
                    <a:pt x="46558" y="53319"/>
                  </a:lnTo>
                  <a:lnTo>
                    <a:pt x="46616" y="53338"/>
                  </a:lnTo>
                  <a:lnTo>
                    <a:pt x="46731" y="53338"/>
                  </a:lnTo>
                  <a:lnTo>
                    <a:pt x="46789" y="53300"/>
                  </a:lnTo>
                  <a:lnTo>
                    <a:pt x="46827" y="53261"/>
                  </a:lnTo>
                  <a:lnTo>
                    <a:pt x="46865" y="53223"/>
                  </a:lnTo>
                  <a:lnTo>
                    <a:pt x="46942" y="53031"/>
                  </a:lnTo>
                  <a:lnTo>
                    <a:pt x="46961" y="52858"/>
                  </a:lnTo>
                  <a:lnTo>
                    <a:pt x="46961" y="52685"/>
                  </a:lnTo>
                  <a:lnTo>
                    <a:pt x="46942" y="52493"/>
                  </a:lnTo>
                  <a:lnTo>
                    <a:pt x="46904" y="52320"/>
                  </a:lnTo>
                  <a:lnTo>
                    <a:pt x="46846" y="52147"/>
                  </a:lnTo>
                  <a:lnTo>
                    <a:pt x="46731" y="51782"/>
                  </a:lnTo>
                  <a:lnTo>
                    <a:pt x="46654" y="51667"/>
                  </a:lnTo>
                  <a:lnTo>
                    <a:pt x="46577" y="51590"/>
                  </a:lnTo>
                  <a:lnTo>
                    <a:pt x="46481" y="51552"/>
                  </a:lnTo>
                  <a:lnTo>
                    <a:pt x="46366" y="51533"/>
                  </a:lnTo>
                  <a:lnTo>
                    <a:pt x="46251" y="51571"/>
                  </a:lnTo>
                  <a:lnTo>
                    <a:pt x="46155" y="51629"/>
                  </a:lnTo>
                  <a:lnTo>
                    <a:pt x="46078" y="51706"/>
                  </a:lnTo>
                  <a:lnTo>
                    <a:pt x="46020" y="51821"/>
                  </a:lnTo>
                  <a:lnTo>
                    <a:pt x="45924" y="52147"/>
                  </a:lnTo>
                  <a:lnTo>
                    <a:pt x="45886" y="52320"/>
                  </a:lnTo>
                  <a:lnTo>
                    <a:pt x="45886" y="52493"/>
                  </a:lnTo>
                  <a:lnTo>
                    <a:pt x="45905" y="52570"/>
                  </a:lnTo>
                  <a:lnTo>
                    <a:pt x="45924" y="52647"/>
                  </a:lnTo>
                  <a:lnTo>
                    <a:pt x="45771" y="53050"/>
                  </a:lnTo>
                  <a:lnTo>
                    <a:pt x="45598" y="53434"/>
                  </a:lnTo>
                  <a:lnTo>
                    <a:pt x="45502" y="53607"/>
                  </a:lnTo>
                  <a:lnTo>
                    <a:pt x="45386" y="53799"/>
                  </a:lnTo>
                  <a:lnTo>
                    <a:pt x="45252" y="53953"/>
                  </a:lnTo>
                  <a:lnTo>
                    <a:pt x="45118" y="54126"/>
                  </a:lnTo>
                  <a:lnTo>
                    <a:pt x="45348" y="53319"/>
                  </a:lnTo>
                  <a:lnTo>
                    <a:pt x="45578" y="52512"/>
                  </a:lnTo>
                  <a:lnTo>
                    <a:pt x="45828" y="51725"/>
                  </a:lnTo>
                  <a:lnTo>
                    <a:pt x="46116" y="50937"/>
                  </a:lnTo>
                  <a:lnTo>
                    <a:pt x="46404" y="50169"/>
                  </a:lnTo>
                  <a:lnTo>
                    <a:pt x="46750" y="49401"/>
                  </a:lnTo>
                  <a:lnTo>
                    <a:pt x="47096" y="48652"/>
                  </a:lnTo>
                  <a:lnTo>
                    <a:pt x="47480" y="47922"/>
                  </a:lnTo>
                  <a:lnTo>
                    <a:pt x="47557" y="47999"/>
                  </a:lnTo>
                  <a:lnTo>
                    <a:pt x="47653" y="48075"/>
                  </a:lnTo>
                  <a:lnTo>
                    <a:pt x="47826" y="48191"/>
                  </a:lnTo>
                  <a:lnTo>
                    <a:pt x="47999" y="48287"/>
                  </a:lnTo>
                  <a:lnTo>
                    <a:pt x="48191" y="48325"/>
                  </a:lnTo>
                  <a:lnTo>
                    <a:pt x="48383" y="48344"/>
                  </a:lnTo>
                  <a:lnTo>
                    <a:pt x="48575" y="48325"/>
                  </a:lnTo>
                  <a:lnTo>
                    <a:pt x="48767" y="48268"/>
                  </a:lnTo>
                  <a:lnTo>
                    <a:pt x="48940" y="48191"/>
                  </a:lnTo>
                  <a:lnTo>
                    <a:pt x="49113" y="48056"/>
                  </a:lnTo>
                  <a:lnTo>
                    <a:pt x="49228" y="47941"/>
                  </a:lnTo>
                  <a:lnTo>
                    <a:pt x="49343" y="47826"/>
                  </a:lnTo>
                  <a:lnTo>
                    <a:pt x="49439" y="47691"/>
                  </a:lnTo>
                  <a:lnTo>
                    <a:pt x="49516" y="47557"/>
                  </a:lnTo>
                  <a:lnTo>
                    <a:pt x="49574" y="47403"/>
                  </a:lnTo>
                  <a:lnTo>
                    <a:pt x="49631" y="47269"/>
                  </a:lnTo>
                  <a:lnTo>
                    <a:pt x="49670" y="47115"/>
                  </a:lnTo>
                  <a:lnTo>
                    <a:pt x="49689" y="46961"/>
                  </a:lnTo>
                  <a:lnTo>
                    <a:pt x="49689" y="46808"/>
                  </a:lnTo>
                  <a:lnTo>
                    <a:pt x="49670" y="46654"/>
                  </a:lnTo>
                  <a:lnTo>
                    <a:pt x="49650" y="46501"/>
                  </a:lnTo>
                  <a:lnTo>
                    <a:pt x="49593" y="46366"/>
                  </a:lnTo>
                  <a:lnTo>
                    <a:pt x="49535" y="46212"/>
                  </a:lnTo>
                  <a:lnTo>
                    <a:pt x="49439" y="46078"/>
                  </a:lnTo>
                  <a:lnTo>
                    <a:pt x="49343" y="45944"/>
                  </a:lnTo>
                  <a:lnTo>
                    <a:pt x="49228" y="45828"/>
                  </a:lnTo>
                  <a:lnTo>
                    <a:pt x="49036" y="45655"/>
                  </a:lnTo>
                  <a:lnTo>
                    <a:pt x="48805" y="45521"/>
                  </a:lnTo>
                  <a:lnTo>
                    <a:pt x="48556" y="45425"/>
                  </a:lnTo>
                  <a:lnTo>
                    <a:pt x="48306" y="45348"/>
                  </a:lnTo>
                  <a:lnTo>
                    <a:pt x="48037" y="45310"/>
                  </a:lnTo>
                  <a:lnTo>
                    <a:pt x="47768" y="45310"/>
                  </a:lnTo>
                  <a:lnTo>
                    <a:pt x="47518" y="45329"/>
                  </a:lnTo>
                  <a:lnTo>
                    <a:pt x="47384" y="45367"/>
                  </a:lnTo>
                  <a:lnTo>
                    <a:pt x="47269" y="45406"/>
                  </a:lnTo>
                  <a:lnTo>
                    <a:pt x="47115" y="45483"/>
                  </a:lnTo>
                  <a:lnTo>
                    <a:pt x="47000" y="45559"/>
                  </a:lnTo>
                  <a:lnTo>
                    <a:pt x="46885" y="45675"/>
                  </a:lnTo>
                  <a:lnTo>
                    <a:pt x="46789" y="45790"/>
                  </a:lnTo>
                  <a:lnTo>
                    <a:pt x="46712" y="45924"/>
                  </a:lnTo>
                  <a:lnTo>
                    <a:pt x="46654" y="46059"/>
                  </a:lnTo>
                  <a:lnTo>
                    <a:pt x="46616" y="46193"/>
                  </a:lnTo>
                  <a:lnTo>
                    <a:pt x="46596" y="46347"/>
                  </a:lnTo>
                  <a:lnTo>
                    <a:pt x="46596" y="46501"/>
                  </a:lnTo>
                  <a:lnTo>
                    <a:pt x="46596" y="46654"/>
                  </a:lnTo>
                  <a:lnTo>
                    <a:pt x="46635" y="46808"/>
                  </a:lnTo>
                  <a:lnTo>
                    <a:pt x="46673" y="46942"/>
                  </a:lnTo>
                  <a:lnTo>
                    <a:pt x="46750" y="47096"/>
                  </a:lnTo>
                  <a:lnTo>
                    <a:pt x="46827" y="47211"/>
                  </a:lnTo>
                  <a:lnTo>
                    <a:pt x="46923" y="47346"/>
                  </a:lnTo>
                  <a:lnTo>
                    <a:pt x="47038" y="47442"/>
                  </a:lnTo>
                  <a:lnTo>
                    <a:pt x="47096" y="47480"/>
                  </a:lnTo>
                  <a:lnTo>
                    <a:pt x="47173" y="47480"/>
                  </a:lnTo>
                  <a:lnTo>
                    <a:pt x="47192" y="47538"/>
                  </a:lnTo>
                  <a:lnTo>
                    <a:pt x="46961" y="47941"/>
                  </a:lnTo>
                  <a:lnTo>
                    <a:pt x="46731" y="48364"/>
                  </a:lnTo>
                  <a:lnTo>
                    <a:pt x="46308" y="49228"/>
                  </a:lnTo>
                  <a:lnTo>
                    <a:pt x="45924" y="50092"/>
                  </a:lnTo>
                  <a:lnTo>
                    <a:pt x="45578" y="50995"/>
                  </a:lnTo>
                  <a:lnTo>
                    <a:pt x="45271" y="51879"/>
                  </a:lnTo>
                  <a:lnTo>
                    <a:pt x="45002" y="52800"/>
                  </a:lnTo>
                  <a:lnTo>
                    <a:pt x="44733" y="53722"/>
                  </a:lnTo>
                  <a:lnTo>
                    <a:pt x="44503" y="54644"/>
                  </a:lnTo>
                  <a:lnTo>
                    <a:pt x="44503" y="54683"/>
                  </a:lnTo>
                  <a:lnTo>
                    <a:pt x="44311" y="55509"/>
                  </a:lnTo>
                  <a:lnTo>
                    <a:pt x="44138" y="56335"/>
                  </a:lnTo>
                  <a:lnTo>
                    <a:pt x="43811" y="57986"/>
                  </a:lnTo>
                  <a:lnTo>
                    <a:pt x="43562" y="57353"/>
                  </a:lnTo>
                  <a:lnTo>
                    <a:pt x="43312" y="56738"/>
                  </a:lnTo>
                  <a:lnTo>
                    <a:pt x="43043" y="56104"/>
                  </a:lnTo>
                  <a:lnTo>
                    <a:pt x="42755" y="55489"/>
                  </a:lnTo>
                  <a:lnTo>
                    <a:pt x="42179" y="54260"/>
                  </a:lnTo>
                  <a:lnTo>
                    <a:pt x="41910" y="53626"/>
                  </a:lnTo>
                  <a:lnTo>
                    <a:pt x="41641" y="53012"/>
                  </a:lnTo>
                  <a:lnTo>
                    <a:pt x="41718" y="52954"/>
                  </a:lnTo>
                  <a:lnTo>
                    <a:pt x="41718" y="52935"/>
                  </a:lnTo>
                  <a:lnTo>
                    <a:pt x="41718" y="52896"/>
                  </a:lnTo>
                  <a:lnTo>
                    <a:pt x="41660" y="52570"/>
                  </a:lnTo>
                  <a:lnTo>
                    <a:pt x="41622" y="52455"/>
                  </a:lnTo>
                  <a:lnTo>
                    <a:pt x="41545" y="52339"/>
                  </a:lnTo>
                  <a:lnTo>
                    <a:pt x="41603" y="52301"/>
                  </a:lnTo>
                  <a:lnTo>
                    <a:pt x="41737" y="52224"/>
                  </a:lnTo>
                  <a:lnTo>
                    <a:pt x="41852" y="52109"/>
                  </a:lnTo>
                  <a:lnTo>
                    <a:pt x="41948" y="51975"/>
                  </a:lnTo>
                  <a:lnTo>
                    <a:pt x="42044" y="51821"/>
                  </a:lnTo>
                  <a:lnTo>
                    <a:pt x="42121" y="51667"/>
                  </a:lnTo>
                  <a:lnTo>
                    <a:pt x="42179" y="51494"/>
                  </a:lnTo>
                  <a:lnTo>
                    <a:pt x="42217" y="51322"/>
                  </a:lnTo>
                  <a:lnTo>
                    <a:pt x="42256" y="51129"/>
                  </a:lnTo>
                  <a:lnTo>
                    <a:pt x="42275" y="50937"/>
                  </a:lnTo>
                  <a:lnTo>
                    <a:pt x="42275" y="50764"/>
                  </a:lnTo>
                  <a:lnTo>
                    <a:pt x="42256" y="50592"/>
                  </a:lnTo>
                  <a:lnTo>
                    <a:pt x="42236" y="50419"/>
                  </a:lnTo>
                  <a:lnTo>
                    <a:pt x="42179" y="50246"/>
                  </a:lnTo>
                  <a:lnTo>
                    <a:pt x="42121" y="50092"/>
                  </a:lnTo>
                  <a:lnTo>
                    <a:pt x="42044" y="49958"/>
                  </a:lnTo>
                  <a:lnTo>
                    <a:pt x="41929" y="49823"/>
                  </a:lnTo>
                  <a:lnTo>
                    <a:pt x="41852" y="49747"/>
                  </a:lnTo>
                  <a:lnTo>
                    <a:pt x="41756" y="49670"/>
                  </a:lnTo>
                  <a:lnTo>
                    <a:pt x="41660" y="49612"/>
                  </a:lnTo>
                  <a:lnTo>
                    <a:pt x="41545" y="49574"/>
                  </a:lnTo>
                  <a:lnTo>
                    <a:pt x="41334" y="49516"/>
                  </a:lnTo>
                  <a:lnTo>
                    <a:pt x="41103" y="49497"/>
                  </a:lnTo>
                  <a:lnTo>
                    <a:pt x="40873" y="49516"/>
                  </a:lnTo>
                  <a:lnTo>
                    <a:pt x="40642" y="49554"/>
                  </a:lnTo>
                  <a:lnTo>
                    <a:pt x="40412" y="49650"/>
                  </a:lnTo>
                  <a:lnTo>
                    <a:pt x="40220" y="49747"/>
                  </a:lnTo>
                  <a:lnTo>
                    <a:pt x="40085" y="49843"/>
                  </a:lnTo>
                  <a:lnTo>
                    <a:pt x="39970" y="49958"/>
                  </a:lnTo>
                  <a:lnTo>
                    <a:pt x="39893" y="50092"/>
                  </a:lnTo>
                  <a:lnTo>
                    <a:pt x="39836" y="50227"/>
                  </a:lnTo>
                  <a:lnTo>
                    <a:pt x="39797" y="50380"/>
                  </a:lnTo>
                  <a:lnTo>
                    <a:pt x="39778" y="50534"/>
                  </a:lnTo>
                  <a:lnTo>
                    <a:pt x="39778" y="50668"/>
                  </a:lnTo>
                  <a:lnTo>
                    <a:pt x="39836" y="50803"/>
                  </a:lnTo>
                  <a:lnTo>
                    <a:pt x="39740" y="50822"/>
                  </a:lnTo>
                  <a:lnTo>
                    <a:pt x="39663" y="50861"/>
                  </a:lnTo>
                  <a:lnTo>
                    <a:pt x="39624" y="50937"/>
                  </a:lnTo>
                  <a:lnTo>
                    <a:pt x="39605" y="50995"/>
                  </a:lnTo>
                  <a:lnTo>
                    <a:pt x="39624" y="51033"/>
                  </a:lnTo>
                  <a:lnTo>
                    <a:pt x="39682" y="51322"/>
                  </a:lnTo>
                  <a:lnTo>
                    <a:pt x="39797" y="51571"/>
                  </a:lnTo>
                  <a:lnTo>
                    <a:pt x="39951" y="51821"/>
                  </a:lnTo>
                  <a:lnTo>
                    <a:pt x="40124" y="52051"/>
                  </a:lnTo>
                  <a:lnTo>
                    <a:pt x="40220" y="52147"/>
                  </a:lnTo>
                  <a:lnTo>
                    <a:pt x="40316" y="52243"/>
                  </a:lnTo>
                  <a:lnTo>
                    <a:pt x="40431" y="52320"/>
                  </a:lnTo>
                  <a:lnTo>
                    <a:pt x="40546" y="52378"/>
                  </a:lnTo>
                  <a:lnTo>
                    <a:pt x="40681" y="52416"/>
                  </a:lnTo>
                  <a:lnTo>
                    <a:pt x="40796" y="52455"/>
                  </a:lnTo>
                  <a:lnTo>
                    <a:pt x="40930" y="52474"/>
                  </a:lnTo>
                  <a:lnTo>
                    <a:pt x="41065" y="52474"/>
                  </a:lnTo>
                  <a:lnTo>
                    <a:pt x="41334" y="53261"/>
                  </a:lnTo>
                  <a:lnTo>
                    <a:pt x="41641" y="54049"/>
                  </a:lnTo>
                  <a:lnTo>
                    <a:pt x="41948" y="54817"/>
                  </a:lnTo>
                  <a:lnTo>
                    <a:pt x="42275" y="55585"/>
                  </a:lnTo>
                  <a:lnTo>
                    <a:pt x="42601" y="56354"/>
                  </a:lnTo>
                  <a:lnTo>
                    <a:pt x="42947" y="57122"/>
                  </a:lnTo>
                  <a:lnTo>
                    <a:pt x="43312" y="57871"/>
                  </a:lnTo>
                  <a:lnTo>
                    <a:pt x="43696" y="58620"/>
                  </a:lnTo>
                  <a:lnTo>
                    <a:pt x="43562" y="59312"/>
                  </a:lnTo>
                  <a:lnTo>
                    <a:pt x="43043" y="62039"/>
                  </a:lnTo>
                  <a:lnTo>
                    <a:pt x="42889" y="61597"/>
                  </a:lnTo>
                  <a:lnTo>
                    <a:pt x="42851" y="61540"/>
                  </a:lnTo>
                  <a:lnTo>
                    <a:pt x="42813" y="61482"/>
                  </a:lnTo>
                  <a:lnTo>
                    <a:pt x="42755" y="61463"/>
                  </a:lnTo>
                  <a:lnTo>
                    <a:pt x="42640" y="61463"/>
                  </a:lnTo>
                  <a:lnTo>
                    <a:pt x="42582" y="61501"/>
                  </a:lnTo>
                  <a:lnTo>
                    <a:pt x="42525" y="61540"/>
                  </a:lnTo>
                  <a:lnTo>
                    <a:pt x="42505" y="61597"/>
                  </a:lnTo>
                  <a:lnTo>
                    <a:pt x="42121" y="61021"/>
                  </a:lnTo>
                  <a:lnTo>
                    <a:pt x="41929" y="60733"/>
                  </a:lnTo>
                  <a:lnTo>
                    <a:pt x="41641" y="60330"/>
                  </a:lnTo>
                  <a:lnTo>
                    <a:pt x="41507" y="60099"/>
                  </a:lnTo>
                  <a:lnTo>
                    <a:pt x="41372" y="59849"/>
                  </a:lnTo>
                  <a:lnTo>
                    <a:pt x="41257" y="59619"/>
                  </a:lnTo>
                  <a:lnTo>
                    <a:pt x="41180" y="59408"/>
                  </a:lnTo>
                  <a:lnTo>
                    <a:pt x="41257" y="59427"/>
                  </a:lnTo>
                  <a:lnTo>
                    <a:pt x="41315" y="59427"/>
                  </a:lnTo>
                  <a:lnTo>
                    <a:pt x="41372" y="59389"/>
                  </a:lnTo>
                  <a:lnTo>
                    <a:pt x="41411" y="59331"/>
                  </a:lnTo>
                  <a:lnTo>
                    <a:pt x="41411" y="59254"/>
                  </a:lnTo>
                  <a:lnTo>
                    <a:pt x="41334" y="58908"/>
                  </a:lnTo>
                  <a:lnTo>
                    <a:pt x="41295" y="58735"/>
                  </a:lnTo>
                  <a:lnTo>
                    <a:pt x="41238" y="58678"/>
                  </a:lnTo>
                  <a:lnTo>
                    <a:pt x="41199" y="58601"/>
                  </a:lnTo>
                  <a:lnTo>
                    <a:pt x="41276" y="58582"/>
                  </a:lnTo>
                  <a:lnTo>
                    <a:pt x="41391" y="58505"/>
                  </a:lnTo>
                  <a:lnTo>
                    <a:pt x="41487" y="58428"/>
                  </a:lnTo>
                  <a:lnTo>
                    <a:pt x="41583" y="58332"/>
                  </a:lnTo>
                  <a:lnTo>
                    <a:pt x="41679" y="58217"/>
                  </a:lnTo>
                  <a:lnTo>
                    <a:pt x="41737" y="58121"/>
                  </a:lnTo>
                  <a:lnTo>
                    <a:pt x="41795" y="58006"/>
                  </a:lnTo>
                  <a:lnTo>
                    <a:pt x="41833" y="57890"/>
                  </a:lnTo>
                  <a:lnTo>
                    <a:pt x="41872" y="57756"/>
                  </a:lnTo>
                  <a:lnTo>
                    <a:pt x="41891" y="57641"/>
                  </a:lnTo>
                  <a:lnTo>
                    <a:pt x="41891" y="57506"/>
                  </a:lnTo>
                  <a:lnTo>
                    <a:pt x="41891" y="57391"/>
                  </a:lnTo>
                  <a:lnTo>
                    <a:pt x="41872" y="57257"/>
                  </a:lnTo>
                  <a:lnTo>
                    <a:pt x="41852" y="57122"/>
                  </a:lnTo>
                  <a:lnTo>
                    <a:pt x="41795" y="57007"/>
                  </a:lnTo>
                  <a:lnTo>
                    <a:pt x="41756" y="56872"/>
                  </a:lnTo>
                  <a:lnTo>
                    <a:pt x="41679" y="56757"/>
                  </a:lnTo>
                  <a:lnTo>
                    <a:pt x="41545" y="56565"/>
                  </a:lnTo>
                  <a:lnTo>
                    <a:pt x="41391" y="56411"/>
                  </a:lnTo>
                  <a:lnTo>
                    <a:pt x="41199" y="56258"/>
                  </a:lnTo>
                  <a:lnTo>
                    <a:pt x="41007" y="56143"/>
                  </a:lnTo>
                  <a:lnTo>
                    <a:pt x="40777" y="56046"/>
                  </a:lnTo>
                  <a:lnTo>
                    <a:pt x="40565" y="55989"/>
                  </a:lnTo>
                  <a:lnTo>
                    <a:pt x="40335" y="55970"/>
                  </a:lnTo>
                  <a:lnTo>
                    <a:pt x="40104" y="55989"/>
                  </a:lnTo>
                  <a:lnTo>
                    <a:pt x="39989" y="56027"/>
                  </a:lnTo>
                  <a:lnTo>
                    <a:pt x="39893" y="56066"/>
                  </a:lnTo>
                  <a:lnTo>
                    <a:pt x="39797" y="56123"/>
                  </a:lnTo>
                  <a:lnTo>
                    <a:pt x="39720" y="56200"/>
                  </a:lnTo>
                  <a:lnTo>
                    <a:pt x="39643" y="56277"/>
                  </a:lnTo>
                  <a:lnTo>
                    <a:pt x="39567" y="56373"/>
                  </a:lnTo>
                  <a:lnTo>
                    <a:pt x="39528" y="56469"/>
                  </a:lnTo>
                  <a:lnTo>
                    <a:pt x="39471" y="56565"/>
                  </a:lnTo>
                  <a:lnTo>
                    <a:pt x="39432" y="56719"/>
                  </a:lnTo>
                  <a:lnTo>
                    <a:pt x="39413" y="56872"/>
                  </a:lnTo>
                  <a:lnTo>
                    <a:pt x="39413" y="57045"/>
                  </a:lnTo>
                  <a:lnTo>
                    <a:pt x="39432" y="57199"/>
                  </a:lnTo>
                  <a:lnTo>
                    <a:pt x="39471" y="57353"/>
                  </a:lnTo>
                  <a:lnTo>
                    <a:pt x="39528" y="57506"/>
                  </a:lnTo>
                  <a:lnTo>
                    <a:pt x="39663" y="57794"/>
                  </a:lnTo>
                  <a:lnTo>
                    <a:pt x="39701" y="57814"/>
                  </a:lnTo>
                  <a:lnTo>
                    <a:pt x="39740" y="57833"/>
                  </a:lnTo>
                  <a:lnTo>
                    <a:pt x="39816" y="57852"/>
                  </a:lnTo>
                  <a:lnTo>
                    <a:pt x="39893" y="57814"/>
                  </a:lnTo>
                  <a:lnTo>
                    <a:pt x="39912" y="57775"/>
                  </a:lnTo>
                  <a:lnTo>
                    <a:pt x="39932" y="57737"/>
                  </a:lnTo>
                  <a:lnTo>
                    <a:pt x="39970" y="57353"/>
                  </a:lnTo>
                  <a:lnTo>
                    <a:pt x="40008" y="57141"/>
                  </a:lnTo>
                  <a:lnTo>
                    <a:pt x="40085" y="56968"/>
                  </a:lnTo>
                  <a:lnTo>
                    <a:pt x="40124" y="56872"/>
                  </a:lnTo>
                  <a:lnTo>
                    <a:pt x="40162" y="56796"/>
                  </a:lnTo>
                  <a:lnTo>
                    <a:pt x="40220" y="56738"/>
                  </a:lnTo>
                  <a:lnTo>
                    <a:pt x="40258" y="56719"/>
                  </a:lnTo>
                  <a:lnTo>
                    <a:pt x="40412" y="56719"/>
                  </a:lnTo>
                  <a:lnTo>
                    <a:pt x="40469" y="56738"/>
                  </a:lnTo>
                  <a:lnTo>
                    <a:pt x="40565" y="56757"/>
                  </a:lnTo>
                  <a:lnTo>
                    <a:pt x="40681" y="56815"/>
                  </a:lnTo>
                  <a:lnTo>
                    <a:pt x="40777" y="56872"/>
                  </a:lnTo>
                  <a:lnTo>
                    <a:pt x="40873" y="56949"/>
                  </a:lnTo>
                  <a:lnTo>
                    <a:pt x="40969" y="57026"/>
                  </a:lnTo>
                  <a:lnTo>
                    <a:pt x="41046" y="57122"/>
                  </a:lnTo>
                  <a:lnTo>
                    <a:pt x="41103" y="57199"/>
                  </a:lnTo>
                  <a:lnTo>
                    <a:pt x="41161" y="57295"/>
                  </a:lnTo>
                  <a:lnTo>
                    <a:pt x="41180" y="57391"/>
                  </a:lnTo>
                  <a:lnTo>
                    <a:pt x="41199" y="57487"/>
                  </a:lnTo>
                  <a:lnTo>
                    <a:pt x="41180" y="57602"/>
                  </a:lnTo>
                  <a:lnTo>
                    <a:pt x="41161" y="57698"/>
                  </a:lnTo>
                  <a:lnTo>
                    <a:pt x="41103" y="57814"/>
                  </a:lnTo>
                  <a:lnTo>
                    <a:pt x="41007" y="57929"/>
                  </a:lnTo>
                  <a:lnTo>
                    <a:pt x="40873" y="58063"/>
                  </a:lnTo>
                  <a:lnTo>
                    <a:pt x="40796" y="58102"/>
                  </a:lnTo>
                  <a:lnTo>
                    <a:pt x="40719" y="58140"/>
                  </a:lnTo>
                  <a:lnTo>
                    <a:pt x="40565" y="58140"/>
                  </a:lnTo>
                  <a:lnTo>
                    <a:pt x="40489" y="58082"/>
                  </a:lnTo>
                  <a:lnTo>
                    <a:pt x="40431" y="58025"/>
                  </a:lnTo>
                  <a:lnTo>
                    <a:pt x="40373" y="57948"/>
                  </a:lnTo>
                  <a:lnTo>
                    <a:pt x="40335" y="57852"/>
                  </a:lnTo>
                  <a:lnTo>
                    <a:pt x="40297" y="57660"/>
                  </a:lnTo>
                  <a:lnTo>
                    <a:pt x="40277" y="57487"/>
                  </a:lnTo>
                  <a:lnTo>
                    <a:pt x="40277" y="57429"/>
                  </a:lnTo>
                  <a:lnTo>
                    <a:pt x="40258" y="57410"/>
                  </a:lnTo>
                  <a:lnTo>
                    <a:pt x="40220" y="57372"/>
                  </a:lnTo>
                  <a:lnTo>
                    <a:pt x="40181" y="57353"/>
                  </a:lnTo>
                  <a:lnTo>
                    <a:pt x="40124" y="57353"/>
                  </a:lnTo>
                  <a:lnTo>
                    <a:pt x="40085" y="57372"/>
                  </a:lnTo>
                  <a:lnTo>
                    <a:pt x="40066" y="57391"/>
                  </a:lnTo>
                  <a:lnTo>
                    <a:pt x="40028" y="57429"/>
                  </a:lnTo>
                  <a:lnTo>
                    <a:pt x="39989" y="57564"/>
                  </a:lnTo>
                  <a:lnTo>
                    <a:pt x="39970" y="57698"/>
                  </a:lnTo>
                  <a:lnTo>
                    <a:pt x="39951" y="57833"/>
                  </a:lnTo>
                  <a:lnTo>
                    <a:pt x="39951" y="57967"/>
                  </a:lnTo>
                  <a:lnTo>
                    <a:pt x="39970" y="58082"/>
                  </a:lnTo>
                  <a:lnTo>
                    <a:pt x="40008" y="58217"/>
                  </a:lnTo>
                  <a:lnTo>
                    <a:pt x="40066" y="58332"/>
                  </a:lnTo>
                  <a:lnTo>
                    <a:pt x="40143" y="58447"/>
                  </a:lnTo>
                  <a:lnTo>
                    <a:pt x="40200" y="58524"/>
                  </a:lnTo>
                  <a:lnTo>
                    <a:pt x="40277" y="58582"/>
                  </a:lnTo>
                  <a:lnTo>
                    <a:pt x="40354" y="58639"/>
                  </a:lnTo>
                  <a:lnTo>
                    <a:pt x="40431" y="58678"/>
                  </a:lnTo>
                  <a:lnTo>
                    <a:pt x="40604" y="58716"/>
                  </a:lnTo>
                  <a:lnTo>
                    <a:pt x="40777" y="58716"/>
                  </a:lnTo>
                  <a:lnTo>
                    <a:pt x="40700" y="58812"/>
                  </a:lnTo>
                  <a:lnTo>
                    <a:pt x="40661" y="58908"/>
                  </a:lnTo>
                  <a:lnTo>
                    <a:pt x="40623" y="59004"/>
                  </a:lnTo>
                  <a:lnTo>
                    <a:pt x="40604" y="59100"/>
                  </a:lnTo>
                  <a:lnTo>
                    <a:pt x="40604" y="59177"/>
                  </a:lnTo>
                  <a:lnTo>
                    <a:pt x="40623" y="59273"/>
                  </a:lnTo>
                  <a:lnTo>
                    <a:pt x="40661" y="59465"/>
                  </a:lnTo>
                  <a:lnTo>
                    <a:pt x="40738" y="59657"/>
                  </a:lnTo>
                  <a:lnTo>
                    <a:pt x="40834" y="59830"/>
                  </a:lnTo>
                  <a:lnTo>
                    <a:pt x="41046" y="60195"/>
                  </a:lnTo>
                  <a:lnTo>
                    <a:pt x="41468" y="60925"/>
                  </a:lnTo>
                  <a:lnTo>
                    <a:pt x="41910" y="61655"/>
                  </a:lnTo>
                  <a:lnTo>
                    <a:pt x="42371" y="62346"/>
                  </a:lnTo>
                  <a:lnTo>
                    <a:pt x="42851" y="63057"/>
                  </a:lnTo>
                  <a:lnTo>
                    <a:pt x="42659" y="63941"/>
                  </a:lnTo>
                  <a:lnTo>
                    <a:pt x="42448" y="64843"/>
                  </a:lnTo>
                  <a:lnTo>
                    <a:pt x="42236" y="65746"/>
                  </a:lnTo>
                  <a:lnTo>
                    <a:pt x="41987" y="66649"/>
                  </a:lnTo>
                  <a:lnTo>
                    <a:pt x="41852" y="67129"/>
                  </a:lnTo>
                  <a:lnTo>
                    <a:pt x="41699" y="67609"/>
                  </a:lnTo>
                  <a:lnTo>
                    <a:pt x="41372" y="68550"/>
                  </a:lnTo>
                  <a:lnTo>
                    <a:pt x="41007" y="69491"/>
                  </a:lnTo>
                  <a:lnTo>
                    <a:pt x="40604" y="70413"/>
                  </a:lnTo>
                  <a:lnTo>
                    <a:pt x="40508" y="70644"/>
                  </a:lnTo>
                  <a:lnTo>
                    <a:pt x="40373" y="70855"/>
                  </a:lnTo>
                  <a:lnTo>
                    <a:pt x="40085" y="71297"/>
                  </a:lnTo>
                  <a:lnTo>
                    <a:pt x="39740" y="71739"/>
                  </a:lnTo>
                  <a:lnTo>
                    <a:pt x="39394" y="72200"/>
                  </a:lnTo>
                  <a:lnTo>
                    <a:pt x="39048" y="72661"/>
                  </a:lnTo>
                  <a:lnTo>
                    <a:pt x="38894" y="72891"/>
                  </a:lnTo>
                  <a:lnTo>
                    <a:pt x="38760" y="73122"/>
                  </a:lnTo>
                  <a:lnTo>
                    <a:pt x="38626" y="73333"/>
                  </a:lnTo>
                  <a:lnTo>
                    <a:pt x="38529" y="73563"/>
                  </a:lnTo>
                  <a:lnTo>
                    <a:pt x="38453" y="73794"/>
                  </a:lnTo>
                  <a:lnTo>
                    <a:pt x="38395" y="74024"/>
                  </a:lnTo>
                  <a:lnTo>
                    <a:pt x="38318" y="73832"/>
                  </a:lnTo>
                  <a:lnTo>
                    <a:pt x="38299" y="73775"/>
                  </a:lnTo>
                  <a:lnTo>
                    <a:pt x="38261" y="73736"/>
                  </a:lnTo>
                  <a:lnTo>
                    <a:pt x="38453" y="70625"/>
                  </a:lnTo>
                  <a:lnTo>
                    <a:pt x="38549" y="69088"/>
                  </a:lnTo>
                  <a:lnTo>
                    <a:pt x="38626" y="67532"/>
                  </a:lnTo>
                  <a:lnTo>
                    <a:pt x="38645" y="66841"/>
                  </a:lnTo>
                  <a:lnTo>
                    <a:pt x="38645" y="66130"/>
                  </a:lnTo>
                  <a:lnTo>
                    <a:pt x="38645" y="65420"/>
                  </a:lnTo>
                  <a:lnTo>
                    <a:pt x="38626" y="64728"/>
                  </a:lnTo>
                  <a:lnTo>
                    <a:pt x="38587" y="64017"/>
                  </a:lnTo>
                  <a:lnTo>
                    <a:pt x="38549" y="63326"/>
                  </a:lnTo>
                  <a:lnTo>
                    <a:pt x="38491" y="62635"/>
                  </a:lnTo>
                  <a:lnTo>
                    <a:pt x="38414" y="61962"/>
                  </a:lnTo>
                  <a:lnTo>
                    <a:pt x="38337" y="61271"/>
                  </a:lnTo>
                  <a:lnTo>
                    <a:pt x="38241" y="60579"/>
                  </a:lnTo>
                  <a:lnTo>
                    <a:pt x="38145" y="59907"/>
                  </a:lnTo>
                  <a:lnTo>
                    <a:pt x="38030" y="59235"/>
                  </a:lnTo>
                  <a:lnTo>
                    <a:pt x="37761" y="57890"/>
                  </a:lnTo>
                  <a:lnTo>
                    <a:pt x="37435" y="56546"/>
                  </a:lnTo>
                  <a:lnTo>
                    <a:pt x="37473" y="56488"/>
                  </a:lnTo>
                  <a:lnTo>
                    <a:pt x="37473" y="56411"/>
                  </a:lnTo>
                  <a:lnTo>
                    <a:pt x="37454" y="56354"/>
                  </a:lnTo>
                  <a:lnTo>
                    <a:pt x="37396" y="56296"/>
                  </a:lnTo>
                  <a:lnTo>
                    <a:pt x="37377" y="56277"/>
                  </a:lnTo>
                  <a:lnTo>
                    <a:pt x="37089" y="55201"/>
                  </a:lnTo>
                  <a:lnTo>
                    <a:pt x="36762" y="54126"/>
                  </a:lnTo>
                  <a:lnTo>
                    <a:pt x="36417" y="53050"/>
                  </a:lnTo>
                  <a:lnTo>
                    <a:pt x="36052" y="51994"/>
                  </a:lnTo>
                  <a:lnTo>
                    <a:pt x="36013" y="51629"/>
                  </a:lnTo>
                  <a:lnTo>
                    <a:pt x="35994" y="51264"/>
                  </a:lnTo>
                  <a:lnTo>
                    <a:pt x="35975" y="50899"/>
                  </a:lnTo>
                  <a:lnTo>
                    <a:pt x="35975" y="50515"/>
                  </a:lnTo>
                  <a:lnTo>
                    <a:pt x="35994" y="50150"/>
                  </a:lnTo>
                  <a:lnTo>
                    <a:pt x="36013" y="49785"/>
                  </a:lnTo>
                  <a:lnTo>
                    <a:pt x="36109" y="49036"/>
                  </a:lnTo>
                  <a:lnTo>
                    <a:pt x="36129" y="49055"/>
                  </a:lnTo>
                  <a:lnTo>
                    <a:pt x="36148" y="49074"/>
                  </a:lnTo>
                  <a:lnTo>
                    <a:pt x="36225" y="49093"/>
                  </a:lnTo>
                  <a:lnTo>
                    <a:pt x="36282" y="49074"/>
                  </a:lnTo>
                  <a:lnTo>
                    <a:pt x="36301" y="49055"/>
                  </a:lnTo>
                  <a:lnTo>
                    <a:pt x="36321" y="49017"/>
                  </a:lnTo>
                  <a:lnTo>
                    <a:pt x="36417" y="48709"/>
                  </a:lnTo>
                  <a:lnTo>
                    <a:pt x="36532" y="48421"/>
                  </a:lnTo>
                  <a:lnTo>
                    <a:pt x="36666" y="48133"/>
                  </a:lnTo>
                  <a:lnTo>
                    <a:pt x="36801" y="47864"/>
                  </a:lnTo>
                  <a:lnTo>
                    <a:pt x="36935" y="47615"/>
                  </a:lnTo>
                  <a:lnTo>
                    <a:pt x="37089" y="47346"/>
                  </a:lnTo>
                  <a:lnTo>
                    <a:pt x="37262" y="47115"/>
                  </a:lnTo>
                  <a:lnTo>
                    <a:pt x="37435" y="46865"/>
                  </a:lnTo>
                  <a:lnTo>
                    <a:pt x="37819" y="46424"/>
                  </a:lnTo>
                  <a:lnTo>
                    <a:pt x="38222" y="46001"/>
                  </a:lnTo>
                  <a:lnTo>
                    <a:pt x="38664" y="45617"/>
                  </a:lnTo>
                  <a:lnTo>
                    <a:pt x="39125" y="45252"/>
                  </a:lnTo>
                  <a:lnTo>
                    <a:pt x="39605" y="44887"/>
                  </a:lnTo>
                  <a:lnTo>
                    <a:pt x="40104" y="44541"/>
                  </a:lnTo>
                  <a:lnTo>
                    <a:pt x="40604" y="44215"/>
                  </a:lnTo>
                  <a:lnTo>
                    <a:pt x="41122" y="43908"/>
                  </a:lnTo>
                  <a:lnTo>
                    <a:pt x="42160" y="43274"/>
                  </a:lnTo>
                  <a:lnTo>
                    <a:pt x="43178" y="42640"/>
                  </a:lnTo>
                  <a:lnTo>
                    <a:pt x="43600" y="42352"/>
                  </a:lnTo>
                  <a:lnTo>
                    <a:pt x="44003" y="42064"/>
                  </a:lnTo>
                  <a:lnTo>
                    <a:pt x="44388" y="41737"/>
                  </a:lnTo>
                  <a:lnTo>
                    <a:pt x="44753" y="41430"/>
                  </a:lnTo>
                  <a:lnTo>
                    <a:pt x="45079" y="41084"/>
                  </a:lnTo>
                  <a:lnTo>
                    <a:pt x="45406" y="40738"/>
                  </a:lnTo>
                  <a:lnTo>
                    <a:pt x="45713" y="40373"/>
                  </a:lnTo>
                  <a:lnTo>
                    <a:pt x="46020" y="40008"/>
                  </a:lnTo>
                  <a:lnTo>
                    <a:pt x="46289" y="39624"/>
                  </a:lnTo>
                  <a:lnTo>
                    <a:pt x="46558" y="39221"/>
                  </a:lnTo>
                  <a:lnTo>
                    <a:pt x="46808" y="38818"/>
                  </a:lnTo>
                  <a:lnTo>
                    <a:pt x="47038" y="38395"/>
                  </a:lnTo>
                  <a:lnTo>
                    <a:pt x="47269" y="37953"/>
                  </a:lnTo>
                  <a:lnTo>
                    <a:pt x="47480" y="37512"/>
                  </a:lnTo>
                  <a:lnTo>
                    <a:pt x="47691" y="37051"/>
                  </a:lnTo>
                  <a:lnTo>
                    <a:pt x="47883" y="36590"/>
                  </a:lnTo>
                  <a:lnTo>
                    <a:pt x="48037" y="36167"/>
                  </a:lnTo>
                  <a:lnTo>
                    <a:pt x="48191" y="35725"/>
                  </a:lnTo>
                  <a:lnTo>
                    <a:pt x="48325" y="35303"/>
                  </a:lnTo>
                  <a:lnTo>
                    <a:pt x="48440" y="34861"/>
                  </a:lnTo>
                  <a:lnTo>
                    <a:pt x="48536" y="34419"/>
                  </a:lnTo>
                  <a:lnTo>
                    <a:pt x="48632" y="33977"/>
                  </a:lnTo>
                  <a:lnTo>
                    <a:pt x="48709" y="33536"/>
                  </a:lnTo>
                  <a:lnTo>
                    <a:pt x="48767" y="33094"/>
                  </a:lnTo>
                  <a:lnTo>
                    <a:pt x="48805" y="32652"/>
                  </a:lnTo>
                  <a:lnTo>
                    <a:pt x="48844" y="32191"/>
                  </a:lnTo>
                  <a:lnTo>
                    <a:pt x="48863" y="31749"/>
                  </a:lnTo>
                  <a:lnTo>
                    <a:pt x="48863" y="31308"/>
                  </a:lnTo>
                  <a:lnTo>
                    <a:pt x="48844" y="30866"/>
                  </a:lnTo>
                  <a:lnTo>
                    <a:pt x="48805" y="30424"/>
                  </a:lnTo>
                  <a:lnTo>
                    <a:pt x="48767" y="29982"/>
                  </a:lnTo>
                  <a:lnTo>
                    <a:pt x="48709" y="29541"/>
                  </a:lnTo>
                  <a:lnTo>
                    <a:pt x="48613" y="29118"/>
                  </a:lnTo>
                  <a:lnTo>
                    <a:pt x="48536" y="28676"/>
                  </a:lnTo>
                  <a:lnTo>
                    <a:pt x="48421" y="28254"/>
                  </a:lnTo>
                  <a:lnTo>
                    <a:pt x="48306" y="27831"/>
                  </a:lnTo>
                  <a:lnTo>
                    <a:pt x="48152" y="27428"/>
                  </a:lnTo>
                  <a:lnTo>
                    <a:pt x="47999" y="27024"/>
                  </a:lnTo>
                  <a:lnTo>
                    <a:pt x="47826" y="26621"/>
                  </a:lnTo>
                  <a:lnTo>
                    <a:pt x="47634" y="26218"/>
                  </a:lnTo>
                  <a:lnTo>
                    <a:pt x="47442" y="25834"/>
                  </a:lnTo>
                  <a:lnTo>
                    <a:pt x="47211" y="25449"/>
                  </a:lnTo>
                  <a:lnTo>
                    <a:pt x="46981" y="25085"/>
                  </a:lnTo>
                  <a:lnTo>
                    <a:pt x="46731" y="24720"/>
                  </a:lnTo>
                  <a:lnTo>
                    <a:pt x="46443" y="24374"/>
                  </a:lnTo>
                  <a:lnTo>
                    <a:pt x="46174" y="24028"/>
                  </a:lnTo>
                  <a:lnTo>
                    <a:pt x="45867" y="23702"/>
                  </a:lnTo>
                  <a:lnTo>
                    <a:pt x="45540" y="23375"/>
                  </a:lnTo>
                  <a:lnTo>
                    <a:pt x="45482" y="23202"/>
                  </a:lnTo>
                  <a:lnTo>
                    <a:pt x="45463" y="23145"/>
                  </a:lnTo>
                  <a:lnTo>
                    <a:pt x="45444" y="23106"/>
                  </a:lnTo>
                  <a:lnTo>
                    <a:pt x="45367" y="23068"/>
                  </a:lnTo>
                  <a:lnTo>
                    <a:pt x="45271" y="23049"/>
                  </a:lnTo>
                  <a:lnTo>
                    <a:pt x="45194" y="23068"/>
                  </a:lnTo>
                  <a:lnTo>
                    <a:pt x="44945" y="22857"/>
                  </a:lnTo>
                  <a:lnTo>
                    <a:pt x="44695" y="22645"/>
                  </a:lnTo>
                  <a:lnTo>
                    <a:pt x="44618" y="22607"/>
                  </a:lnTo>
                  <a:lnTo>
                    <a:pt x="44522" y="22588"/>
                  </a:lnTo>
                  <a:lnTo>
                    <a:pt x="44445" y="22588"/>
                  </a:lnTo>
                  <a:lnTo>
                    <a:pt x="44368" y="22607"/>
                  </a:lnTo>
                  <a:lnTo>
                    <a:pt x="44292" y="22645"/>
                  </a:lnTo>
                  <a:lnTo>
                    <a:pt x="44234" y="22703"/>
                  </a:lnTo>
                  <a:lnTo>
                    <a:pt x="44215" y="22780"/>
                  </a:lnTo>
                  <a:lnTo>
                    <a:pt x="44196" y="22876"/>
                  </a:lnTo>
                  <a:lnTo>
                    <a:pt x="44176" y="23317"/>
                  </a:lnTo>
                  <a:lnTo>
                    <a:pt x="44138" y="23759"/>
                  </a:lnTo>
                  <a:lnTo>
                    <a:pt x="44080" y="24201"/>
                  </a:lnTo>
                  <a:lnTo>
                    <a:pt x="44003" y="24643"/>
                  </a:lnTo>
                  <a:lnTo>
                    <a:pt x="43907" y="25065"/>
                  </a:lnTo>
                  <a:lnTo>
                    <a:pt x="43773" y="25507"/>
                  </a:lnTo>
                  <a:lnTo>
                    <a:pt x="43639" y="25930"/>
                  </a:lnTo>
                  <a:lnTo>
                    <a:pt x="43485" y="26371"/>
                  </a:lnTo>
                  <a:lnTo>
                    <a:pt x="43331" y="26794"/>
                  </a:lnTo>
                  <a:lnTo>
                    <a:pt x="43139" y="27217"/>
                  </a:lnTo>
                  <a:lnTo>
                    <a:pt x="42947" y="27658"/>
                  </a:lnTo>
                  <a:lnTo>
                    <a:pt x="42755" y="28081"/>
                  </a:lnTo>
                  <a:lnTo>
                    <a:pt x="42294" y="28907"/>
                  </a:lnTo>
                  <a:lnTo>
                    <a:pt x="41833" y="29752"/>
                  </a:lnTo>
                  <a:lnTo>
                    <a:pt x="41334" y="30578"/>
                  </a:lnTo>
                  <a:lnTo>
                    <a:pt x="40815" y="31384"/>
                  </a:lnTo>
                  <a:lnTo>
                    <a:pt x="39759" y="32998"/>
                  </a:lnTo>
                  <a:lnTo>
                    <a:pt x="38760" y="34534"/>
                  </a:lnTo>
                  <a:lnTo>
                    <a:pt x="38280" y="35303"/>
                  </a:lnTo>
                  <a:lnTo>
                    <a:pt x="37857" y="36033"/>
                  </a:lnTo>
                  <a:lnTo>
                    <a:pt x="37569" y="36551"/>
                  </a:lnTo>
                  <a:lnTo>
                    <a:pt x="37300" y="37070"/>
                  </a:lnTo>
                  <a:lnTo>
                    <a:pt x="37031" y="37608"/>
                  </a:lnTo>
                  <a:lnTo>
                    <a:pt x="36782" y="38165"/>
                  </a:lnTo>
                  <a:lnTo>
                    <a:pt x="36551" y="38722"/>
                  </a:lnTo>
                  <a:lnTo>
                    <a:pt x="36340" y="39279"/>
                  </a:lnTo>
                  <a:lnTo>
                    <a:pt x="36167" y="39855"/>
                  </a:lnTo>
                  <a:lnTo>
                    <a:pt x="36013" y="40431"/>
                  </a:lnTo>
                  <a:lnTo>
                    <a:pt x="35898" y="40988"/>
                  </a:lnTo>
                  <a:lnTo>
                    <a:pt x="35821" y="41564"/>
                  </a:lnTo>
                  <a:lnTo>
                    <a:pt x="35802" y="41852"/>
                  </a:lnTo>
                  <a:lnTo>
                    <a:pt x="35802" y="42140"/>
                  </a:lnTo>
                  <a:lnTo>
                    <a:pt x="35821" y="42429"/>
                  </a:lnTo>
                  <a:lnTo>
                    <a:pt x="35840" y="42717"/>
                  </a:lnTo>
                  <a:lnTo>
                    <a:pt x="35879" y="42986"/>
                  </a:lnTo>
                  <a:lnTo>
                    <a:pt x="35917" y="43274"/>
                  </a:lnTo>
                  <a:lnTo>
                    <a:pt x="35994" y="43562"/>
                  </a:lnTo>
                  <a:lnTo>
                    <a:pt x="36071" y="43831"/>
                  </a:lnTo>
                  <a:lnTo>
                    <a:pt x="36167" y="44100"/>
                  </a:lnTo>
                  <a:lnTo>
                    <a:pt x="36282" y="44369"/>
                  </a:lnTo>
                  <a:lnTo>
                    <a:pt x="36417" y="44637"/>
                  </a:lnTo>
                  <a:lnTo>
                    <a:pt x="36570" y="44906"/>
                  </a:lnTo>
                  <a:lnTo>
                    <a:pt x="36570" y="45252"/>
                  </a:lnTo>
                  <a:lnTo>
                    <a:pt x="36590" y="45290"/>
                  </a:lnTo>
                  <a:lnTo>
                    <a:pt x="36609" y="45329"/>
                  </a:lnTo>
                  <a:lnTo>
                    <a:pt x="36666" y="45367"/>
                  </a:lnTo>
                  <a:lnTo>
                    <a:pt x="36743" y="45386"/>
                  </a:lnTo>
                  <a:lnTo>
                    <a:pt x="36801" y="45367"/>
                  </a:lnTo>
                  <a:lnTo>
                    <a:pt x="36801" y="45367"/>
                  </a:lnTo>
                  <a:lnTo>
                    <a:pt x="36551" y="46059"/>
                  </a:lnTo>
                  <a:lnTo>
                    <a:pt x="36321" y="46731"/>
                  </a:lnTo>
                  <a:lnTo>
                    <a:pt x="36109" y="47422"/>
                  </a:lnTo>
                  <a:lnTo>
                    <a:pt x="35937" y="48114"/>
                  </a:lnTo>
                  <a:lnTo>
                    <a:pt x="35802" y="48825"/>
                  </a:lnTo>
                  <a:lnTo>
                    <a:pt x="35706" y="49516"/>
                  </a:lnTo>
                  <a:lnTo>
                    <a:pt x="35687" y="49881"/>
                  </a:lnTo>
                  <a:lnTo>
                    <a:pt x="35668" y="50227"/>
                  </a:lnTo>
                  <a:lnTo>
                    <a:pt x="35648" y="50572"/>
                  </a:lnTo>
                  <a:lnTo>
                    <a:pt x="35668" y="50937"/>
                  </a:lnTo>
                  <a:lnTo>
                    <a:pt x="35207" y="49747"/>
                  </a:lnTo>
                  <a:lnTo>
                    <a:pt x="34707" y="48575"/>
                  </a:lnTo>
                  <a:lnTo>
                    <a:pt x="34189" y="47403"/>
                  </a:lnTo>
                  <a:lnTo>
                    <a:pt x="33651" y="46251"/>
                  </a:lnTo>
                  <a:lnTo>
                    <a:pt x="33670" y="46212"/>
                  </a:lnTo>
                  <a:lnTo>
                    <a:pt x="33689" y="46193"/>
                  </a:lnTo>
                  <a:lnTo>
                    <a:pt x="33747" y="45732"/>
                  </a:lnTo>
                  <a:lnTo>
                    <a:pt x="33766" y="45271"/>
                  </a:lnTo>
                  <a:lnTo>
                    <a:pt x="33766" y="44829"/>
                  </a:lnTo>
                  <a:lnTo>
                    <a:pt x="33728" y="44407"/>
                  </a:lnTo>
                  <a:lnTo>
                    <a:pt x="33651" y="43965"/>
                  </a:lnTo>
                  <a:lnTo>
                    <a:pt x="33574" y="43543"/>
                  </a:lnTo>
                  <a:lnTo>
                    <a:pt x="33459" y="43120"/>
                  </a:lnTo>
                  <a:lnTo>
                    <a:pt x="33324" y="42697"/>
                  </a:lnTo>
                  <a:lnTo>
                    <a:pt x="33055" y="41872"/>
                  </a:lnTo>
                  <a:lnTo>
                    <a:pt x="32748" y="41046"/>
                  </a:lnTo>
                  <a:lnTo>
                    <a:pt x="32441" y="40201"/>
                  </a:lnTo>
                  <a:lnTo>
                    <a:pt x="32287" y="39778"/>
                  </a:lnTo>
                  <a:lnTo>
                    <a:pt x="32153" y="39355"/>
                  </a:lnTo>
                  <a:lnTo>
                    <a:pt x="32422" y="38645"/>
                  </a:lnTo>
                  <a:lnTo>
                    <a:pt x="32979" y="37262"/>
                  </a:lnTo>
                  <a:lnTo>
                    <a:pt x="33555" y="35821"/>
                  </a:lnTo>
                  <a:lnTo>
                    <a:pt x="33843" y="35091"/>
                  </a:lnTo>
                  <a:lnTo>
                    <a:pt x="34112" y="34342"/>
                  </a:lnTo>
                  <a:lnTo>
                    <a:pt x="34381" y="33593"/>
                  </a:lnTo>
                  <a:lnTo>
                    <a:pt x="34611" y="32844"/>
                  </a:lnTo>
                  <a:lnTo>
                    <a:pt x="34822" y="32095"/>
                  </a:lnTo>
                  <a:lnTo>
                    <a:pt x="34995" y="31346"/>
                  </a:lnTo>
                  <a:lnTo>
                    <a:pt x="35130" y="30578"/>
                  </a:lnTo>
                  <a:lnTo>
                    <a:pt x="35187" y="30194"/>
                  </a:lnTo>
                  <a:lnTo>
                    <a:pt x="35226" y="29809"/>
                  </a:lnTo>
                  <a:lnTo>
                    <a:pt x="35245" y="29445"/>
                  </a:lnTo>
                  <a:lnTo>
                    <a:pt x="35264" y="29060"/>
                  </a:lnTo>
                  <a:lnTo>
                    <a:pt x="35264" y="28676"/>
                  </a:lnTo>
                  <a:lnTo>
                    <a:pt x="35245" y="28292"/>
                  </a:lnTo>
                  <a:lnTo>
                    <a:pt x="35207" y="27927"/>
                  </a:lnTo>
                  <a:lnTo>
                    <a:pt x="35168" y="27543"/>
                  </a:lnTo>
                  <a:lnTo>
                    <a:pt x="35091" y="27178"/>
                  </a:lnTo>
                  <a:lnTo>
                    <a:pt x="35015" y="26794"/>
                  </a:lnTo>
                  <a:lnTo>
                    <a:pt x="34995" y="26736"/>
                  </a:lnTo>
                  <a:lnTo>
                    <a:pt x="34938" y="26679"/>
                  </a:lnTo>
                  <a:lnTo>
                    <a:pt x="34880" y="26640"/>
                  </a:lnTo>
                  <a:lnTo>
                    <a:pt x="34822" y="26602"/>
                  </a:lnTo>
                  <a:lnTo>
                    <a:pt x="34746" y="26583"/>
                  </a:lnTo>
                  <a:lnTo>
                    <a:pt x="34688" y="26602"/>
                  </a:lnTo>
                  <a:lnTo>
                    <a:pt x="34611" y="26602"/>
                  </a:lnTo>
                  <a:lnTo>
                    <a:pt x="34554" y="26640"/>
                  </a:lnTo>
                  <a:lnTo>
                    <a:pt x="33824" y="27082"/>
                  </a:lnTo>
                  <a:lnTo>
                    <a:pt x="33113" y="27543"/>
                  </a:lnTo>
                  <a:lnTo>
                    <a:pt x="32441" y="28042"/>
                  </a:lnTo>
                  <a:lnTo>
                    <a:pt x="31769" y="28580"/>
                  </a:lnTo>
                  <a:lnTo>
                    <a:pt x="31116" y="29156"/>
                  </a:lnTo>
                  <a:lnTo>
                    <a:pt x="30482" y="29733"/>
                  </a:lnTo>
                  <a:lnTo>
                    <a:pt x="29886" y="30347"/>
                  </a:lnTo>
                  <a:lnTo>
                    <a:pt x="29291" y="31000"/>
                  </a:lnTo>
                  <a:lnTo>
                    <a:pt x="28791" y="29406"/>
                  </a:lnTo>
                  <a:lnTo>
                    <a:pt x="28273" y="27850"/>
                  </a:lnTo>
                  <a:lnTo>
                    <a:pt x="28330" y="27831"/>
                  </a:lnTo>
                  <a:lnTo>
                    <a:pt x="28350" y="27793"/>
                  </a:lnTo>
                  <a:lnTo>
                    <a:pt x="28388" y="27754"/>
                  </a:lnTo>
                  <a:lnTo>
                    <a:pt x="28407" y="27716"/>
                  </a:lnTo>
                  <a:lnTo>
                    <a:pt x="28407" y="27658"/>
                  </a:lnTo>
                  <a:lnTo>
                    <a:pt x="28388" y="27620"/>
                  </a:lnTo>
                  <a:lnTo>
                    <a:pt x="28369" y="27562"/>
                  </a:lnTo>
                  <a:lnTo>
                    <a:pt x="28311" y="27524"/>
                  </a:lnTo>
                  <a:lnTo>
                    <a:pt x="28138" y="27409"/>
                  </a:lnTo>
                  <a:lnTo>
                    <a:pt x="28004" y="26986"/>
                  </a:lnTo>
                  <a:lnTo>
                    <a:pt x="28196" y="25949"/>
                  </a:lnTo>
                  <a:lnTo>
                    <a:pt x="28427" y="24931"/>
                  </a:lnTo>
                  <a:lnTo>
                    <a:pt x="28888" y="22895"/>
                  </a:lnTo>
                  <a:lnTo>
                    <a:pt x="29118" y="21877"/>
                  </a:lnTo>
                  <a:lnTo>
                    <a:pt x="29348" y="20840"/>
                  </a:lnTo>
                  <a:lnTo>
                    <a:pt x="29541" y="19822"/>
                  </a:lnTo>
                  <a:lnTo>
                    <a:pt x="29733" y="18804"/>
                  </a:lnTo>
                  <a:lnTo>
                    <a:pt x="29867" y="17786"/>
                  </a:lnTo>
                  <a:lnTo>
                    <a:pt x="29982" y="16768"/>
                  </a:lnTo>
                  <a:lnTo>
                    <a:pt x="30021" y="16249"/>
                  </a:lnTo>
                  <a:lnTo>
                    <a:pt x="30040" y="15731"/>
                  </a:lnTo>
                  <a:lnTo>
                    <a:pt x="30040" y="15231"/>
                  </a:lnTo>
                  <a:lnTo>
                    <a:pt x="30040" y="14713"/>
                  </a:lnTo>
                  <a:lnTo>
                    <a:pt x="30021" y="14194"/>
                  </a:lnTo>
                  <a:lnTo>
                    <a:pt x="29982" y="13675"/>
                  </a:lnTo>
                  <a:lnTo>
                    <a:pt x="29925" y="13176"/>
                  </a:lnTo>
                  <a:lnTo>
                    <a:pt x="29848" y="12658"/>
                  </a:lnTo>
                  <a:lnTo>
                    <a:pt x="29771" y="12139"/>
                  </a:lnTo>
                  <a:lnTo>
                    <a:pt x="29656" y="11620"/>
                  </a:lnTo>
                  <a:lnTo>
                    <a:pt x="29521" y="11102"/>
                  </a:lnTo>
                  <a:lnTo>
                    <a:pt x="29368" y="10583"/>
                  </a:lnTo>
                  <a:lnTo>
                    <a:pt x="29137" y="9911"/>
                  </a:lnTo>
                  <a:lnTo>
                    <a:pt x="28888" y="9219"/>
                  </a:lnTo>
                  <a:lnTo>
                    <a:pt x="28599" y="8509"/>
                  </a:lnTo>
                  <a:lnTo>
                    <a:pt x="28273" y="7798"/>
                  </a:lnTo>
                  <a:lnTo>
                    <a:pt x="27927" y="7087"/>
                  </a:lnTo>
                  <a:lnTo>
                    <a:pt x="27562" y="6377"/>
                  </a:lnTo>
                  <a:lnTo>
                    <a:pt x="27159" y="5685"/>
                  </a:lnTo>
                  <a:lnTo>
                    <a:pt x="26717" y="5013"/>
                  </a:lnTo>
                  <a:lnTo>
                    <a:pt x="26256" y="4379"/>
                  </a:lnTo>
                  <a:lnTo>
                    <a:pt x="25757" y="3765"/>
                  </a:lnTo>
                  <a:lnTo>
                    <a:pt x="25488" y="3457"/>
                  </a:lnTo>
                  <a:lnTo>
                    <a:pt x="25219" y="3169"/>
                  </a:lnTo>
                  <a:lnTo>
                    <a:pt x="24950" y="2900"/>
                  </a:lnTo>
                  <a:lnTo>
                    <a:pt x="24662" y="2631"/>
                  </a:lnTo>
                  <a:lnTo>
                    <a:pt x="24374" y="2382"/>
                  </a:lnTo>
                  <a:lnTo>
                    <a:pt x="24086" y="2151"/>
                  </a:lnTo>
                  <a:lnTo>
                    <a:pt x="23778" y="1921"/>
                  </a:lnTo>
                  <a:lnTo>
                    <a:pt x="23471" y="1709"/>
                  </a:lnTo>
                  <a:lnTo>
                    <a:pt x="23145" y="1498"/>
                  </a:lnTo>
                  <a:lnTo>
                    <a:pt x="22818" y="1325"/>
                  </a:lnTo>
                  <a:lnTo>
                    <a:pt x="22472" y="1152"/>
                  </a:lnTo>
                  <a:lnTo>
                    <a:pt x="22127" y="999"/>
                  </a:lnTo>
                  <a:lnTo>
                    <a:pt x="21973" y="749"/>
                  </a:lnTo>
                  <a:lnTo>
                    <a:pt x="21800" y="519"/>
                  </a:lnTo>
                  <a:lnTo>
                    <a:pt x="21627" y="269"/>
                  </a:lnTo>
                  <a:lnTo>
                    <a:pt x="21435" y="58"/>
                  </a:lnTo>
                  <a:lnTo>
                    <a:pt x="21378" y="19"/>
                  </a:lnTo>
                  <a:lnTo>
                    <a:pt x="2132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-4125300" y="476125"/>
              <a:ext cx="56675" cy="54300"/>
            </a:xfrm>
            <a:custGeom>
              <a:avLst/>
              <a:gdLst/>
              <a:ahLst/>
              <a:cxnLst/>
              <a:rect l="l" t="t" r="r" b="b"/>
              <a:pathLst>
                <a:path w="2267" h="2172" extrusionOk="0">
                  <a:moveTo>
                    <a:pt x="1422" y="673"/>
                  </a:moveTo>
                  <a:lnTo>
                    <a:pt x="1479" y="692"/>
                  </a:lnTo>
                  <a:lnTo>
                    <a:pt x="1537" y="711"/>
                  </a:lnTo>
                  <a:lnTo>
                    <a:pt x="1575" y="731"/>
                  </a:lnTo>
                  <a:lnTo>
                    <a:pt x="1595" y="769"/>
                  </a:lnTo>
                  <a:lnTo>
                    <a:pt x="1614" y="827"/>
                  </a:lnTo>
                  <a:lnTo>
                    <a:pt x="1614" y="903"/>
                  </a:lnTo>
                  <a:lnTo>
                    <a:pt x="1614" y="1019"/>
                  </a:lnTo>
                  <a:lnTo>
                    <a:pt x="1575" y="1172"/>
                  </a:lnTo>
                  <a:lnTo>
                    <a:pt x="1518" y="1364"/>
                  </a:lnTo>
                  <a:lnTo>
                    <a:pt x="1479" y="1460"/>
                  </a:lnTo>
                  <a:lnTo>
                    <a:pt x="1441" y="1537"/>
                  </a:lnTo>
                  <a:lnTo>
                    <a:pt x="1383" y="1576"/>
                  </a:lnTo>
                  <a:lnTo>
                    <a:pt x="1364" y="1595"/>
                  </a:lnTo>
                  <a:lnTo>
                    <a:pt x="1326" y="1576"/>
                  </a:lnTo>
                  <a:lnTo>
                    <a:pt x="1230" y="1537"/>
                  </a:lnTo>
                  <a:lnTo>
                    <a:pt x="1153" y="1460"/>
                  </a:lnTo>
                  <a:lnTo>
                    <a:pt x="1076" y="1384"/>
                  </a:lnTo>
                  <a:lnTo>
                    <a:pt x="1018" y="1288"/>
                  </a:lnTo>
                  <a:lnTo>
                    <a:pt x="903" y="1096"/>
                  </a:lnTo>
                  <a:lnTo>
                    <a:pt x="807" y="884"/>
                  </a:lnTo>
                  <a:lnTo>
                    <a:pt x="922" y="807"/>
                  </a:lnTo>
                  <a:lnTo>
                    <a:pt x="1057" y="750"/>
                  </a:lnTo>
                  <a:lnTo>
                    <a:pt x="1191" y="692"/>
                  </a:lnTo>
                  <a:lnTo>
                    <a:pt x="1326" y="673"/>
                  </a:lnTo>
                  <a:close/>
                  <a:moveTo>
                    <a:pt x="1249" y="1"/>
                  </a:moveTo>
                  <a:lnTo>
                    <a:pt x="1038" y="39"/>
                  </a:lnTo>
                  <a:lnTo>
                    <a:pt x="845" y="97"/>
                  </a:lnTo>
                  <a:lnTo>
                    <a:pt x="653" y="174"/>
                  </a:lnTo>
                  <a:lnTo>
                    <a:pt x="481" y="289"/>
                  </a:lnTo>
                  <a:lnTo>
                    <a:pt x="327" y="404"/>
                  </a:lnTo>
                  <a:lnTo>
                    <a:pt x="192" y="558"/>
                  </a:lnTo>
                  <a:lnTo>
                    <a:pt x="135" y="654"/>
                  </a:lnTo>
                  <a:lnTo>
                    <a:pt x="77" y="769"/>
                  </a:lnTo>
                  <a:lnTo>
                    <a:pt x="39" y="884"/>
                  </a:lnTo>
                  <a:lnTo>
                    <a:pt x="0" y="1019"/>
                  </a:lnTo>
                  <a:lnTo>
                    <a:pt x="0" y="1134"/>
                  </a:lnTo>
                  <a:lnTo>
                    <a:pt x="0" y="1268"/>
                  </a:lnTo>
                  <a:lnTo>
                    <a:pt x="20" y="1384"/>
                  </a:lnTo>
                  <a:lnTo>
                    <a:pt x="58" y="1518"/>
                  </a:lnTo>
                  <a:lnTo>
                    <a:pt x="116" y="1633"/>
                  </a:lnTo>
                  <a:lnTo>
                    <a:pt x="173" y="1729"/>
                  </a:lnTo>
                  <a:lnTo>
                    <a:pt x="250" y="1825"/>
                  </a:lnTo>
                  <a:lnTo>
                    <a:pt x="327" y="1921"/>
                  </a:lnTo>
                  <a:lnTo>
                    <a:pt x="442" y="1979"/>
                  </a:lnTo>
                  <a:lnTo>
                    <a:pt x="538" y="2037"/>
                  </a:lnTo>
                  <a:lnTo>
                    <a:pt x="673" y="2094"/>
                  </a:lnTo>
                  <a:lnTo>
                    <a:pt x="807" y="2114"/>
                  </a:lnTo>
                  <a:lnTo>
                    <a:pt x="865" y="2114"/>
                  </a:lnTo>
                  <a:lnTo>
                    <a:pt x="922" y="2094"/>
                  </a:lnTo>
                  <a:lnTo>
                    <a:pt x="961" y="2056"/>
                  </a:lnTo>
                  <a:lnTo>
                    <a:pt x="999" y="2017"/>
                  </a:lnTo>
                  <a:lnTo>
                    <a:pt x="1018" y="2037"/>
                  </a:lnTo>
                  <a:lnTo>
                    <a:pt x="1095" y="2094"/>
                  </a:lnTo>
                  <a:lnTo>
                    <a:pt x="1191" y="2133"/>
                  </a:lnTo>
                  <a:lnTo>
                    <a:pt x="1268" y="2152"/>
                  </a:lnTo>
                  <a:lnTo>
                    <a:pt x="1345" y="2171"/>
                  </a:lnTo>
                  <a:lnTo>
                    <a:pt x="1518" y="2171"/>
                  </a:lnTo>
                  <a:lnTo>
                    <a:pt x="1652" y="2114"/>
                  </a:lnTo>
                  <a:lnTo>
                    <a:pt x="1787" y="2017"/>
                  </a:lnTo>
                  <a:lnTo>
                    <a:pt x="1921" y="1902"/>
                  </a:lnTo>
                  <a:lnTo>
                    <a:pt x="2017" y="1768"/>
                  </a:lnTo>
                  <a:lnTo>
                    <a:pt x="2113" y="1595"/>
                  </a:lnTo>
                  <a:lnTo>
                    <a:pt x="2190" y="1364"/>
                  </a:lnTo>
                  <a:lnTo>
                    <a:pt x="2248" y="1134"/>
                  </a:lnTo>
                  <a:lnTo>
                    <a:pt x="2267" y="903"/>
                  </a:lnTo>
                  <a:lnTo>
                    <a:pt x="2248" y="673"/>
                  </a:lnTo>
                  <a:lnTo>
                    <a:pt x="2209" y="577"/>
                  </a:lnTo>
                  <a:lnTo>
                    <a:pt x="2171" y="481"/>
                  </a:lnTo>
                  <a:lnTo>
                    <a:pt x="2113" y="385"/>
                  </a:lnTo>
                  <a:lnTo>
                    <a:pt x="2056" y="289"/>
                  </a:lnTo>
                  <a:lnTo>
                    <a:pt x="1959" y="212"/>
                  </a:lnTo>
                  <a:lnTo>
                    <a:pt x="1863" y="154"/>
                  </a:lnTo>
                  <a:lnTo>
                    <a:pt x="1767" y="97"/>
                  </a:lnTo>
                  <a:lnTo>
                    <a:pt x="1633" y="39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-3889050" y="584175"/>
              <a:ext cx="35075" cy="39875"/>
            </a:xfrm>
            <a:custGeom>
              <a:avLst/>
              <a:gdLst/>
              <a:ahLst/>
              <a:cxnLst/>
              <a:rect l="l" t="t" r="r" b="b"/>
              <a:pathLst>
                <a:path w="1403" h="1595" extrusionOk="0">
                  <a:moveTo>
                    <a:pt x="1057" y="0"/>
                  </a:moveTo>
                  <a:lnTo>
                    <a:pt x="826" y="58"/>
                  </a:lnTo>
                  <a:lnTo>
                    <a:pt x="711" y="96"/>
                  </a:lnTo>
                  <a:lnTo>
                    <a:pt x="615" y="154"/>
                  </a:lnTo>
                  <a:lnTo>
                    <a:pt x="519" y="212"/>
                  </a:lnTo>
                  <a:lnTo>
                    <a:pt x="442" y="269"/>
                  </a:lnTo>
                  <a:lnTo>
                    <a:pt x="365" y="365"/>
                  </a:lnTo>
                  <a:lnTo>
                    <a:pt x="288" y="461"/>
                  </a:lnTo>
                  <a:lnTo>
                    <a:pt x="231" y="442"/>
                  </a:lnTo>
                  <a:lnTo>
                    <a:pt x="173" y="442"/>
                  </a:lnTo>
                  <a:lnTo>
                    <a:pt x="115" y="461"/>
                  </a:lnTo>
                  <a:lnTo>
                    <a:pt x="58" y="481"/>
                  </a:lnTo>
                  <a:lnTo>
                    <a:pt x="19" y="538"/>
                  </a:lnTo>
                  <a:lnTo>
                    <a:pt x="0" y="596"/>
                  </a:lnTo>
                  <a:lnTo>
                    <a:pt x="0" y="673"/>
                  </a:lnTo>
                  <a:lnTo>
                    <a:pt x="19" y="749"/>
                  </a:lnTo>
                  <a:lnTo>
                    <a:pt x="173" y="980"/>
                  </a:lnTo>
                  <a:lnTo>
                    <a:pt x="173" y="1114"/>
                  </a:lnTo>
                  <a:lnTo>
                    <a:pt x="212" y="1249"/>
                  </a:lnTo>
                  <a:lnTo>
                    <a:pt x="231" y="1383"/>
                  </a:lnTo>
                  <a:lnTo>
                    <a:pt x="288" y="1518"/>
                  </a:lnTo>
                  <a:lnTo>
                    <a:pt x="327" y="1556"/>
                  </a:lnTo>
                  <a:lnTo>
                    <a:pt x="365" y="1595"/>
                  </a:lnTo>
                  <a:lnTo>
                    <a:pt x="442" y="1595"/>
                  </a:lnTo>
                  <a:lnTo>
                    <a:pt x="538" y="1556"/>
                  </a:lnTo>
                  <a:lnTo>
                    <a:pt x="596" y="1498"/>
                  </a:lnTo>
                  <a:lnTo>
                    <a:pt x="672" y="1364"/>
                  </a:lnTo>
                  <a:lnTo>
                    <a:pt x="788" y="1383"/>
                  </a:lnTo>
                  <a:lnTo>
                    <a:pt x="903" y="1345"/>
                  </a:lnTo>
                  <a:lnTo>
                    <a:pt x="1057" y="1287"/>
                  </a:lnTo>
                  <a:lnTo>
                    <a:pt x="1172" y="1191"/>
                  </a:lnTo>
                  <a:lnTo>
                    <a:pt x="1249" y="1076"/>
                  </a:lnTo>
                  <a:lnTo>
                    <a:pt x="1326" y="941"/>
                  </a:lnTo>
                  <a:lnTo>
                    <a:pt x="1364" y="788"/>
                  </a:lnTo>
                  <a:lnTo>
                    <a:pt x="1383" y="634"/>
                  </a:lnTo>
                  <a:lnTo>
                    <a:pt x="1402" y="327"/>
                  </a:lnTo>
                  <a:lnTo>
                    <a:pt x="1402" y="269"/>
                  </a:lnTo>
                  <a:lnTo>
                    <a:pt x="1383" y="212"/>
                  </a:lnTo>
                  <a:lnTo>
                    <a:pt x="1345" y="154"/>
                  </a:lnTo>
                  <a:lnTo>
                    <a:pt x="1306" y="96"/>
                  </a:lnTo>
                  <a:lnTo>
                    <a:pt x="1249" y="58"/>
                  </a:lnTo>
                  <a:lnTo>
                    <a:pt x="1191" y="20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-3849675" y="1014400"/>
              <a:ext cx="55725" cy="54775"/>
            </a:xfrm>
            <a:custGeom>
              <a:avLst/>
              <a:gdLst/>
              <a:ahLst/>
              <a:cxnLst/>
              <a:rect l="l" t="t" r="r" b="b"/>
              <a:pathLst>
                <a:path w="2229" h="2191" extrusionOk="0">
                  <a:moveTo>
                    <a:pt x="1210" y="654"/>
                  </a:moveTo>
                  <a:lnTo>
                    <a:pt x="1306" y="692"/>
                  </a:lnTo>
                  <a:lnTo>
                    <a:pt x="1383" y="731"/>
                  </a:lnTo>
                  <a:lnTo>
                    <a:pt x="1460" y="769"/>
                  </a:lnTo>
                  <a:lnTo>
                    <a:pt x="1537" y="827"/>
                  </a:lnTo>
                  <a:lnTo>
                    <a:pt x="1575" y="904"/>
                  </a:lnTo>
                  <a:lnTo>
                    <a:pt x="1594" y="981"/>
                  </a:lnTo>
                  <a:lnTo>
                    <a:pt x="1594" y="1077"/>
                  </a:lnTo>
                  <a:lnTo>
                    <a:pt x="1575" y="1211"/>
                  </a:lnTo>
                  <a:lnTo>
                    <a:pt x="1498" y="1365"/>
                  </a:lnTo>
                  <a:lnTo>
                    <a:pt x="1422" y="1499"/>
                  </a:lnTo>
                  <a:lnTo>
                    <a:pt x="1306" y="1595"/>
                  </a:lnTo>
                  <a:lnTo>
                    <a:pt x="1287" y="1614"/>
                  </a:lnTo>
                  <a:lnTo>
                    <a:pt x="1249" y="1614"/>
                  </a:lnTo>
                  <a:lnTo>
                    <a:pt x="1191" y="1576"/>
                  </a:lnTo>
                  <a:lnTo>
                    <a:pt x="1114" y="1499"/>
                  </a:lnTo>
                  <a:lnTo>
                    <a:pt x="1018" y="1403"/>
                  </a:lnTo>
                  <a:lnTo>
                    <a:pt x="865" y="1153"/>
                  </a:lnTo>
                  <a:lnTo>
                    <a:pt x="692" y="865"/>
                  </a:lnTo>
                  <a:lnTo>
                    <a:pt x="730" y="788"/>
                  </a:lnTo>
                  <a:lnTo>
                    <a:pt x="769" y="750"/>
                  </a:lnTo>
                  <a:lnTo>
                    <a:pt x="845" y="692"/>
                  </a:lnTo>
                  <a:lnTo>
                    <a:pt x="922" y="673"/>
                  </a:lnTo>
                  <a:lnTo>
                    <a:pt x="1018" y="654"/>
                  </a:lnTo>
                  <a:close/>
                  <a:moveTo>
                    <a:pt x="1076" y="1"/>
                  </a:moveTo>
                  <a:lnTo>
                    <a:pt x="865" y="20"/>
                  </a:lnTo>
                  <a:lnTo>
                    <a:pt x="672" y="78"/>
                  </a:lnTo>
                  <a:lnTo>
                    <a:pt x="461" y="155"/>
                  </a:lnTo>
                  <a:lnTo>
                    <a:pt x="365" y="231"/>
                  </a:lnTo>
                  <a:lnTo>
                    <a:pt x="269" y="327"/>
                  </a:lnTo>
                  <a:lnTo>
                    <a:pt x="173" y="423"/>
                  </a:lnTo>
                  <a:lnTo>
                    <a:pt x="115" y="539"/>
                  </a:lnTo>
                  <a:lnTo>
                    <a:pt x="58" y="654"/>
                  </a:lnTo>
                  <a:lnTo>
                    <a:pt x="19" y="788"/>
                  </a:lnTo>
                  <a:lnTo>
                    <a:pt x="0" y="923"/>
                  </a:lnTo>
                  <a:lnTo>
                    <a:pt x="0" y="1057"/>
                  </a:lnTo>
                  <a:lnTo>
                    <a:pt x="0" y="1192"/>
                  </a:lnTo>
                  <a:lnTo>
                    <a:pt x="19" y="1326"/>
                  </a:lnTo>
                  <a:lnTo>
                    <a:pt x="58" y="1461"/>
                  </a:lnTo>
                  <a:lnTo>
                    <a:pt x="115" y="1576"/>
                  </a:lnTo>
                  <a:lnTo>
                    <a:pt x="173" y="1691"/>
                  </a:lnTo>
                  <a:lnTo>
                    <a:pt x="250" y="1806"/>
                  </a:lnTo>
                  <a:lnTo>
                    <a:pt x="346" y="1883"/>
                  </a:lnTo>
                  <a:lnTo>
                    <a:pt x="442" y="1960"/>
                  </a:lnTo>
                  <a:lnTo>
                    <a:pt x="480" y="1979"/>
                  </a:lnTo>
                  <a:lnTo>
                    <a:pt x="519" y="1998"/>
                  </a:lnTo>
                  <a:lnTo>
                    <a:pt x="615" y="1979"/>
                  </a:lnTo>
                  <a:lnTo>
                    <a:pt x="672" y="1922"/>
                  </a:lnTo>
                  <a:lnTo>
                    <a:pt x="711" y="1883"/>
                  </a:lnTo>
                  <a:lnTo>
                    <a:pt x="711" y="1845"/>
                  </a:lnTo>
                  <a:lnTo>
                    <a:pt x="711" y="1826"/>
                  </a:lnTo>
                  <a:lnTo>
                    <a:pt x="807" y="1922"/>
                  </a:lnTo>
                  <a:lnTo>
                    <a:pt x="884" y="1998"/>
                  </a:lnTo>
                  <a:lnTo>
                    <a:pt x="980" y="2075"/>
                  </a:lnTo>
                  <a:lnTo>
                    <a:pt x="1076" y="2133"/>
                  </a:lnTo>
                  <a:lnTo>
                    <a:pt x="1191" y="2171"/>
                  </a:lnTo>
                  <a:lnTo>
                    <a:pt x="1287" y="2191"/>
                  </a:lnTo>
                  <a:lnTo>
                    <a:pt x="1422" y="2191"/>
                  </a:lnTo>
                  <a:lnTo>
                    <a:pt x="1537" y="2171"/>
                  </a:lnTo>
                  <a:lnTo>
                    <a:pt x="1671" y="2114"/>
                  </a:lnTo>
                  <a:lnTo>
                    <a:pt x="1786" y="2018"/>
                  </a:lnTo>
                  <a:lnTo>
                    <a:pt x="1883" y="1922"/>
                  </a:lnTo>
                  <a:lnTo>
                    <a:pt x="1979" y="1787"/>
                  </a:lnTo>
                  <a:lnTo>
                    <a:pt x="2055" y="1653"/>
                  </a:lnTo>
                  <a:lnTo>
                    <a:pt x="2113" y="1518"/>
                  </a:lnTo>
                  <a:lnTo>
                    <a:pt x="2209" y="1249"/>
                  </a:lnTo>
                  <a:lnTo>
                    <a:pt x="2228" y="1134"/>
                  </a:lnTo>
                  <a:lnTo>
                    <a:pt x="2228" y="1038"/>
                  </a:lnTo>
                  <a:lnTo>
                    <a:pt x="2228" y="923"/>
                  </a:lnTo>
                  <a:lnTo>
                    <a:pt x="2209" y="808"/>
                  </a:lnTo>
                  <a:lnTo>
                    <a:pt x="2171" y="712"/>
                  </a:lnTo>
                  <a:lnTo>
                    <a:pt x="2132" y="616"/>
                  </a:lnTo>
                  <a:lnTo>
                    <a:pt x="2094" y="520"/>
                  </a:lnTo>
                  <a:lnTo>
                    <a:pt x="2017" y="423"/>
                  </a:lnTo>
                  <a:lnTo>
                    <a:pt x="1863" y="270"/>
                  </a:lnTo>
                  <a:lnTo>
                    <a:pt x="1690" y="155"/>
                  </a:lnTo>
                  <a:lnTo>
                    <a:pt x="1498" y="78"/>
                  </a:lnTo>
                  <a:lnTo>
                    <a:pt x="1287" y="20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-3883775" y="1111875"/>
              <a:ext cx="22125" cy="24525"/>
            </a:xfrm>
            <a:custGeom>
              <a:avLst/>
              <a:gdLst/>
              <a:ahLst/>
              <a:cxnLst/>
              <a:rect l="l" t="t" r="r" b="b"/>
              <a:pathLst>
                <a:path w="885" h="981" extrusionOk="0">
                  <a:moveTo>
                    <a:pt x="250" y="1"/>
                  </a:moveTo>
                  <a:lnTo>
                    <a:pt x="15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1" y="251"/>
                  </a:lnTo>
                  <a:lnTo>
                    <a:pt x="1" y="347"/>
                  </a:lnTo>
                  <a:lnTo>
                    <a:pt x="39" y="424"/>
                  </a:lnTo>
                  <a:lnTo>
                    <a:pt x="39" y="500"/>
                  </a:lnTo>
                  <a:lnTo>
                    <a:pt x="20" y="577"/>
                  </a:lnTo>
                  <a:lnTo>
                    <a:pt x="39" y="712"/>
                  </a:lnTo>
                  <a:lnTo>
                    <a:pt x="77" y="827"/>
                  </a:lnTo>
                  <a:lnTo>
                    <a:pt x="135" y="904"/>
                  </a:lnTo>
                  <a:lnTo>
                    <a:pt x="212" y="942"/>
                  </a:lnTo>
                  <a:lnTo>
                    <a:pt x="289" y="981"/>
                  </a:lnTo>
                  <a:lnTo>
                    <a:pt x="558" y="981"/>
                  </a:lnTo>
                  <a:lnTo>
                    <a:pt x="711" y="942"/>
                  </a:lnTo>
                  <a:lnTo>
                    <a:pt x="750" y="923"/>
                  </a:lnTo>
                  <a:lnTo>
                    <a:pt x="807" y="904"/>
                  </a:lnTo>
                  <a:lnTo>
                    <a:pt x="865" y="808"/>
                  </a:lnTo>
                  <a:lnTo>
                    <a:pt x="884" y="712"/>
                  </a:lnTo>
                  <a:lnTo>
                    <a:pt x="884" y="654"/>
                  </a:lnTo>
                  <a:lnTo>
                    <a:pt x="884" y="616"/>
                  </a:lnTo>
                  <a:lnTo>
                    <a:pt x="807" y="481"/>
                  </a:lnTo>
                  <a:lnTo>
                    <a:pt x="692" y="347"/>
                  </a:lnTo>
                  <a:lnTo>
                    <a:pt x="596" y="251"/>
                  </a:lnTo>
                  <a:lnTo>
                    <a:pt x="500" y="116"/>
                  </a:lnTo>
                  <a:lnTo>
                    <a:pt x="481" y="78"/>
                  </a:lnTo>
                  <a:lnTo>
                    <a:pt x="442" y="3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-3596625" y="1350050"/>
              <a:ext cx="60050" cy="54300"/>
            </a:xfrm>
            <a:custGeom>
              <a:avLst/>
              <a:gdLst/>
              <a:ahLst/>
              <a:cxnLst/>
              <a:rect l="l" t="t" r="r" b="b"/>
              <a:pathLst>
                <a:path w="2402" h="2172" extrusionOk="0">
                  <a:moveTo>
                    <a:pt x="788" y="750"/>
                  </a:moveTo>
                  <a:lnTo>
                    <a:pt x="884" y="769"/>
                  </a:lnTo>
                  <a:lnTo>
                    <a:pt x="1076" y="827"/>
                  </a:lnTo>
                  <a:lnTo>
                    <a:pt x="1287" y="942"/>
                  </a:lnTo>
                  <a:lnTo>
                    <a:pt x="1441" y="1076"/>
                  </a:lnTo>
                  <a:lnTo>
                    <a:pt x="1575" y="1192"/>
                  </a:lnTo>
                  <a:lnTo>
                    <a:pt x="1633" y="1268"/>
                  </a:lnTo>
                  <a:lnTo>
                    <a:pt x="1652" y="1307"/>
                  </a:lnTo>
                  <a:lnTo>
                    <a:pt x="1671" y="1364"/>
                  </a:lnTo>
                  <a:lnTo>
                    <a:pt x="1575" y="1422"/>
                  </a:lnTo>
                  <a:lnTo>
                    <a:pt x="1479" y="1480"/>
                  </a:lnTo>
                  <a:lnTo>
                    <a:pt x="1326" y="1480"/>
                  </a:lnTo>
                  <a:lnTo>
                    <a:pt x="1249" y="1422"/>
                  </a:lnTo>
                  <a:lnTo>
                    <a:pt x="1191" y="1364"/>
                  </a:lnTo>
                  <a:lnTo>
                    <a:pt x="1076" y="1211"/>
                  </a:lnTo>
                  <a:lnTo>
                    <a:pt x="980" y="1076"/>
                  </a:lnTo>
                  <a:lnTo>
                    <a:pt x="942" y="1038"/>
                  </a:lnTo>
                  <a:lnTo>
                    <a:pt x="884" y="1019"/>
                  </a:lnTo>
                  <a:lnTo>
                    <a:pt x="826" y="1019"/>
                  </a:lnTo>
                  <a:lnTo>
                    <a:pt x="769" y="1038"/>
                  </a:lnTo>
                  <a:lnTo>
                    <a:pt x="749" y="903"/>
                  </a:lnTo>
                  <a:lnTo>
                    <a:pt x="730" y="788"/>
                  </a:lnTo>
                  <a:lnTo>
                    <a:pt x="730" y="750"/>
                  </a:lnTo>
                  <a:close/>
                  <a:moveTo>
                    <a:pt x="730" y="1"/>
                  </a:moveTo>
                  <a:lnTo>
                    <a:pt x="538" y="39"/>
                  </a:lnTo>
                  <a:lnTo>
                    <a:pt x="442" y="58"/>
                  </a:lnTo>
                  <a:lnTo>
                    <a:pt x="346" y="97"/>
                  </a:lnTo>
                  <a:lnTo>
                    <a:pt x="269" y="154"/>
                  </a:lnTo>
                  <a:lnTo>
                    <a:pt x="192" y="231"/>
                  </a:lnTo>
                  <a:lnTo>
                    <a:pt x="135" y="308"/>
                  </a:lnTo>
                  <a:lnTo>
                    <a:pt x="77" y="385"/>
                  </a:lnTo>
                  <a:lnTo>
                    <a:pt x="39" y="481"/>
                  </a:lnTo>
                  <a:lnTo>
                    <a:pt x="20" y="577"/>
                  </a:lnTo>
                  <a:lnTo>
                    <a:pt x="0" y="788"/>
                  </a:lnTo>
                  <a:lnTo>
                    <a:pt x="20" y="923"/>
                  </a:lnTo>
                  <a:lnTo>
                    <a:pt x="58" y="1076"/>
                  </a:lnTo>
                  <a:lnTo>
                    <a:pt x="96" y="1230"/>
                  </a:lnTo>
                  <a:lnTo>
                    <a:pt x="173" y="1384"/>
                  </a:lnTo>
                  <a:lnTo>
                    <a:pt x="250" y="1537"/>
                  </a:lnTo>
                  <a:lnTo>
                    <a:pt x="346" y="1672"/>
                  </a:lnTo>
                  <a:lnTo>
                    <a:pt x="461" y="1768"/>
                  </a:lnTo>
                  <a:lnTo>
                    <a:pt x="577" y="1845"/>
                  </a:lnTo>
                  <a:lnTo>
                    <a:pt x="653" y="1864"/>
                  </a:lnTo>
                  <a:lnTo>
                    <a:pt x="711" y="1864"/>
                  </a:lnTo>
                  <a:lnTo>
                    <a:pt x="788" y="1825"/>
                  </a:lnTo>
                  <a:lnTo>
                    <a:pt x="826" y="1787"/>
                  </a:lnTo>
                  <a:lnTo>
                    <a:pt x="903" y="1883"/>
                  </a:lnTo>
                  <a:lnTo>
                    <a:pt x="980" y="1979"/>
                  </a:lnTo>
                  <a:lnTo>
                    <a:pt x="1076" y="2056"/>
                  </a:lnTo>
                  <a:lnTo>
                    <a:pt x="1172" y="2114"/>
                  </a:lnTo>
                  <a:lnTo>
                    <a:pt x="1306" y="2152"/>
                  </a:lnTo>
                  <a:lnTo>
                    <a:pt x="1460" y="2171"/>
                  </a:lnTo>
                  <a:lnTo>
                    <a:pt x="1595" y="2152"/>
                  </a:lnTo>
                  <a:lnTo>
                    <a:pt x="1729" y="2133"/>
                  </a:lnTo>
                  <a:lnTo>
                    <a:pt x="1863" y="2075"/>
                  </a:lnTo>
                  <a:lnTo>
                    <a:pt x="1998" y="2017"/>
                  </a:lnTo>
                  <a:lnTo>
                    <a:pt x="2113" y="1921"/>
                  </a:lnTo>
                  <a:lnTo>
                    <a:pt x="2209" y="1845"/>
                  </a:lnTo>
                  <a:lnTo>
                    <a:pt x="2286" y="1749"/>
                  </a:lnTo>
                  <a:lnTo>
                    <a:pt x="2344" y="1653"/>
                  </a:lnTo>
                  <a:lnTo>
                    <a:pt x="2382" y="1576"/>
                  </a:lnTo>
                  <a:lnTo>
                    <a:pt x="2401" y="1480"/>
                  </a:lnTo>
                  <a:lnTo>
                    <a:pt x="2401" y="1384"/>
                  </a:lnTo>
                  <a:lnTo>
                    <a:pt x="2401" y="1288"/>
                  </a:lnTo>
                  <a:lnTo>
                    <a:pt x="2344" y="1096"/>
                  </a:lnTo>
                  <a:lnTo>
                    <a:pt x="2267" y="903"/>
                  </a:lnTo>
                  <a:lnTo>
                    <a:pt x="2132" y="731"/>
                  </a:lnTo>
                  <a:lnTo>
                    <a:pt x="1998" y="577"/>
                  </a:lnTo>
                  <a:lnTo>
                    <a:pt x="1863" y="443"/>
                  </a:lnTo>
                  <a:lnTo>
                    <a:pt x="1691" y="327"/>
                  </a:lnTo>
                  <a:lnTo>
                    <a:pt x="1518" y="231"/>
                  </a:lnTo>
                  <a:lnTo>
                    <a:pt x="1326" y="135"/>
                  </a:lnTo>
                  <a:lnTo>
                    <a:pt x="1134" y="58"/>
                  </a:lnTo>
                  <a:lnTo>
                    <a:pt x="942" y="20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-3097250" y="1440800"/>
              <a:ext cx="67250" cy="68225"/>
            </a:xfrm>
            <a:custGeom>
              <a:avLst/>
              <a:gdLst/>
              <a:ahLst/>
              <a:cxnLst/>
              <a:rect l="l" t="t" r="r" b="b"/>
              <a:pathLst>
                <a:path w="2690" h="2729" extrusionOk="0">
                  <a:moveTo>
                    <a:pt x="1230" y="712"/>
                  </a:moveTo>
                  <a:lnTo>
                    <a:pt x="1345" y="731"/>
                  </a:lnTo>
                  <a:lnTo>
                    <a:pt x="1480" y="769"/>
                  </a:lnTo>
                  <a:lnTo>
                    <a:pt x="1595" y="808"/>
                  </a:lnTo>
                  <a:lnTo>
                    <a:pt x="1710" y="865"/>
                  </a:lnTo>
                  <a:lnTo>
                    <a:pt x="1806" y="942"/>
                  </a:lnTo>
                  <a:lnTo>
                    <a:pt x="1883" y="1019"/>
                  </a:lnTo>
                  <a:lnTo>
                    <a:pt x="1941" y="1115"/>
                  </a:lnTo>
                  <a:lnTo>
                    <a:pt x="1979" y="1192"/>
                  </a:lnTo>
                  <a:lnTo>
                    <a:pt x="1998" y="1288"/>
                  </a:lnTo>
                  <a:lnTo>
                    <a:pt x="1998" y="1365"/>
                  </a:lnTo>
                  <a:lnTo>
                    <a:pt x="1998" y="1441"/>
                  </a:lnTo>
                  <a:lnTo>
                    <a:pt x="1921" y="1576"/>
                  </a:lnTo>
                  <a:lnTo>
                    <a:pt x="1845" y="1710"/>
                  </a:lnTo>
                  <a:lnTo>
                    <a:pt x="1749" y="1826"/>
                  </a:lnTo>
                  <a:lnTo>
                    <a:pt x="1691" y="1922"/>
                  </a:lnTo>
                  <a:lnTo>
                    <a:pt x="1614" y="1979"/>
                  </a:lnTo>
                  <a:lnTo>
                    <a:pt x="1537" y="2037"/>
                  </a:lnTo>
                  <a:lnTo>
                    <a:pt x="1461" y="2056"/>
                  </a:lnTo>
                  <a:lnTo>
                    <a:pt x="1384" y="2075"/>
                  </a:lnTo>
                  <a:lnTo>
                    <a:pt x="1288" y="2056"/>
                  </a:lnTo>
                  <a:lnTo>
                    <a:pt x="1211" y="2037"/>
                  </a:lnTo>
                  <a:lnTo>
                    <a:pt x="1134" y="2018"/>
                  </a:lnTo>
                  <a:lnTo>
                    <a:pt x="980" y="1922"/>
                  </a:lnTo>
                  <a:lnTo>
                    <a:pt x="827" y="1787"/>
                  </a:lnTo>
                  <a:lnTo>
                    <a:pt x="692" y="1653"/>
                  </a:lnTo>
                  <a:lnTo>
                    <a:pt x="577" y="1480"/>
                  </a:lnTo>
                  <a:lnTo>
                    <a:pt x="596" y="1288"/>
                  </a:lnTo>
                  <a:lnTo>
                    <a:pt x="615" y="1076"/>
                  </a:lnTo>
                  <a:lnTo>
                    <a:pt x="673" y="980"/>
                  </a:lnTo>
                  <a:lnTo>
                    <a:pt x="731" y="884"/>
                  </a:lnTo>
                  <a:lnTo>
                    <a:pt x="807" y="808"/>
                  </a:lnTo>
                  <a:lnTo>
                    <a:pt x="865" y="769"/>
                  </a:lnTo>
                  <a:lnTo>
                    <a:pt x="980" y="731"/>
                  </a:lnTo>
                  <a:lnTo>
                    <a:pt x="1115" y="712"/>
                  </a:lnTo>
                  <a:close/>
                  <a:moveTo>
                    <a:pt x="1230" y="1"/>
                  </a:moveTo>
                  <a:lnTo>
                    <a:pt x="1000" y="20"/>
                  </a:lnTo>
                  <a:lnTo>
                    <a:pt x="769" y="59"/>
                  </a:lnTo>
                  <a:lnTo>
                    <a:pt x="615" y="116"/>
                  </a:lnTo>
                  <a:lnTo>
                    <a:pt x="500" y="193"/>
                  </a:lnTo>
                  <a:lnTo>
                    <a:pt x="385" y="270"/>
                  </a:lnTo>
                  <a:lnTo>
                    <a:pt x="289" y="366"/>
                  </a:lnTo>
                  <a:lnTo>
                    <a:pt x="193" y="481"/>
                  </a:lnTo>
                  <a:lnTo>
                    <a:pt x="135" y="596"/>
                  </a:lnTo>
                  <a:lnTo>
                    <a:pt x="78" y="731"/>
                  </a:lnTo>
                  <a:lnTo>
                    <a:pt x="39" y="865"/>
                  </a:lnTo>
                  <a:lnTo>
                    <a:pt x="20" y="1019"/>
                  </a:lnTo>
                  <a:lnTo>
                    <a:pt x="1" y="1153"/>
                  </a:lnTo>
                  <a:lnTo>
                    <a:pt x="20" y="1288"/>
                  </a:lnTo>
                  <a:lnTo>
                    <a:pt x="39" y="1441"/>
                  </a:lnTo>
                  <a:lnTo>
                    <a:pt x="78" y="1576"/>
                  </a:lnTo>
                  <a:lnTo>
                    <a:pt x="116" y="1710"/>
                  </a:lnTo>
                  <a:lnTo>
                    <a:pt x="193" y="1845"/>
                  </a:lnTo>
                  <a:lnTo>
                    <a:pt x="270" y="1960"/>
                  </a:lnTo>
                  <a:lnTo>
                    <a:pt x="289" y="1979"/>
                  </a:lnTo>
                  <a:lnTo>
                    <a:pt x="423" y="2171"/>
                  </a:lnTo>
                  <a:lnTo>
                    <a:pt x="577" y="2344"/>
                  </a:lnTo>
                  <a:lnTo>
                    <a:pt x="750" y="2498"/>
                  </a:lnTo>
                  <a:lnTo>
                    <a:pt x="942" y="2613"/>
                  </a:lnTo>
                  <a:lnTo>
                    <a:pt x="1153" y="2690"/>
                  </a:lnTo>
                  <a:lnTo>
                    <a:pt x="1268" y="2709"/>
                  </a:lnTo>
                  <a:lnTo>
                    <a:pt x="1364" y="2728"/>
                  </a:lnTo>
                  <a:lnTo>
                    <a:pt x="1480" y="2709"/>
                  </a:lnTo>
                  <a:lnTo>
                    <a:pt x="1595" y="2690"/>
                  </a:lnTo>
                  <a:lnTo>
                    <a:pt x="1710" y="2671"/>
                  </a:lnTo>
                  <a:lnTo>
                    <a:pt x="1825" y="2613"/>
                  </a:lnTo>
                  <a:lnTo>
                    <a:pt x="1960" y="2555"/>
                  </a:lnTo>
                  <a:lnTo>
                    <a:pt x="2075" y="2479"/>
                  </a:lnTo>
                  <a:lnTo>
                    <a:pt x="2190" y="2383"/>
                  </a:lnTo>
                  <a:lnTo>
                    <a:pt x="2306" y="2267"/>
                  </a:lnTo>
                  <a:lnTo>
                    <a:pt x="2382" y="2152"/>
                  </a:lnTo>
                  <a:lnTo>
                    <a:pt x="2478" y="2037"/>
                  </a:lnTo>
                  <a:lnTo>
                    <a:pt x="2536" y="1902"/>
                  </a:lnTo>
                  <a:lnTo>
                    <a:pt x="2594" y="1768"/>
                  </a:lnTo>
                  <a:lnTo>
                    <a:pt x="2651" y="1633"/>
                  </a:lnTo>
                  <a:lnTo>
                    <a:pt x="2671" y="1499"/>
                  </a:lnTo>
                  <a:lnTo>
                    <a:pt x="2690" y="1345"/>
                  </a:lnTo>
                  <a:lnTo>
                    <a:pt x="2690" y="1211"/>
                  </a:lnTo>
                  <a:lnTo>
                    <a:pt x="2671" y="1057"/>
                  </a:lnTo>
                  <a:lnTo>
                    <a:pt x="2613" y="923"/>
                  </a:lnTo>
                  <a:lnTo>
                    <a:pt x="2555" y="788"/>
                  </a:lnTo>
                  <a:lnTo>
                    <a:pt x="2478" y="654"/>
                  </a:lnTo>
                  <a:lnTo>
                    <a:pt x="2325" y="481"/>
                  </a:lnTo>
                  <a:lnTo>
                    <a:pt x="2152" y="327"/>
                  </a:lnTo>
                  <a:lnTo>
                    <a:pt x="1941" y="193"/>
                  </a:lnTo>
                  <a:lnTo>
                    <a:pt x="1710" y="97"/>
                  </a:lnTo>
                  <a:lnTo>
                    <a:pt x="1480" y="39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-3135650" y="1613200"/>
              <a:ext cx="47075" cy="50450"/>
            </a:xfrm>
            <a:custGeom>
              <a:avLst/>
              <a:gdLst/>
              <a:ahLst/>
              <a:cxnLst/>
              <a:rect l="l" t="t" r="r" b="b"/>
              <a:pathLst>
                <a:path w="1883" h="2018" extrusionOk="0">
                  <a:moveTo>
                    <a:pt x="980" y="615"/>
                  </a:moveTo>
                  <a:lnTo>
                    <a:pt x="1037" y="634"/>
                  </a:lnTo>
                  <a:lnTo>
                    <a:pt x="1095" y="692"/>
                  </a:lnTo>
                  <a:lnTo>
                    <a:pt x="1133" y="769"/>
                  </a:lnTo>
                  <a:lnTo>
                    <a:pt x="1210" y="922"/>
                  </a:lnTo>
                  <a:lnTo>
                    <a:pt x="1249" y="1114"/>
                  </a:lnTo>
                  <a:lnTo>
                    <a:pt x="1268" y="1287"/>
                  </a:lnTo>
                  <a:lnTo>
                    <a:pt x="1268" y="1364"/>
                  </a:lnTo>
                  <a:lnTo>
                    <a:pt x="1133" y="1230"/>
                  </a:lnTo>
                  <a:lnTo>
                    <a:pt x="999" y="1076"/>
                  </a:lnTo>
                  <a:lnTo>
                    <a:pt x="884" y="903"/>
                  </a:lnTo>
                  <a:lnTo>
                    <a:pt x="807" y="769"/>
                  </a:lnTo>
                  <a:lnTo>
                    <a:pt x="788" y="730"/>
                  </a:lnTo>
                  <a:lnTo>
                    <a:pt x="749" y="692"/>
                  </a:lnTo>
                  <a:lnTo>
                    <a:pt x="826" y="653"/>
                  </a:lnTo>
                  <a:lnTo>
                    <a:pt x="903" y="615"/>
                  </a:lnTo>
                  <a:close/>
                  <a:moveTo>
                    <a:pt x="845" y="0"/>
                  </a:moveTo>
                  <a:lnTo>
                    <a:pt x="692" y="39"/>
                  </a:lnTo>
                  <a:lnTo>
                    <a:pt x="519" y="116"/>
                  </a:lnTo>
                  <a:lnTo>
                    <a:pt x="384" y="212"/>
                  </a:lnTo>
                  <a:lnTo>
                    <a:pt x="250" y="327"/>
                  </a:lnTo>
                  <a:lnTo>
                    <a:pt x="154" y="442"/>
                  </a:lnTo>
                  <a:lnTo>
                    <a:pt x="77" y="596"/>
                  </a:lnTo>
                  <a:lnTo>
                    <a:pt x="19" y="730"/>
                  </a:lnTo>
                  <a:lnTo>
                    <a:pt x="0" y="903"/>
                  </a:lnTo>
                  <a:lnTo>
                    <a:pt x="19" y="980"/>
                  </a:lnTo>
                  <a:lnTo>
                    <a:pt x="39" y="1076"/>
                  </a:lnTo>
                  <a:lnTo>
                    <a:pt x="96" y="1153"/>
                  </a:lnTo>
                  <a:lnTo>
                    <a:pt x="154" y="1210"/>
                  </a:lnTo>
                  <a:lnTo>
                    <a:pt x="231" y="1268"/>
                  </a:lnTo>
                  <a:lnTo>
                    <a:pt x="308" y="1287"/>
                  </a:lnTo>
                  <a:lnTo>
                    <a:pt x="384" y="1306"/>
                  </a:lnTo>
                  <a:lnTo>
                    <a:pt x="480" y="1306"/>
                  </a:lnTo>
                  <a:lnTo>
                    <a:pt x="519" y="1268"/>
                  </a:lnTo>
                  <a:lnTo>
                    <a:pt x="557" y="1249"/>
                  </a:lnTo>
                  <a:lnTo>
                    <a:pt x="596" y="1210"/>
                  </a:lnTo>
                  <a:lnTo>
                    <a:pt x="615" y="1153"/>
                  </a:lnTo>
                  <a:lnTo>
                    <a:pt x="672" y="1326"/>
                  </a:lnTo>
                  <a:lnTo>
                    <a:pt x="768" y="1479"/>
                  </a:lnTo>
                  <a:lnTo>
                    <a:pt x="865" y="1652"/>
                  </a:lnTo>
                  <a:lnTo>
                    <a:pt x="961" y="1787"/>
                  </a:lnTo>
                  <a:lnTo>
                    <a:pt x="1095" y="1902"/>
                  </a:lnTo>
                  <a:lnTo>
                    <a:pt x="1229" y="1979"/>
                  </a:lnTo>
                  <a:lnTo>
                    <a:pt x="1306" y="1998"/>
                  </a:lnTo>
                  <a:lnTo>
                    <a:pt x="1383" y="2017"/>
                  </a:lnTo>
                  <a:lnTo>
                    <a:pt x="1460" y="2017"/>
                  </a:lnTo>
                  <a:lnTo>
                    <a:pt x="1537" y="1998"/>
                  </a:lnTo>
                  <a:lnTo>
                    <a:pt x="1614" y="1979"/>
                  </a:lnTo>
                  <a:lnTo>
                    <a:pt x="1671" y="1959"/>
                  </a:lnTo>
                  <a:lnTo>
                    <a:pt x="1748" y="1863"/>
                  </a:lnTo>
                  <a:lnTo>
                    <a:pt x="1806" y="1748"/>
                  </a:lnTo>
                  <a:lnTo>
                    <a:pt x="1844" y="1614"/>
                  </a:lnTo>
                  <a:lnTo>
                    <a:pt x="1863" y="1479"/>
                  </a:lnTo>
                  <a:lnTo>
                    <a:pt x="1883" y="1345"/>
                  </a:lnTo>
                  <a:lnTo>
                    <a:pt x="1863" y="1095"/>
                  </a:lnTo>
                  <a:lnTo>
                    <a:pt x="1806" y="865"/>
                  </a:lnTo>
                  <a:lnTo>
                    <a:pt x="1729" y="615"/>
                  </a:lnTo>
                  <a:lnTo>
                    <a:pt x="1633" y="404"/>
                  </a:lnTo>
                  <a:lnTo>
                    <a:pt x="1556" y="308"/>
                  </a:lnTo>
                  <a:lnTo>
                    <a:pt x="1479" y="212"/>
                  </a:lnTo>
                  <a:lnTo>
                    <a:pt x="1402" y="135"/>
                  </a:lnTo>
                  <a:lnTo>
                    <a:pt x="1345" y="96"/>
                  </a:lnTo>
                  <a:lnTo>
                    <a:pt x="1268" y="39"/>
                  </a:lnTo>
                  <a:lnTo>
                    <a:pt x="1172" y="19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-3274425" y="1357750"/>
              <a:ext cx="53800" cy="193525"/>
            </a:xfrm>
            <a:custGeom>
              <a:avLst/>
              <a:gdLst/>
              <a:ahLst/>
              <a:cxnLst/>
              <a:rect l="l" t="t" r="r" b="b"/>
              <a:pathLst>
                <a:path w="2152" h="7741" extrusionOk="0">
                  <a:moveTo>
                    <a:pt x="845" y="692"/>
                  </a:moveTo>
                  <a:lnTo>
                    <a:pt x="922" y="711"/>
                  </a:lnTo>
                  <a:lnTo>
                    <a:pt x="1076" y="788"/>
                  </a:lnTo>
                  <a:lnTo>
                    <a:pt x="1153" y="845"/>
                  </a:lnTo>
                  <a:lnTo>
                    <a:pt x="1230" y="922"/>
                  </a:lnTo>
                  <a:lnTo>
                    <a:pt x="1364" y="1076"/>
                  </a:lnTo>
                  <a:lnTo>
                    <a:pt x="1402" y="1172"/>
                  </a:lnTo>
                  <a:lnTo>
                    <a:pt x="1441" y="1249"/>
                  </a:lnTo>
                  <a:lnTo>
                    <a:pt x="1460" y="1325"/>
                  </a:lnTo>
                  <a:lnTo>
                    <a:pt x="1479" y="1402"/>
                  </a:lnTo>
                  <a:lnTo>
                    <a:pt x="1479" y="1479"/>
                  </a:lnTo>
                  <a:lnTo>
                    <a:pt x="1460" y="1575"/>
                  </a:lnTo>
                  <a:lnTo>
                    <a:pt x="1402" y="1729"/>
                  </a:lnTo>
                  <a:lnTo>
                    <a:pt x="1306" y="1556"/>
                  </a:lnTo>
                  <a:lnTo>
                    <a:pt x="1210" y="1402"/>
                  </a:lnTo>
                  <a:lnTo>
                    <a:pt x="1153" y="1345"/>
                  </a:lnTo>
                  <a:lnTo>
                    <a:pt x="1095" y="1306"/>
                  </a:lnTo>
                  <a:lnTo>
                    <a:pt x="1038" y="1287"/>
                  </a:lnTo>
                  <a:lnTo>
                    <a:pt x="980" y="1287"/>
                  </a:lnTo>
                  <a:lnTo>
                    <a:pt x="903" y="1306"/>
                  </a:lnTo>
                  <a:lnTo>
                    <a:pt x="845" y="1325"/>
                  </a:lnTo>
                  <a:lnTo>
                    <a:pt x="807" y="1364"/>
                  </a:lnTo>
                  <a:lnTo>
                    <a:pt x="749" y="1421"/>
                  </a:lnTo>
                  <a:lnTo>
                    <a:pt x="692" y="1460"/>
                  </a:lnTo>
                  <a:lnTo>
                    <a:pt x="615" y="1498"/>
                  </a:lnTo>
                  <a:lnTo>
                    <a:pt x="500" y="1249"/>
                  </a:lnTo>
                  <a:lnTo>
                    <a:pt x="557" y="1037"/>
                  </a:lnTo>
                  <a:lnTo>
                    <a:pt x="634" y="826"/>
                  </a:lnTo>
                  <a:lnTo>
                    <a:pt x="692" y="730"/>
                  </a:lnTo>
                  <a:lnTo>
                    <a:pt x="730" y="711"/>
                  </a:lnTo>
                  <a:lnTo>
                    <a:pt x="769" y="692"/>
                  </a:lnTo>
                  <a:close/>
                  <a:moveTo>
                    <a:pt x="692" y="0"/>
                  </a:moveTo>
                  <a:lnTo>
                    <a:pt x="577" y="19"/>
                  </a:lnTo>
                  <a:lnTo>
                    <a:pt x="461" y="58"/>
                  </a:lnTo>
                  <a:lnTo>
                    <a:pt x="346" y="115"/>
                  </a:lnTo>
                  <a:lnTo>
                    <a:pt x="269" y="192"/>
                  </a:lnTo>
                  <a:lnTo>
                    <a:pt x="192" y="288"/>
                  </a:lnTo>
                  <a:lnTo>
                    <a:pt x="116" y="384"/>
                  </a:lnTo>
                  <a:lnTo>
                    <a:pt x="77" y="480"/>
                  </a:lnTo>
                  <a:lnTo>
                    <a:pt x="39" y="595"/>
                  </a:lnTo>
                  <a:lnTo>
                    <a:pt x="0" y="711"/>
                  </a:lnTo>
                  <a:lnTo>
                    <a:pt x="0" y="826"/>
                  </a:lnTo>
                  <a:lnTo>
                    <a:pt x="0" y="960"/>
                  </a:lnTo>
                  <a:lnTo>
                    <a:pt x="0" y="1076"/>
                  </a:lnTo>
                  <a:lnTo>
                    <a:pt x="20" y="1191"/>
                  </a:lnTo>
                  <a:lnTo>
                    <a:pt x="58" y="1306"/>
                  </a:lnTo>
                  <a:lnTo>
                    <a:pt x="116" y="1421"/>
                  </a:lnTo>
                  <a:lnTo>
                    <a:pt x="173" y="1517"/>
                  </a:lnTo>
                  <a:lnTo>
                    <a:pt x="212" y="1556"/>
                  </a:lnTo>
                  <a:lnTo>
                    <a:pt x="269" y="1767"/>
                  </a:lnTo>
                  <a:lnTo>
                    <a:pt x="346" y="1978"/>
                  </a:lnTo>
                  <a:lnTo>
                    <a:pt x="461" y="2170"/>
                  </a:lnTo>
                  <a:lnTo>
                    <a:pt x="596" y="2343"/>
                  </a:lnTo>
                  <a:lnTo>
                    <a:pt x="538" y="3016"/>
                  </a:lnTo>
                  <a:lnTo>
                    <a:pt x="538" y="3669"/>
                  </a:lnTo>
                  <a:lnTo>
                    <a:pt x="557" y="4322"/>
                  </a:lnTo>
                  <a:lnTo>
                    <a:pt x="615" y="4975"/>
                  </a:lnTo>
                  <a:lnTo>
                    <a:pt x="749" y="6300"/>
                  </a:lnTo>
                  <a:lnTo>
                    <a:pt x="865" y="7625"/>
                  </a:lnTo>
                  <a:lnTo>
                    <a:pt x="884" y="7683"/>
                  </a:lnTo>
                  <a:lnTo>
                    <a:pt x="922" y="7702"/>
                  </a:lnTo>
                  <a:lnTo>
                    <a:pt x="961" y="7721"/>
                  </a:lnTo>
                  <a:lnTo>
                    <a:pt x="999" y="7741"/>
                  </a:lnTo>
                  <a:lnTo>
                    <a:pt x="1038" y="7721"/>
                  </a:lnTo>
                  <a:lnTo>
                    <a:pt x="1076" y="7702"/>
                  </a:lnTo>
                  <a:lnTo>
                    <a:pt x="1095" y="7664"/>
                  </a:lnTo>
                  <a:lnTo>
                    <a:pt x="1095" y="7625"/>
                  </a:lnTo>
                  <a:lnTo>
                    <a:pt x="1038" y="6550"/>
                  </a:lnTo>
                  <a:lnTo>
                    <a:pt x="941" y="5455"/>
                  </a:lnTo>
                  <a:lnTo>
                    <a:pt x="922" y="4917"/>
                  </a:lnTo>
                  <a:lnTo>
                    <a:pt x="903" y="4360"/>
                  </a:lnTo>
                  <a:lnTo>
                    <a:pt x="903" y="3822"/>
                  </a:lnTo>
                  <a:lnTo>
                    <a:pt x="922" y="3284"/>
                  </a:lnTo>
                  <a:lnTo>
                    <a:pt x="1076" y="3477"/>
                  </a:lnTo>
                  <a:lnTo>
                    <a:pt x="1134" y="3515"/>
                  </a:lnTo>
                  <a:lnTo>
                    <a:pt x="1172" y="3534"/>
                  </a:lnTo>
                  <a:lnTo>
                    <a:pt x="1230" y="3534"/>
                  </a:lnTo>
                  <a:lnTo>
                    <a:pt x="1287" y="3515"/>
                  </a:lnTo>
                  <a:lnTo>
                    <a:pt x="1345" y="3496"/>
                  </a:lnTo>
                  <a:lnTo>
                    <a:pt x="1383" y="3457"/>
                  </a:lnTo>
                  <a:lnTo>
                    <a:pt x="1422" y="3419"/>
                  </a:lnTo>
                  <a:lnTo>
                    <a:pt x="1441" y="3361"/>
                  </a:lnTo>
                  <a:lnTo>
                    <a:pt x="1441" y="3304"/>
                  </a:lnTo>
                  <a:lnTo>
                    <a:pt x="1556" y="3265"/>
                  </a:lnTo>
                  <a:lnTo>
                    <a:pt x="1652" y="3188"/>
                  </a:lnTo>
                  <a:lnTo>
                    <a:pt x="1671" y="3131"/>
                  </a:lnTo>
                  <a:lnTo>
                    <a:pt x="1691" y="3073"/>
                  </a:lnTo>
                  <a:lnTo>
                    <a:pt x="1710" y="3016"/>
                  </a:lnTo>
                  <a:lnTo>
                    <a:pt x="1710" y="2939"/>
                  </a:lnTo>
                  <a:lnTo>
                    <a:pt x="1633" y="2439"/>
                  </a:lnTo>
                  <a:lnTo>
                    <a:pt x="1729" y="2382"/>
                  </a:lnTo>
                  <a:lnTo>
                    <a:pt x="1806" y="2305"/>
                  </a:lnTo>
                  <a:lnTo>
                    <a:pt x="1959" y="2113"/>
                  </a:lnTo>
                  <a:lnTo>
                    <a:pt x="2056" y="1921"/>
                  </a:lnTo>
                  <a:lnTo>
                    <a:pt x="2113" y="1709"/>
                  </a:lnTo>
                  <a:lnTo>
                    <a:pt x="2152" y="1498"/>
                  </a:lnTo>
                  <a:lnTo>
                    <a:pt x="2132" y="1268"/>
                  </a:lnTo>
                  <a:lnTo>
                    <a:pt x="2094" y="1037"/>
                  </a:lnTo>
                  <a:lnTo>
                    <a:pt x="1998" y="826"/>
                  </a:lnTo>
                  <a:lnTo>
                    <a:pt x="1902" y="653"/>
                  </a:lnTo>
                  <a:lnTo>
                    <a:pt x="1787" y="499"/>
                  </a:lnTo>
                  <a:lnTo>
                    <a:pt x="1633" y="346"/>
                  </a:lnTo>
                  <a:lnTo>
                    <a:pt x="1460" y="211"/>
                  </a:lnTo>
                  <a:lnTo>
                    <a:pt x="1287" y="115"/>
                  </a:lnTo>
                  <a:lnTo>
                    <a:pt x="1095" y="3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-3212475" y="1526275"/>
              <a:ext cx="92200" cy="70150"/>
            </a:xfrm>
            <a:custGeom>
              <a:avLst/>
              <a:gdLst/>
              <a:ahLst/>
              <a:cxnLst/>
              <a:rect l="l" t="t" r="r" b="b"/>
              <a:pathLst>
                <a:path w="3688" h="2806" extrusionOk="0">
                  <a:moveTo>
                    <a:pt x="3150" y="1"/>
                  </a:moveTo>
                  <a:lnTo>
                    <a:pt x="3016" y="39"/>
                  </a:lnTo>
                  <a:lnTo>
                    <a:pt x="2900" y="78"/>
                  </a:lnTo>
                  <a:lnTo>
                    <a:pt x="2804" y="154"/>
                  </a:lnTo>
                  <a:lnTo>
                    <a:pt x="2766" y="212"/>
                  </a:lnTo>
                  <a:lnTo>
                    <a:pt x="2747" y="270"/>
                  </a:lnTo>
                  <a:lnTo>
                    <a:pt x="2747" y="327"/>
                  </a:lnTo>
                  <a:lnTo>
                    <a:pt x="2747" y="385"/>
                  </a:lnTo>
                  <a:lnTo>
                    <a:pt x="2747" y="558"/>
                  </a:lnTo>
                  <a:lnTo>
                    <a:pt x="2804" y="750"/>
                  </a:lnTo>
                  <a:lnTo>
                    <a:pt x="2612" y="827"/>
                  </a:lnTo>
                  <a:lnTo>
                    <a:pt x="2420" y="923"/>
                  </a:lnTo>
                  <a:lnTo>
                    <a:pt x="2074" y="1153"/>
                  </a:lnTo>
                  <a:lnTo>
                    <a:pt x="1594" y="1499"/>
                  </a:lnTo>
                  <a:lnTo>
                    <a:pt x="1114" y="1864"/>
                  </a:lnTo>
                  <a:lnTo>
                    <a:pt x="884" y="2037"/>
                  </a:lnTo>
                  <a:lnTo>
                    <a:pt x="634" y="2190"/>
                  </a:lnTo>
                  <a:lnTo>
                    <a:pt x="365" y="2344"/>
                  </a:lnTo>
                  <a:lnTo>
                    <a:pt x="96" y="2459"/>
                  </a:lnTo>
                  <a:lnTo>
                    <a:pt x="38" y="2498"/>
                  </a:lnTo>
                  <a:lnTo>
                    <a:pt x="19" y="2536"/>
                  </a:lnTo>
                  <a:lnTo>
                    <a:pt x="0" y="2613"/>
                  </a:lnTo>
                  <a:lnTo>
                    <a:pt x="0" y="2671"/>
                  </a:lnTo>
                  <a:lnTo>
                    <a:pt x="0" y="2728"/>
                  </a:lnTo>
                  <a:lnTo>
                    <a:pt x="38" y="2767"/>
                  </a:lnTo>
                  <a:lnTo>
                    <a:pt x="96" y="2805"/>
                  </a:lnTo>
                  <a:lnTo>
                    <a:pt x="173" y="2805"/>
                  </a:lnTo>
                  <a:lnTo>
                    <a:pt x="499" y="2767"/>
                  </a:lnTo>
                  <a:lnTo>
                    <a:pt x="826" y="2690"/>
                  </a:lnTo>
                  <a:lnTo>
                    <a:pt x="864" y="2671"/>
                  </a:lnTo>
                  <a:lnTo>
                    <a:pt x="903" y="2632"/>
                  </a:lnTo>
                  <a:lnTo>
                    <a:pt x="922" y="2555"/>
                  </a:lnTo>
                  <a:lnTo>
                    <a:pt x="1229" y="2382"/>
                  </a:lnTo>
                  <a:lnTo>
                    <a:pt x="1537" y="2190"/>
                  </a:lnTo>
                  <a:lnTo>
                    <a:pt x="1863" y="1941"/>
                  </a:lnTo>
                  <a:lnTo>
                    <a:pt x="2324" y="1595"/>
                  </a:lnTo>
                  <a:lnTo>
                    <a:pt x="2555" y="1422"/>
                  </a:lnTo>
                  <a:lnTo>
                    <a:pt x="2785" y="1307"/>
                  </a:lnTo>
                  <a:lnTo>
                    <a:pt x="2900" y="1249"/>
                  </a:lnTo>
                  <a:lnTo>
                    <a:pt x="2996" y="1230"/>
                  </a:lnTo>
                  <a:lnTo>
                    <a:pt x="3169" y="1230"/>
                  </a:lnTo>
                  <a:lnTo>
                    <a:pt x="3246" y="1268"/>
                  </a:lnTo>
                  <a:lnTo>
                    <a:pt x="3323" y="1268"/>
                  </a:lnTo>
                  <a:lnTo>
                    <a:pt x="3400" y="1249"/>
                  </a:lnTo>
                  <a:lnTo>
                    <a:pt x="3457" y="1230"/>
                  </a:lnTo>
                  <a:lnTo>
                    <a:pt x="3515" y="1192"/>
                  </a:lnTo>
                  <a:lnTo>
                    <a:pt x="3553" y="1134"/>
                  </a:lnTo>
                  <a:lnTo>
                    <a:pt x="3592" y="1076"/>
                  </a:lnTo>
                  <a:lnTo>
                    <a:pt x="3611" y="1000"/>
                  </a:lnTo>
                  <a:lnTo>
                    <a:pt x="3649" y="923"/>
                  </a:lnTo>
                  <a:lnTo>
                    <a:pt x="3688" y="827"/>
                  </a:lnTo>
                  <a:lnTo>
                    <a:pt x="3688" y="731"/>
                  </a:lnTo>
                  <a:lnTo>
                    <a:pt x="3669" y="635"/>
                  </a:lnTo>
                  <a:lnTo>
                    <a:pt x="3573" y="385"/>
                  </a:lnTo>
                  <a:lnTo>
                    <a:pt x="3515" y="270"/>
                  </a:lnTo>
                  <a:lnTo>
                    <a:pt x="3438" y="174"/>
                  </a:lnTo>
                  <a:lnTo>
                    <a:pt x="3400" y="116"/>
                  </a:lnTo>
                  <a:lnTo>
                    <a:pt x="3361" y="58"/>
                  </a:lnTo>
                  <a:lnTo>
                    <a:pt x="3323" y="39"/>
                  </a:lnTo>
                  <a:lnTo>
                    <a:pt x="3265" y="20"/>
                  </a:lnTo>
                  <a:lnTo>
                    <a:pt x="3150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-4016775" y="791600"/>
              <a:ext cx="130150" cy="83100"/>
            </a:xfrm>
            <a:custGeom>
              <a:avLst/>
              <a:gdLst/>
              <a:ahLst/>
              <a:cxnLst/>
              <a:rect l="l" t="t" r="r" b="b"/>
              <a:pathLst>
                <a:path w="5206" h="3324" extrusionOk="0">
                  <a:moveTo>
                    <a:pt x="3707" y="1"/>
                  </a:moveTo>
                  <a:lnTo>
                    <a:pt x="3246" y="20"/>
                  </a:lnTo>
                  <a:lnTo>
                    <a:pt x="2785" y="78"/>
                  </a:lnTo>
                  <a:lnTo>
                    <a:pt x="2324" y="154"/>
                  </a:lnTo>
                  <a:lnTo>
                    <a:pt x="1882" y="270"/>
                  </a:lnTo>
                  <a:lnTo>
                    <a:pt x="1441" y="404"/>
                  </a:lnTo>
                  <a:lnTo>
                    <a:pt x="1402" y="308"/>
                  </a:lnTo>
                  <a:lnTo>
                    <a:pt x="1325" y="231"/>
                  </a:lnTo>
                  <a:lnTo>
                    <a:pt x="1268" y="174"/>
                  </a:lnTo>
                  <a:lnTo>
                    <a:pt x="1191" y="135"/>
                  </a:lnTo>
                  <a:lnTo>
                    <a:pt x="1114" y="116"/>
                  </a:lnTo>
                  <a:lnTo>
                    <a:pt x="941" y="116"/>
                  </a:lnTo>
                  <a:lnTo>
                    <a:pt x="864" y="135"/>
                  </a:lnTo>
                  <a:lnTo>
                    <a:pt x="788" y="154"/>
                  </a:lnTo>
                  <a:lnTo>
                    <a:pt x="730" y="212"/>
                  </a:lnTo>
                  <a:lnTo>
                    <a:pt x="672" y="270"/>
                  </a:lnTo>
                  <a:lnTo>
                    <a:pt x="615" y="327"/>
                  </a:lnTo>
                  <a:lnTo>
                    <a:pt x="576" y="404"/>
                  </a:lnTo>
                  <a:lnTo>
                    <a:pt x="557" y="500"/>
                  </a:lnTo>
                  <a:lnTo>
                    <a:pt x="557" y="596"/>
                  </a:lnTo>
                  <a:lnTo>
                    <a:pt x="557" y="692"/>
                  </a:lnTo>
                  <a:lnTo>
                    <a:pt x="576" y="788"/>
                  </a:lnTo>
                  <a:lnTo>
                    <a:pt x="404" y="827"/>
                  </a:lnTo>
                  <a:lnTo>
                    <a:pt x="307" y="865"/>
                  </a:lnTo>
                  <a:lnTo>
                    <a:pt x="231" y="923"/>
                  </a:lnTo>
                  <a:lnTo>
                    <a:pt x="173" y="980"/>
                  </a:lnTo>
                  <a:lnTo>
                    <a:pt x="96" y="1057"/>
                  </a:lnTo>
                  <a:lnTo>
                    <a:pt x="58" y="1134"/>
                  </a:lnTo>
                  <a:lnTo>
                    <a:pt x="19" y="1230"/>
                  </a:lnTo>
                  <a:lnTo>
                    <a:pt x="0" y="1365"/>
                  </a:lnTo>
                  <a:lnTo>
                    <a:pt x="0" y="1499"/>
                  </a:lnTo>
                  <a:lnTo>
                    <a:pt x="39" y="1614"/>
                  </a:lnTo>
                  <a:lnTo>
                    <a:pt x="96" y="1729"/>
                  </a:lnTo>
                  <a:lnTo>
                    <a:pt x="173" y="1826"/>
                  </a:lnTo>
                  <a:lnTo>
                    <a:pt x="269" y="1922"/>
                  </a:lnTo>
                  <a:lnTo>
                    <a:pt x="461" y="2075"/>
                  </a:lnTo>
                  <a:lnTo>
                    <a:pt x="596" y="2133"/>
                  </a:lnTo>
                  <a:lnTo>
                    <a:pt x="749" y="2190"/>
                  </a:lnTo>
                  <a:lnTo>
                    <a:pt x="903" y="2210"/>
                  </a:lnTo>
                  <a:lnTo>
                    <a:pt x="1076" y="2190"/>
                  </a:lnTo>
                  <a:lnTo>
                    <a:pt x="1249" y="2498"/>
                  </a:lnTo>
                  <a:lnTo>
                    <a:pt x="1441" y="2786"/>
                  </a:lnTo>
                  <a:lnTo>
                    <a:pt x="1671" y="3036"/>
                  </a:lnTo>
                  <a:lnTo>
                    <a:pt x="1940" y="3285"/>
                  </a:lnTo>
                  <a:lnTo>
                    <a:pt x="1998" y="3304"/>
                  </a:lnTo>
                  <a:lnTo>
                    <a:pt x="2055" y="3324"/>
                  </a:lnTo>
                  <a:lnTo>
                    <a:pt x="2113" y="3324"/>
                  </a:lnTo>
                  <a:lnTo>
                    <a:pt x="2151" y="3285"/>
                  </a:lnTo>
                  <a:lnTo>
                    <a:pt x="2190" y="3266"/>
                  </a:lnTo>
                  <a:lnTo>
                    <a:pt x="2228" y="3208"/>
                  </a:lnTo>
                  <a:lnTo>
                    <a:pt x="2247" y="3151"/>
                  </a:lnTo>
                  <a:lnTo>
                    <a:pt x="2228" y="3093"/>
                  </a:lnTo>
                  <a:lnTo>
                    <a:pt x="1959" y="2248"/>
                  </a:lnTo>
                  <a:lnTo>
                    <a:pt x="1710" y="1403"/>
                  </a:lnTo>
                  <a:lnTo>
                    <a:pt x="1690" y="1192"/>
                  </a:lnTo>
                  <a:lnTo>
                    <a:pt x="1652" y="980"/>
                  </a:lnTo>
                  <a:lnTo>
                    <a:pt x="2132" y="808"/>
                  </a:lnTo>
                  <a:lnTo>
                    <a:pt x="2497" y="731"/>
                  </a:lnTo>
                  <a:lnTo>
                    <a:pt x="2862" y="673"/>
                  </a:lnTo>
                  <a:lnTo>
                    <a:pt x="3246" y="635"/>
                  </a:lnTo>
                  <a:lnTo>
                    <a:pt x="3611" y="615"/>
                  </a:lnTo>
                  <a:lnTo>
                    <a:pt x="3976" y="577"/>
                  </a:lnTo>
                  <a:lnTo>
                    <a:pt x="4360" y="558"/>
                  </a:lnTo>
                  <a:lnTo>
                    <a:pt x="4725" y="500"/>
                  </a:lnTo>
                  <a:lnTo>
                    <a:pt x="5090" y="404"/>
                  </a:lnTo>
                  <a:lnTo>
                    <a:pt x="5148" y="385"/>
                  </a:lnTo>
                  <a:lnTo>
                    <a:pt x="5186" y="347"/>
                  </a:lnTo>
                  <a:lnTo>
                    <a:pt x="5205" y="289"/>
                  </a:lnTo>
                  <a:lnTo>
                    <a:pt x="5205" y="231"/>
                  </a:lnTo>
                  <a:lnTo>
                    <a:pt x="5205" y="154"/>
                  </a:lnTo>
                  <a:lnTo>
                    <a:pt x="5167" y="116"/>
                  </a:lnTo>
                  <a:lnTo>
                    <a:pt x="5128" y="78"/>
                  </a:lnTo>
                  <a:lnTo>
                    <a:pt x="5071" y="58"/>
                  </a:lnTo>
                  <a:lnTo>
                    <a:pt x="4610" y="20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-3265300" y="1702025"/>
              <a:ext cx="98925" cy="85025"/>
            </a:xfrm>
            <a:custGeom>
              <a:avLst/>
              <a:gdLst/>
              <a:ahLst/>
              <a:cxnLst/>
              <a:rect l="l" t="t" r="r" b="b"/>
              <a:pathLst>
                <a:path w="3957" h="3401" extrusionOk="0">
                  <a:moveTo>
                    <a:pt x="3150" y="1"/>
                  </a:moveTo>
                  <a:lnTo>
                    <a:pt x="3016" y="58"/>
                  </a:lnTo>
                  <a:lnTo>
                    <a:pt x="2920" y="135"/>
                  </a:lnTo>
                  <a:lnTo>
                    <a:pt x="2843" y="250"/>
                  </a:lnTo>
                  <a:lnTo>
                    <a:pt x="2805" y="308"/>
                  </a:lnTo>
                  <a:lnTo>
                    <a:pt x="2785" y="385"/>
                  </a:lnTo>
                  <a:lnTo>
                    <a:pt x="2785" y="462"/>
                  </a:lnTo>
                  <a:lnTo>
                    <a:pt x="2785" y="538"/>
                  </a:lnTo>
                  <a:lnTo>
                    <a:pt x="2824" y="654"/>
                  </a:lnTo>
                  <a:lnTo>
                    <a:pt x="2651" y="692"/>
                  </a:lnTo>
                  <a:lnTo>
                    <a:pt x="2478" y="750"/>
                  </a:lnTo>
                  <a:lnTo>
                    <a:pt x="2324" y="826"/>
                  </a:lnTo>
                  <a:lnTo>
                    <a:pt x="2171" y="903"/>
                  </a:lnTo>
                  <a:lnTo>
                    <a:pt x="1863" y="1115"/>
                  </a:lnTo>
                  <a:lnTo>
                    <a:pt x="1575" y="1326"/>
                  </a:lnTo>
                  <a:lnTo>
                    <a:pt x="1153" y="1691"/>
                  </a:lnTo>
                  <a:lnTo>
                    <a:pt x="903" y="1902"/>
                  </a:lnTo>
                  <a:lnTo>
                    <a:pt x="653" y="2152"/>
                  </a:lnTo>
                  <a:lnTo>
                    <a:pt x="423" y="2401"/>
                  </a:lnTo>
                  <a:lnTo>
                    <a:pt x="212" y="2670"/>
                  </a:lnTo>
                  <a:lnTo>
                    <a:pt x="135" y="2805"/>
                  </a:lnTo>
                  <a:lnTo>
                    <a:pt x="77" y="2939"/>
                  </a:lnTo>
                  <a:lnTo>
                    <a:pt x="19" y="3055"/>
                  </a:lnTo>
                  <a:lnTo>
                    <a:pt x="0" y="3189"/>
                  </a:lnTo>
                  <a:lnTo>
                    <a:pt x="0" y="3266"/>
                  </a:lnTo>
                  <a:lnTo>
                    <a:pt x="39" y="3323"/>
                  </a:lnTo>
                  <a:lnTo>
                    <a:pt x="77" y="3362"/>
                  </a:lnTo>
                  <a:lnTo>
                    <a:pt x="135" y="3400"/>
                  </a:lnTo>
                  <a:lnTo>
                    <a:pt x="212" y="3400"/>
                  </a:lnTo>
                  <a:lnTo>
                    <a:pt x="269" y="3381"/>
                  </a:lnTo>
                  <a:lnTo>
                    <a:pt x="327" y="3343"/>
                  </a:lnTo>
                  <a:lnTo>
                    <a:pt x="346" y="3266"/>
                  </a:lnTo>
                  <a:lnTo>
                    <a:pt x="384" y="3189"/>
                  </a:lnTo>
                  <a:lnTo>
                    <a:pt x="404" y="3131"/>
                  </a:lnTo>
                  <a:lnTo>
                    <a:pt x="519" y="2978"/>
                  </a:lnTo>
                  <a:lnTo>
                    <a:pt x="673" y="2805"/>
                  </a:lnTo>
                  <a:lnTo>
                    <a:pt x="845" y="2651"/>
                  </a:lnTo>
                  <a:lnTo>
                    <a:pt x="1191" y="2344"/>
                  </a:lnTo>
                  <a:lnTo>
                    <a:pt x="1479" y="2094"/>
                  </a:lnTo>
                  <a:lnTo>
                    <a:pt x="1710" y="1883"/>
                  </a:lnTo>
                  <a:lnTo>
                    <a:pt x="2094" y="1556"/>
                  </a:lnTo>
                  <a:lnTo>
                    <a:pt x="2324" y="1403"/>
                  </a:lnTo>
                  <a:lnTo>
                    <a:pt x="2555" y="1268"/>
                  </a:lnTo>
                  <a:lnTo>
                    <a:pt x="2766" y="1153"/>
                  </a:lnTo>
                  <a:lnTo>
                    <a:pt x="2881" y="1134"/>
                  </a:lnTo>
                  <a:lnTo>
                    <a:pt x="2977" y="1115"/>
                  </a:lnTo>
                  <a:lnTo>
                    <a:pt x="3035" y="1191"/>
                  </a:lnTo>
                  <a:lnTo>
                    <a:pt x="3112" y="1268"/>
                  </a:lnTo>
                  <a:lnTo>
                    <a:pt x="3208" y="1345"/>
                  </a:lnTo>
                  <a:lnTo>
                    <a:pt x="3323" y="1403"/>
                  </a:lnTo>
                  <a:lnTo>
                    <a:pt x="3419" y="1403"/>
                  </a:lnTo>
                  <a:lnTo>
                    <a:pt x="3496" y="1460"/>
                  </a:lnTo>
                  <a:lnTo>
                    <a:pt x="3592" y="1499"/>
                  </a:lnTo>
                  <a:lnTo>
                    <a:pt x="3688" y="1518"/>
                  </a:lnTo>
                  <a:lnTo>
                    <a:pt x="3784" y="1499"/>
                  </a:lnTo>
                  <a:lnTo>
                    <a:pt x="3861" y="1460"/>
                  </a:lnTo>
                  <a:lnTo>
                    <a:pt x="3919" y="1403"/>
                  </a:lnTo>
                  <a:lnTo>
                    <a:pt x="3957" y="1326"/>
                  </a:lnTo>
                  <a:lnTo>
                    <a:pt x="3957" y="1211"/>
                  </a:lnTo>
                  <a:lnTo>
                    <a:pt x="3899" y="942"/>
                  </a:lnTo>
                  <a:lnTo>
                    <a:pt x="3784" y="673"/>
                  </a:lnTo>
                  <a:lnTo>
                    <a:pt x="3669" y="442"/>
                  </a:lnTo>
                  <a:lnTo>
                    <a:pt x="3515" y="193"/>
                  </a:lnTo>
                  <a:lnTo>
                    <a:pt x="3458" y="116"/>
                  </a:lnTo>
                  <a:lnTo>
                    <a:pt x="3400" y="58"/>
                  </a:lnTo>
                  <a:lnTo>
                    <a:pt x="3342" y="39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-3575975" y="1489800"/>
              <a:ext cx="90775" cy="50425"/>
            </a:xfrm>
            <a:custGeom>
              <a:avLst/>
              <a:gdLst/>
              <a:ahLst/>
              <a:cxnLst/>
              <a:rect l="l" t="t" r="r" b="b"/>
              <a:pathLst>
                <a:path w="3631" h="2017" extrusionOk="0">
                  <a:moveTo>
                    <a:pt x="1018" y="0"/>
                  </a:moveTo>
                  <a:lnTo>
                    <a:pt x="807" y="38"/>
                  </a:lnTo>
                  <a:lnTo>
                    <a:pt x="615" y="96"/>
                  </a:lnTo>
                  <a:lnTo>
                    <a:pt x="442" y="192"/>
                  </a:lnTo>
                  <a:lnTo>
                    <a:pt x="308" y="307"/>
                  </a:lnTo>
                  <a:lnTo>
                    <a:pt x="173" y="461"/>
                  </a:lnTo>
                  <a:lnTo>
                    <a:pt x="77" y="634"/>
                  </a:lnTo>
                  <a:lnTo>
                    <a:pt x="19" y="845"/>
                  </a:lnTo>
                  <a:lnTo>
                    <a:pt x="0" y="1056"/>
                  </a:lnTo>
                  <a:lnTo>
                    <a:pt x="19" y="1248"/>
                  </a:lnTo>
                  <a:lnTo>
                    <a:pt x="77" y="1441"/>
                  </a:lnTo>
                  <a:lnTo>
                    <a:pt x="154" y="1613"/>
                  </a:lnTo>
                  <a:lnTo>
                    <a:pt x="288" y="1748"/>
                  </a:lnTo>
                  <a:lnTo>
                    <a:pt x="423" y="1882"/>
                  </a:lnTo>
                  <a:lnTo>
                    <a:pt x="596" y="1959"/>
                  </a:lnTo>
                  <a:lnTo>
                    <a:pt x="788" y="2017"/>
                  </a:lnTo>
                  <a:lnTo>
                    <a:pt x="884" y="2017"/>
                  </a:lnTo>
                  <a:lnTo>
                    <a:pt x="961" y="1978"/>
                  </a:lnTo>
                  <a:lnTo>
                    <a:pt x="1018" y="1921"/>
                  </a:lnTo>
                  <a:lnTo>
                    <a:pt x="1037" y="1825"/>
                  </a:lnTo>
                  <a:lnTo>
                    <a:pt x="1037" y="1537"/>
                  </a:lnTo>
                  <a:lnTo>
                    <a:pt x="1037" y="1402"/>
                  </a:lnTo>
                  <a:lnTo>
                    <a:pt x="999" y="1248"/>
                  </a:lnTo>
                  <a:lnTo>
                    <a:pt x="980" y="1172"/>
                  </a:lnTo>
                  <a:lnTo>
                    <a:pt x="1114" y="1056"/>
                  </a:lnTo>
                  <a:lnTo>
                    <a:pt x="1249" y="999"/>
                  </a:lnTo>
                  <a:lnTo>
                    <a:pt x="1383" y="960"/>
                  </a:lnTo>
                  <a:lnTo>
                    <a:pt x="1671" y="903"/>
                  </a:lnTo>
                  <a:lnTo>
                    <a:pt x="1959" y="884"/>
                  </a:lnTo>
                  <a:lnTo>
                    <a:pt x="2267" y="903"/>
                  </a:lnTo>
                  <a:lnTo>
                    <a:pt x="2555" y="922"/>
                  </a:lnTo>
                  <a:lnTo>
                    <a:pt x="2862" y="960"/>
                  </a:lnTo>
                  <a:lnTo>
                    <a:pt x="3419" y="1037"/>
                  </a:lnTo>
                  <a:lnTo>
                    <a:pt x="3477" y="1037"/>
                  </a:lnTo>
                  <a:lnTo>
                    <a:pt x="3534" y="1018"/>
                  </a:lnTo>
                  <a:lnTo>
                    <a:pt x="3573" y="980"/>
                  </a:lnTo>
                  <a:lnTo>
                    <a:pt x="3611" y="941"/>
                  </a:lnTo>
                  <a:lnTo>
                    <a:pt x="3630" y="903"/>
                  </a:lnTo>
                  <a:lnTo>
                    <a:pt x="3630" y="845"/>
                  </a:lnTo>
                  <a:lnTo>
                    <a:pt x="3611" y="807"/>
                  </a:lnTo>
                  <a:lnTo>
                    <a:pt x="3573" y="749"/>
                  </a:lnTo>
                  <a:lnTo>
                    <a:pt x="3362" y="634"/>
                  </a:lnTo>
                  <a:lnTo>
                    <a:pt x="3131" y="519"/>
                  </a:lnTo>
                  <a:lnTo>
                    <a:pt x="2901" y="442"/>
                  </a:lnTo>
                  <a:lnTo>
                    <a:pt x="2670" y="384"/>
                  </a:lnTo>
                  <a:lnTo>
                    <a:pt x="2401" y="346"/>
                  </a:lnTo>
                  <a:lnTo>
                    <a:pt x="2151" y="327"/>
                  </a:lnTo>
                  <a:lnTo>
                    <a:pt x="1902" y="327"/>
                  </a:lnTo>
                  <a:lnTo>
                    <a:pt x="1633" y="346"/>
                  </a:lnTo>
                  <a:lnTo>
                    <a:pt x="1614" y="269"/>
                  </a:lnTo>
                  <a:lnTo>
                    <a:pt x="1575" y="211"/>
                  </a:lnTo>
                  <a:lnTo>
                    <a:pt x="1479" y="115"/>
                  </a:lnTo>
                  <a:lnTo>
                    <a:pt x="1364" y="38"/>
                  </a:lnTo>
                  <a:lnTo>
                    <a:pt x="1287" y="19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5"/>
          <p:cNvSpPr/>
          <p:nvPr/>
        </p:nvSpPr>
        <p:spPr>
          <a:xfrm rot="-2448905">
            <a:off x="7623246" y="3285032"/>
            <a:ext cx="1181714" cy="1329110"/>
          </a:xfrm>
          <a:custGeom>
            <a:avLst/>
            <a:gdLst/>
            <a:ahLst/>
            <a:cxnLst/>
            <a:rect l="l" t="t" r="r" b="b"/>
            <a:pathLst>
              <a:path w="47270" h="53166" extrusionOk="0">
                <a:moveTo>
                  <a:pt x="46828" y="1556"/>
                </a:moveTo>
                <a:lnTo>
                  <a:pt x="46866" y="1576"/>
                </a:lnTo>
                <a:lnTo>
                  <a:pt x="46866" y="1633"/>
                </a:lnTo>
                <a:lnTo>
                  <a:pt x="46847" y="1921"/>
                </a:lnTo>
                <a:lnTo>
                  <a:pt x="46828" y="2209"/>
                </a:lnTo>
                <a:lnTo>
                  <a:pt x="46770" y="2478"/>
                </a:lnTo>
                <a:lnTo>
                  <a:pt x="46712" y="2766"/>
                </a:lnTo>
                <a:lnTo>
                  <a:pt x="46559" y="3323"/>
                </a:lnTo>
                <a:lnTo>
                  <a:pt x="46367" y="3880"/>
                </a:lnTo>
                <a:lnTo>
                  <a:pt x="46155" y="4437"/>
                </a:lnTo>
                <a:lnTo>
                  <a:pt x="45906" y="4956"/>
                </a:lnTo>
                <a:lnTo>
                  <a:pt x="45656" y="5475"/>
                </a:lnTo>
                <a:lnTo>
                  <a:pt x="45387" y="5974"/>
                </a:lnTo>
                <a:lnTo>
                  <a:pt x="45080" y="6512"/>
                </a:lnTo>
                <a:lnTo>
                  <a:pt x="44753" y="7030"/>
                </a:lnTo>
                <a:lnTo>
                  <a:pt x="44408" y="7549"/>
                </a:lnTo>
                <a:lnTo>
                  <a:pt x="44043" y="8048"/>
                </a:lnTo>
                <a:lnTo>
                  <a:pt x="44043" y="8048"/>
                </a:lnTo>
                <a:lnTo>
                  <a:pt x="44484" y="7319"/>
                </a:lnTo>
                <a:lnTo>
                  <a:pt x="44907" y="6569"/>
                </a:lnTo>
                <a:lnTo>
                  <a:pt x="45272" y="5801"/>
                </a:lnTo>
                <a:lnTo>
                  <a:pt x="45445" y="5417"/>
                </a:lnTo>
                <a:lnTo>
                  <a:pt x="45598" y="5033"/>
                </a:lnTo>
                <a:lnTo>
                  <a:pt x="45733" y="4649"/>
                </a:lnTo>
                <a:lnTo>
                  <a:pt x="45867" y="4265"/>
                </a:lnTo>
                <a:lnTo>
                  <a:pt x="45963" y="3880"/>
                </a:lnTo>
                <a:lnTo>
                  <a:pt x="46059" y="3496"/>
                </a:lnTo>
                <a:lnTo>
                  <a:pt x="46136" y="3112"/>
                </a:lnTo>
                <a:lnTo>
                  <a:pt x="46194" y="2728"/>
                </a:lnTo>
                <a:lnTo>
                  <a:pt x="46232" y="2344"/>
                </a:lnTo>
                <a:lnTo>
                  <a:pt x="46251" y="1979"/>
                </a:lnTo>
                <a:lnTo>
                  <a:pt x="46501" y="1748"/>
                </a:lnTo>
                <a:lnTo>
                  <a:pt x="46693" y="1595"/>
                </a:lnTo>
                <a:lnTo>
                  <a:pt x="46770" y="1556"/>
                </a:lnTo>
                <a:close/>
                <a:moveTo>
                  <a:pt x="45887" y="2363"/>
                </a:moveTo>
                <a:lnTo>
                  <a:pt x="45829" y="2728"/>
                </a:lnTo>
                <a:lnTo>
                  <a:pt x="45752" y="3074"/>
                </a:lnTo>
                <a:lnTo>
                  <a:pt x="45675" y="3419"/>
                </a:lnTo>
                <a:lnTo>
                  <a:pt x="45560" y="3784"/>
                </a:lnTo>
                <a:lnTo>
                  <a:pt x="45445" y="4130"/>
                </a:lnTo>
                <a:lnTo>
                  <a:pt x="45310" y="4476"/>
                </a:lnTo>
                <a:lnTo>
                  <a:pt x="45022" y="5167"/>
                </a:lnTo>
                <a:lnTo>
                  <a:pt x="44696" y="5840"/>
                </a:lnTo>
                <a:lnTo>
                  <a:pt x="44350" y="6493"/>
                </a:lnTo>
                <a:lnTo>
                  <a:pt x="43678" y="7703"/>
                </a:lnTo>
                <a:lnTo>
                  <a:pt x="43351" y="8240"/>
                </a:lnTo>
                <a:lnTo>
                  <a:pt x="43005" y="8759"/>
                </a:lnTo>
                <a:lnTo>
                  <a:pt x="42660" y="9278"/>
                </a:lnTo>
                <a:lnTo>
                  <a:pt x="42295" y="9796"/>
                </a:lnTo>
                <a:lnTo>
                  <a:pt x="42679" y="9143"/>
                </a:lnTo>
                <a:lnTo>
                  <a:pt x="43044" y="8471"/>
                </a:lnTo>
                <a:lnTo>
                  <a:pt x="43063" y="8452"/>
                </a:lnTo>
                <a:lnTo>
                  <a:pt x="43063" y="8413"/>
                </a:lnTo>
                <a:lnTo>
                  <a:pt x="43025" y="8375"/>
                </a:lnTo>
                <a:lnTo>
                  <a:pt x="42967" y="8356"/>
                </a:lnTo>
                <a:lnTo>
                  <a:pt x="42948" y="8375"/>
                </a:lnTo>
                <a:lnTo>
                  <a:pt x="42929" y="8394"/>
                </a:lnTo>
                <a:lnTo>
                  <a:pt x="42794" y="8586"/>
                </a:lnTo>
                <a:lnTo>
                  <a:pt x="43236" y="7434"/>
                </a:lnTo>
                <a:lnTo>
                  <a:pt x="43678" y="6281"/>
                </a:lnTo>
                <a:lnTo>
                  <a:pt x="44119" y="5129"/>
                </a:lnTo>
                <a:lnTo>
                  <a:pt x="44369" y="4572"/>
                </a:lnTo>
                <a:lnTo>
                  <a:pt x="44619" y="3996"/>
                </a:lnTo>
                <a:lnTo>
                  <a:pt x="44792" y="3727"/>
                </a:lnTo>
                <a:lnTo>
                  <a:pt x="45099" y="3323"/>
                </a:lnTo>
                <a:lnTo>
                  <a:pt x="45464" y="2843"/>
                </a:lnTo>
                <a:lnTo>
                  <a:pt x="45887" y="2363"/>
                </a:lnTo>
                <a:close/>
                <a:moveTo>
                  <a:pt x="42276" y="8240"/>
                </a:moveTo>
                <a:lnTo>
                  <a:pt x="42276" y="8279"/>
                </a:lnTo>
                <a:lnTo>
                  <a:pt x="42295" y="8337"/>
                </a:lnTo>
                <a:lnTo>
                  <a:pt x="42333" y="8356"/>
                </a:lnTo>
                <a:lnTo>
                  <a:pt x="42372" y="8375"/>
                </a:lnTo>
                <a:lnTo>
                  <a:pt x="42180" y="8894"/>
                </a:lnTo>
                <a:lnTo>
                  <a:pt x="41968" y="9412"/>
                </a:lnTo>
                <a:lnTo>
                  <a:pt x="41757" y="9931"/>
                </a:lnTo>
                <a:lnTo>
                  <a:pt x="41526" y="10411"/>
                </a:lnTo>
                <a:lnTo>
                  <a:pt x="41891" y="9316"/>
                </a:lnTo>
                <a:lnTo>
                  <a:pt x="42276" y="8240"/>
                </a:lnTo>
                <a:close/>
                <a:moveTo>
                  <a:pt x="34881" y="9700"/>
                </a:moveTo>
                <a:lnTo>
                  <a:pt x="34919" y="9739"/>
                </a:lnTo>
                <a:lnTo>
                  <a:pt x="34958" y="9815"/>
                </a:lnTo>
                <a:lnTo>
                  <a:pt x="34996" y="9912"/>
                </a:lnTo>
                <a:lnTo>
                  <a:pt x="35054" y="10142"/>
                </a:lnTo>
                <a:lnTo>
                  <a:pt x="34842" y="10257"/>
                </a:lnTo>
                <a:lnTo>
                  <a:pt x="34631" y="10392"/>
                </a:lnTo>
                <a:lnTo>
                  <a:pt x="34439" y="10526"/>
                </a:lnTo>
                <a:lnTo>
                  <a:pt x="34247" y="10680"/>
                </a:lnTo>
                <a:lnTo>
                  <a:pt x="34055" y="10853"/>
                </a:lnTo>
                <a:lnTo>
                  <a:pt x="33882" y="11045"/>
                </a:lnTo>
                <a:lnTo>
                  <a:pt x="33728" y="11237"/>
                </a:lnTo>
                <a:lnTo>
                  <a:pt x="33575" y="11448"/>
                </a:lnTo>
                <a:lnTo>
                  <a:pt x="33805" y="10987"/>
                </a:lnTo>
                <a:lnTo>
                  <a:pt x="34074" y="10565"/>
                </a:lnTo>
                <a:lnTo>
                  <a:pt x="34381" y="10161"/>
                </a:lnTo>
                <a:lnTo>
                  <a:pt x="34689" y="9777"/>
                </a:lnTo>
                <a:lnTo>
                  <a:pt x="34766" y="9719"/>
                </a:lnTo>
                <a:lnTo>
                  <a:pt x="34823" y="9700"/>
                </a:lnTo>
                <a:close/>
                <a:moveTo>
                  <a:pt x="45541" y="577"/>
                </a:moveTo>
                <a:lnTo>
                  <a:pt x="45618" y="615"/>
                </a:lnTo>
                <a:lnTo>
                  <a:pt x="45694" y="673"/>
                </a:lnTo>
                <a:lnTo>
                  <a:pt x="45752" y="750"/>
                </a:lnTo>
                <a:lnTo>
                  <a:pt x="45810" y="865"/>
                </a:lnTo>
                <a:lnTo>
                  <a:pt x="45867" y="999"/>
                </a:lnTo>
                <a:lnTo>
                  <a:pt x="45906" y="1172"/>
                </a:lnTo>
                <a:lnTo>
                  <a:pt x="45925" y="1364"/>
                </a:lnTo>
                <a:lnTo>
                  <a:pt x="45925" y="1556"/>
                </a:lnTo>
                <a:lnTo>
                  <a:pt x="45541" y="1902"/>
                </a:lnTo>
                <a:lnTo>
                  <a:pt x="45195" y="2267"/>
                </a:lnTo>
                <a:lnTo>
                  <a:pt x="44888" y="2670"/>
                </a:lnTo>
                <a:lnTo>
                  <a:pt x="44600" y="3093"/>
                </a:lnTo>
                <a:lnTo>
                  <a:pt x="44331" y="3535"/>
                </a:lnTo>
                <a:lnTo>
                  <a:pt x="44081" y="3996"/>
                </a:lnTo>
                <a:lnTo>
                  <a:pt x="43851" y="4476"/>
                </a:lnTo>
                <a:lnTo>
                  <a:pt x="43641" y="4913"/>
                </a:lnTo>
                <a:lnTo>
                  <a:pt x="43641" y="4913"/>
                </a:lnTo>
                <a:lnTo>
                  <a:pt x="43735" y="4610"/>
                </a:lnTo>
                <a:lnTo>
                  <a:pt x="44312" y="3266"/>
                </a:lnTo>
                <a:lnTo>
                  <a:pt x="44331" y="3189"/>
                </a:lnTo>
                <a:lnTo>
                  <a:pt x="44312" y="3131"/>
                </a:lnTo>
                <a:lnTo>
                  <a:pt x="44254" y="3074"/>
                </a:lnTo>
                <a:lnTo>
                  <a:pt x="44196" y="3055"/>
                </a:lnTo>
                <a:lnTo>
                  <a:pt x="44119" y="3035"/>
                </a:lnTo>
                <a:lnTo>
                  <a:pt x="44043" y="3055"/>
                </a:lnTo>
                <a:lnTo>
                  <a:pt x="43985" y="3093"/>
                </a:lnTo>
                <a:lnTo>
                  <a:pt x="43947" y="3170"/>
                </a:lnTo>
                <a:lnTo>
                  <a:pt x="43601" y="4015"/>
                </a:lnTo>
                <a:lnTo>
                  <a:pt x="43274" y="4860"/>
                </a:lnTo>
                <a:lnTo>
                  <a:pt x="43101" y="5206"/>
                </a:lnTo>
                <a:lnTo>
                  <a:pt x="42986" y="5494"/>
                </a:lnTo>
                <a:lnTo>
                  <a:pt x="42372" y="7011"/>
                </a:lnTo>
                <a:lnTo>
                  <a:pt x="41815" y="8548"/>
                </a:lnTo>
                <a:lnTo>
                  <a:pt x="40720" y="11621"/>
                </a:lnTo>
                <a:lnTo>
                  <a:pt x="40912" y="10392"/>
                </a:lnTo>
                <a:lnTo>
                  <a:pt x="41142" y="9162"/>
                </a:lnTo>
                <a:lnTo>
                  <a:pt x="41411" y="7933"/>
                </a:lnTo>
                <a:lnTo>
                  <a:pt x="41719" y="6723"/>
                </a:lnTo>
                <a:lnTo>
                  <a:pt x="41853" y="6243"/>
                </a:lnTo>
                <a:lnTo>
                  <a:pt x="41987" y="5763"/>
                </a:lnTo>
                <a:lnTo>
                  <a:pt x="42160" y="5283"/>
                </a:lnTo>
                <a:lnTo>
                  <a:pt x="42333" y="4802"/>
                </a:lnTo>
                <a:lnTo>
                  <a:pt x="42525" y="4341"/>
                </a:lnTo>
                <a:lnTo>
                  <a:pt x="42717" y="3880"/>
                </a:lnTo>
                <a:lnTo>
                  <a:pt x="42929" y="3439"/>
                </a:lnTo>
                <a:lnTo>
                  <a:pt x="43159" y="2978"/>
                </a:lnTo>
                <a:lnTo>
                  <a:pt x="43332" y="2690"/>
                </a:lnTo>
                <a:lnTo>
                  <a:pt x="43658" y="2209"/>
                </a:lnTo>
                <a:lnTo>
                  <a:pt x="43870" y="1921"/>
                </a:lnTo>
                <a:lnTo>
                  <a:pt x="44100" y="1652"/>
                </a:lnTo>
                <a:lnTo>
                  <a:pt x="44331" y="1384"/>
                </a:lnTo>
                <a:lnTo>
                  <a:pt x="44561" y="1115"/>
                </a:lnTo>
                <a:lnTo>
                  <a:pt x="44811" y="903"/>
                </a:lnTo>
                <a:lnTo>
                  <a:pt x="45041" y="730"/>
                </a:lnTo>
                <a:lnTo>
                  <a:pt x="45137" y="654"/>
                </a:lnTo>
                <a:lnTo>
                  <a:pt x="45253" y="615"/>
                </a:lnTo>
                <a:lnTo>
                  <a:pt x="45349" y="577"/>
                </a:lnTo>
                <a:close/>
                <a:moveTo>
                  <a:pt x="38012" y="11544"/>
                </a:moveTo>
                <a:lnTo>
                  <a:pt x="38088" y="11583"/>
                </a:lnTo>
                <a:lnTo>
                  <a:pt x="38127" y="11621"/>
                </a:lnTo>
                <a:lnTo>
                  <a:pt x="38165" y="11679"/>
                </a:lnTo>
                <a:lnTo>
                  <a:pt x="38184" y="11736"/>
                </a:lnTo>
                <a:lnTo>
                  <a:pt x="38184" y="11890"/>
                </a:lnTo>
                <a:lnTo>
                  <a:pt x="38108" y="11851"/>
                </a:lnTo>
                <a:lnTo>
                  <a:pt x="38012" y="11871"/>
                </a:lnTo>
                <a:lnTo>
                  <a:pt x="37973" y="11890"/>
                </a:lnTo>
                <a:lnTo>
                  <a:pt x="37935" y="11928"/>
                </a:lnTo>
                <a:lnTo>
                  <a:pt x="37935" y="11967"/>
                </a:lnTo>
                <a:lnTo>
                  <a:pt x="37916" y="12024"/>
                </a:lnTo>
                <a:lnTo>
                  <a:pt x="37916" y="12466"/>
                </a:lnTo>
                <a:lnTo>
                  <a:pt x="37877" y="12524"/>
                </a:lnTo>
                <a:lnTo>
                  <a:pt x="37839" y="12524"/>
                </a:lnTo>
                <a:lnTo>
                  <a:pt x="37800" y="12504"/>
                </a:lnTo>
                <a:lnTo>
                  <a:pt x="37762" y="12466"/>
                </a:lnTo>
                <a:lnTo>
                  <a:pt x="37723" y="12370"/>
                </a:lnTo>
                <a:lnTo>
                  <a:pt x="37666" y="12197"/>
                </a:lnTo>
                <a:lnTo>
                  <a:pt x="37647" y="12063"/>
                </a:lnTo>
                <a:lnTo>
                  <a:pt x="37627" y="11928"/>
                </a:lnTo>
                <a:lnTo>
                  <a:pt x="37627" y="11794"/>
                </a:lnTo>
                <a:lnTo>
                  <a:pt x="37627" y="11659"/>
                </a:lnTo>
                <a:lnTo>
                  <a:pt x="37723" y="11602"/>
                </a:lnTo>
                <a:lnTo>
                  <a:pt x="37839" y="11563"/>
                </a:lnTo>
                <a:lnTo>
                  <a:pt x="37935" y="11544"/>
                </a:lnTo>
                <a:close/>
                <a:moveTo>
                  <a:pt x="21417" y="13465"/>
                </a:moveTo>
                <a:lnTo>
                  <a:pt x="21282" y="13887"/>
                </a:lnTo>
                <a:lnTo>
                  <a:pt x="21205" y="14118"/>
                </a:lnTo>
                <a:lnTo>
                  <a:pt x="20879" y="14771"/>
                </a:lnTo>
                <a:lnTo>
                  <a:pt x="20514" y="15424"/>
                </a:lnTo>
                <a:lnTo>
                  <a:pt x="20130" y="16058"/>
                </a:lnTo>
                <a:lnTo>
                  <a:pt x="19746" y="16692"/>
                </a:lnTo>
                <a:lnTo>
                  <a:pt x="19189" y="17556"/>
                </a:lnTo>
                <a:lnTo>
                  <a:pt x="18632" y="18401"/>
                </a:lnTo>
                <a:lnTo>
                  <a:pt x="18632" y="18401"/>
                </a:lnTo>
                <a:lnTo>
                  <a:pt x="19112" y="17325"/>
                </a:lnTo>
                <a:lnTo>
                  <a:pt x="19592" y="16269"/>
                </a:lnTo>
                <a:lnTo>
                  <a:pt x="19784" y="15885"/>
                </a:lnTo>
                <a:lnTo>
                  <a:pt x="19995" y="15520"/>
                </a:lnTo>
                <a:lnTo>
                  <a:pt x="20207" y="15174"/>
                </a:lnTo>
                <a:lnTo>
                  <a:pt x="20418" y="14809"/>
                </a:lnTo>
                <a:lnTo>
                  <a:pt x="20668" y="14464"/>
                </a:lnTo>
                <a:lnTo>
                  <a:pt x="20898" y="14137"/>
                </a:lnTo>
                <a:lnTo>
                  <a:pt x="21417" y="13465"/>
                </a:lnTo>
                <a:close/>
                <a:moveTo>
                  <a:pt x="35131" y="10891"/>
                </a:moveTo>
                <a:lnTo>
                  <a:pt x="35150" y="11640"/>
                </a:lnTo>
                <a:lnTo>
                  <a:pt x="35131" y="12351"/>
                </a:lnTo>
                <a:lnTo>
                  <a:pt x="35111" y="12908"/>
                </a:lnTo>
                <a:lnTo>
                  <a:pt x="35092" y="13138"/>
                </a:lnTo>
                <a:lnTo>
                  <a:pt x="34958" y="13638"/>
                </a:lnTo>
                <a:lnTo>
                  <a:pt x="34785" y="14137"/>
                </a:lnTo>
                <a:lnTo>
                  <a:pt x="34612" y="14636"/>
                </a:lnTo>
                <a:lnTo>
                  <a:pt x="34401" y="15117"/>
                </a:lnTo>
                <a:lnTo>
                  <a:pt x="34170" y="15578"/>
                </a:lnTo>
                <a:lnTo>
                  <a:pt x="33940" y="16058"/>
                </a:lnTo>
                <a:lnTo>
                  <a:pt x="33479" y="16980"/>
                </a:lnTo>
                <a:lnTo>
                  <a:pt x="33037" y="17806"/>
                </a:lnTo>
                <a:lnTo>
                  <a:pt x="32576" y="18632"/>
                </a:lnTo>
                <a:lnTo>
                  <a:pt x="33575" y="15847"/>
                </a:lnTo>
                <a:lnTo>
                  <a:pt x="34074" y="14464"/>
                </a:lnTo>
                <a:lnTo>
                  <a:pt x="34343" y="13772"/>
                </a:lnTo>
                <a:lnTo>
                  <a:pt x="34612" y="13100"/>
                </a:lnTo>
                <a:lnTo>
                  <a:pt x="34631" y="13042"/>
                </a:lnTo>
                <a:lnTo>
                  <a:pt x="34612" y="13004"/>
                </a:lnTo>
                <a:lnTo>
                  <a:pt x="34574" y="12965"/>
                </a:lnTo>
                <a:lnTo>
                  <a:pt x="34535" y="12946"/>
                </a:lnTo>
                <a:lnTo>
                  <a:pt x="34497" y="12927"/>
                </a:lnTo>
                <a:lnTo>
                  <a:pt x="34439" y="12927"/>
                </a:lnTo>
                <a:lnTo>
                  <a:pt x="34401" y="12946"/>
                </a:lnTo>
                <a:lnTo>
                  <a:pt x="34362" y="12985"/>
                </a:lnTo>
                <a:lnTo>
                  <a:pt x="33690" y="14464"/>
                </a:lnTo>
                <a:lnTo>
                  <a:pt x="33037" y="15962"/>
                </a:lnTo>
                <a:lnTo>
                  <a:pt x="32422" y="17479"/>
                </a:lnTo>
                <a:lnTo>
                  <a:pt x="32115" y="18247"/>
                </a:lnTo>
                <a:lnTo>
                  <a:pt x="31846" y="19016"/>
                </a:lnTo>
                <a:lnTo>
                  <a:pt x="31923" y="18382"/>
                </a:lnTo>
                <a:lnTo>
                  <a:pt x="31923" y="18324"/>
                </a:lnTo>
                <a:lnTo>
                  <a:pt x="31981" y="18305"/>
                </a:lnTo>
                <a:lnTo>
                  <a:pt x="32019" y="18286"/>
                </a:lnTo>
                <a:lnTo>
                  <a:pt x="32057" y="18247"/>
                </a:lnTo>
                <a:lnTo>
                  <a:pt x="32077" y="18209"/>
                </a:lnTo>
                <a:lnTo>
                  <a:pt x="32307" y="17249"/>
                </a:lnTo>
                <a:lnTo>
                  <a:pt x="32518" y="16288"/>
                </a:lnTo>
                <a:lnTo>
                  <a:pt x="32730" y="15328"/>
                </a:lnTo>
                <a:lnTo>
                  <a:pt x="32979" y="14387"/>
                </a:lnTo>
                <a:lnTo>
                  <a:pt x="33114" y="13964"/>
                </a:lnTo>
                <a:lnTo>
                  <a:pt x="33325" y="13426"/>
                </a:lnTo>
                <a:lnTo>
                  <a:pt x="33594" y="12831"/>
                </a:lnTo>
                <a:lnTo>
                  <a:pt x="33920" y="12236"/>
                </a:lnTo>
                <a:lnTo>
                  <a:pt x="34074" y="11947"/>
                </a:lnTo>
                <a:lnTo>
                  <a:pt x="34247" y="11698"/>
                </a:lnTo>
                <a:lnTo>
                  <a:pt x="34401" y="11448"/>
                </a:lnTo>
                <a:lnTo>
                  <a:pt x="34574" y="11256"/>
                </a:lnTo>
                <a:lnTo>
                  <a:pt x="34727" y="11083"/>
                </a:lnTo>
                <a:lnTo>
                  <a:pt x="34881" y="10968"/>
                </a:lnTo>
                <a:lnTo>
                  <a:pt x="34938" y="10929"/>
                </a:lnTo>
                <a:lnTo>
                  <a:pt x="35015" y="10891"/>
                </a:lnTo>
                <a:close/>
                <a:moveTo>
                  <a:pt x="22070" y="11640"/>
                </a:moveTo>
                <a:lnTo>
                  <a:pt x="22031" y="11679"/>
                </a:lnTo>
                <a:lnTo>
                  <a:pt x="21993" y="11755"/>
                </a:lnTo>
                <a:lnTo>
                  <a:pt x="21897" y="11986"/>
                </a:lnTo>
                <a:lnTo>
                  <a:pt x="21782" y="12274"/>
                </a:lnTo>
                <a:lnTo>
                  <a:pt x="21666" y="12639"/>
                </a:lnTo>
                <a:lnTo>
                  <a:pt x="21321" y="12965"/>
                </a:lnTo>
                <a:lnTo>
                  <a:pt x="21013" y="13330"/>
                </a:lnTo>
                <a:lnTo>
                  <a:pt x="20706" y="13695"/>
                </a:lnTo>
                <a:lnTo>
                  <a:pt x="20418" y="14079"/>
                </a:lnTo>
                <a:lnTo>
                  <a:pt x="20149" y="14464"/>
                </a:lnTo>
                <a:lnTo>
                  <a:pt x="19880" y="14867"/>
                </a:lnTo>
                <a:lnTo>
                  <a:pt x="19630" y="15270"/>
                </a:lnTo>
                <a:lnTo>
                  <a:pt x="19400" y="15693"/>
                </a:lnTo>
                <a:lnTo>
                  <a:pt x="18958" y="16557"/>
                </a:lnTo>
                <a:lnTo>
                  <a:pt x="18536" y="17441"/>
                </a:lnTo>
                <a:lnTo>
                  <a:pt x="18151" y="18324"/>
                </a:lnTo>
                <a:lnTo>
                  <a:pt x="17767" y="19227"/>
                </a:lnTo>
                <a:lnTo>
                  <a:pt x="17806" y="18689"/>
                </a:lnTo>
                <a:lnTo>
                  <a:pt x="17902" y="18132"/>
                </a:lnTo>
                <a:lnTo>
                  <a:pt x="18036" y="17575"/>
                </a:lnTo>
                <a:lnTo>
                  <a:pt x="18209" y="17037"/>
                </a:lnTo>
                <a:lnTo>
                  <a:pt x="18401" y="16500"/>
                </a:lnTo>
                <a:lnTo>
                  <a:pt x="18632" y="15962"/>
                </a:lnTo>
                <a:lnTo>
                  <a:pt x="18881" y="15443"/>
                </a:lnTo>
                <a:lnTo>
                  <a:pt x="19169" y="14925"/>
                </a:lnTo>
                <a:lnTo>
                  <a:pt x="19477" y="14425"/>
                </a:lnTo>
                <a:lnTo>
                  <a:pt x="19803" y="13945"/>
                </a:lnTo>
                <a:lnTo>
                  <a:pt x="20149" y="13503"/>
                </a:lnTo>
                <a:lnTo>
                  <a:pt x="20514" y="13061"/>
                </a:lnTo>
                <a:lnTo>
                  <a:pt x="20879" y="12658"/>
                </a:lnTo>
                <a:lnTo>
                  <a:pt x="21282" y="12293"/>
                </a:lnTo>
                <a:lnTo>
                  <a:pt x="21666" y="11947"/>
                </a:lnTo>
                <a:lnTo>
                  <a:pt x="22070" y="11640"/>
                </a:lnTo>
                <a:close/>
                <a:moveTo>
                  <a:pt x="45541" y="13849"/>
                </a:moveTo>
                <a:lnTo>
                  <a:pt x="45598" y="13868"/>
                </a:lnTo>
                <a:lnTo>
                  <a:pt x="45656" y="13887"/>
                </a:lnTo>
                <a:lnTo>
                  <a:pt x="45714" y="13945"/>
                </a:lnTo>
                <a:lnTo>
                  <a:pt x="45733" y="14003"/>
                </a:lnTo>
                <a:lnTo>
                  <a:pt x="45733" y="14060"/>
                </a:lnTo>
                <a:lnTo>
                  <a:pt x="45733" y="14156"/>
                </a:lnTo>
                <a:lnTo>
                  <a:pt x="45694" y="14348"/>
                </a:lnTo>
                <a:lnTo>
                  <a:pt x="45598" y="14579"/>
                </a:lnTo>
                <a:lnTo>
                  <a:pt x="45502" y="14809"/>
                </a:lnTo>
                <a:lnTo>
                  <a:pt x="45349" y="15078"/>
                </a:lnTo>
                <a:lnTo>
                  <a:pt x="45061" y="15558"/>
                </a:lnTo>
                <a:lnTo>
                  <a:pt x="44772" y="15962"/>
                </a:lnTo>
                <a:lnTo>
                  <a:pt x="44580" y="16192"/>
                </a:lnTo>
                <a:lnTo>
                  <a:pt x="44196" y="16596"/>
                </a:lnTo>
                <a:lnTo>
                  <a:pt x="43774" y="16941"/>
                </a:lnTo>
                <a:lnTo>
                  <a:pt x="43332" y="17306"/>
                </a:lnTo>
                <a:lnTo>
                  <a:pt x="42890" y="17633"/>
                </a:lnTo>
                <a:lnTo>
                  <a:pt x="41430" y="18439"/>
                </a:lnTo>
                <a:lnTo>
                  <a:pt x="40009" y="19265"/>
                </a:lnTo>
                <a:lnTo>
                  <a:pt x="39971" y="19265"/>
                </a:lnTo>
                <a:lnTo>
                  <a:pt x="38607" y="19880"/>
                </a:lnTo>
                <a:lnTo>
                  <a:pt x="37916" y="20187"/>
                </a:lnTo>
                <a:lnTo>
                  <a:pt x="37224" y="20456"/>
                </a:lnTo>
                <a:lnTo>
                  <a:pt x="37685" y="20187"/>
                </a:lnTo>
                <a:lnTo>
                  <a:pt x="38146" y="19880"/>
                </a:lnTo>
                <a:lnTo>
                  <a:pt x="39106" y="19419"/>
                </a:lnTo>
                <a:lnTo>
                  <a:pt x="39932" y="18996"/>
                </a:lnTo>
                <a:lnTo>
                  <a:pt x="40720" y="18574"/>
                </a:lnTo>
                <a:lnTo>
                  <a:pt x="41488" y="18113"/>
                </a:lnTo>
                <a:lnTo>
                  <a:pt x="41872" y="17882"/>
                </a:lnTo>
                <a:lnTo>
                  <a:pt x="42237" y="17633"/>
                </a:lnTo>
                <a:lnTo>
                  <a:pt x="42583" y="17364"/>
                </a:lnTo>
                <a:lnTo>
                  <a:pt x="42929" y="17095"/>
                </a:lnTo>
                <a:lnTo>
                  <a:pt x="43274" y="16807"/>
                </a:lnTo>
                <a:lnTo>
                  <a:pt x="43601" y="16519"/>
                </a:lnTo>
                <a:lnTo>
                  <a:pt x="43927" y="16211"/>
                </a:lnTo>
                <a:lnTo>
                  <a:pt x="44254" y="15885"/>
                </a:lnTo>
                <a:lnTo>
                  <a:pt x="44561" y="15558"/>
                </a:lnTo>
                <a:lnTo>
                  <a:pt x="44849" y="15193"/>
                </a:lnTo>
                <a:lnTo>
                  <a:pt x="44869" y="15155"/>
                </a:lnTo>
                <a:lnTo>
                  <a:pt x="44888" y="15097"/>
                </a:lnTo>
                <a:lnTo>
                  <a:pt x="44869" y="15040"/>
                </a:lnTo>
                <a:lnTo>
                  <a:pt x="44849" y="15001"/>
                </a:lnTo>
                <a:lnTo>
                  <a:pt x="44811" y="14963"/>
                </a:lnTo>
                <a:lnTo>
                  <a:pt x="44753" y="14944"/>
                </a:lnTo>
                <a:lnTo>
                  <a:pt x="44715" y="14925"/>
                </a:lnTo>
                <a:lnTo>
                  <a:pt x="44657" y="14925"/>
                </a:lnTo>
                <a:lnTo>
                  <a:pt x="44388" y="15001"/>
                </a:lnTo>
                <a:lnTo>
                  <a:pt x="44254" y="15040"/>
                </a:lnTo>
                <a:lnTo>
                  <a:pt x="44119" y="15117"/>
                </a:lnTo>
                <a:lnTo>
                  <a:pt x="43870" y="15270"/>
                </a:lnTo>
                <a:lnTo>
                  <a:pt x="43812" y="15309"/>
                </a:lnTo>
                <a:lnTo>
                  <a:pt x="43793" y="15347"/>
                </a:lnTo>
                <a:lnTo>
                  <a:pt x="43793" y="15405"/>
                </a:lnTo>
                <a:lnTo>
                  <a:pt x="43812" y="15443"/>
                </a:lnTo>
                <a:lnTo>
                  <a:pt x="43831" y="15482"/>
                </a:lnTo>
                <a:lnTo>
                  <a:pt x="43889" y="15520"/>
                </a:lnTo>
                <a:lnTo>
                  <a:pt x="43927" y="15520"/>
                </a:lnTo>
                <a:lnTo>
                  <a:pt x="43985" y="15501"/>
                </a:lnTo>
                <a:lnTo>
                  <a:pt x="43966" y="15654"/>
                </a:lnTo>
                <a:lnTo>
                  <a:pt x="43927" y="15789"/>
                </a:lnTo>
                <a:lnTo>
                  <a:pt x="43870" y="15923"/>
                </a:lnTo>
                <a:lnTo>
                  <a:pt x="43793" y="16039"/>
                </a:lnTo>
                <a:lnTo>
                  <a:pt x="43697" y="16135"/>
                </a:lnTo>
                <a:lnTo>
                  <a:pt x="43562" y="16231"/>
                </a:lnTo>
                <a:lnTo>
                  <a:pt x="43428" y="16307"/>
                </a:lnTo>
                <a:lnTo>
                  <a:pt x="43255" y="16384"/>
                </a:lnTo>
                <a:lnTo>
                  <a:pt x="42871" y="16711"/>
                </a:lnTo>
                <a:lnTo>
                  <a:pt x="42487" y="17018"/>
                </a:lnTo>
                <a:lnTo>
                  <a:pt x="42064" y="17306"/>
                </a:lnTo>
                <a:lnTo>
                  <a:pt x="41623" y="17575"/>
                </a:lnTo>
                <a:lnTo>
                  <a:pt x="41181" y="17844"/>
                </a:lnTo>
                <a:lnTo>
                  <a:pt x="40739" y="18094"/>
                </a:lnTo>
                <a:lnTo>
                  <a:pt x="39855" y="18555"/>
                </a:lnTo>
                <a:lnTo>
                  <a:pt x="39510" y="18747"/>
                </a:lnTo>
                <a:lnTo>
                  <a:pt x="39452" y="18689"/>
                </a:lnTo>
                <a:lnTo>
                  <a:pt x="39375" y="18651"/>
                </a:lnTo>
                <a:lnTo>
                  <a:pt x="39298" y="18651"/>
                </a:lnTo>
                <a:lnTo>
                  <a:pt x="39202" y="18689"/>
                </a:lnTo>
                <a:lnTo>
                  <a:pt x="39222" y="18670"/>
                </a:lnTo>
                <a:lnTo>
                  <a:pt x="39087" y="18747"/>
                </a:lnTo>
                <a:lnTo>
                  <a:pt x="38511" y="19073"/>
                </a:lnTo>
                <a:lnTo>
                  <a:pt x="37762" y="19534"/>
                </a:lnTo>
                <a:lnTo>
                  <a:pt x="37013" y="19995"/>
                </a:lnTo>
                <a:lnTo>
                  <a:pt x="36648" y="20187"/>
                </a:lnTo>
                <a:lnTo>
                  <a:pt x="36955" y="19861"/>
                </a:lnTo>
                <a:lnTo>
                  <a:pt x="37301" y="19553"/>
                </a:lnTo>
                <a:lnTo>
                  <a:pt x="37666" y="19265"/>
                </a:lnTo>
                <a:lnTo>
                  <a:pt x="38050" y="18977"/>
                </a:lnTo>
                <a:lnTo>
                  <a:pt x="38799" y="18459"/>
                </a:lnTo>
                <a:lnTo>
                  <a:pt x="39529" y="17959"/>
                </a:lnTo>
                <a:lnTo>
                  <a:pt x="40163" y="17498"/>
                </a:lnTo>
                <a:lnTo>
                  <a:pt x="40797" y="16999"/>
                </a:lnTo>
                <a:lnTo>
                  <a:pt x="42045" y="16019"/>
                </a:lnTo>
                <a:lnTo>
                  <a:pt x="42660" y="15520"/>
                </a:lnTo>
                <a:lnTo>
                  <a:pt x="43313" y="15059"/>
                </a:lnTo>
                <a:lnTo>
                  <a:pt x="43966" y="14598"/>
                </a:lnTo>
                <a:lnTo>
                  <a:pt x="44638" y="14195"/>
                </a:lnTo>
                <a:lnTo>
                  <a:pt x="45041" y="13983"/>
                </a:lnTo>
                <a:lnTo>
                  <a:pt x="45195" y="13926"/>
                </a:lnTo>
                <a:lnTo>
                  <a:pt x="45329" y="13868"/>
                </a:lnTo>
                <a:lnTo>
                  <a:pt x="45445" y="13849"/>
                </a:lnTo>
                <a:close/>
                <a:moveTo>
                  <a:pt x="23049" y="12063"/>
                </a:moveTo>
                <a:lnTo>
                  <a:pt x="23088" y="12082"/>
                </a:lnTo>
                <a:lnTo>
                  <a:pt x="23126" y="12120"/>
                </a:lnTo>
                <a:lnTo>
                  <a:pt x="23126" y="12178"/>
                </a:lnTo>
                <a:lnTo>
                  <a:pt x="23126" y="12274"/>
                </a:lnTo>
                <a:lnTo>
                  <a:pt x="23107" y="12370"/>
                </a:lnTo>
                <a:lnTo>
                  <a:pt x="23030" y="12620"/>
                </a:lnTo>
                <a:lnTo>
                  <a:pt x="22953" y="12908"/>
                </a:lnTo>
                <a:lnTo>
                  <a:pt x="22876" y="13177"/>
                </a:lnTo>
                <a:lnTo>
                  <a:pt x="22742" y="13695"/>
                </a:lnTo>
                <a:lnTo>
                  <a:pt x="22550" y="14214"/>
                </a:lnTo>
                <a:lnTo>
                  <a:pt x="22358" y="14713"/>
                </a:lnTo>
                <a:lnTo>
                  <a:pt x="22127" y="15213"/>
                </a:lnTo>
                <a:lnTo>
                  <a:pt x="21858" y="15712"/>
                </a:lnTo>
                <a:lnTo>
                  <a:pt x="21570" y="16211"/>
                </a:lnTo>
                <a:lnTo>
                  <a:pt x="21263" y="16711"/>
                </a:lnTo>
                <a:lnTo>
                  <a:pt x="20956" y="17191"/>
                </a:lnTo>
                <a:lnTo>
                  <a:pt x="20610" y="17652"/>
                </a:lnTo>
                <a:lnTo>
                  <a:pt x="20264" y="18113"/>
                </a:lnTo>
                <a:lnTo>
                  <a:pt x="19899" y="18574"/>
                </a:lnTo>
                <a:lnTo>
                  <a:pt x="19515" y="18996"/>
                </a:lnTo>
                <a:lnTo>
                  <a:pt x="19131" y="19438"/>
                </a:lnTo>
                <a:lnTo>
                  <a:pt x="18747" y="19842"/>
                </a:lnTo>
                <a:lnTo>
                  <a:pt x="17979" y="20629"/>
                </a:lnTo>
                <a:lnTo>
                  <a:pt x="18209" y="19918"/>
                </a:lnTo>
                <a:lnTo>
                  <a:pt x="18785" y="19054"/>
                </a:lnTo>
                <a:lnTo>
                  <a:pt x="19381" y="18171"/>
                </a:lnTo>
                <a:lnTo>
                  <a:pt x="19957" y="17287"/>
                </a:lnTo>
                <a:lnTo>
                  <a:pt x="20533" y="16404"/>
                </a:lnTo>
                <a:lnTo>
                  <a:pt x="20802" y="15943"/>
                </a:lnTo>
                <a:lnTo>
                  <a:pt x="21071" y="15501"/>
                </a:lnTo>
                <a:lnTo>
                  <a:pt x="21321" y="15040"/>
                </a:lnTo>
                <a:lnTo>
                  <a:pt x="21532" y="14560"/>
                </a:lnTo>
                <a:lnTo>
                  <a:pt x="21743" y="14099"/>
                </a:lnTo>
                <a:lnTo>
                  <a:pt x="21935" y="13618"/>
                </a:lnTo>
                <a:lnTo>
                  <a:pt x="22108" y="13119"/>
                </a:lnTo>
                <a:lnTo>
                  <a:pt x="22262" y="12639"/>
                </a:lnTo>
                <a:lnTo>
                  <a:pt x="22339" y="12543"/>
                </a:lnTo>
                <a:lnTo>
                  <a:pt x="22723" y="12236"/>
                </a:lnTo>
                <a:lnTo>
                  <a:pt x="22857" y="12140"/>
                </a:lnTo>
                <a:lnTo>
                  <a:pt x="22972" y="12082"/>
                </a:lnTo>
                <a:lnTo>
                  <a:pt x="23049" y="12063"/>
                </a:lnTo>
                <a:close/>
                <a:moveTo>
                  <a:pt x="11487" y="18977"/>
                </a:moveTo>
                <a:lnTo>
                  <a:pt x="11602" y="19016"/>
                </a:lnTo>
                <a:lnTo>
                  <a:pt x="11698" y="19093"/>
                </a:lnTo>
                <a:lnTo>
                  <a:pt x="11794" y="19208"/>
                </a:lnTo>
                <a:lnTo>
                  <a:pt x="11909" y="19361"/>
                </a:lnTo>
                <a:lnTo>
                  <a:pt x="12101" y="19707"/>
                </a:lnTo>
                <a:lnTo>
                  <a:pt x="12255" y="20053"/>
                </a:lnTo>
                <a:lnTo>
                  <a:pt x="12447" y="20514"/>
                </a:lnTo>
                <a:lnTo>
                  <a:pt x="12485" y="20648"/>
                </a:lnTo>
                <a:lnTo>
                  <a:pt x="12409" y="20648"/>
                </a:lnTo>
                <a:lnTo>
                  <a:pt x="12332" y="20687"/>
                </a:lnTo>
                <a:lnTo>
                  <a:pt x="12255" y="20725"/>
                </a:lnTo>
                <a:lnTo>
                  <a:pt x="12216" y="20802"/>
                </a:lnTo>
                <a:lnTo>
                  <a:pt x="12024" y="21359"/>
                </a:lnTo>
                <a:lnTo>
                  <a:pt x="11852" y="20860"/>
                </a:lnTo>
                <a:lnTo>
                  <a:pt x="11659" y="20360"/>
                </a:lnTo>
                <a:lnTo>
                  <a:pt x="11429" y="19880"/>
                </a:lnTo>
                <a:lnTo>
                  <a:pt x="11160" y="19419"/>
                </a:lnTo>
                <a:lnTo>
                  <a:pt x="11237" y="19208"/>
                </a:lnTo>
                <a:lnTo>
                  <a:pt x="11314" y="19054"/>
                </a:lnTo>
                <a:lnTo>
                  <a:pt x="11352" y="19016"/>
                </a:lnTo>
                <a:lnTo>
                  <a:pt x="11391" y="18996"/>
                </a:lnTo>
                <a:lnTo>
                  <a:pt x="11448" y="18977"/>
                </a:lnTo>
                <a:close/>
                <a:moveTo>
                  <a:pt x="27275" y="21532"/>
                </a:moveTo>
                <a:lnTo>
                  <a:pt x="27332" y="21570"/>
                </a:lnTo>
                <a:lnTo>
                  <a:pt x="27390" y="21628"/>
                </a:lnTo>
                <a:lnTo>
                  <a:pt x="27428" y="21705"/>
                </a:lnTo>
                <a:lnTo>
                  <a:pt x="27448" y="21801"/>
                </a:lnTo>
                <a:lnTo>
                  <a:pt x="27467" y="21897"/>
                </a:lnTo>
                <a:lnTo>
                  <a:pt x="27467" y="22012"/>
                </a:lnTo>
                <a:lnTo>
                  <a:pt x="27448" y="22127"/>
                </a:lnTo>
                <a:lnTo>
                  <a:pt x="27428" y="22242"/>
                </a:lnTo>
                <a:lnTo>
                  <a:pt x="27390" y="22358"/>
                </a:lnTo>
                <a:lnTo>
                  <a:pt x="27332" y="22454"/>
                </a:lnTo>
                <a:lnTo>
                  <a:pt x="27313" y="22319"/>
                </a:lnTo>
                <a:lnTo>
                  <a:pt x="27275" y="22242"/>
                </a:lnTo>
                <a:lnTo>
                  <a:pt x="27217" y="22204"/>
                </a:lnTo>
                <a:lnTo>
                  <a:pt x="27160" y="22185"/>
                </a:lnTo>
                <a:lnTo>
                  <a:pt x="27102" y="22185"/>
                </a:lnTo>
                <a:lnTo>
                  <a:pt x="27044" y="22223"/>
                </a:lnTo>
                <a:lnTo>
                  <a:pt x="26987" y="22262"/>
                </a:lnTo>
                <a:lnTo>
                  <a:pt x="26968" y="22319"/>
                </a:lnTo>
                <a:lnTo>
                  <a:pt x="26968" y="22396"/>
                </a:lnTo>
                <a:lnTo>
                  <a:pt x="27006" y="22550"/>
                </a:lnTo>
                <a:lnTo>
                  <a:pt x="27025" y="22684"/>
                </a:lnTo>
                <a:lnTo>
                  <a:pt x="26968" y="22684"/>
                </a:lnTo>
                <a:lnTo>
                  <a:pt x="26910" y="22665"/>
                </a:lnTo>
                <a:lnTo>
                  <a:pt x="26814" y="22607"/>
                </a:lnTo>
                <a:lnTo>
                  <a:pt x="26718" y="22531"/>
                </a:lnTo>
                <a:lnTo>
                  <a:pt x="26660" y="22415"/>
                </a:lnTo>
                <a:lnTo>
                  <a:pt x="26775" y="22262"/>
                </a:lnTo>
                <a:lnTo>
                  <a:pt x="26910" y="22108"/>
                </a:lnTo>
                <a:lnTo>
                  <a:pt x="26948" y="22070"/>
                </a:lnTo>
                <a:lnTo>
                  <a:pt x="26948" y="22050"/>
                </a:lnTo>
                <a:lnTo>
                  <a:pt x="26929" y="22012"/>
                </a:lnTo>
                <a:lnTo>
                  <a:pt x="26910" y="21974"/>
                </a:lnTo>
                <a:lnTo>
                  <a:pt x="26891" y="21954"/>
                </a:lnTo>
                <a:lnTo>
                  <a:pt x="26814" y="21954"/>
                </a:lnTo>
                <a:lnTo>
                  <a:pt x="26775" y="21974"/>
                </a:lnTo>
                <a:lnTo>
                  <a:pt x="26679" y="22031"/>
                </a:lnTo>
                <a:lnTo>
                  <a:pt x="26699" y="21935"/>
                </a:lnTo>
                <a:lnTo>
                  <a:pt x="26737" y="21839"/>
                </a:lnTo>
                <a:lnTo>
                  <a:pt x="26795" y="21743"/>
                </a:lnTo>
                <a:lnTo>
                  <a:pt x="26871" y="21647"/>
                </a:lnTo>
                <a:lnTo>
                  <a:pt x="26987" y="21570"/>
                </a:lnTo>
                <a:lnTo>
                  <a:pt x="27064" y="21551"/>
                </a:lnTo>
                <a:lnTo>
                  <a:pt x="27140" y="21532"/>
                </a:lnTo>
                <a:close/>
                <a:moveTo>
                  <a:pt x="21724" y="21724"/>
                </a:moveTo>
                <a:lnTo>
                  <a:pt x="21513" y="21993"/>
                </a:lnTo>
                <a:lnTo>
                  <a:pt x="21013" y="22511"/>
                </a:lnTo>
                <a:lnTo>
                  <a:pt x="20514" y="23011"/>
                </a:lnTo>
                <a:lnTo>
                  <a:pt x="19995" y="23472"/>
                </a:lnTo>
                <a:lnTo>
                  <a:pt x="19477" y="23952"/>
                </a:lnTo>
                <a:lnTo>
                  <a:pt x="19035" y="24317"/>
                </a:lnTo>
                <a:lnTo>
                  <a:pt x="18574" y="24682"/>
                </a:lnTo>
                <a:lnTo>
                  <a:pt x="19323" y="23894"/>
                </a:lnTo>
                <a:lnTo>
                  <a:pt x="20091" y="23126"/>
                </a:lnTo>
                <a:lnTo>
                  <a:pt x="20475" y="22761"/>
                </a:lnTo>
                <a:lnTo>
                  <a:pt x="20879" y="22396"/>
                </a:lnTo>
                <a:lnTo>
                  <a:pt x="21301" y="22050"/>
                </a:lnTo>
                <a:lnTo>
                  <a:pt x="21724" y="21724"/>
                </a:lnTo>
                <a:close/>
                <a:moveTo>
                  <a:pt x="22588" y="19803"/>
                </a:moveTo>
                <a:lnTo>
                  <a:pt x="22665" y="19822"/>
                </a:lnTo>
                <a:lnTo>
                  <a:pt x="22704" y="19842"/>
                </a:lnTo>
                <a:lnTo>
                  <a:pt x="22723" y="19861"/>
                </a:lnTo>
                <a:lnTo>
                  <a:pt x="22742" y="19918"/>
                </a:lnTo>
                <a:lnTo>
                  <a:pt x="22761" y="19976"/>
                </a:lnTo>
                <a:lnTo>
                  <a:pt x="22742" y="20034"/>
                </a:lnTo>
                <a:lnTo>
                  <a:pt x="22704" y="20187"/>
                </a:lnTo>
                <a:lnTo>
                  <a:pt x="22607" y="20379"/>
                </a:lnTo>
                <a:lnTo>
                  <a:pt x="22492" y="20591"/>
                </a:lnTo>
                <a:lnTo>
                  <a:pt x="22358" y="20802"/>
                </a:lnTo>
                <a:lnTo>
                  <a:pt x="21974" y="20994"/>
                </a:lnTo>
                <a:lnTo>
                  <a:pt x="21590" y="21225"/>
                </a:lnTo>
                <a:lnTo>
                  <a:pt x="21205" y="21474"/>
                </a:lnTo>
                <a:lnTo>
                  <a:pt x="20840" y="21743"/>
                </a:lnTo>
                <a:lnTo>
                  <a:pt x="20495" y="22031"/>
                </a:lnTo>
                <a:lnTo>
                  <a:pt x="20149" y="22319"/>
                </a:lnTo>
                <a:lnTo>
                  <a:pt x="19822" y="22646"/>
                </a:lnTo>
                <a:lnTo>
                  <a:pt x="19477" y="22953"/>
                </a:lnTo>
                <a:lnTo>
                  <a:pt x="18843" y="23645"/>
                </a:lnTo>
                <a:lnTo>
                  <a:pt x="18209" y="24317"/>
                </a:lnTo>
                <a:lnTo>
                  <a:pt x="17614" y="25008"/>
                </a:lnTo>
                <a:lnTo>
                  <a:pt x="16999" y="25661"/>
                </a:lnTo>
                <a:lnTo>
                  <a:pt x="16999" y="25661"/>
                </a:lnTo>
                <a:lnTo>
                  <a:pt x="17518" y="24759"/>
                </a:lnTo>
                <a:lnTo>
                  <a:pt x="18094" y="23875"/>
                </a:lnTo>
                <a:lnTo>
                  <a:pt x="18497" y="23260"/>
                </a:lnTo>
                <a:lnTo>
                  <a:pt x="18939" y="22646"/>
                </a:lnTo>
                <a:lnTo>
                  <a:pt x="19419" y="22050"/>
                </a:lnTo>
                <a:lnTo>
                  <a:pt x="19669" y="21762"/>
                </a:lnTo>
                <a:lnTo>
                  <a:pt x="19938" y="21474"/>
                </a:lnTo>
                <a:lnTo>
                  <a:pt x="20207" y="21205"/>
                </a:lnTo>
                <a:lnTo>
                  <a:pt x="20495" y="20956"/>
                </a:lnTo>
                <a:lnTo>
                  <a:pt x="20783" y="20725"/>
                </a:lnTo>
                <a:lnTo>
                  <a:pt x="21090" y="20495"/>
                </a:lnTo>
                <a:lnTo>
                  <a:pt x="21397" y="20303"/>
                </a:lnTo>
                <a:lnTo>
                  <a:pt x="21724" y="20111"/>
                </a:lnTo>
                <a:lnTo>
                  <a:pt x="22070" y="19976"/>
                </a:lnTo>
                <a:lnTo>
                  <a:pt x="22415" y="19842"/>
                </a:lnTo>
                <a:lnTo>
                  <a:pt x="22511" y="19822"/>
                </a:lnTo>
                <a:lnTo>
                  <a:pt x="22588" y="19803"/>
                </a:lnTo>
                <a:close/>
                <a:moveTo>
                  <a:pt x="10641" y="20130"/>
                </a:moveTo>
                <a:lnTo>
                  <a:pt x="10603" y="20456"/>
                </a:lnTo>
                <a:lnTo>
                  <a:pt x="10584" y="20802"/>
                </a:lnTo>
                <a:lnTo>
                  <a:pt x="10584" y="21128"/>
                </a:lnTo>
                <a:lnTo>
                  <a:pt x="10603" y="21474"/>
                </a:lnTo>
                <a:lnTo>
                  <a:pt x="10661" y="22146"/>
                </a:lnTo>
                <a:lnTo>
                  <a:pt x="10718" y="22838"/>
                </a:lnTo>
                <a:lnTo>
                  <a:pt x="10814" y="23760"/>
                </a:lnTo>
                <a:lnTo>
                  <a:pt x="10891" y="24701"/>
                </a:lnTo>
                <a:lnTo>
                  <a:pt x="11026" y="26545"/>
                </a:lnTo>
                <a:lnTo>
                  <a:pt x="11006" y="26430"/>
                </a:lnTo>
                <a:lnTo>
                  <a:pt x="10795" y="25316"/>
                </a:lnTo>
                <a:lnTo>
                  <a:pt x="10622" y="24182"/>
                </a:lnTo>
                <a:lnTo>
                  <a:pt x="10545" y="23625"/>
                </a:lnTo>
                <a:lnTo>
                  <a:pt x="10469" y="23049"/>
                </a:lnTo>
                <a:lnTo>
                  <a:pt x="10430" y="22492"/>
                </a:lnTo>
                <a:lnTo>
                  <a:pt x="10392" y="21916"/>
                </a:lnTo>
                <a:lnTo>
                  <a:pt x="10411" y="21685"/>
                </a:lnTo>
                <a:lnTo>
                  <a:pt x="10449" y="21225"/>
                </a:lnTo>
                <a:lnTo>
                  <a:pt x="10545" y="20668"/>
                </a:lnTo>
                <a:lnTo>
                  <a:pt x="10641" y="20130"/>
                </a:lnTo>
                <a:close/>
                <a:moveTo>
                  <a:pt x="16922" y="26430"/>
                </a:moveTo>
                <a:lnTo>
                  <a:pt x="15981" y="27256"/>
                </a:lnTo>
                <a:lnTo>
                  <a:pt x="15923" y="27275"/>
                </a:lnTo>
                <a:lnTo>
                  <a:pt x="15923" y="27256"/>
                </a:lnTo>
                <a:lnTo>
                  <a:pt x="16058" y="27063"/>
                </a:lnTo>
                <a:lnTo>
                  <a:pt x="16269" y="26775"/>
                </a:lnTo>
                <a:lnTo>
                  <a:pt x="16519" y="26468"/>
                </a:lnTo>
                <a:lnTo>
                  <a:pt x="16576" y="26506"/>
                </a:lnTo>
                <a:lnTo>
                  <a:pt x="16634" y="26545"/>
                </a:lnTo>
                <a:lnTo>
                  <a:pt x="16711" y="26545"/>
                </a:lnTo>
                <a:lnTo>
                  <a:pt x="16788" y="26506"/>
                </a:lnTo>
                <a:lnTo>
                  <a:pt x="16922" y="26430"/>
                </a:lnTo>
                <a:close/>
                <a:moveTo>
                  <a:pt x="40201" y="23625"/>
                </a:moveTo>
                <a:lnTo>
                  <a:pt x="40470" y="23664"/>
                </a:lnTo>
                <a:lnTo>
                  <a:pt x="40701" y="23702"/>
                </a:lnTo>
                <a:lnTo>
                  <a:pt x="40893" y="23760"/>
                </a:lnTo>
                <a:lnTo>
                  <a:pt x="40969" y="23798"/>
                </a:lnTo>
                <a:lnTo>
                  <a:pt x="41027" y="23837"/>
                </a:lnTo>
                <a:lnTo>
                  <a:pt x="41066" y="23894"/>
                </a:lnTo>
                <a:lnTo>
                  <a:pt x="41085" y="23952"/>
                </a:lnTo>
                <a:lnTo>
                  <a:pt x="41085" y="24010"/>
                </a:lnTo>
                <a:lnTo>
                  <a:pt x="41066" y="24067"/>
                </a:lnTo>
                <a:lnTo>
                  <a:pt x="41027" y="24144"/>
                </a:lnTo>
                <a:lnTo>
                  <a:pt x="40950" y="24240"/>
                </a:lnTo>
                <a:lnTo>
                  <a:pt x="40797" y="24374"/>
                </a:lnTo>
                <a:lnTo>
                  <a:pt x="40624" y="24509"/>
                </a:lnTo>
                <a:lnTo>
                  <a:pt x="40451" y="24624"/>
                </a:lnTo>
                <a:lnTo>
                  <a:pt x="40259" y="24739"/>
                </a:lnTo>
                <a:lnTo>
                  <a:pt x="39855" y="24931"/>
                </a:lnTo>
                <a:lnTo>
                  <a:pt x="39471" y="25104"/>
                </a:lnTo>
                <a:lnTo>
                  <a:pt x="38703" y="25469"/>
                </a:lnTo>
                <a:lnTo>
                  <a:pt x="37896" y="25815"/>
                </a:lnTo>
                <a:lnTo>
                  <a:pt x="37090" y="26122"/>
                </a:lnTo>
                <a:lnTo>
                  <a:pt x="36264" y="26410"/>
                </a:lnTo>
                <a:lnTo>
                  <a:pt x="35515" y="26603"/>
                </a:lnTo>
                <a:lnTo>
                  <a:pt x="34766" y="26775"/>
                </a:lnTo>
                <a:lnTo>
                  <a:pt x="34017" y="26929"/>
                </a:lnTo>
                <a:lnTo>
                  <a:pt x="33248" y="27083"/>
                </a:lnTo>
                <a:lnTo>
                  <a:pt x="33210" y="27083"/>
                </a:lnTo>
                <a:lnTo>
                  <a:pt x="34439" y="26699"/>
                </a:lnTo>
                <a:lnTo>
                  <a:pt x="35668" y="26334"/>
                </a:lnTo>
                <a:lnTo>
                  <a:pt x="38108" y="25623"/>
                </a:lnTo>
                <a:lnTo>
                  <a:pt x="38165" y="25604"/>
                </a:lnTo>
                <a:lnTo>
                  <a:pt x="38204" y="25546"/>
                </a:lnTo>
                <a:lnTo>
                  <a:pt x="38223" y="25508"/>
                </a:lnTo>
                <a:lnTo>
                  <a:pt x="38223" y="25450"/>
                </a:lnTo>
                <a:lnTo>
                  <a:pt x="38204" y="25412"/>
                </a:lnTo>
                <a:lnTo>
                  <a:pt x="38165" y="25373"/>
                </a:lnTo>
                <a:lnTo>
                  <a:pt x="38108" y="25354"/>
                </a:lnTo>
                <a:lnTo>
                  <a:pt x="38050" y="25354"/>
                </a:lnTo>
                <a:lnTo>
                  <a:pt x="37531" y="25469"/>
                </a:lnTo>
                <a:lnTo>
                  <a:pt x="38914" y="24970"/>
                </a:lnTo>
                <a:lnTo>
                  <a:pt x="40278" y="24509"/>
                </a:lnTo>
                <a:lnTo>
                  <a:pt x="40355" y="24471"/>
                </a:lnTo>
                <a:lnTo>
                  <a:pt x="40393" y="24413"/>
                </a:lnTo>
                <a:lnTo>
                  <a:pt x="40412" y="24336"/>
                </a:lnTo>
                <a:lnTo>
                  <a:pt x="40412" y="24278"/>
                </a:lnTo>
                <a:lnTo>
                  <a:pt x="40393" y="24221"/>
                </a:lnTo>
                <a:lnTo>
                  <a:pt x="40336" y="24182"/>
                </a:lnTo>
                <a:lnTo>
                  <a:pt x="40278" y="24144"/>
                </a:lnTo>
                <a:lnTo>
                  <a:pt x="40201" y="24163"/>
                </a:lnTo>
                <a:lnTo>
                  <a:pt x="39222" y="24451"/>
                </a:lnTo>
                <a:lnTo>
                  <a:pt x="38261" y="24778"/>
                </a:lnTo>
                <a:lnTo>
                  <a:pt x="37282" y="25104"/>
                </a:lnTo>
                <a:lnTo>
                  <a:pt x="36321" y="25450"/>
                </a:lnTo>
                <a:lnTo>
                  <a:pt x="34381" y="26142"/>
                </a:lnTo>
                <a:lnTo>
                  <a:pt x="32461" y="26814"/>
                </a:lnTo>
                <a:lnTo>
                  <a:pt x="31404" y="27160"/>
                </a:lnTo>
                <a:lnTo>
                  <a:pt x="30348" y="27505"/>
                </a:lnTo>
                <a:lnTo>
                  <a:pt x="29292" y="27889"/>
                </a:lnTo>
                <a:lnTo>
                  <a:pt x="28235" y="28274"/>
                </a:lnTo>
                <a:lnTo>
                  <a:pt x="28235" y="28274"/>
                </a:lnTo>
                <a:lnTo>
                  <a:pt x="28792" y="27909"/>
                </a:lnTo>
                <a:lnTo>
                  <a:pt x="29349" y="27544"/>
                </a:lnTo>
                <a:lnTo>
                  <a:pt x="29925" y="27179"/>
                </a:lnTo>
                <a:lnTo>
                  <a:pt x="30521" y="26852"/>
                </a:lnTo>
                <a:lnTo>
                  <a:pt x="31116" y="26526"/>
                </a:lnTo>
                <a:lnTo>
                  <a:pt x="31712" y="26199"/>
                </a:lnTo>
                <a:lnTo>
                  <a:pt x="32326" y="25911"/>
                </a:lnTo>
                <a:lnTo>
                  <a:pt x="32960" y="25623"/>
                </a:lnTo>
                <a:lnTo>
                  <a:pt x="33575" y="25335"/>
                </a:lnTo>
                <a:lnTo>
                  <a:pt x="34209" y="25066"/>
                </a:lnTo>
                <a:lnTo>
                  <a:pt x="34842" y="24816"/>
                </a:lnTo>
                <a:lnTo>
                  <a:pt x="35476" y="24586"/>
                </a:lnTo>
                <a:lnTo>
                  <a:pt x="36725" y="24144"/>
                </a:lnTo>
                <a:lnTo>
                  <a:pt x="37973" y="23741"/>
                </a:lnTo>
                <a:lnTo>
                  <a:pt x="38223" y="23702"/>
                </a:lnTo>
                <a:lnTo>
                  <a:pt x="38684" y="23664"/>
                </a:lnTo>
                <a:lnTo>
                  <a:pt x="39260" y="23625"/>
                </a:lnTo>
                <a:close/>
                <a:moveTo>
                  <a:pt x="32979" y="27505"/>
                </a:moveTo>
                <a:lnTo>
                  <a:pt x="32269" y="27717"/>
                </a:lnTo>
                <a:lnTo>
                  <a:pt x="30463" y="28178"/>
                </a:lnTo>
                <a:lnTo>
                  <a:pt x="28658" y="28658"/>
                </a:lnTo>
                <a:lnTo>
                  <a:pt x="28658" y="28658"/>
                </a:lnTo>
                <a:lnTo>
                  <a:pt x="30098" y="28120"/>
                </a:lnTo>
                <a:lnTo>
                  <a:pt x="31558" y="27620"/>
                </a:lnTo>
                <a:lnTo>
                  <a:pt x="32269" y="27563"/>
                </a:lnTo>
                <a:lnTo>
                  <a:pt x="32979" y="27505"/>
                </a:lnTo>
                <a:close/>
                <a:moveTo>
                  <a:pt x="12447" y="21474"/>
                </a:moveTo>
                <a:lnTo>
                  <a:pt x="12447" y="21551"/>
                </a:lnTo>
                <a:lnTo>
                  <a:pt x="12428" y="21647"/>
                </a:lnTo>
                <a:lnTo>
                  <a:pt x="12466" y="21935"/>
                </a:lnTo>
                <a:lnTo>
                  <a:pt x="12524" y="22281"/>
                </a:lnTo>
                <a:lnTo>
                  <a:pt x="12581" y="22684"/>
                </a:lnTo>
                <a:lnTo>
                  <a:pt x="12869" y="24067"/>
                </a:lnTo>
                <a:lnTo>
                  <a:pt x="12869" y="24374"/>
                </a:lnTo>
                <a:lnTo>
                  <a:pt x="12850" y="25085"/>
                </a:lnTo>
                <a:lnTo>
                  <a:pt x="12812" y="25777"/>
                </a:lnTo>
                <a:lnTo>
                  <a:pt x="12754" y="26487"/>
                </a:lnTo>
                <a:lnTo>
                  <a:pt x="12677" y="27179"/>
                </a:lnTo>
                <a:lnTo>
                  <a:pt x="12505" y="28581"/>
                </a:lnTo>
                <a:lnTo>
                  <a:pt x="12312" y="29983"/>
                </a:lnTo>
                <a:lnTo>
                  <a:pt x="12255" y="29349"/>
                </a:lnTo>
                <a:lnTo>
                  <a:pt x="12332" y="28485"/>
                </a:lnTo>
                <a:lnTo>
                  <a:pt x="12428" y="27601"/>
                </a:lnTo>
                <a:lnTo>
                  <a:pt x="12485" y="26699"/>
                </a:lnTo>
                <a:lnTo>
                  <a:pt x="12524" y="25796"/>
                </a:lnTo>
                <a:lnTo>
                  <a:pt x="12524" y="24912"/>
                </a:lnTo>
                <a:lnTo>
                  <a:pt x="12485" y="24029"/>
                </a:lnTo>
                <a:lnTo>
                  <a:pt x="12447" y="23587"/>
                </a:lnTo>
                <a:lnTo>
                  <a:pt x="12409" y="23145"/>
                </a:lnTo>
                <a:lnTo>
                  <a:pt x="12332" y="22723"/>
                </a:lnTo>
                <a:lnTo>
                  <a:pt x="12255" y="22300"/>
                </a:lnTo>
                <a:lnTo>
                  <a:pt x="12351" y="21878"/>
                </a:lnTo>
                <a:lnTo>
                  <a:pt x="12447" y="21474"/>
                </a:lnTo>
                <a:close/>
                <a:moveTo>
                  <a:pt x="11083" y="19957"/>
                </a:moveTo>
                <a:lnTo>
                  <a:pt x="11256" y="20379"/>
                </a:lnTo>
                <a:lnTo>
                  <a:pt x="11410" y="20821"/>
                </a:lnTo>
                <a:lnTo>
                  <a:pt x="11544" y="21263"/>
                </a:lnTo>
                <a:lnTo>
                  <a:pt x="11659" y="21705"/>
                </a:lnTo>
                <a:lnTo>
                  <a:pt x="11717" y="22012"/>
                </a:lnTo>
                <a:lnTo>
                  <a:pt x="11794" y="22339"/>
                </a:lnTo>
                <a:lnTo>
                  <a:pt x="11698" y="22780"/>
                </a:lnTo>
                <a:lnTo>
                  <a:pt x="11640" y="23241"/>
                </a:lnTo>
                <a:lnTo>
                  <a:pt x="11583" y="23683"/>
                </a:lnTo>
                <a:lnTo>
                  <a:pt x="11544" y="24144"/>
                </a:lnTo>
                <a:lnTo>
                  <a:pt x="11525" y="24605"/>
                </a:lnTo>
                <a:lnTo>
                  <a:pt x="11506" y="25066"/>
                </a:lnTo>
                <a:lnTo>
                  <a:pt x="11506" y="25988"/>
                </a:lnTo>
                <a:lnTo>
                  <a:pt x="11544" y="26910"/>
                </a:lnTo>
                <a:lnTo>
                  <a:pt x="11621" y="27832"/>
                </a:lnTo>
                <a:lnTo>
                  <a:pt x="11698" y="28754"/>
                </a:lnTo>
                <a:lnTo>
                  <a:pt x="11794" y="29676"/>
                </a:lnTo>
                <a:lnTo>
                  <a:pt x="11755" y="30137"/>
                </a:lnTo>
                <a:lnTo>
                  <a:pt x="11659" y="29618"/>
                </a:lnTo>
                <a:lnTo>
                  <a:pt x="11563" y="28523"/>
                </a:lnTo>
                <a:lnTo>
                  <a:pt x="11487" y="27448"/>
                </a:lnTo>
                <a:lnTo>
                  <a:pt x="11333" y="25085"/>
                </a:lnTo>
                <a:lnTo>
                  <a:pt x="11237" y="23914"/>
                </a:lnTo>
                <a:lnTo>
                  <a:pt x="11122" y="22742"/>
                </a:lnTo>
                <a:lnTo>
                  <a:pt x="11045" y="22031"/>
                </a:lnTo>
                <a:lnTo>
                  <a:pt x="11006" y="21340"/>
                </a:lnTo>
                <a:lnTo>
                  <a:pt x="11006" y="20994"/>
                </a:lnTo>
                <a:lnTo>
                  <a:pt x="11006" y="20648"/>
                </a:lnTo>
                <a:lnTo>
                  <a:pt x="11045" y="20303"/>
                </a:lnTo>
                <a:lnTo>
                  <a:pt x="11083" y="19957"/>
                </a:lnTo>
                <a:close/>
                <a:moveTo>
                  <a:pt x="16999" y="30982"/>
                </a:moveTo>
                <a:lnTo>
                  <a:pt x="16999" y="31001"/>
                </a:lnTo>
                <a:lnTo>
                  <a:pt x="17037" y="31039"/>
                </a:lnTo>
                <a:lnTo>
                  <a:pt x="17326" y="31174"/>
                </a:lnTo>
                <a:lnTo>
                  <a:pt x="17383" y="31212"/>
                </a:lnTo>
                <a:lnTo>
                  <a:pt x="17345" y="31270"/>
                </a:lnTo>
                <a:lnTo>
                  <a:pt x="17268" y="31327"/>
                </a:lnTo>
                <a:lnTo>
                  <a:pt x="17153" y="31443"/>
                </a:lnTo>
                <a:lnTo>
                  <a:pt x="16999" y="31577"/>
                </a:lnTo>
                <a:lnTo>
                  <a:pt x="16961" y="31558"/>
                </a:lnTo>
                <a:lnTo>
                  <a:pt x="16903" y="31539"/>
                </a:lnTo>
                <a:lnTo>
                  <a:pt x="16769" y="31443"/>
                </a:lnTo>
                <a:lnTo>
                  <a:pt x="16730" y="31404"/>
                </a:lnTo>
                <a:lnTo>
                  <a:pt x="16692" y="31347"/>
                </a:lnTo>
                <a:lnTo>
                  <a:pt x="16826" y="31155"/>
                </a:lnTo>
                <a:lnTo>
                  <a:pt x="16999" y="30982"/>
                </a:lnTo>
                <a:close/>
                <a:moveTo>
                  <a:pt x="17594" y="30655"/>
                </a:moveTo>
                <a:lnTo>
                  <a:pt x="17710" y="30674"/>
                </a:lnTo>
                <a:lnTo>
                  <a:pt x="17767" y="30713"/>
                </a:lnTo>
                <a:lnTo>
                  <a:pt x="17825" y="30751"/>
                </a:lnTo>
                <a:lnTo>
                  <a:pt x="17863" y="30828"/>
                </a:lnTo>
                <a:lnTo>
                  <a:pt x="17902" y="30886"/>
                </a:lnTo>
                <a:lnTo>
                  <a:pt x="17921" y="30963"/>
                </a:lnTo>
                <a:lnTo>
                  <a:pt x="17940" y="31039"/>
                </a:lnTo>
                <a:lnTo>
                  <a:pt x="17921" y="31212"/>
                </a:lnTo>
                <a:lnTo>
                  <a:pt x="17863" y="31366"/>
                </a:lnTo>
                <a:lnTo>
                  <a:pt x="17767" y="31520"/>
                </a:lnTo>
                <a:lnTo>
                  <a:pt x="17614" y="31692"/>
                </a:lnTo>
                <a:lnTo>
                  <a:pt x="17441" y="31827"/>
                </a:lnTo>
                <a:lnTo>
                  <a:pt x="17268" y="31923"/>
                </a:lnTo>
                <a:lnTo>
                  <a:pt x="17268" y="31884"/>
                </a:lnTo>
                <a:lnTo>
                  <a:pt x="17268" y="31884"/>
                </a:lnTo>
                <a:lnTo>
                  <a:pt x="17326" y="31827"/>
                </a:lnTo>
                <a:lnTo>
                  <a:pt x="17518" y="31673"/>
                </a:lnTo>
                <a:lnTo>
                  <a:pt x="17690" y="31520"/>
                </a:lnTo>
                <a:lnTo>
                  <a:pt x="17748" y="31424"/>
                </a:lnTo>
                <a:lnTo>
                  <a:pt x="17806" y="31308"/>
                </a:lnTo>
                <a:lnTo>
                  <a:pt x="17825" y="31251"/>
                </a:lnTo>
                <a:lnTo>
                  <a:pt x="17825" y="31174"/>
                </a:lnTo>
                <a:lnTo>
                  <a:pt x="17806" y="31116"/>
                </a:lnTo>
                <a:lnTo>
                  <a:pt x="17787" y="31059"/>
                </a:lnTo>
                <a:lnTo>
                  <a:pt x="17729" y="30982"/>
                </a:lnTo>
                <a:lnTo>
                  <a:pt x="17633" y="30905"/>
                </a:lnTo>
                <a:lnTo>
                  <a:pt x="17518" y="30867"/>
                </a:lnTo>
                <a:lnTo>
                  <a:pt x="17383" y="30847"/>
                </a:lnTo>
                <a:lnTo>
                  <a:pt x="17249" y="30847"/>
                </a:lnTo>
                <a:lnTo>
                  <a:pt x="17133" y="30867"/>
                </a:lnTo>
                <a:lnTo>
                  <a:pt x="17287" y="30751"/>
                </a:lnTo>
                <a:lnTo>
                  <a:pt x="17326" y="30732"/>
                </a:lnTo>
                <a:lnTo>
                  <a:pt x="17345" y="30694"/>
                </a:lnTo>
                <a:lnTo>
                  <a:pt x="17479" y="30655"/>
                </a:lnTo>
                <a:close/>
                <a:moveTo>
                  <a:pt x="5148" y="27582"/>
                </a:moveTo>
                <a:lnTo>
                  <a:pt x="5244" y="27601"/>
                </a:lnTo>
                <a:lnTo>
                  <a:pt x="5359" y="27659"/>
                </a:lnTo>
                <a:lnTo>
                  <a:pt x="5494" y="27755"/>
                </a:lnTo>
                <a:lnTo>
                  <a:pt x="5628" y="27870"/>
                </a:lnTo>
                <a:lnTo>
                  <a:pt x="5782" y="28024"/>
                </a:lnTo>
                <a:lnTo>
                  <a:pt x="5936" y="28216"/>
                </a:lnTo>
                <a:lnTo>
                  <a:pt x="6070" y="28427"/>
                </a:lnTo>
                <a:lnTo>
                  <a:pt x="6185" y="28658"/>
                </a:lnTo>
                <a:lnTo>
                  <a:pt x="6301" y="28907"/>
                </a:lnTo>
                <a:lnTo>
                  <a:pt x="6397" y="29157"/>
                </a:lnTo>
                <a:lnTo>
                  <a:pt x="6493" y="29426"/>
                </a:lnTo>
                <a:lnTo>
                  <a:pt x="6570" y="29714"/>
                </a:lnTo>
                <a:lnTo>
                  <a:pt x="6704" y="30290"/>
                </a:lnTo>
                <a:lnTo>
                  <a:pt x="6800" y="30886"/>
                </a:lnTo>
                <a:lnTo>
                  <a:pt x="6877" y="31481"/>
                </a:lnTo>
                <a:lnTo>
                  <a:pt x="6934" y="32077"/>
                </a:lnTo>
                <a:lnTo>
                  <a:pt x="6934" y="32077"/>
                </a:lnTo>
                <a:lnTo>
                  <a:pt x="6762" y="31500"/>
                </a:lnTo>
                <a:lnTo>
                  <a:pt x="6570" y="30924"/>
                </a:lnTo>
                <a:lnTo>
                  <a:pt x="6301" y="30194"/>
                </a:lnTo>
                <a:lnTo>
                  <a:pt x="5974" y="29311"/>
                </a:lnTo>
                <a:lnTo>
                  <a:pt x="5782" y="28850"/>
                </a:lnTo>
                <a:lnTo>
                  <a:pt x="5590" y="28389"/>
                </a:lnTo>
                <a:lnTo>
                  <a:pt x="5379" y="27966"/>
                </a:lnTo>
                <a:lnTo>
                  <a:pt x="5148" y="27582"/>
                </a:lnTo>
                <a:close/>
                <a:moveTo>
                  <a:pt x="23299" y="32979"/>
                </a:moveTo>
                <a:lnTo>
                  <a:pt x="23280" y="33095"/>
                </a:lnTo>
                <a:lnTo>
                  <a:pt x="23261" y="33171"/>
                </a:lnTo>
                <a:lnTo>
                  <a:pt x="23241" y="33267"/>
                </a:lnTo>
                <a:lnTo>
                  <a:pt x="23203" y="33344"/>
                </a:lnTo>
                <a:lnTo>
                  <a:pt x="23088" y="33498"/>
                </a:lnTo>
                <a:lnTo>
                  <a:pt x="22953" y="33613"/>
                </a:lnTo>
                <a:lnTo>
                  <a:pt x="22780" y="33709"/>
                </a:lnTo>
                <a:lnTo>
                  <a:pt x="22607" y="33805"/>
                </a:lnTo>
                <a:lnTo>
                  <a:pt x="22415" y="33863"/>
                </a:lnTo>
                <a:lnTo>
                  <a:pt x="22223" y="33901"/>
                </a:lnTo>
                <a:lnTo>
                  <a:pt x="22243" y="33786"/>
                </a:lnTo>
                <a:lnTo>
                  <a:pt x="22262" y="33671"/>
                </a:lnTo>
                <a:lnTo>
                  <a:pt x="22300" y="33575"/>
                </a:lnTo>
                <a:lnTo>
                  <a:pt x="22358" y="33479"/>
                </a:lnTo>
                <a:lnTo>
                  <a:pt x="22396" y="33479"/>
                </a:lnTo>
                <a:lnTo>
                  <a:pt x="22415" y="33517"/>
                </a:lnTo>
                <a:lnTo>
                  <a:pt x="22415" y="33575"/>
                </a:lnTo>
                <a:lnTo>
                  <a:pt x="22396" y="33690"/>
                </a:lnTo>
                <a:lnTo>
                  <a:pt x="22396" y="33728"/>
                </a:lnTo>
                <a:lnTo>
                  <a:pt x="22415" y="33786"/>
                </a:lnTo>
                <a:lnTo>
                  <a:pt x="22473" y="33805"/>
                </a:lnTo>
                <a:lnTo>
                  <a:pt x="22531" y="33786"/>
                </a:lnTo>
                <a:lnTo>
                  <a:pt x="22684" y="33690"/>
                </a:lnTo>
                <a:lnTo>
                  <a:pt x="22800" y="33575"/>
                </a:lnTo>
                <a:lnTo>
                  <a:pt x="22838" y="33517"/>
                </a:lnTo>
                <a:lnTo>
                  <a:pt x="22857" y="33459"/>
                </a:lnTo>
                <a:lnTo>
                  <a:pt x="22838" y="33383"/>
                </a:lnTo>
                <a:lnTo>
                  <a:pt x="22819" y="33344"/>
                </a:lnTo>
                <a:lnTo>
                  <a:pt x="22684" y="33229"/>
                </a:lnTo>
                <a:lnTo>
                  <a:pt x="22819" y="33133"/>
                </a:lnTo>
                <a:lnTo>
                  <a:pt x="22972" y="33075"/>
                </a:lnTo>
                <a:lnTo>
                  <a:pt x="23126" y="33018"/>
                </a:lnTo>
                <a:lnTo>
                  <a:pt x="23299" y="32979"/>
                </a:lnTo>
                <a:close/>
                <a:moveTo>
                  <a:pt x="4610" y="28235"/>
                </a:moveTo>
                <a:lnTo>
                  <a:pt x="4783" y="28466"/>
                </a:lnTo>
                <a:lnTo>
                  <a:pt x="4995" y="28811"/>
                </a:lnTo>
                <a:lnTo>
                  <a:pt x="5206" y="29195"/>
                </a:lnTo>
                <a:lnTo>
                  <a:pt x="5417" y="29599"/>
                </a:lnTo>
                <a:lnTo>
                  <a:pt x="5744" y="30252"/>
                </a:lnTo>
                <a:lnTo>
                  <a:pt x="6013" y="30924"/>
                </a:lnTo>
                <a:lnTo>
                  <a:pt x="6262" y="31616"/>
                </a:lnTo>
                <a:lnTo>
                  <a:pt x="6493" y="32288"/>
                </a:lnTo>
                <a:lnTo>
                  <a:pt x="6685" y="32979"/>
                </a:lnTo>
                <a:lnTo>
                  <a:pt x="6858" y="33690"/>
                </a:lnTo>
                <a:lnTo>
                  <a:pt x="7011" y="34381"/>
                </a:lnTo>
                <a:lnTo>
                  <a:pt x="7146" y="35111"/>
                </a:lnTo>
                <a:lnTo>
                  <a:pt x="7261" y="35553"/>
                </a:lnTo>
                <a:lnTo>
                  <a:pt x="6915" y="34958"/>
                </a:lnTo>
                <a:lnTo>
                  <a:pt x="6589" y="34324"/>
                </a:lnTo>
                <a:lnTo>
                  <a:pt x="6281" y="33690"/>
                </a:lnTo>
                <a:lnTo>
                  <a:pt x="5974" y="33056"/>
                </a:lnTo>
                <a:lnTo>
                  <a:pt x="5590" y="32134"/>
                </a:lnTo>
                <a:lnTo>
                  <a:pt x="5206" y="31193"/>
                </a:lnTo>
                <a:lnTo>
                  <a:pt x="4879" y="30252"/>
                </a:lnTo>
                <a:lnTo>
                  <a:pt x="4745" y="29772"/>
                </a:lnTo>
                <a:lnTo>
                  <a:pt x="4591" y="29292"/>
                </a:lnTo>
                <a:lnTo>
                  <a:pt x="4534" y="29003"/>
                </a:lnTo>
                <a:lnTo>
                  <a:pt x="4553" y="28600"/>
                </a:lnTo>
                <a:lnTo>
                  <a:pt x="4610" y="28235"/>
                </a:lnTo>
                <a:close/>
                <a:moveTo>
                  <a:pt x="4649" y="30809"/>
                </a:moveTo>
                <a:lnTo>
                  <a:pt x="5187" y="32153"/>
                </a:lnTo>
                <a:lnTo>
                  <a:pt x="5571" y="33075"/>
                </a:lnTo>
                <a:lnTo>
                  <a:pt x="5974" y="33978"/>
                </a:lnTo>
                <a:lnTo>
                  <a:pt x="6397" y="34881"/>
                </a:lnTo>
                <a:lnTo>
                  <a:pt x="6838" y="35764"/>
                </a:lnTo>
                <a:lnTo>
                  <a:pt x="6377" y="35188"/>
                </a:lnTo>
                <a:lnTo>
                  <a:pt x="6166" y="34881"/>
                </a:lnTo>
                <a:lnTo>
                  <a:pt x="5974" y="34573"/>
                </a:lnTo>
                <a:lnTo>
                  <a:pt x="5782" y="34266"/>
                </a:lnTo>
                <a:lnTo>
                  <a:pt x="5609" y="33940"/>
                </a:lnTo>
                <a:lnTo>
                  <a:pt x="5436" y="33594"/>
                </a:lnTo>
                <a:lnTo>
                  <a:pt x="5302" y="33229"/>
                </a:lnTo>
                <a:lnTo>
                  <a:pt x="5110" y="32634"/>
                </a:lnTo>
                <a:lnTo>
                  <a:pt x="4937" y="32038"/>
                </a:lnTo>
                <a:lnTo>
                  <a:pt x="4783" y="31424"/>
                </a:lnTo>
                <a:lnTo>
                  <a:pt x="4649" y="30809"/>
                </a:lnTo>
                <a:close/>
                <a:moveTo>
                  <a:pt x="30117" y="34016"/>
                </a:moveTo>
                <a:lnTo>
                  <a:pt x="30367" y="34036"/>
                </a:lnTo>
                <a:lnTo>
                  <a:pt x="29964" y="34439"/>
                </a:lnTo>
                <a:lnTo>
                  <a:pt x="29791" y="34612"/>
                </a:lnTo>
                <a:lnTo>
                  <a:pt x="29676" y="34708"/>
                </a:lnTo>
                <a:lnTo>
                  <a:pt x="29292" y="34977"/>
                </a:lnTo>
                <a:lnTo>
                  <a:pt x="28869" y="35188"/>
                </a:lnTo>
                <a:lnTo>
                  <a:pt x="28446" y="35399"/>
                </a:lnTo>
                <a:lnTo>
                  <a:pt x="28024" y="35591"/>
                </a:lnTo>
                <a:lnTo>
                  <a:pt x="27525" y="35803"/>
                </a:lnTo>
                <a:lnTo>
                  <a:pt x="27006" y="35995"/>
                </a:lnTo>
                <a:lnTo>
                  <a:pt x="26641" y="35880"/>
                </a:lnTo>
                <a:lnTo>
                  <a:pt x="26257" y="35803"/>
                </a:lnTo>
                <a:lnTo>
                  <a:pt x="25873" y="35726"/>
                </a:lnTo>
                <a:lnTo>
                  <a:pt x="25450" y="35668"/>
                </a:lnTo>
                <a:lnTo>
                  <a:pt x="25047" y="35630"/>
                </a:lnTo>
                <a:lnTo>
                  <a:pt x="24182" y="35630"/>
                </a:lnTo>
                <a:lnTo>
                  <a:pt x="23741" y="35649"/>
                </a:lnTo>
                <a:lnTo>
                  <a:pt x="24471" y="35399"/>
                </a:lnTo>
                <a:lnTo>
                  <a:pt x="25181" y="35169"/>
                </a:lnTo>
                <a:lnTo>
                  <a:pt x="26526" y="34746"/>
                </a:lnTo>
                <a:lnTo>
                  <a:pt x="27332" y="34516"/>
                </a:lnTo>
                <a:lnTo>
                  <a:pt x="28158" y="34305"/>
                </a:lnTo>
                <a:lnTo>
                  <a:pt x="28581" y="34209"/>
                </a:lnTo>
                <a:lnTo>
                  <a:pt x="28984" y="34151"/>
                </a:lnTo>
                <a:lnTo>
                  <a:pt x="29407" y="34074"/>
                </a:lnTo>
                <a:lnTo>
                  <a:pt x="29829" y="34036"/>
                </a:lnTo>
                <a:lnTo>
                  <a:pt x="30117" y="34016"/>
                </a:lnTo>
                <a:close/>
                <a:moveTo>
                  <a:pt x="14637" y="36072"/>
                </a:moveTo>
                <a:lnTo>
                  <a:pt x="14656" y="36091"/>
                </a:lnTo>
                <a:lnTo>
                  <a:pt x="14694" y="36129"/>
                </a:lnTo>
                <a:lnTo>
                  <a:pt x="14733" y="36245"/>
                </a:lnTo>
                <a:lnTo>
                  <a:pt x="14733" y="36341"/>
                </a:lnTo>
                <a:lnTo>
                  <a:pt x="14694" y="36417"/>
                </a:lnTo>
                <a:lnTo>
                  <a:pt x="14617" y="36494"/>
                </a:lnTo>
                <a:lnTo>
                  <a:pt x="14521" y="36552"/>
                </a:lnTo>
                <a:lnTo>
                  <a:pt x="14406" y="36609"/>
                </a:lnTo>
                <a:lnTo>
                  <a:pt x="14176" y="36686"/>
                </a:lnTo>
                <a:lnTo>
                  <a:pt x="14272" y="36494"/>
                </a:lnTo>
                <a:lnTo>
                  <a:pt x="14387" y="36437"/>
                </a:lnTo>
                <a:lnTo>
                  <a:pt x="14483" y="36360"/>
                </a:lnTo>
                <a:lnTo>
                  <a:pt x="14502" y="36283"/>
                </a:lnTo>
                <a:lnTo>
                  <a:pt x="14502" y="36264"/>
                </a:lnTo>
                <a:lnTo>
                  <a:pt x="14483" y="36225"/>
                </a:lnTo>
                <a:lnTo>
                  <a:pt x="14464" y="36225"/>
                </a:lnTo>
                <a:lnTo>
                  <a:pt x="14637" y="36072"/>
                </a:lnTo>
                <a:close/>
                <a:moveTo>
                  <a:pt x="25642" y="36245"/>
                </a:moveTo>
                <a:lnTo>
                  <a:pt x="25873" y="36264"/>
                </a:lnTo>
                <a:lnTo>
                  <a:pt x="26065" y="36302"/>
                </a:lnTo>
                <a:lnTo>
                  <a:pt x="25546" y="36437"/>
                </a:lnTo>
                <a:lnTo>
                  <a:pt x="25047" y="36571"/>
                </a:lnTo>
                <a:lnTo>
                  <a:pt x="24010" y="36802"/>
                </a:lnTo>
                <a:lnTo>
                  <a:pt x="23664" y="36859"/>
                </a:lnTo>
                <a:lnTo>
                  <a:pt x="23261" y="36898"/>
                </a:lnTo>
                <a:lnTo>
                  <a:pt x="22377" y="36936"/>
                </a:lnTo>
                <a:lnTo>
                  <a:pt x="22339" y="36898"/>
                </a:lnTo>
                <a:lnTo>
                  <a:pt x="22300" y="36859"/>
                </a:lnTo>
                <a:lnTo>
                  <a:pt x="22185" y="36859"/>
                </a:lnTo>
                <a:lnTo>
                  <a:pt x="21724" y="36974"/>
                </a:lnTo>
                <a:lnTo>
                  <a:pt x="21666" y="36994"/>
                </a:lnTo>
                <a:lnTo>
                  <a:pt x="21705" y="36859"/>
                </a:lnTo>
                <a:lnTo>
                  <a:pt x="21762" y="36744"/>
                </a:lnTo>
                <a:lnTo>
                  <a:pt x="22223" y="36590"/>
                </a:lnTo>
                <a:lnTo>
                  <a:pt x="22550" y="36494"/>
                </a:lnTo>
                <a:lnTo>
                  <a:pt x="22780" y="36456"/>
                </a:lnTo>
                <a:lnTo>
                  <a:pt x="23145" y="36398"/>
                </a:lnTo>
                <a:lnTo>
                  <a:pt x="23606" y="36341"/>
                </a:lnTo>
                <a:lnTo>
                  <a:pt x="24106" y="36283"/>
                </a:lnTo>
                <a:lnTo>
                  <a:pt x="24643" y="36245"/>
                </a:lnTo>
                <a:close/>
                <a:moveTo>
                  <a:pt x="30924" y="34266"/>
                </a:moveTo>
                <a:lnTo>
                  <a:pt x="31001" y="34343"/>
                </a:lnTo>
                <a:lnTo>
                  <a:pt x="31039" y="34420"/>
                </a:lnTo>
                <a:lnTo>
                  <a:pt x="31078" y="34516"/>
                </a:lnTo>
                <a:lnTo>
                  <a:pt x="31097" y="34612"/>
                </a:lnTo>
                <a:lnTo>
                  <a:pt x="31097" y="34727"/>
                </a:lnTo>
                <a:lnTo>
                  <a:pt x="31097" y="34823"/>
                </a:lnTo>
                <a:lnTo>
                  <a:pt x="31059" y="34938"/>
                </a:lnTo>
                <a:lnTo>
                  <a:pt x="31020" y="35054"/>
                </a:lnTo>
                <a:lnTo>
                  <a:pt x="30963" y="35169"/>
                </a:lnTo>
                <a:lnTo>
                  <a:pt x="30886" y="35284"/>
                </a:lnTo>
                <a:lnTo>
                  <a:pt x="30713" y="35515"/>
                </a:lnTo>
                <a:lnTo>
                  <a:pt x="30482" y="35745"/>
                </a:lnTo>
                <a:lnTo>
                  <a:pt x="30194" y="35956"/>
                </a:lnTo>
                <a:lnTo>
                  <a:pt x="29810" y="36187"/>
                </a:lnTo>
                <a:lnTo>
                  <a:pt x="29388" y="36417"/>
                </a:lnTo>
                <a:lnTo>
                  <a:pt x="28965" y="36609"/>
                </a:lnTo>
                <a:lnTo>
                  <a:pt x="28542" y="36802"/>
                </a:lnTo>
                <a:lnTo>
                  <a:pt x="28082" y="36974"/>
                </a:lnTo>
                <a:lnTo>
                  <a:pt x="27640" y="37128"/>
                </a:lnTo>
                <a:lnTo>
                  <a:pt x="27179" y="37262"/>
                </a:lnTo>
                <a:lnTo>
                  <a:pt x="26699" y="37397"/>
                </a:lnTo>
                <a:lnTo>
                  <a:pt x="26910" y="37186"/>
                </a:lnTo>
                <a:lnTo>
                  <a:pt x="27102" y="36974"/>
                </a:lnTo>
                <a:lnTo>
                  <a:pt x="27275" y="36744"/>
                </a:lnTo>
                <a:lnTo>
                  <a:pt x="27448" y="36494"/>
                </a:lnTo>
                <a:lnTo>
                  <a:pt x="27467" y="36437"/>
                </a:lnTo>
                <a:lnTo>
                  <a:pt x="27486" y="36379"/>
                </a:lnTo>
                <a:lnTo>
                  <a:pt x="27947" y="36206"/>
                </a:lnTo>
                <a:lnTo>
                  <a:pt x="28446" y="36014"/>
                </a:lnTo>
                <a:lnTo>
                  <a:pt x="28927" y="35803"/>
                </a:lnTo>
                <a:lnTo>
                  <a:pt x="29407" y="35553"/>
                </a:lnTo>
                <a:lnTo>
                  <a:pt x="29849" y="35284"/>
                </a:lnTo>
                <a:lnTo>
                  <a:pt x="30060" y="35130"/>
                </a:lnTo>
                <a:lnTo>
                  <a:pt x="30271" y="34977"/>
                </a:lnTo>
                <a:lnTo>
                  <a:pt x="30444" y="34804"/>
                </a:lnTo>
                <a:lnTo>
                  <a:pt x="30617" y="34631"/>
                </a:lnTo>
                <a:lnTo>
                  <a:pt x="30790" y="34458"/>
                </a:lnTo>
                <a:lnTo>
                  <a:pt x="30924" y="34266"/>
                </a:lnTo>
                <a:close/>
                <a:moveTo>
                  <a:pt x="26545" y="36667"/>
                </a:moveTo>
                <a:lnTo>
                  <a:pt x="26507" y="36802"/>
                </a:lnTo>
                <a:lnTo>
                  <a:pt x="26391" y="36936"/>
                </a:lnTo>
                <a:lnTo>
                  <a:pt x="26238" y="37090"/>
                </a:lnTo>
                <a:lnTo>
                  <a:pt x="26007" y="37262"/>
                </a:lnTo>
                <a:lnTo>
                  <a:pt x="25757" y="37435"/>
                </a:lnTo>
                <a:lnTo>
                  <a:pt x="25489" y="37570"/>
                </a:lnTo>
                <a:lnTo>
                  <a:pt x="25200" y="37685"/>
                </a:lnTo>
                <a:lnTo>
                  <a:pt x="24912" y="37781"/>
                </a:lnTo>
                <a:lnTo>
                  <a:pt x="23510" y="38012"/>
                </a:lnTo>
                <a:lnTo>
                  <a:pt x="23414" y="38031"/>
                </a:lnTo>
                <a:lnTo>
                  <a:pt x="22607" y="38050"/>
                </a:lnTo>
                <a:lnTo>
                  <a:pt x="21801" y="38069"/>
                </a:lnTo>
                <a:lnTo>
                  <a:pt x="20668" y="38069"/>
                </a:lnTo>
                <a:lnTo>
                  <a:pt x="20303" y="38108"/>
                </a:lnTo>
                <a:lnTo>
                  <a:pt x="20226" y="38127"/>
                </a:lnTo>
                <a:lnTo>
                  <a:pt x="20168" y="38165"/>
                </a:lnTo>
                <a:lnTo>
                  <a:pt x="19918" y="38127"/>
                </a:lnTo>
                <a:lnTo>
                  <a:pt x="19746" y="38088"/>
                </a:lnTo>
                <a:lnTo>
                  <a:pt x="19630" y="38031"/>
                </a:lnTo>
                <a:lnTo>
                  <a:pt x="19592" y="38012"/>
                </a:lnTo>
                <a:lnTo>
                  <a:pt x="19573" y="37973"/>
                </a:lnTo>
                <a:lnTo>
                  <a:pt x="21148" y="37551"/>
                </a:lnTo>
                <a:lnTo>
                  <a:pt x="21474" y="37589"/>
                </a:lnTo>
                <a:lnTo>
                  <a:pt x="21801" y="37608"/>
                </a:lnTo>
                <a:lnTo>
                  <a:pt x="22492" y="37608"/>
                </a:lnTo>
                <a:lnTo>
                  <a:pt x="22838" y="37570"/>
                </a:lnTo>
                <a:lnTo>
                  <a:pt x="23203" y="37531"/>
                </a:lnTo>
                <a:lnTo>
                  <a:pt x="23894" y="37416"/>
                </a:lnTo>
                <a:lnTo>
                  <a:pt x="24586" y="37243"/>
                </a:lnTo>
                <a:lnTo>
                  <a:pt x="25258" y="37070"/>
                </a:lnTo>
                <a:lnTo>
                  <a:pt x="25930" y="36878"/>
                </a:lnTo>
                <a:lnTo>
                  <a:pt x="26545" y="36667"/>
                </a:lnTo>
                <a:close/>
                <a:moveTo>
                  <a:pt x="19131" y="43582"/>
                </a:moveTo>
                <a:lnTo>
                  <a:pt x="18132" y="43927"/>
                </a:lnTo>
                <a:lnTo>
                  <a:pt x="17575" y="44100"/>
                </a:lnTo>
                <a:lnTo>
                  <a:pt x="17037" y="44254"/>
                </a:lnTo>
                <a:lnTo>
                  <a:pt x="15943" y="44561"/>
                </a:lnTo>
                <a:lnTo>
                  <a:pt x="14848" y="44888"/>
                </a:lnTo>
                <a:lnTo>
                  <a:pt x="14310" y="45080"/>
                </a:lnTo>
                <a:lnTo>
                  <a:pt x="13772" y="45272"/>
                </a:lnTo>
                <a:lnTo>
                  <a:pt x="13734" y="45291"/>
                </a:lnTo>
                <a:lnTo>
                  <a:pt x="13695" y="45349"/>
                </a:lnTo>
                <a:lnTo>
                  <a:pt x="13695" y="45387"/>
                </a:lnTo>
                <a:lnTo>
                  <a:pt x="13715" y="45445"/>
                </a:lnTo>
                <a:lnTo>
                  <a:pt x="13734" y="45502"/>
                </a:lnTo>
                <a:lnTo>
                  <a:pt x="13772" y="45541"/>
                </a:lnTo>
                <a:lnTo>
                  <a:pt x="13830" y="45560"/>
                </a:lnTo>
                <a:lnTo>
                  <a:pt x="13887" y="45560"/>
                </a:lnTo>
                <a:lnTo>
                  <a:pt x="15558" y="45157"/>
                </a:lnTo>
                <a:lnTo>
                  <a:pt x="16384" y="44965"/>
                </a:lnTo>
                <a:lnTo>
                  <a:pt x="17210" y="44753"/>
                </a:lnTo>
                <a:lnTo>
                  <a:pt x="18036" y="44504"/>
                </a:lnTo>
                <a:lnTo>
                  <a:pt x="18843" y="44254"/>
                </a:lnTo>
                <a:lnTo>
                  <a:pt x="19246" y="44100"/>
                </a:lnTo>
                <a:lnTo>
                  <a:pt x="19630" y="43947"/>
                </a:lnTo>
                <a:lnTo>
                  <a:pt x="20015" y="43774"/>
                </a:lnTo>
                <a:lnTo>
                  <a:pt x="20418" y="43601"/>
                </a:lnTo>
                <a:lnTo>
                  <a:pt x="21071" y="43620"/>
                </a:lnTo>
                <a:lnTo>
                  <a:pt x="21513" y="43639"/>
                </a:lnTo>
                <a:lnTo>
                  <a:pt x="21878" y="43697"/>
                </a:lnTo>
                <a:lnTo>
                  <a:pt x="22147" y="43735"/>
                </a:lnTo>
                <a:lnTo>
                  <a:pt x="22339" y="43812"/>
                </a:lnTo>
                <a:lnTo>
                  <a:pt x="22223" y="43908"/>
                </a:lnTo>
                <a:lnTo>
                  <a:pt x="22070" y="44043"/>
                </a:lnTo>
                <a:lnTo>
                  <a:pt x="21858" y="44158"/>
                </a:lnTo>
                <a:lnTo>
                  <a:pt x="21590" y="44292"/>
                </a:lnTo>
                <a:lnTo>
                  <a:pt x="21148" y="44504"/>
                </a:lnTo>
                <a:lnTo>
                  <a:pt x="20687" y="44715"/>
                </a:lnTo>
                <a:lnTo>
                  <a:pt x="20207" y="44888"/>
                </a:lnTo>
                <a:lnTo>
                  <a:pt x="19707" y="45041"/>
                </a:lnTo>
                <a:lnTo>
                  <a:pt x="19208" y="45176"/>
                </a:lnTo>
                <a:lnTo>
                  <a:pt x="18708" y="45310"/>
                </a:lnTo>
                <a:lnTo>
                  <a:pt x="18190" y="45426"/>
                </a:lnTo>
                <a:lnTo>
                  <a:pt x="17671" y="45502"/>
                </a:lnTo>
                <a:lnTo>
                  <a:pt x="17153" y="45579"/>
                </a:lnTo>
                <a:lnTo>
                  <a:pt x="16634" y="45637"/>
                </a:lnTo>
                <a:lnTo>
                  <a:pt x="16115" y="45694"/>
                </a:lnTo>
                <a:lnTo>
                  <a:pt x="15597" y="45714"/>
                </a:lnTo>
                <a:lnTo>
                  <a:pt x="15078" y="45733"/>
                </a:lnTo>
                <a:lnTo>
                  <a:pt x="14560" y="45733"/>
                </a:lnTo>
                <a:lnTo>
                  <a:pt x="14060" y="45714"/>
                </a:lnTo>
                <a:lnTo>
                  <a:pt x="13580" y="45694"/>
                </a:lnTo>
                <a:lnTo>
                  <a:pt x="13330" y="45675"/>
                </a:lnTo>
                <a:lnTo>
                  <a:pt x="13138" y="45637"/>
                </a:lnTo>
                <a:lnTo>
                  <a:pt x="12985" y="45618"/>
                </a:lnTo>
                <a:lnTo>
                  <a:pt x="12850" y="45560"/>
                </a:lnTo>
                <a:lnTo>
                  <a:pt x="12754" y="45522"/>
                </a:lnTo>
                <a:lnTo>
                  <a:pt x="12677" y="45464"/>
                </a:lnTo>
                <a:lnTo>
                  <a:pt x="12639" y="45406"/>
                </a:lnTo>
                <a:lnTo>
                  <a:pt x="12620" y="45349"/>
                </a:lnTo>
                <a:lnTo>
                  <a:pt x="12639" y="45272"/>
                </a:lnTo>
                <a:lnTo>
                  <a:pt x="12658" y="45195"/>
                </a:lnTo>
                <a:lnTo>
                  <a:pt x="12716" y="45118"/>
                </a:lnTo>
                <a:lnTo>
                  <a:pt x="12793" y="45041"/>
                </a:lnTo>
                <a:lnTo>
                  <a:pt x="12966" y="44888"/>
                </a:lnTo>
                <a:lnTo>
                  <a:pt x="13196" y="44734"/>
                </a:lnTo>
                <a:lnTo>
                  <a:pt x="13907" y="44619"/>
                </a:lnTo>
                <a:lnTo>
                  <a:pt x="14617" y="44465"/>
                </a:lnTo>
                <a:lnTo>
                  <a:pt x="14656" y="44523"/>
                </a:lnTo>
                <a:lnTo>
                  <a:pt x="14713" y="44561"/>
                </a:lnTo>
                <a:lnTo>
                  <a:pt x="14771" y="44580"/>
                </a:lnTo>
                <a:lnTo>
                  <a:pt x="14848" y="44580"/>
                </a:lnTo>
                <a:lnTo>
                  <a:pt x="15078" y="44542"/>
                </a:lnTo>
                <a:lnTo>
                  <a:pt x="15232" y="44504"/>
                </a:lnTo>
                <a:lnTo>
                  <a:pt x="15597" y="44350"/>
                </a:lnTo>
                <a:lnTo>
                  <a:pt x="15635" y="44331"/>
                </a:lnTo>
                <a:lnTo>
                  <a:pt x="15674" y="44292"/>
                </a:lnTo>
                <a:lnTo>
                  <a:pt x="15693" y="44254"/>
                </a:lnTo>
                <a:lnTo>
                  <a:pt x="15712" y="44196"/>
                </a:lnTo>
                <a:lnTo>
                  <a:pt x="16154" y="44062"/>
                </a:lnTo>
                <a:lnTo>
                  <a:pt x="16519" y="43947"/>
                </a:lnTo>
                <a:lnTo>
                  <a:pt x="16865" y="43851"/>
                </a:lnTo>
                <a:lnTo>
                  <a:pt x="17249" y="43774"/>
                </a:lnTo>
                <a:lnTo>
                  <a:pt x="17614" y="43716"/>
                </a:lnTo>
                <a:lnTo>
                  <a:pt x="17979" y="43658"/>
                </a:lnTo>
                <a:lnTo>
                  <a:pt x="18363" y="43620"/>
                </a:lnTo>
                <a:lnTo>
                  <a:pt x="19131" y="43582"/>
                </a:lnTo>
                <a:close/>
                <a:moveTo>
                  <a:pt x="45790" y="1"/>
                </a:moveTo>
                <a:lnTo>
                  <a:pt x="45733" y="20"/>
                </a:lnTo>
                <a:lnTo>
                  <a:pt x="45349" y="212"/>
                </a:lnTo>
                <a:lnTo>
                  <a:pt x="44984" y="423"/>
                </a:lnTo>
                <a:lnTo>
                  <a:pt x="44638" y="654"/>
                </a:lnTo>
                <a:lnTo>
                  <a:pt x="44312" y="903"/>
                </a:lnTo>
                <a:lnTo>
                  <a:pt x="43985" y="1172"/>
                </a:lnTo>
                <a:lnTo>
                  <a:pt x="43697" y="1480"/>
                </a:lnTo>
                <a:lnTo>
                  <a:pt x="43428" y="1787"/>
                </a:lnTo>
                <a:lnTo>
                  <a:pt x="43159" y="2113"/>
                </a:lnTo>
                <a:lnTo>
                  <a:pt x="42909" y="2459"/>
                </a:lnTo>
                <a:lnTo>
                  <a:pt x="42679" y="2824"/>
                </a:lnTo>
                <a:lnTo>
                  <a:pt x="42468" y="3189"/>
                </a:lnTo>
                <a:lnTo>
                  <a:pt x="42276" y="3573"/>
                </a:lnTo>
                <a:lnTo>
                  <a:pt x="42083" y="3976"/>
                </a:lnTo>
                <a:lnTo>
                  <a:pt x="41911" y="4380"/>
                </a:lnTo>
                <a:lnTo>
                  <a:pt x="41738" y="4802"/>
                </a:lnTo>
                <a:lnTo>
                  <a:pt x="41584" y="5225"/>
                </a:lnTo>
                <a:lnTo>
                  <a:pt x="41450" y="5648"/>
                </a:lnTo>
                <a:lnTo>
                  <a:pt x="41315" y="6089"/>
                </a:lnTo>
                <a:lnTo>
                  <a:pt x="41104" y="6973"/>
                </a:lnTo>
                <a:lnTo>
                  <a:pt x="40912" y="7876"/>
                </a:lnTo>
                <a:lnTo>
                  <a:pt x="40739" y="8759"/>
                </a:lnTo>
                <a:lnTo>
                  <a:pt x="40624" y="9643"/>
                </a:lnTo>
                <a:lnTo>
                  <a:pt x="40509" y="10526"/>
                </a:lnTo>
                <a:lnTo>
                  <a:pt x="40412" y="11371"/>
                </a:lnTo>
                <a:lnTo>
                  <a:pt x="40336" y="12178"/>
                </a:lnTo>
                <a:lnTo>
                  <a:pt x="39683" y="13042"/>
                </a:lnTo>
                <a:lnTo>
                  <a:pt x="39010" y="13887"/>
                </a:lnTo>
                <a:lnTo>
                  <a:pt x="38319" y="14733"/>
                </a:lnTo>
                <a:lnTo>
                  <a:pt x="37608" y="15558"/>
                </a:lnTo>
                <a:lnTo>
                  <a:pt x="37743" y="15193"/>
                </a:lnTo>
                <a:lnTo>
                  <a:pt x="37877" y="14809"/>
                </a:lnTo>
                <a:lnTo>
                  <a:pt x="37973" y="14444"/>
                </a:lnTo>
                <a:lnTo>
                  <a:pt x="38069" y="14060"/>
                </a:lnTo>
                <a:lnTo>
                  <a:pt x="38146" y="13695"/>
                </a:lnTo>
                <a:lnTo>
                  <a:pt x="38204" y="13311"/>
                </a:lnTo>
                <a:lnTo>
                  <a:pt x="38242" y="12946"/>
                </a:lnTo>
                <a:lnTo>
                  <a:pt x="38261" y="12562"/>
                </a:lnTo>
                <a:lnTo>
                  <a:pt x="38357" y="12447"/>
                </a:lnTo>
                <a:lnTo>
                  <a:pt x="38415" y="12332"/>
                </a:lnTo>
                <a:lnTo>
                  <a:pt x="38492" y="12159"/>
                </a:lnTo>
                <a:lnTo>
                  <a:pt x="38530" y="11986"/>
                </a:lnTo>
                <a:lnTo>
                  <a:pt x="38549" y="11794"/>
                </a:lnTo>
                <a:lnTo>
                  <a:pt x="38511" y="11621"/>
                </a:lnTo>
                <a:lnTo>
                  <a:pt x="38492" y="11544"/>
                </a:lnTo>
                <a:lnTo>
                  <a:pt x="38453" y="11467"/>
                </a:lnTo>
                <a:lnTo>
                  <a:pt x="38415" y="11390"/>
                </a:lnTo>
                <a:lnTo>
                  <a:pt x="38357" y="11333"/>
                </a:lnTo>
                <a:lnTo>
                  <a:pt x="38280" y="11275"/>
                </a:lnTo>
                <a:lnTo>
                  <a:pt x="38204" y="11237"/>
                </a:lnTo>
                <a:lnTo>
                  <a:pt x="38108" y="11218"/>
                </a:lnTo>
                <a:lnTo>
                  <a:pt x="38012" y="11198"/>
                </a:lnTo>
                <a:lnTo>
                  <a:pt x="37820" y="11198"/>
                </a:lnTo>
                <a:lnTo>
                  <a:pt x="37647" y="11237"/>
                </a:lnTo>
                <a:lnTo>
                  <a:pt x="37608" y="11218"/>
                </a:lnTo>
                <a:lnTo>
                  <a:pt x="37551" y="11198"/>
                </a:lnTo>
                <a:lnTo>
                  <a:pt x="37512" y="11218"/>
                </a:lnTo>
                <a:lnTo>
                  <a:pt x="37474" y="11256"/>
                </a:lnTo>
                <a:lnTo>
                  <a:pt x="37455" y="11333"/>
                </a:lnTo>
                <a:lnTo>
                  <a:pt x="37339" y="11410"/>
                </a:lnTo>
                <a:lnTo>
                  <a:pt x="37243" y="11506"/>
                </a:lnTo>
                <a:lnTo>
                  <a:pt x="37166" y="11602"/>
                </a:lnTo>
                <a:lnTo>
                  <a:pt x="37090" y="11717"/>
                </a:lnTo>
                <a:lnTo>
                  <a:pt x="37032" y="11832"/>
                </a:lnTo>
                <a:lnTo>
                  <a:pt x="37013" y="11967"/>
                </a:lnTo>
                <a:lnTo>
                  <a:pt x="36994" y="12101"/>
                </a:lnTo>
                <a:lnTo>
                  <a:pt x="36994" y="12236"/>
                </a:lnTo>
                <a:lnTo>
                  <a:pt x="37013" y="12274"/>
                </a:lnTo>
                <a:lnTo>
                  <a:pt x="37032" y="12293"/>
                </a:lnTo>
                <a:lnTo>
                  <a:pt x="37070" y="12312"/>
                </a:lnTo>
                <a:lnTo>
                  <a:pt x="37128" y="12312"/>
                </a:lnTo>
                <a:lnTo>
                  <a:pt x="37186" y="12274"/>
                </a:lnTo>
                <a:lnTo>
                  <a:pt x="37339" y="11986"/>
                </a:lnTo>
                <a:lnTo>
                  <a:pt x="37359" y="12140"/>
                </a:lnTo>
                <a:lnTo>
                  <a:pt x="37378" y="12312"/>
                </a:lnTo>
                <a:lnTo>
                  <a:pt x="37416" y="12447"/>
                </a:lnTo>
                <a:lnTo>
                  <a:pt x="37474" y="12601"/>
                </a:lnTo>
                <a:lnTo>
                  <a:pt x="37512" y="12677"/>
                </a:lnTo>
                <a:lnTo>
                  <a:pt x="37570" y="12735"/>
                </a:lnTo>
                <a:lnTo>
                  <a:pt x="37627" y="12773"/>
                </a:lnTo>
                <a:lnTo>
                  <a:pt x="37666" y="12812"/>
                </a:lnTo>
                <a:lnTo>
                  <a:pt x="37723" y="12831"/>
                </a:lnTo>
                <a:lnTo>
                  <a:pt x="37781" y="12850"/>
                </a:lnTo>
                <a:lnTo>
                  <a:pt x="37896" y="12831"/>
                </a:lnTo>
                <a:lnTo>
                  <a:pt x="37896" y="12831"/>
                </a:lnTo>
                <a:lnTo>
                  <a:pt x="37839" y="13292"/>
                </a:lnTo>
                <a:lnTo>
                  <a:pt x="37762" y="13753"/>
                </a:lnTo>
                <a:lnTo>
                  <a:pt x="37666" y="14233"/>
                </a:lnTo>
                <a:lnTo>
                  <a:pt x="37531" y="14694"/>
                </a:lnTo>
                <a:lnTo>
                  <a:pt x="37378" y="15155"/>
                </a:lnTo>
                <a:lnTo>
                  <a:pt x="37205" y="15616"/>
                </a:lnTo>
                <a:lnTo>
                  <a:pt x="37013" y="16058"/>
                </a:lnTo>
                <a:lnTo>
                  <a:pt x="36802" y="16500"/>
                </a:lnTo>
                <a:lnTo>
                  <a:pt x="36148" y="17210"/>
                </a:lnTo>
                <a:lnTo>
                  <a:pt x="35476" y="17921"/>
                </a:lnTo>
                <a:lnTo>
                  <a:pt x="34132" y="19323"/>
                </a:lnTo>
                <a:lnTo>
                  <a:pt x="32749" y="20706"/>
                </a:lnTo>
                <a:lnTo>
                  <a:pt x="31347" y="22070"/>
                </a:lnTo>
                <a:lnTo>
                  <a:pt x="31347" y="22070"/>
                </a:lnTo>
                <a:lnTo>
                  <a:pt x="31692" y="21378"/>
                </a:lnTo>
                <a:lnTo>
                  <a:pt x="32077" y="20687"/>
                </a:lnTo>
                <a:lnTo>
                  <a:pt x="32499" y="19995"/>
                </a:lnTo>
                <a:lnTo>
                  <a:pt x="32941" y="19285"/>
                </a:lnTo>
                <a:lnTo>
                  <a:pt x="33863" y="17844"/>
                </a:lnTo>
                <a:lnTo>
                  <a:pt x="34285" y="17095"/>
                </a:lnTo>
                <a:lnTo>
                  <a:pt x="34708" y="16365"/>
                </a:lnTo>
                <a:lnTo>
                  <a:pt x="35092" y="15616"/>
                </a:lnTo>
                <a:lnTo>
                  <a:pt x="35265" y="15232"/>
                </a:lnTo>
                <a:lnTo>
                  <a:pt x="35419" y="14848"/>
                </a:lnTo>
                <a:lnTo>
                  <a:pt x="35553" y="14464"/>
                </a:lnTo>
                <a:lnTo>
                  <a:pt x="35688" y="14079"/>
                </a:lnTo>
                <a:lnTo>
                  <a:pt x="35784" y="13695"/>
                </a:lnTo>
                <a:lnTo>
                  <a:pt x="35860" y="13311"/>
                </a:lnTo>
                <a:lnTo>
                  <a:pt x="35937" y="12927"/>
                </a:lnTo>
                <a:lnTo>
                  <a:pt x="35976" y="12524"/>
                </a:lnTo>
                <a:lnTo>
                  <a:pt x="35976" y="12140"/>
                </a:lnTo>
                <a:lnTo>
                  <a:pt x="35976" y="11736"/>
                </a:lnTo>
                <a:lnTo>
                  <a:pt x="35937" y="11352"/>
                </a:lnTo>
                <a:lnTo>
                  <a:pt x="35860" y="10949"/>
                </a:lnTo>
                <a:lnTo>
                  <a:pt x="35764" y="10545"/>
                </a:lnTo>
                <a:lnTo>
                  <a:pt x="35630" y="10142"/>
                </a:lnTo>
                <a:lnTo>
                  <a:pt x="35591" y="10104"/>
                </a:lnTo>
                <a:lnTo>
                  <a:pt x="35553" y="10065"/>
                </a:lnTo>
                <a:lnTo>
                  <a:pt x="35419" y="9623"/>
                </a:lnTo>
                <a:lnTo>
                  <a:pt x="35323" y="9393"/>
                </a:lnTo>
                <a:lnTo>
                  <a:pt x="35207" y="9182"/>
                </a:lnTo>
                <a:lnTo>
                  <a:pt x="35188" y="9143"/>
                </a:lnTo>
                <a:lnTo>
                  <a:pt x="35150" y="9124"/>
                </a:lnTo>
                <a:lnTo>
                  <a:pt x="35073" y="9086"/>
                </a:lnTo>
                <a:lnTo>
                  <a:pt x="34996" y="9086"/>
                </a:lnTo>
                <a:lnTo>
                  <a:pt x="34919" y="9143"/>
                </a:lnTo>
                <a:lnTo>
                  <a:pt x="34593" y="9393"/>
                </a:lnTo>
                <a:lnTo>
                  <a:pt x="34305" y="9662"/>
                </a:lnTo>
                <a:lnTo>
                  <a:pt x="34036" y="9950"/>
                </a:lnTo>
                <a:lnTo>
                  <a:pt x="33786" y="10257"/>
                </a:lnTo>
                <a:lnTo>
                  <a:pt x="33575" y="10584"/>
                </a:lnTo>
                <a:lnTo>
                  <a:pt x="33363" y="10910"/>
                </a:lnTo>
                <a:lnTo>
                  <a:pt x="33191" y="11256"/>
                </a:lnTo>
                <a:lnTo>
                  <a:pt x="33018" y="11621"/>
                </a:lnTo>
                <a:lnTo>
                  <a:pt x="32864" y="11986"/>
                </a:lnTo>
                <a:lnTo>
                  <a:pt x="32730" y="12351"/>
                </a:lnTo>
                <a:lnTo>
                  <a:pt x="32614" y="12735"/>
                </a:lnTo>
                <a:lnTo>
                  <a:pt x="32499" y="13119"/>
                </a:lnTo>
                <a:lnTo>
                  <a:pt x="32288" y="13887"/>
                </a:lnTo>
                <a:lnTo>
                  <a:pt x="32115" y="14675"/>
                </a:lnTo>
                <a:lnTo>
                  <a:pt x="32019" y="15117"/>
                </a:lnTo>
                <a:lnTo>
                  <a:pt x="31942" y="15616"/>
                </a:lnTo>
                <a:lnTo>
                  <a:pt x="31827" y="16692"/>
                </a:lnTo>
                <a:lnTo>
                  <a:pt x="31712" y="17844"/>
                </a:lnTo>
                <a:lnTo>
                  <a:pt x="31577" y="18996"/>
                </a:lnTo>
                <a:lnTo>
                  <a:pt x="31500" y="19573"/>
                </a:lnTo>
                <a:lnTo>
                  <a:pt x="31385" y="20149"/>
                </a:lnTo>
                <a:lnTo>
                  <a:pt x="31270" y="20687"/>
                </a:lnTo>
                <a:lnTo>
                  <a:pt x="31116" y="21205"/>
                </a:lnTo>
                <a:lnTo>
                  <a:pt x="30924" y="21685"/>
                </a:lnTo>
                <a:lnTo>
                  <a:pt x="30828" y="21916"/>
                </a:lnTo>
                <a:lnTo>
                  <a:pt x="30713" y="22127"/>
                </a:lnTo>
                <a:lnTo>
                  <a:pt x="30578" y="22339"/>
                </a:lnTo>
                <a:lnTo>
                  <a:pt x="30463" y="22531"/>
                </a:lnTo>
                <a:lnTo>
                  <a:pt x="30310" y="22723"/>
                </a:lnTo>
                <a:lnTo>
                  <a:pt x="30156" y="22876"/>
                </a:lnTo>
                <a:lnTo>
                  <a:pt x="30137" y="22915"/>
                </a:lnTo>
                <a:lnTo>
                  <a:pt x="30117" y="22953"/>
                </a:lnTo>
                <a:lnTo>
                  <a:pt x="30117" y="22992"/>
                </a:lnTo>
                <a:lnTo>
                  <a:pt x="30137" y="23030"/>
                </a:lnTo>
                <a:lnTo>
                  <a:pt x="30175" y="23088"/>
                </a:lnTo>
                <a:lnTo>
                  <a:pt x="30252" y="23088"/>
                </a:lnTo>
                <a:lnTo>
                  <a:pt x="29042" y="24202"/>
                </a:lnTo>
                <a:lnTo>
                  <a:pt x="27832" y="25316"/>
                </a:lnTo>
                <a:lnTo>
                  <a:pt x="25393" y="27505"/>
                </a:lnTo>
                <a:lnTo>
                  <a:pt x="25815" y="26891"/>
                </a:lnTo>
                <a:lnTo>
                  <a:pt x="26218" y="26257"/>
                </a:lnTo>
                <a:lnTo>
                  <a:pt x="26410" y="25911"/>
                </a:lnTo>
                <a:lnTo>
                  <a:pt x="26622" y="25546"/>
                </a:lnTo>
                <a:lnTo>
                  <a:pt x="26814" y="25162"/>
                </a:lnTo>
                <a:lnTo>
                  <a:pt x="27006" y="24759"/>
                </a:lnTo>
                <a:lnTo>
                  <a:pt x="27160" y="24336"/>
                </a:lnTo>
                <a:lnTo>
                  <a:pt x="27294" y="23914"/>
                </a:lnTo>
                <a:lnTo>
                  <a:pt x="27352" y="23702"/>
                </a:lnTo>
                <a:lnTo>
                  <a:pt x="27371" y="23491"/>
                </a:lnTo>
                <a:lnTo>
                  <a:pt x="27409" y="23280"/>
                </a:lnTo>
                <a:lnTo>
                  <a:pt x="27409" y="23068"/>
                </a:lnTo>
                <a:lnTo>
                  <a:pt x="27525" y="22992"/>
                </a:lnTo>
                <a:lnTo>
                  <a:pt x="27601" y="22896"/>
                </a:lnTo>
                <a:lnTo>
                  <a:pt x="27697" y="22800"/>
                </a:lnTo>
                <a:lnTo>
                  <a:pt x="27755" y="22665"/>
                </a:lnTo>
                <a:lnTo>
                  <a:pt x="27813" y="22550"/>
                </a:lnTo>
                <a:lnTo>
                  <a:pt x="27870" y="22415"/>
                </a:lnTo>
                <a:lnTo>
                  <a:pt x="27909" y="22262"/>
                </a:lnTo>
                <a:lnTo>
                  <a:pt x="27928" y="22127"/>
                </a:lnTo>
                <a:lnTo>
                  <a:pt x="27928" y="21974"/>
                </a:lnTo>
                <a:lnTo>
                  <a:pt x="27909" y="21839"/>
                </a:lnTo>
                <a:lnTo>
                  <a:pt x="27889" y="21685"/>
                </a:lnTo>
                <a:lnTo>
                  <a:pt x="27851" y="21570"/>
                </a:lnTo>
                <a:lnTo>
                  <a:pt x="27793" y="21436"/>
                </a:lnTo>
                <a:lnTo>
                  <a:pt x="27717" y="21340"/>
                </a:lnTo>
                <a:lnTo>
                  <a:pt x="27640" y="21244"/>
                </a:lnTo>
                <a:lnTo>
                  <a:pt x="27525" y="21167"/>
                </a:lnTo>
                <a:lnTo>
                  <a:pt x="27428" y="21109"/>
                </a:lnTo>
                <a:lnTo>
                  <a:pt x="27332" y="21090"/>
                </a:lnTo>
                <a:lnTo>
                  <a:pt x="27256" y="21071"/>
                </a:lnTo>
                <a:lnTo>
                  <a:pt x="27160" y="21071"/>
                </a:lnTo>
                <a:lnTo>
                  <a:pt x="27102" y="21052"/>
                </a:lnTo>
                <a:lnTo>
                  <a:pt x="26987" y="21071"/>
                </a:lnTo>
                <a:lnTo>
                  <a:pt x="26852" y="21090"/>
                </a:lnTo>
                <a:lnTo>
                  <a:pt x="26737" y="21148"/>
                </a:lnTo>
                <a:lnTo>
                  <a:pt x="26641" y="21205"/>
                </a:lnTo>
                <a:lnTo>
                  <a:pt x="26545" y="21263"/>
                </a:lnTo>
                <a:lnTo>
                  <a:pt x="26449" y="21359"/>
                </a:lnTo>
                <a:lnTo>
                  <a:pt x="26353" y="21436"/>
                </a:lnTo>
                <a:lnTo>
                  <a:pt x="26295" y="21551"/>
                </a:lnTo>
                <a:lnTo>
                  <a:pt x="26218" y="21647"/>
                </a:lnTo>
                <a:lnTo>
                  <a:pt x="26180" y="21762"/>
                </a:lnTo>
                <a:lnTo>
                  <a:pt x="26122" y="21878"/>
                </a:lnTo>
                <a:lnTo>
                  <a:pt x="26103" y="21993"/>
                </a:lnTo>
                <a:lnTo>
                  <a:pt x="26084" y="22127"/>
                </a:lnTo>
                <a:lnTo>
                  <a:pt x="26084" y="22242"/>
                </a:lnTo>
                <a:lnTo>
                  <a:pt x="26103" y="22377"/>
                </a:lnTo>
                <a:lnTo>
                  <a:pt x="26142" y="22492"/>
                </a:lnTo>
                <a:lnTo>
                  <a:pt x="26199" y="22627"/>
                </a:lnTo>
                <a:lnTo>
                  <a:pt x="26276" y="22761"/>
                </a:lnTo>
                <a:lnTo>
                  <a:pt x="26372" y="22876"/>
                </a:lnTo>
                <a:lnTo>
                  <a:pt x="26487" y="22992"/>
                </a:lnTo>
                <a:lnTo>
                  <a:pt x="26622" y="23068"/>
                </a:lnTo>
                <a:lnTo>
                  <a:pt x="26756" y="23126"/>
                </a:lnTo>
                <a:lnTo>
                  <a:pt x="26910" y="23164"/>
                </a:lnTo>
                <a:lnTo>
                  <a:pt x="27064" y="23184"/>
                </a:lnTo>
                <a:lnTo>
                  <a:pt x="27044" y="23491"/>
                </a:lnTo>
                <a:lnTo>
                  <a:pt x="26987" y="23817"/>
                </a:lnTo>
                <a:lnTo>
                  <a:pt x="26910" y="24125"/>
                </a:lnTo>
                <a:lnTo>
                  <a:pt x="26814" y="24451"/>
                </a:lnTo>
                <a:lnTo>
                  <a:pt x="26699" y="24797"/>
                </a:lnTo>
                <a:lnTo>
                  <a:pt x="26564" y="25124"/>
                </a:lnTo>
                <a:lnTo>
                  <a:pt x="26410" y="25450"/>
                </a:lnTo>
                <a:lnTo>
                  <a:pt x="26238" y="25777"/>
                </a:lnTo>
                <a:lnTo>
                  <a:pt x="26065" y="26103"/>
                </a:lnTo>
                <a:lnTo>
                  <a:pt x="25853" y="26430"/>
                </a:lnTo>
                <a:lnTo>
                  <a:pt x="25450" y="27083"/>
                </a:lnTo>
                <a:lnTo>
                  <a:pt x="24989" y="27697"/>
                </a:lnTo>
                <a:lnTo>
                  <a:pt x="24528" y="28274"/>
                </a:lnTo>
                <a:lnTo>
                  <a:pt x="22223" y="30348"/>
                </a:lnTo>
                <a:lnTo>
                  <a:pt x="20610" y="31827"/>
                </a:lnTo>
                <a:lnTo>
                  <a:pt x="19016" y="33344"/>
                </a:lnTo>
                <a:lnTo>
                  <a:pt x="17441" y="34862"/>
                </a:lnTo>
                <a:lnTo>
                  <a:pt x="15904" y="36398"/>
                </a:lnTo>
                <a:lnTo>
                  <a:pt x="14368" y="37973"/>
                </a:lnTo>
                <a:lnTo>
                  <a:pt x="12850" y="39529"/>
                </a:lnTo>
                <a:lnTo>
                  <a:pt x="9835" y="42698"/>
                </a:lnTo>
                <a:lnTo>
                  <a:pt x="10065" y="42180"/>
                </a:lnTo>
                <a:lnTo>
                  <a:pt x="10277" y="41642"/>
                </a:lnTo>
                <a:lnTo>
                  <a:pt x="10488" y="41104"/>
                </a:lnTo>
                <a:lnTo>
                  <a:pt x="10661" y="40566"/>
                </a:lnTo>
                <a:lnTo>
                  <a:pt x="10718" y="40547"/>
                </a:lnTo>
                <a:lnTo>
                  <a:pt x="10757" y="40508"/>
                </a:lnTo>
                <a:lnTo>
                  <a:pt x="10776" y="40470"/>
                </a:lnTo>
                <a:lnTo>
                  <a:pt x="10930" y="39990"/>
                </a:lnTo>
                <a:lnTo>
                  <a:pt x="11102" y="39510"/>
                </a:lnTo>
                <a:lnTo>
                  <a:pt x="11141" y="39510"/>
                </a:lnTo>
                <a:lnTo>
                  <a:pt x="11179" y="39491"/>
                </a:lnTo>
                <a:lnTo>
                  <a:pt x="11237" y="39471"/>
                </a:lnTo>
                <a:lnTo>
                  <a:pt x="11256" y="39433"/>
                </a:lnTo>
                <a:lnTo>
                  <a:pt x="11391" y="39126"/>
                </a:lnTo>
                <a:lnTo>
                  <a:pt x="11563" y="38857"/>
                </a:lnTo>
                <a:lnTo>
                  <a:pt x="11755" y="38588"/>
                </a:lnTo>
                <a:lnTo>
                  <a:pt x="11948" y="38338"/>
                </a:lnTo>
                <a:lnTo>
                  <a:pt x="12178" y="38088"/>
                </a:lnTo>
                <a:lnTo>
                  <a:pt x="12409" y="37858"/>
                </a:lnTo>
                <a:lnTo>
                  <a:pt x="12889" y="37416"/>
                </a:lnTo>
                <a:lnTo>
                  <a:pt x="13350" y="37051"/>
                </a:lnTo>
                <a:lnTo>
                  <a:pt x="13830" y="36725"/>
                </a:lnTo>
                <a:lnTo>
                  <a:pt x="13772" y="36840"/>
                </a:lnTo>
                <a:lnTo>
                  <a:pt x="13772" y="36917"/>
                </a:lnTo>
                <a:lnTo>
                  <a:pt x="13811" y="36994"/>
                </a:lnTo>
                <a:lnTo>
                  <a:pt x="13868" y="37032"/>
                </a:lnTo>
                <a:lnTo>
                  <a:pt x="13945" y="37051"/>
                </a:lnTo>
                <a:lnTo>
                  <a:pt x="14176" y="37032"/>
                </a:lnTo>
                <a:lnTo>
                  <a:pt x="14406" y="36974"/>
                </a:lnTo>
                <a:lnTo>
                  <a:pt x="14617" y="36898"/>
                </a:lnTo>
                <a:lnTo>
                  <a:pt x="14733" y="36840"/>
                </a:lnTo>
                <a:lnTo>
                  <a:pt x="14829" y="36763"/>
                </a:lnTo>
                <a:lnTo>
                  <a:pt x="14905" y="36705"/>
                </a:lnTo>
                <a:lnTo>
                  <a:pt x="14982" y="36609"/>
                </a:lnTo>
                <a:lnTo>
                  <a:pt x="15040" y="36533"/>
                </a:lnTo>
                <a:lnTo>
                  <a:pt x="15078" y="36437"/>
                </a:lnTo>
                <a:lnTo>
                  <a:pt x="15098" y="36321"/>
                </a:lnTo>
                <a:lnTo>
                  <a:pt x="15098" y="36206"/>
                </a:lnTo>
                <a:lnTo>
                  <a:pt x="15059" y="36091"/>
                </a:lnTo>
                <a:lnTo>
                  <a:pt x="15021" y="35956"/>
                </a:lnTo>
                <a:lnTo>
                  <a:pt x="14982" y="35880"/>
                </a:lnTo>
                <a:lnTo>
                  <a:pt x="14925" y="35803"/>
                </a:lnTo>
                <a:lnTo>
                  <a:pt x="14848" y="35745"/>
                </a:lnTo>
                <a:lnTo>
                  <a:pt x="14771" y="35707"/>
                </a:lnTo>
                <a:lnTo>
                  <a:pt x="14694" y="35668"/>
                </a:lnTo>
                <a:lnTo>
                  <a:pt x="14598" y="35649"/>
                </a:lnTo>
                <a:lnTo>
                  <a:pt x="14521" y="35630"/>
                </a:lnTo>
                <a:lnTo>
                  <a:pt x="14425" y="35649"/>
                </a:lnTo>
                <a:lnTo>
                  <a:pt x="14291" y="35668"/>
                </a:lnTo>
                <a:lnTo>
                  <a:pt x="14176" y="35726"/>
                </a:lnTo>
                <a:lnTo>
                  <a:pt x="14060" y="35803"/>
                </a:lnTo>
                <a:lnTo>
                  <a:pt x="13964" y="35880"/>
                </a:lnTo>
                <a:lnTo>
                  <a:pt x="13887" y="35995"/>
                </a:lnTo>
                <a:lnTo>
                  <a:pt x="13811" y="36110"/>
                </a:lnTo>
                <a:lnTo>
                  <a:pt x="13753" y="36225"/>
                </a:lnTo>
                <a:lnTo>
                  <a:pt x="13715" y="36360"/>
                </a:lnTo>
                <a:lnTo>
                  <a:pt x="13446" y="36533"/>
                </a:lnTo>
                <a:lnTo>
                  <a:pt x="13177" y="36744"/>
                </a:lnTo>
                <a:lnTo>
                  <a:pt x="12812" y="37051"/>
                </a:lnTo>
                <a:lnTo>
                  <a:pt x="12351" y="37435"/>
                </a:lnTo>
                <a:lnTo>
                  <a:pt x="12101" y="37647"/>
                </a:lnTo>
                <a:lnTo>
                  <a:pt x="11852" y="37896"/>
                </a:lnTo>
                <a:lnTo>
                  <a:pt x="12082" y="37493"/>
                </a:lnTo>
                <a:lnTo>
                  <a:pt x="12332" y="37109"/>
                </a:lnTo>
                <a:lnTo>
                  <a:pt x="12581" y="36744"/>
                </a:lnTo>
                <a:lnTo>
                  <a:pt x="12850" y="36360"/>
                </a:lnTo>
                <a:lnTo>
                  <a:pt x="13407" y="35630"/>
                </a:lnTo>
                <a:lnTo>
                  <a:pt x="13983" y="34938"/>
                </a:lnTo>
                <a:lnTo>
                  <a:pt x="14617" y="34247"/>
                </a:lnTo>
                <a:lnTo>
                  <a:pt x="15251" y="33575"/>
                </a:lnTo>
                <a:lnTo>
                  <a:pt x="15904" y="32941"/>
                </a:lnTo>
                <a:lnTo>
                  <a:pt x="16557" y="32307"/>
                </a:lnTo>
                <a:lnTo>
                  <a:pt x="16653" y="32345"/>
                </a:lnTo>
                <a:lnTo>
                  <a:pt x="16788" y="32384"/>
                </a:lnTo>
                <a:lnTo>
                  <a:pt x="17018" y="32384"/>
                </a:lnTo>
                <a:lnTo>
                  <a:pt x="17133" y="32365"/>
                </a:lnTo>
                <a:lnTo>
                  <a:pt x="17268" y="32326"/>
                </a:lnTo>
                <a:lnTo>
                  <a:pt x="17383" y="32269"/>
                </a:lnTo>
                <a:lnTo>
                  <a:pt x="17594" y="32153"/>
                </a:lnTo>
                <a:lnTo>
                  <a:pt x="17806" y="31981"/>
                </a:lnTo>
                <a:lnTo>
                  <a:pt x="17979" y="31808"/>
                </a:lnTo>
                <a:lnTo>
                  <a:pt x="18132" y="31596"/>
                </a:lnTo>
                <a:lnTo>
                  <a:pt x="18228" y="31404"/>
                </a:lnTo>
                <a:lnTo>
                  <a:pt x="18267" y="31289"/>
                </a:lnTo>
                <a:lnTo>
                  <a:pt x="18286" y="31155"/>
                </a:lnTo>
                <a:lnTo>
                  <a:pt x="18305" y="31039"/>
                </a:lnTo>
                <a:lnTo>
                  <a:pt x="18286" y="30924"/>
                </a:lnTo>
                <a:lnTo>
                  <a:pt x="18247" y="30809"/>
                </a:lnTo>
                <a:lnTo>
                  <a:pt x="18209" y="30713"/>
                </a:lnTo>
                <a:lnTo>
                  <a:pt x="18151" y="30598"/>
                </a:lnTo>
                <a:lnTo>
                  <a:pt x="18075" y="30502"/>
                </a:lnTo>
                <a:lnTo>
                  <a:pt x="18017" y="30425"/>
                </a:lnTo>
                <a:lnTo>
                  <a:pt x="17940" y="30367"/>
                </a:lnTo>
                <a:lnTo>
                  <a:pt x="17863" y="30310"/>
                </a:lnTo>
                <a:lnTo>
                  <a:pt x="17787" y="30290"/>
                </a:lnTo>
                <a:lnTo>
                  <a:pt x="17690" y="30271"/>
                </a:lnTo>
                <a:lnTo>
                  <a:pt x="17614" y="30252"/>
                </a:lnTo>
                <a:lnTo>
                  <a:pt x="17441" y="30271"/>
                </a:lnTo>
                <a:lnTo>
                  <a:pt x="17268" y="30329"/>
                </a:lnTo>
                <a:lnTo>
                  <a:pt x="17095" y="30406"/>
                </a:lnTo>
                <a:lnTo>
                  <a:pt x="16769" y="30559"/>
                </a:lnTo>
                <a:lnTo>
                  <a:pt x="16653" y="30636"/>
                </a:lnTo>
                <a:lnTo>
                  <a:pt x="16538" y="30713"/>
                </a:lnTo>
                <a:lnTo>
                  <a:pt x="16423" y="30809"/>
                </a:lnTo>
                <a:lnTo>
                  <a:pt x="16346" y="30924"/>
                </a:lnTo>
                <a:lnTo>
                  <a:pt x="16269" y="31059"/>
                </a:lnTo>
                <a:lnTo>
                  <a:pt x="16231" y="31193"/>
                </a:lnTo>
                <a:lnTo>
                  <a:pt x="16231" y="31327"/>
                </a:lnTo>
                <a:lnTo>
                  <a:pt x="16269" y="31462"/>
                </a:lnTo>
                <a:lnTo>
                  <a:pt x="16308" y="31500"/>
                </a:lnTo>
                <a:lnTo>
                  <a:pt x="16250" y="31654"/>
                </a:lnTo>
                <a:lnTo>
                  <a:pt x="16212" y="31808"/>
                </a:lnTo>
                <a:lnTo>
                  <a:pt x="16231" y="31942"/>
                </a:lnTo>
                <a:lnTo>
                  <a:pt x="16269" y="32077"/>
                </a:lnTo>
                <a:lnTo>
                  <a:pt x="15558" y="32768"/>
                </a:lnTo>
                <a:lnTo>
                  <a:pt x="14848" y="33479"/>
                </a:lnTo>
                <a:lnTo>
                  <a:pt x="14137" y="34209"/>
                </a:lnTo>
                <a:lnTo>
                  <a:pt x="13465" y="34958"/>
                </a:lnTo>
                <a:lnTo>
                  <a:pt x="13138" y="35342"/>
                </a:lnTo>
                <a:lnTo>
                  <a:pt x="12831" y="35745"/>
                </a:lnTo>
                <a:lnTo>
                  <a:pt x="12524" y="36129"/>
                </a:lnTo>
                <a:lnTo>
                  <a:pt x="12255" y="36552"/>
                </a:lnTo>
                <a:lnTo>
                  <a:pt x="11967" y="36955"/>
                </a:lnTo>
                <a:lnTo>
                  <a:pt x="11717" y="37397"/>
                </a:lnTo>
                <a:lnTo>
                  <a:pt x="11467" y="37819"/>
                </a:lnTo>
                <a:lnTo>
                  <a:pt x="11256" y="38261"/>
                </a:lnTo>
                <a:lnTo>
                  <a:pt x="11256" y="38261"/>
                </a:lnTo>
                <a:lnTo>
                  <a:pt x="11448" y="37359"/>
                </a:lnTo>
                <a:lnTo>
                  <a:pt x="11640" y="36437"/>
                </a:lnTo>
                <a:lnTo>
                  <a:pt x="12005" y="34650"/>
                </a:lnTo>
                <a:lnTo>
                  <a:pt x="12044" y="34650"/>
                </a:lnTo>
                <a:lnTo>
                  <a:pt x="12101" y="34631"/>
                </a:lnTo>
                <a:lnTo>
                  <a:pt x="12140" y="34612"/>
                </a:lnTo>
                <a:lnTo>
                  <a:pt x="12140" y="34554"/>
                </a:lnTo>
                <a:lnTo>
                  <a:pt x="12140" y="34016"/>
                </a:lnTo>
                <a:lnTo>
                  <a:pt x="12332" y="33267"/>
                </a:lnTo>
                <a:lnTo>
                  <a:pt x="12524" y="32595"/>
                </a:lnTo>
                <a:lnTo>
                  <a:pt x="12735" y="31923"/>
                </a:lnTo>
                <a:lnTo>
                  <a:pt x="12985" y="31270"/>
                </a:lnTo>
                <a:lnTo>
                  <a:pt x="13234" y="30636"/>
                </a:lnTo>
                <a:lnTo>
                  <a:pt x="13254" y="30617"/>
                </a:lnTo>
                <a:lnTo>
                  <a:pt x="13830" y="29925"/>
                </a:lnTo>
                <a:lnTo>
                  <a:pt x="14444" y="29272"/>
                </a:lnTo>
                <a:lnTo>
                  <a:pt x="15078" y="28638"/>
                </a:lnTo>
                <a:lnTo>
                  <a:pt x="15731" y="28005"/>
                </a:lnTo>
                <a:lnTo>
                  <a:pt x="15808" y="28005"/>
                </a:lnTo>
                <a:lnTo>
                  <a:pt x="15866" y="27966"/>
                </a:lnTo>
                <a:lnTo>
                  <a:pt x="16538" y="27371"/>
                </a:lnTo>
                <a:lnTo>
                  <a:pt x="17210" y="26795"/>
                </a:lnTo>
                <a:lnTo>
                  <a:pt x="18574" y="25661"/>
                </a:lnTo>
                <a:lnTo>
                  <a:pt x="19265" y="25085"/>
                </a:lnTo>
                <a:lnTo>
                  <a:pt x="19918" y="24490"/>
                </a:lnTo>
                <a:lnTo>
                  <a:pt x="20552" y="23875"/>
                </a:lnTo>
                <a:lnTo>
                  <a:pt x="21167" y="23241"/>
                </a:lnTo>
                <a:lnTo>
                  <a:pt x="21205" y="23203"/>
                </a:lnTo>
                <a:lnTo>
                  <a:pt x="21205" y="23164"/>
                </a:lnTo>
                <a:lnTo>
                  <a:pt x="21743" y="22607"/>
                </a:lnTo>
                <a:lnTo>
                  <a:pt x="22262" y="22031"/>
                </a:lnTo>
                <a:lnTo>
                  <a:pt x="22761" y="21436"/>
                </a:lnTo>
                <a:lnTo>
                  <a:pt x="23241" y="20821"/>
                </a:lnTo>
                <a:lnTo>
                  <a:pt x="23261" y="20764"/>
                </a:lnTo>
                <a:lnTo>
                  <a:pt x="23280" y="20725"/>
                </a:lnTo>
                <a:lnTo>
                  <a:pt x="23261" y="20687"/>
                </a:lnTo>
                <a:lnTo>
                  <a:pt x="23241" y="20648"/>
                </a:lnTo>
                <a:lnTo>
                  <a:pt x="23184" y="20571"/>
                </a:lnTo>
                <a:lnTo>
                  <a:pt x="23145" y="20552"/>
                </a:lnTo>
                <a:lnTo>
                  <a:pt x="23107" y="20533"/>
                </a:lnTo>
                <a:lnTo>
                  <a:pt x="23299" y="20130"/>
                </a:lnTo>
                <a:lnTo>
                  <a:pt x="23453" y="19707"/>
                </a:lnTo>
                <a:lnTo>
                  <a:pt x="23453" y="19669"/>
                </a:lnTo>
                <a:lnTo>
                  <a:pt x="23453" y="19630"/>
                </a:lnTo>
                <a:lnTo>
                  <a:pt x="23414" y="19553"/>
                </a:lnTo>
                <a:lnTo>
                  <a:pt x="23357" y="19496"/>
                </a:lnTo>
                <a:lnTo>
                  <a:pt x="23261" y="19457"/>
                </a:lnTo>
                <a:lnTo>
                  <a:pt x="22934" y="19438"/>
                </a:lnTo>
                <a:lnTo>
                  <a:pt x="22588" y="19457"/>
                </a:lnTo>
                <a:lnTo>
                  <a:pt x="22262" y="19515"/>
                </a:lnTo>
                <a:lnTo>
                  <a:pt x="21935" y="19592"/>
                </a:lnTo>
                <a:lnTo>
                  <a:pt x="21609" y="19688"/>
                </a:lnTo>
                <a:lnTo>
                  <a:pt x="21301" y="19822"/>
                </a:lnTo>
                <a:lnTo>
                  <a:pt x="20994" y="19995"/>
                </a:lnTo>
                <a:lnTo>
                  <a:pt x="20687" y="20187"/>
                </a:lnTo>
                <a:lnTo>
                  <a:pt x="20399" y="20379"/>
                </a:lnTo>
                <a:lnTo>
                  <a:pt x="20091" y="20610"/>
                </a:lnTo>
                <a:lnTo>
                  <a:pt x="19803" y="20860"/>
                </a:lnTo>
                <a:lnTo>
                  <a:pt x="19534" y="21128"/>
                </a:lnTo>
                <a:lnTo>
                  <a:pt x="19265" y="21417"/>
                </a:lnTo>
                <a:lnTo>
                  <a:pt x="18997" y="21705"/>
                </a:lnTo>
                <a:lnTo>
                  <a:pt x="18728" y="22012"/>
                </a:lnTo>
                <a:lnTo>
                  <a:pt x="18478" y="22339"/>
                </a:lnTo>
                <a:lnTo>
                  <a:pt x="17998" y="23011"/>
                </a:lnTo>
                <a:lnTo>
                  <a:pt x="17537" y="23702"/>
                </a:lnTo>
                <a:lnTo>
                  <a:pt x="17133" y="24413"/>
                </a:lnTo>
                <a:lnTo>
                  <a:pt x="16749" y="25104"/>
                </a:lnTo>
                <a:lnTo>
                  <a:pt x="16384" y="25796"/>
                </a:lnTo>
                <a:lnTo>
                  <a:pt x="16077" y="26449"/>
                </a:lnTo>
                <a:lnTo>
                  <a:pt x="15808" y="27063"/>
                </a:lnTo>
                <a:lnTo>
                  <a:pt x="15578" y="27620"/>
                </a:lnTo>
                <a:lnTo>
                  <a:pt x="15078" y="28101"/>
                </a:lnTo>
                <a:lnTo>
                  <a:pt x="14598" y="28581"/>
                </a:lnTo>
                <a:lnTo>
                  <a:pt x="14137" y="29099"/>
                </a:lnTo>
                <a:lnTo>
                  <a:pt x="13676" y="29618"/>
                </a:lnTo>
                <a:lnTo>
                  <a:pt x="13676" y="29618"/>
                </a:lnTo>
                <a:lnTo>
                  <a:pt x="14156" y="28619"/>
                </a:lnTo>
                <a:lnTo>
                  <a:pt x="14675" y="27620"/>
                </a:lnTo>
                <a:lnTo>
                  <a:pt x="15712" y="25623"/>
                </a:lnTo>
                <a:lnTo>
                  <a:pt x="16212" y="24624"/>
                </a:lnTo>
                <a:lnTo>
                  <a:pt x="16711" y="23625"/>
                </a:lnTo>
                <a:lnTo>
                  <a:pt x="17191" y="22607"/>
                </a:lnTo>
                <a:lnTo>
                  <a:pt x="17402" y="22089"/>
                </a:lnTo>
                <a:lnTo>
                  <a:pt x="17633" y="21570"/>
                </a:lnTo>
                <a:lnTo>
                  <a:pt x="17652" y="21551"/>
                </a:lnTo>
                <a:lnTo>
                  <a:pt x="18151" y="21109"/>
                </a:lnTo>
                <a:lnTo>
                  <a:pt x="18651" y="20629"/>
                </a:lnTo>
                <a:lnTo>
                  <a:pt x="19169" y="20111"/>
                </a:lnTo>
                <a:lnTo>
                  <a:pt x="19669" y="19573"/>
                </a:lnTo>
                <a:lnTo>
                  <a:pt x="20187" y="18996"/>
                </a:lnTo>
                <a:lnTo>
                  <a:pt x="20668" y="18401"/>
                </a:lnTo>
                <a:lnTo>
                  <a:pt x="21148" y="17767"/>
                </a:lnTo>
                <a:lnTo>
                  <a:pt x="21590" y="17133"/>
                </a:lnTo>
                <a:lnTo>
                  <a:pt x="22012" y="16480"/>
                </a:lnTo>
                <a:lnTo>
                  <a:pt x="22396" y="15808"/>
                </a:lnTo>
                <a:lnTo>
                  <a:pt x="22569" y="15462"/>
                </a:lnTo>
                <a:lnTo>
                  <a:pt x="22723" y="15117"/>
                </a:lnTo>
                <a:lnTo>
                  <a:pt x="22876" y="14771"/>
                </a:lnTo>
                <a:lnTo>
                  <a:pt x="23011" y="14444"/>
                </a:lnTo>
                <a:lnTo>
                  <a:pt x="23126" y="14099"/>
                </a:lnTo>
                <a:lnTo>
                  <a:pt x="23222" y="13753"/>
                </a:lnTo>
                <a:lnTo>
                  <a:pt x="23318" y="13388"/>
                </a:lnTo>
                <a:lnTo>
                  <a:pt x="23395" y="13042"/>
                </a:lnTo>
                <a:lnTo>
                  <a:pt x="23433" y="12697"/>
                </a:lnTo>
                <a:lnTo>
                  <a:pt x="23472" y="12370"/>
                </a:lnTo>
                <a:lnTo>
                  <a:pt x="23491" y="12024"/>
                </a:lnTo>
                <a:lnTo>
                  <a:pt x="23491" y="11679"/>
                </a:lnTo>
                <a:lnTo>
                  <a:pt x="23472" y="11621"/>
                </a:lnTo>
                <a:lnTo>
                  <a:pt x="23453" y="11563"/>
                </a:lnTo>
                <a:lnTo>
                  <a:pt x="23414" y="11525"/>
                </a:lnTo>
                <a:lnTo>
                  <a:pt x="23376" y="11486"/>
                </a:lnTo>
                <a:lnTo>
                  <a:pt x="23337" y="11467"/>
                </a:lnTo>
                <a:lnTo>
                  <a:pt x="23280" y="11448"/>
                </a:lnTo>
                <a:lnTo>
                  <a:pt x="23222" y="11448"/>
                </a:lnTo>
                <a:lnTo>
                  <a:pt x="23164" y="11467"/>
                </a:lnTo>
                <a:lnTo>
                  <a:pt x="22761" y="11736"/>
                </a:lnTo>
                <a:lnTo>
                  <a:pt x="22396" y="12005"/>
                </a:lnTo>
                <a:lnTo>
                  <a:pt x="22454" y="11640"/>
                </a:lnTo>
                <a:lnTo>
                  <a:pt x="22511" y="11275"/>
                </a:lnTo>
                <a:lnTo>
                  <a:pt x="22511" y="11218"/>
                </a:lnTo>
                <a:lnTo>
                  <a:pt x="22473" y="11160"/>
                </a:lnTo>
                <a:lnTo>
                  <a:pt x="22454" y="11122"/>
                </a:lnTo>
                <a:lnTo>
                  <a:pt x="22396" y="11083"/>
                </a:lnTo>
                <a:lnTo>
                  <a:pt x="22358" y="11064"/>
                </a:lnTo>
                <a:lnTo>
                  <a:pt x="22300" y="11045"/>
                </a:lnTo>
                <a:lnTo>
                  <a:pt x="22243" y="11045"/>
                </a:lnTo>
                <a:lnTo>
                  <a:pt x="22185" y="11064"/>
                </a:lnTo>
                <a:lnTo>
                  <a:pt x="21954" y="11218"/>
                </a:lnTo>
                <a:lnTo>
                  <a:pt x="21705" y="11390"/>
                </a:lnTo>
                <a:lnTo>
                  <a:pt x="21244" y="11755"/>
                </a:lnTo>
                <a:lnTo>
                  <a:pt x="20764" y="12178"/>
                </a:lnTo>
                <a:lnTo>
                  <a:pt x="20303" y="12639"/>
                </a:lnTo>
                <a:lnTo>
                  <a:pt x="19861" y="13158"/>
                </a:lnTo>
                <a:lnTo>
                  <a:pt x="19438" y="13715"/>
                </a:lnTo>
                <a:lnTo>
                  <a:pt x="19035" y="14291"/>
                </a:lnTo>
                <a:lnTo>
                  <a:pt x="18670" y="14886"/>
                </a:lnTo>
                <a:lnTo>
                  <a:pt x="18344" y="15520"/>
                </a:lnTo>
                <a:lnTo>
                  <a:pt x="18055" y="16154"/>
                </a:lnTo>
                <a:lnTo>
                  <a:pt x="17921" y="16480"/>
                </a:lnTo>
                <a:lnTo>
                  <a:pt x="17806" y="16807"/>
                </a:lnTo>
                <a:lnTo>
                  <a:pt x="17690" y="17133"/>
                </a:lnTo>
                <a:lnTo>
                  <a:pt x="17614" y="17479"/>
                </a:lnTo>
                <a:lnTo>
                  <a:pt x="17537" y="17806"/>
                </a:lnTo>
                <a:lnTo>
                  <a:pt x="17460" y="18132"/>
                </a:lnTo>
                <a:lnTo>
                  <a:pt x="17422" y="18459"/>
                </a:lnTo>
                <a:lnTo>
                  <a:pt x="17383" y="18766"/>
                </a:lnTo>
                <a:lnTo>
                  <a:pt x="17364" y="19093"/>
                </a:lnTo>
                <a:lnTo>
                  <a:pt x="17364" y="19419"/>
                </a:lnTo>
                <a:lnTo>
                  <a:pt x="17383" y="19726"/>
                </a:lnTo>
                <a:lnTo>
                  <a:pt x="17422" y="20034"/>
                </a:lnTo>
                <a:lnTo>
                  <a:pt x="17018" y="20956"/>
                </a:lnTo>
                <a:lnTo>
                  <a:pt x="16999" y="21032"/>
                </a:lnTo>
                <a:lnTo>
                  <a:pt x="16999" y="21109"/>
                </a:lnTo>
                <a:lnTo>
                  <a:pt x="17018" y="21186"/>
                </a:lnTo>
                <a:lnTo>
                  <a:pt x="17057" y="21244"/>
                </a:lnTo>
                <a:lnTo>
                  <a:pt x="17114" y="21282"/>
                </a:lnTo>
                <a:lnTo>
                  <a:pt x="17172" y="21301"/>
                </a:lnTo>
                <a:lnTo>
                  <a:pt x="17249" y="21321"/>
                </a:lnTo>
                <a:lnTo>
                  <a:pt x="17306" y="21301"/>
                </a:lnTo>
                <a:lnTo>
                  <a:pt x="17287" y="21359"/>
                </a:lnTo>
                <a:lnTo>
                  <a:pt x="17287" y="21417"/>
                </a:lnTo>
                <a:lnTo>
                  <a:pt x="17306" y="21474"/>
                </a:lnTo>
                <a:lnTo>
                  <a:pt x="17345" y="21532"/>
                </a:lnTo>
                <a:lnTo>
                  <a:pt x="16845" y="22646"/>
                </a:lnTo>
                <a:lnTo>
                  <a:pt x="16308" y="23779"/>
                </a:lnTo>
                <a:lnTo>
                  <a:pt x="15770" y="24874"/>
                </a:lnTo>
                <a:lnTo>
                  <a:pt x="15213" y="25988"/>
                </a:lnTo>
                <a:lnTo>
                  <a:pt x="14099" y="28197"/>
                </a:lnTo>
                <a:lnTo>
                  <a:pt x="13561" y="29311"/>
                </a:lnTo>
                <a:lnTo>
                  <a:pt x="13042" y="30444"/>
                </a:lnTo>
                <a:lnTo>
                  <a:pt x="13023" y="30482"/>
                </a:lnTo>
                <a:lnTo>
                  <a:pt x="13004" y="30502"/>
                </a:lnTo>
                <a:lnTo>
                  <a:pt x="13004" y="30521"/>
                </a:lnTo>
                <a:lnTo>
                  <a:pt x="12716" y="31193"/>
                </a:lnTo>
                <a:lnTo>
                  <a:pt x="12562" y="31596"/>
                </a:lnTo>
                <a:lnTo>
                  <a:pt x="12620" y="31231"/>
                </a:lnTo>
                <a:lnTo>
                  <a:pt x="13292" y="29522"/>
                </a:lnTo>
                <a:lnTo>
                  <a:pt x="13638" y="28658"/>
                </a:lnTo>
                <a:lnTo>
                  <a:pt x="13983" y="27813"/>
                </a:lnTo>
                <a:lnTo>
                  <a:pt x="14348" y="26987"/>
                </a:lnTo>
                <a:lnTo>
                  <a:pt x="14752" y="26142"/>
                </a:lnTo>
                <a:lnTo>
                  <a:pt x="15155" y="25316"/>
                </a:lnTo>
                <a:lnTo>
                  <a:pt x="15597" y="24509"/>
                </a:lnTo>
                <a:lnTo>
                  <a:pt x="15616" y="24471"/>
                </a:lnTo>
                <a:lnTo>
                  <a:pt x="15616" y="24432"/>
                </a:lnTo>
                <a:lnTo>
                  <a:pt x="15597" y="24394"/>
                </a:lnTo>
                <a:lnTo>
                  <a:pt x="15558" y="24374"/>
                </a:lnTo>
                <a:lnTo>
                  <a:pt x="15539" y="24355"/>
                </a:lnTo>
                <a:lnTo>
                  <a:pt x="15501" y="24355"/>
                </a:lnTo>
                <a:lnTo>
                  <a:pt x="15462" y="24374"/>
                </a:lnTo>
                <a:lnTo>
                  <a:pt x="15443" y="24413"/>
                </a:lnTo>
                <a:lnTo>
                  <a:pt x="15078" y="24989"/>
                </a:lnTo>
                <a:lnTo>
                  <a:pt x="14733" y="25585"/>
                </a:lnTo>
                <a:lnTo>
                  <a:pt x="14406" y="26180"/>
                </a:lnTo>
                <a:lnTo>
                  <a:pt x="14080" y="26775"/>
                </a:lnTo>
                <a:lnTo>
                  <a:pt x="13772" y="27390"/>
                </a:lnTo>
                <a:lnTo>
                  <a:pt x="13484" y="28024"/>
                </a:lnTo>
                <a:lnTo>
                  <a:pt x="13196" y="28658"/>
                </a:lnTo>
                <a:lnTo>
                  <a:pt x="12927" y="29292"/>
                </a:lnTo>
                <a:lnTo>
                  <a:pt x="12966" y="29042"/>
                </a:lnTo>
                <a:lnTo>
                  <a:pt x="12985" y="29023"/>
                </a:lnTo>
                <a:lnTo>
                  <a:pt x="13023" y="28638"/>
                </a:lnTo>
                <a:lnTo>
                  <a:pt x="13234" y="27236"/>
                </a:lnTo>
                <a:lnTo>
                  <a:pt x="13330" y="26545"/>
                </a:lnTo>
                <a:lnTo>
                  <a:pt x="13407" y="25834"/>
                </a:lnTo>
                <a:lnTo>
                  <a:pt x="13465" y="25124"/>
                </a:lnTo>
                <a:lnTo>
                  <a:pt x="13503" y="24413"/>
                </a:lnTo>
                <a:lnTo>
                  <a:pt x="13503" y="23702"/>
                </a:lnTo>
                <a:lnTo>
                  <a:pt x="13484" y="23030"/>
                </a:lnTo>
                <a:lnTo>
                  <a:pt x="13407" y="22358"/>
                </a:lnTo>
                <a:lnTo>
                  <a:pt x="13369" y="22031"/>
                </a:lnTo>
                <a:lnTo>
                  <a:pt x="13311" y="21705"/>
                </a:lnTo>
                <a:lnTo>
                  <a:pt x="13234" y="21378"/>
                </a:lnTo>
                <a:lnTo>
                  <a:pt x="13158" y="21071"/>
                </a:lnTo>
                <a:lnTo>
                  <a:pt x="13062" y="20764"/>
                </a:lnTo>
                <a:lnTo>
                  <a:pt x="12966" y="20475"/>
                </a:lnTo>
                <a:lnTo>
                  <a:pt x="12831" y="20187"/>
                </a:lnTo>
                <a:lnTo>
                  <a:pt x="12697" y="19899"/>
                </a:lnTo>
                <a:lnTo>
                  <a:pt x="12562" y="19630"/>
                </a:lnTo>
                <a:lnTo>
                  <a:pt x="12389" y="19361"/>
                </a:lnTo>
                <a:lnTo>
                  <a:pt x="12216" y="19112"/>
                </a:lnTo>
                <a:lnTo>
                  <a:pt x="12024" y="18862"/>
                </a:lnTo>
                <a:lnTo>
                  <a:pt x="11813" y="18632"/>
                </a:lnTo>
                <a:lnTo>
                  <a:pt x="11583" y="18420"/>
                </a:lnTo>
                <a:lnTo>
                  <a:pt x="11506" y="18363"/>
                </a:lnTo>
                <a:lnTo>
                  <a:pt x="11410" y="18343"/>
                </a:lnTo>
                <a:lnTo>
                  <a:pt x="11314" y="18382"/>
                </a:lnTo>
                <a:lnTo>
                  <a:pt x="11256" y="18439"/>
                </a:lnTo>
                <a:lnTo>
                  <a:pt x="11064" y="18747"/>
                </a:lnTo>
                <a:lnTo>
                  <a:pt x="10930" y="19073"/>
                </a:lnTo>
                <a:lnTo>
                  <a:pt x="10853" y="18958"/>
                </a:lnTo>
                <a:lnTo>
                  <a:pt x="10814" y="18920"/>
                </a:lnTo>
                <a:lnTo>
                  <a:pt x="10776" y="18900"/>
                </a:lnTo>
                <a:lnTo>
                  <a:pt x="10737" y="18900"/>
                </a:lnTo>
                <a:lnTo>
                  <a:pt x="10699" y="18920"/>
                </a:lnTo>
                <a:lnTo>
                  <a:pt x="10622" y="18958"/>
                </a:lnTo>
                <a:lnTo>
                  <a:pt x="10584" y="19016"/>
                </a:lnTo>
                <a:lnTo>
                  <a:pt x="10449" y="19361"/>
                </a:lnTo>
                <a:lnTo>
                  <a:pt x="10353" y="19707"/>
                </a:lnTo>
                <a:lnTo>
                  <a:pt x="10257" y="20053"/>
                </a:lnTo>
                <a:lnTo>
                  <a:pt x="10180" y="20399"/>
                </a:lnTo>
                <a:lnTo>
                  <a:pt x="10123" y="20764"/>
                </a:lnTo>
                <a:lnTo>
                  <a:pt x="10084" y="21109"/>
                </a:lnTo>
                <a:lnTo>
                  <a:pt x="10046" y="21455"/>
                </a:lnTo>
                <a:lnTo>
                  <a:pt x="10027" y="21820"/>
                </a:lnTo>
                <a:lnTo>
                  <a:pt x="10008" y="22531"/>
                </a:lnTo>
                <a:lnTo>
                  <a:pt x="10027" y="23260"/>
                </a:lnTo>
                <a:lnTo>
                  <a:pt x="10084" y="23990"/>
                </a:lnTo>
                <a:lnTo>
                  <a:pt x="10180" y="24720"/>
                </a:lnTo>
                <a:lnTo>
                  <a:pt x="10296" y="25450"/>
                </a:lnTo>
                <a:lnTo>
                  <a:pt x="10449" y="26199"/>
                </a:lnTo>
                <a:lnTo>
                  <a:pt x="10603" y="26929"/>
                </a:lnTo>
                <a:lnTo>
                  <a:pt x="10757" y="27678"/>
                </a:lnTo>
                <a:lnTo>
                  <a:pt x="11102" y="29157"/>
                </a:lnTo>
                <a:lnTo>
                  <a:pt x="11429" y="30617"/>
                </a:lnTo>
                <a:lnTo>
                  <a:pt x="11525" y="31231"/>
                </a:lnTo>
                <a:lnTo>
                  <a:pt x="11621" y="31846"/>
                </a:lnTo>
                <a:lnTo>
                  <a:pt x="11640" y="31904"/>
                </a:lnTo>
                <a:lnTo>
                  <a:pt x="11679" y="31942"/>
                </a:lnTo>
                <a:lnTo>
                  <a:pt x="11736" y="32480"/>
                </a:lnTo>
                <a:lnTo>
                  <a:pt x="11429" y="33517"/>
                </a:lnTo>
                <a:lnTo>
                  <a:pt x="11429" y="33556"/>
                </a:lnTo>
                <a:lnTo>
                  <a:pt x="11429" y="33594"/>
                </a:lnTo>
                <a:lnTo>
                  <a:pt x="11467" y="33613"/>
                </a:lnTo>
                <a:lnTo>
                  <a:pt x="11487" y="33632"/>
                </a:lnTo>
                <a:lnTo>
                  <a:pt x="11525" y="33652"/>
                </a:lnTo>
                <a:lnTo>
                  <a:pt x="11563" y="33652"/>
                </a:lnTo>
                <a:lnTo>
                  <a:pt x="11602" y="33632"/>
                </a:lnTo>
                <a:lnTo>
                  <a:pt x="11621" y="33594"/>
                </a:lnTo>
                <a:lnTo>
                  <a:pt x="11832" y="33114"/>
                </a:lnTo>
                <a:lnTo>
                  <a:pt x="11871" y="33498"/>
                </a:lnTo>
                <a:lnTo>
                  <a:pt x="11544" y="34631"/>
                </a:lnTo>
                <a:lnTo>
                  <a:pt x="11237" y="35764"/>
                </a:lnTo>
                <a:lnTo>
                  <a:pt x="11141" y="35361"/>
                </a:lnTo>
                <a:lnTo>
                  <a:pt x="11045" y="34958"/>
                </a:lnTo>
                <a:lnTo>
                  <a:pt x="10910" y="34573"/>
                </a:lnTo>
                <a:lnTo>
                  <a:pt x="10757" y="34209"/>
                </a:lnTo>
                <a:lnTo>
                  <a:pt x="10565" y="33844"/>
                </a:lnTo>
                <a:lnTo>
                  <a:pt x="10373" y="33498"/>
                </a:lnTo>
                <a:lnTo>
                  <a:pt x="10142" y="33152"/>
                </a:lnTo>
                <a:lnTo>
                  <a:pt x="9892" y="32826"/>
                </a:lnTo>
                <a:lnTo>
                  <a:pt x="9950" y="32749"/>
                </a:lnTo>
                <a:lnTo>
                  <a:pt x="9988" y="32672"/>
                </a:lnTo>
                <a:lnTo>
                  <a:pt x="10027" y="32538"/>
                </a:lnTo>
                <a:lnTo>
                  <a:pt x="10046" y="32384"/>
                </a:lnTo>
                <a:lnTo>
                  <a:pt x="10027" y="32230"/>
                </a:lnTo>
                <a:lnTo>
                  <a:pt x="9969" y="32096"/>
                </a:lnTo>
                <a:lnTo>
                  <a:pt x="9892" y="31961"/>
                </a:lnTo>
                <a:lnTo>
                  <a:pt x="9796" y="31846"/>
                </a:lnTo>
                <a:lnTo>
                  <a:pt x="9681" y="31750"/>
                </a:lnTo>
                <a:lnTo>
                  <a:pt x="9547" y="31673"/>
                </a:lnTo>
                <a:lnTo>
                  <a:pt x="9451" y="31654"/>
                </a:lnTo>
                <a:lnTo>
                  <a:pt x="9374" y="31635"/>
                </a:lnTo>
                <a:lnTo>
                  <a:pt x="9182" y="31635"/>
                </a:lnTo>
                <a:lnTo>
                  <a:pt x="9028" y="31692"/>
                </a:lnTo>
                <a:lnTo>
                  <a:pt x="8874" y="31769"/>
                </a:lnTo>
                <a:lnTo>
                  <a:pt x="8759" y="31904"/>
                </a:lnTo>
                <a:lnTo>
                  <a:pt x="8663" y="32038"/>
                </a:lnTo>
                <a:lnTo>
                  <a:pt x="8606" y="32211"/>
                </a:lnTo>
                <a:lnTo>
                  <a:pt x="8586" y="32384"/>
                </a:lnTo>
                <a:lnTo>
                  <a:pt x="8586" y="32441"/>
                </a:lnTo>
                <a:lnTo>
                  <a:pt x="8644" y="32480"/>
                </a:lnTo>
                <a:lnTo>
                  <a:pt x="8682" y="32480"/>
                </a:lnTo>
                <a:lnTo>
                  <a:pt x="8740" y="32461"/>
                </a:lnTo>
                <a:lnTo>
                  <a:pt x="8874" y="32326"/>
                </a:lnTo>
                <a:lnTo>
                  <a:pt x="9009" y="32173"/>
                </a:lnTo>
                <a:lnTo>
                  <a:pt x="9086" y="32096"/>
                </a:lnTo>
                <a:lnTo>
                  <a:pt x="9182" y="32038"/>
                </a:lnTo>
                <a:lnTo>
                  <a:pt x="9278" y="32019"/>
                </a:lnTo>
                <a:lnTo>
                  <a:pt x="9374" y="32019"/>
                </a:lnTo>
                <a:lnTo>
                  <a:pt x="9431" y="32057"/>
                </a:lnTo>
                <a:lnTo>
                  <a:pt x="9508" y="32096"/>
                </a:lnTo>
                <a:lnTo>
                  <a:pt x="9566" y="32134"/>
                </a:lnTo>
                <a:lnTo>
                  <a:pt x="9604" y="32211"/>
                </a:lnTo>
                <a:lnTo>
                  <a:pt x="9643" y="32269"/>
                </a:lnTo>
                <a:lnTo>
                  <a:pt x="9662" y="32345"/>
                </a:lnTo>
                <a:lnTo>
                  <a:pt x="9662" y="32422"/>
                </a:lnTo>
                <a:lnTo>
                  <a:pt x="9662" y="32499"/>
                </a:lnTo>
                <a:lnTo>
                  <a:pt x="9643" y="32538"/>
                </a:lnTo>
                <a:lnTo>
                  <a:pt x="9393" y="32307"/>
                </a:lnTo>
                <a:lnTo>
                  <a:pt x="9335" y="32269"/>
                </a:lnTo>
                <a:lnTo>
                  <a:pt x="9278" y="32249"/>
                </a:lnTo>
                <a:lnTo>
                  <a:pt x="9220" y="32269"/>
                </a:lnTo>
                <a:lnTo>
                  <a:pt x="9163" y="32307"/>
                </a:lnTo>
                <a:lnTo>
                  <a:pt x="9124" y="32345"/>
                </a:lnTo>
                <a:lnTo>
                  <a:pt x="9105" y="32403"/>
                </a:lnTo>
                <a:lnTo>
                  <a:pt x="9124" y="32461"/>
                </a:lnTo>
                <a:lnTo>
                  <a:pt x="9163" y="32518"/>
                </a:lnTo>
                <a:lnTo>
                  <a:pt x="9393" y="32787"/>
                </a:lnTo>
                <a:lnTo>
                  <a:pt x="9201" y="32864"/>
                </a:lnTo>
                <a:lnTo>
                  <a:pt x="9009" y="32902"/>
                </a:lnTo>
                <a:lnTo>
                  <a:pt x="8817" y="32902"/>
                </a:lnTo>
                <a:lnTo>
                  <a:pt x="8721" y="32883"/>
                </a:lnTo>
                <a:lnTo>
                  <a:pt x="8644" y="32864"/>
                </a:lnTo>
                <a:lnTo>
                  <a:pt x="8567" y="32806"/>
                </a:lnTo>
                <a:lnTo>
                  <a:pt x="8509" y="32768"/>
                </a:lnTo>
                <a:lnTo>
                  <a:pt x="8471" y="32691"/>
                </a:lnTo>
                <a:lnTo>
                  <a:pt x="8433" y="32614"/>
                </a:lnTo>
                <a:lnTo>
                  <a:pt x="8433" y="32538"/>
                </a:lnTo>
                <a:lnTo>
                  <a:pt x="8413" y="32441"/>
                </a:lnTo>
                <a:lnTo>
                  <a:pt x="8452" y="32269"/>
                </a:lnTo>
                <a:lnTo>
                  <a:pt x="8490" y="32077"/>
                </a:lnTo>
                <a:lnTo>
                  <a:pt x="8567" y="31904"/>
                </a:lnTo>
                <a:lnTo>
                  <a:pt x="8644" y="31750"/>
                </a:lnTo>
                <a:lnTo>
                  <a:pt x="8721" y="31616"/>
                </a:lnTo>
                <a:lnTo>
                  <a:pt x="8740" y="31577"/>
                </a:lnTo>
                <a:lnTo>
                  <a:pt x="8740" y="31539"/>
                </a:lnTo>
                <a:lnTo>
                  <a:pt x="8721" y="31500"/>
                </a:lnTo>
                <a:lnTo>
                  <a:pt x="8702" y="31462"/>
                </a:lnTo>
                <a:lnTo>
                  <a:pt x="8663" y="31443"/>
                </a:lnTo>
                <a:lnTo>
                  <a:pt x="8606" y="31424"/>
                </a:lnTo>
                <a:lnTo>
                  <a:pt x="8567" y="31443"/>
                </a:lnTo>
                <a:lnTo>
                  <a:pt x="8529" y="31462"/>
                </a:lnTo>
                <a:lnTo>
                  <a:pt x="8413" y="31635"/>
                </a:lnTo>
                <a:lnTo>
                  <a:pt x="8298" y="31846"/>
                </a:lnTo>
                <a:lnTo>
                  <a:pt x="8202" y="32077"/>
                </a:lnTo>
                <a:lnTo>
                  <a:pt x="8125" y="32307"/>
                </a:lnTo>
                <a:lnTo>
                  <a:pt x="8106" y="32422"/>
                </a:lnTo>
                <a:lnTo>
                  <a:pt x="8106" y="32557"/>
                </a:lnTo>
                <a:lnTo>
                  <a:pt x="8106" y="32672"/>
                </a:lnTo>
                <a:lnTo>
                  <a:pt x="8145" y="32768"/>
                </a:lnTo>
                <a:lnTo>
                  <a:pt x="8183" y="32883"/>
                </a:lnTo>
                <a:lnTo>
                  <a:pt x="8241" y="32979"/>
                </a:lnTo>
                <a:lnTo>
                  <a:pt x="8317" y="33056"/>
                </a:lnTo>
                <a:lnTo>
                  <a:pt x="8413" y="33133"/>
                </a:lnTo>
                <a:lnTo>
                  <a:pt x="8548" y="33210"/>
                </a:lnTo>
                <a:lnTo>
                  <a:pt x="8702" y="33248"/>
                </a:lnTo>
                <a:lnTo>
                  <a:pt x="8855" y="33267"/>
                </a:lnTo>
                <a:lnTo>
                  <a:pt x="9028" y="33267"/>
                </a:lnTo>
                <a:lnTo>
                  <a:pt x="9182" y="33248"/>
                </a:lnTo>
                <a:lnTo>
                  <a:pt x="9355" y="33191"/>
                </a:lnTo>
                <a:lnTo>
                  <a:pt x="9508" y="33133"/>
                </a:lnTo>
                <a:lnTo>
                  <a:pt x="9643" y="33056"/>
                </a:lnTo>
                <a:lnTo>
                  <a:pt x="9816" y="33267"/>
                </a:lnTo>
                <a:lnTo>
                  <a:pt x="9969" y="33498"/>
                </a:lnTo>
                <a:lnTo>
                  <a:pt x="10123" y="33728"/>
                </a:lnTo>
                <a:lnTo>
                  <a:pt x="10238" y="33959"/>
                </a:lnTo>
                <a:lnTo>
                  <a:pt x="10353" y="34189"/>
                </a:lnTo>
                <a:lnTo>
                  <a:pt x="10469" y="34420"/>
                </a:lnTo>
                <a:lnTo>
                  <a:pt x="10545" y="34670"/>
                </a:lnTo>
                <a:lnTo>
                  <a:pt x="10622" y="34919"/>
                </a:lnTo>
                <a:lnTo>
                  <a:pt x="10757" y="35419"/>
                </a:lnTo>
                <a:lnTo>
                  <a:pt x="10834" y="35918"/>
                </a:lnTo>
                <a:lnTo>
                  <a:pt x="10891" y="36456"/>
                </a:lnTo>
                <a:lnTo>
                  <a:pt x="10910" y="36994"/>
                </a:lnTo>
                <a:lnTo>
                  <a:pt x="10507" y="38549"/>
                </a:lnTo>
                <a:lnTo>
                  <a:pt x="10296" y="39318"/>
                </a:lnTo>
                <a:lnTo>
                  <a:pt x="10065" y="40105"/>
                </a:lnTo>
                <a:lnTo>
                  <a:pt x="8970" y="38377"/>
                </a:lnTo>
                <a:lnTo>
                  <a:pt x="8433" y="37531"/>
                </a:lnTo>
                <a:lnTo>
                  <a:pt x="7895" y="36667"/>
                </a:lnTo>
                <a:lnTo>
                  <a:pt x="7780" y="35784"/>
                </a:lnTo>
                <a:lnTo>
                  <a:pt x="7626" y="34324"/>
                </a:lnTo>
                <a:lnTo>
                  <a:pt x="7453" y="32864"/>
                </a:lnTo>
                <a:lnTo>
                  <a:pt x="7338" y="32153"/>
                </a:lnTo>
                <a:lnTo>
                  <a:pt x="7223" y="31424"/>
                </a:lnTo>
                <a:lnTo>
                  <a:pt x="7107" y="30694"/>
                </a:lnTo>
                <a:lnTo>
                  <a:pt x="6954" y="29983"/>
                </a:lnTo>
                <a:lnTo>
                  <a:pt x="6896" y="29791"/>
                </a:lnTo>
                <a:lnTo>
                  <a:pt x="6838" y="29599"/>
                </a:lnTo>
                <a:lnTo>
                  <a:pt x="6646" y="29176"/>
                </a:lnTo>
                <a:lnTo>
                  <a:pt x="6416" y="28696"/>
                </a:lnTo>
                <a:lnTo>
                  <a:pt x="6128" y="28254"/>
                </a:lnTo>
                <a:lnTo>
                  <a:pt x="5974" y="28024"/>
                </a:lnTo>
                <a:lnTo>
                  <a:pt x="5820" y="27832"/>
                </a:lnTo>
                <a:lnTo>
                  <a:pt x="5667" y="27640"/>
                </a:lnTo>
                <a:lnTo>
                  <a:pt x="5494" y="27486"/>
                </a:lnTo>
                <a:lnTo>
                  <a:pt x="5340" y="27352"/>
                </a:lnTo>
                <a:lnTo>
                  <a:pt x="5167" y="27256"/>
                </a:lnTo>
                <a:lnTo>
                  <a:pt x="5014" y="27179"/>
                </a:lnTo>
                <a:lnTo>
                  <a:pt x="4860" y="27160"/>
                </a:lnTo>
                <a:lnTo>
                  <a:pt x="4706" y="26967"/>
                </a:lnTo>
                <a:lnTo>
                  <a:pt x="4630" y="26929"/>
                </a:lnTo>
                <a:lnTo>
                  <a:pt x="4553" y="26910"/>
                </a:lnTo>
                <a:lnTo>
                  <a:pt x="4476" y="26948"/>
                </a:lnTo>
                <a:lnTo>
                  <a:pt x="4399" y="27006"/>
                </a:lnTo>
                <a:lnTo>
                  <a:pt x="4303" y="27160"/>
                </a:lnTo>
                <a:lnTo>
                  <a:pt x="4245" y="27294"/>
                </a:lnTo>
                <a:lnTo>
                  <a:pt x="4169" y="27467"/>
                </a:lnTo>
                <a:lnTo>
                  <a:pt x="4130" y="27620"/>
                </a:lnTo>
                <a:lnTo>
                  <a:pt x="4092" y="27793"/>
                </a:lnTo>
                <a:lnTo>
                  <a:pt x="4073" y="27966"/>
                </a:lnTo>
                <a:lnTo>
                  <a:pt x="4053" y="28312"/>
                </a:lnTo>
                <a:lnTo>
                  <a:pt x="4034" y="28389"/>
                </a:lnTo>
                <a:lnTo>
                  <a:pt x="3977" y="28715"/>
                </a:lnTo>
                <a:lnTo>
                  <a:pt x="3938" y="29023"/>
                </a:lnTo>
                <a:lnTo>
                  <a:pt x="3919" y="29349"/>
                </a:lnTo>
                <a:lnTo>
                  <a:pt x="3919" y="29656"/>
                </a:lnTo>
                <a:lnTo>
                  <a:pt x="3919" y="29964"/>
                </a:lnTo>
                <a:lnTo>
                  <a:pt x="3938" y="30252"/>
                </a:lnTo>
                <a:lnTo>
                  <a:pt x="3977" y="30559"/>
                </a:lnTo>
                <a:lnTo>
                  <a:pt x="4015" y="30847"/>
                </a:lnTo>
                <a:lnTo>
                  <a:pt x="4073" y="31155"/>
                </a:lnTo>
                <a:lnTo>
                  <a:pt x="4149" y="31443"/>
                </a:lnTo>
                <a:lnTo>
                  <a:pt x="4303" y="32000"/>
                </a:lnTo>
                <a:lnTo>
                  <a:pt x="4514" y="32557"/>
                </a:lnTo>
                <a:lnTo>
                  <a:pt x="4745" y="33114"/>
                </a:lnTo>
                <a:lnTo>
                  <a:pt x="5014" y="33652"/>
                </a:lnTo>
                <a:lnTo>
                  <a:pt x="5321" y="34170"/>
                </a:lnTo>
                <a:lnTo>
                  <a:pt x="5628" y="34689"/>
                </a:lnTo>
                <a:lnTo>
                  <a:pt x="5974" y="35188"/>
                </a:lnTo>
                <a:lnTo>
                  <a:pt x="6339" y="35688"/>
                </a:lnTo>
                <a:lnTo>
                  <a:pt x="6704" y="36168"/>
                </a:lnTo>
                <a:lnTo>
                  <a:pt x="7453" y="37128"/>
                </a:lnTo>
                <a:lnTo>
                  <a:pt x="7511" y="37608"/>
                </a:lnTo>
                <a:lnTo>
                  <a:pt x="7530" y="37685"/>
                </a:lnTo>
                <a:lnTo>
                  <a:pt x="7568" y="37723"/>
                </a:lnTo>
                <a:lnTo>
                  <a:pt x="7626" y="37762"/>
                </a:lnTo>
                <a:lnTo>
                  <a:pt x="7684" y="37781"/>
                </a:lnTo>
                <a:lnTo>
                  <a:pt x="7741" y="37800"/>
                </a:lnTo>
                <a:lnTo>
                  <a:pt x="7818" y="37781"/>
                </a:lnTo>
                <a:lnTo>
                  <a:pt x="7876" y="37743"/>
                </a:lnTo>
                <a:lnTo>
                  <a:pt x="7933" y="37704"/>
                </a:lnTo>
                <a:lnTo>
                  <a:pt x="8260" y="38108"/>
                </a:lnTo>
                <a:lnTo>
                  <a:pt x="8663" y="38684"/>
                </a:lnTo>
                <a:lnTo>
                  <a:pt x="9086" y="39260"/>
                </a:lnTo>
                <a:lnTo>
                  <a:pt x="9527" y="39817"/>
                </a:lnTo>
                <a:lnTo>
                  <a:pt x="9988" y="40355"/>
                </a:lnTo>
                <a:lnTo>
                  <a:pt x="9681" y="41296"/>
                </a:lnTo>
                <a:lnTo>
                  <a:pt x="9355" y="42218"/>
                </a:lnTo>
                <a:lnTo>
                  <a:pt x="9163" y="42679"/>
                </a:lnTo>
                <a:lnTo>
                  <a:pt x="8970" y="43140"/>
                </a:lnTo>
                <a:lnTo>
                  <a:pt x="8759" y="43601"/>
                </a:lnTo>
                <a:lnTo>
                  <a:pt x="8548" y="44062"/>
                </a:lnTo>
                <a:lnTo>
                  <a:pt x="6435" y="46271"/>
                </a:lnTo>
                <a:lnTo>
                  <a:pt x="4322" y="48499"/>
                </a:lnTo>
                <a:lnTo>
                  <a:pt x="2210" y="50688"/>
                </a:lnTo>
                <a:lnTo>
                  <a:pt x="39" y="52878"/>
                </a:lnTo>
                <a:lnTo>
                  <a:pt x="1" y="52936"/>
                </a:lnTo>
                <a:lnTo>
                  <a:pt x="1" y="52993"/>
                </a:lnTo>
                <a:lnTo>
                  <a:pt x="20" y="53051"/>
                </a:lnTo>
                <a:lnTo>
                  <a:pt x="39" y="53108"/>
                </a:lnTo>
                <a:lnTo>
                  <a:pt x="97" y="53147"/>
                </a:lnTo>
                <a:lnTo>
                  <a:pt x="154" y="53166"/>
                </a:lnTo>
                <a:lnTo>
                  <a:pt x="231" y="53166"/>
                </a:lnTo>
                <a:lnTo>
                  <a:pt x="289" y="53128"/>
                </a:lnTo>
                <a:lnTo>
                  <a:pt x="1883" y="51610"/>
                </a:lnTo>
                <a:lnTo>
                  <a:pt x="3477" y="50093"/>
                </a:lnTo>
                <a:lnTo>
                  <a:pt x="5033" y="48537"/>
                </a:lnTo>
                <a:lnTo>
                  <a:pt x="6570" y="46981"/>
                </a:lnTo>
                <a:lnTo>
                  <a:pt x="6608" y="46962"/>
                </a:lnTo>
                <a:lnTo>
                  <a:pt x="6877" y="46751"/>
                </a:lnTo>
                <a:lnTo>
                  <a:pt x="7165" y="46540"/>
                </a:lnTo>
                <a:lnTo>
                  <a:pt x="7472" y="46347"/>
                </a:lnTo>
                <a:lnTo>
                  <a:pt x="7760" y="46175"/>
                </a:lnTo>
                <a:lnTo>
                  <a:pt x="8048" y="46021"/>
                </a:lnTo>
                <a:lnTo>
                  <a:pt x="8356" y="45867"/>
                </a:lnTo>
                <a:lnTo>
                  <a:pt x="8663" y="45752"/>
                </a:lnTo>
                <a:lnTo>
                  <a:pt x="8970" y="45637"/>
                </a:lnTo>
                <a:lnTo>
                  <a:pt x="9604" y="45426"/>
                </a:lnTo>
                <a:lnTo>
                  <a:pt x="10238" y="45253"/>
                </a:lnTo>
                <a:lnTo>
                  <a:pt x="10891" y="45118"/>
                </a:lnTo>
                <a:lnTo>
                  <a:pt x="11544" y="45003"/>
                </a:lnTo>
                <a:lnTo>
                  <a:pt x="11544" y="45003"/>
                </a:lnTo>
                <a:lnTo>
                  <a:pt x="11141" y="45291"/>
                </a:lnTo>
                <a:lnTo>
                  <a:pt x="10776" y="45598"/>
                </a:lnTo>
                <a:lnTo>
                  <a:pt x="10737" y="45637"/>
                </a:lnTo>
                <a:lnTo>
                  <a:pt x="10718" y="45694"/>
                </a:lnTo>
                <a:lnTo>
                  <a:pt x="10699" y="45752"/>
                </a:lnTo>
                <a:lnTo>
                  <a:pt x="10699" y="45810"/>
                </a:lnTo>
                <a:lnTo>
                  <a:pt x="10718" y="45867"/>
                </a:lnTo>
                <a:lnTo>
                  <a:pt x="10737" y="45906"/>
                </a:lnTo>
                <a:lnTo>
                  <a:pt x="10776" y="45944"/>
                </a:lnTo>
                <a:lnTo>
                  <a:pt x="10814" y="45983"/>
                </a:lnTo>
                <a:lnTo>
                  <a:pt x="11064" y="46079"/>
                </a:lnTo>
                <a:lnTo>
                  <a:pt x="11314" y="46175"/>
                </a:lnTo>
                <a:lnTo>
                  <a:pt x="11563" y="46251"/>
                </a:lnTo>
                <a:lnTo>
                  <a:pt x="11832" y="46328"/>
                </a:lnTo>
                <a:lnTo>
                  <a:pt x="12351" y="46424"/>
                </a:lnTo>
                <a:lnTo>
                  <a:pt x="12889" y="46482"/>
                </a:lnTo>
                <a:lnTo>
                  <a:pt x="13446" y="46501"/>
                </a:lnTo>
                <a:lnTo>
                  <a:pt x="13983" y="46520"/>
                </a:lnTo>
                <a:lnTo>
                  <a:pt x="14540" y="46482"/>
                </a:lnTo>
                <a:lnTo>
                  <a:pt x="15098" y="46444"/>
                </a:lnTo>
                <a:lnTo>
                  <a:pt x="15558" y="46444"/>
                </a:lnTo>
                <a:lnTo>
                  <a:pt x="16039" y="46424"/>
                </a:lnTo>
                <a:lnTo>
                  <a:pt x="16500" y="46386"/>
                </a:lnTo>
                <a:lnTo>
                  <a:pt x="16980" y="46347"/>
                </a:lnTo>
                <a:lnTo>
                  <a:pt x="17460" y="46271"/>
                </a:lnTo>
                <a:lnTo>
                  <a:pt x="17921" y="46194"/>
                </a:lnTo>
                <a:lnTo>
                  <a:pt x="18401" y="46098"/>
                </a:lnTo>
                <a:lnTo>
                  <a:pt x="18862" y="45983"/>
                </a:lnTo>
                <a:lnTo>
                  <a:pt x="19515" y="45867"/>
                </a:lnTo>
                <a:lnTo>
                  <a:pt x="20187" y="45714"/>
                </a:lnTo>
                <a:lnTo>
                  <a:pt x="20840" y="45541"/>
                </a:lnTo>
                <a:lnTo>
                  <a:pt x="21148" y="45426"/>
                </a:lnTo>
                <a:lnTo>
                  <a:pt x="21455" y="45310"/>
                </a:lnTo>
                <a:lnTo>
                  <a:pt x="21762" y="45176"/>
                </a:lnTo>
                <a:lnTo>
                  <a:pt x="22050" y="45041"/>
                </a:lnTo>
                <a:lnTo>
                  <a:pt x="22319" y="44888"/>
                </a:lnTo>
                <a:lnTo>
                  <a:pt x="22588" y="44715"/>
                </a:lnTo>
                <a:lnTo>
                  <a:pt x="22838" y="44523"/>
                </a:lnTo>
                <a:lnTo>
                  <a:pt x="23049" y="44331"/>
                </a:lnTo>
                <a:lnTo>
                  <a:pt x="23261" y="44119"/>
                </a:lnTo>
                <a:lnTo>
                  <a:pt x="23433" y="43889"/>
                </a:lnTo>
                <a:lnTo>
                  <a:pt x="23453" y="43831"/>
                </a:lnTo>
                <a:lnTo>
                  <a:pt x="23453" y="43774"/>
                </a:lnTo>
                <a:lnTo>
                  <a:pt x="23453" y="43716"/>
                </a:lnTo>
                <a:lnTo>
                  <a:pt x="23414" y="43658"/>
                </a:lnTo>
                <a:lnTo>
                  <a:pt x="23453" y="43562"/>
                </a:lnTo>
                <a:lnTo>
                  <a:pt x="23453" y="43466"/>
                </a:lnTo>
                <a:lnTo>
                  <a:pt x="23395" y="43370"/>
                </a:lnTo>
                <a:lnTo>
                  <a:pt x="23318" y="43313"/>
                </a:lnTo>
                <a:lnTo>
                  <a:pt x="23145" y="43197"/>
                </a:lnTo>
                <a:lnTo>
                  <a:pt x="22934" y="43082"/>
                </a:lnTo>
                <a:lnTo>
                  <a:pt x="22531" y="42909"/>
                </a:lnTo>
                <a:lnTo>
                  <a:pt x="22089" y="42756"/>
                </a:lnTo>
                <a:lnTo>
                  <a:pt x="21628" y="42640"/>
                </a:lnTo>
                <a:lnTo>
                  <a:pt x="21609" y="42583"/>
                </a:lnTo>
                <a:lnTo>
                  <a:pt x="21570" y="42525"/>
                </a:lnTo>
                <a:lnTo>
                  <a:pt x="21532" y="42487"/>
                </a:lnTo>
                <a:lnTo>
                  <a:pt x="21455" y="42448"/>
                </a:lnTo>
                <a:lnTo>
                  <a:pt x="21244" y="42372"/>
                </a:lnTo>
                <a:lnTo>
                  <a:pt x="21013" y="42314"/>
                </a:lnTo>
                <a:lnTo>
                  <a:pt x="20783" y="42256"/>
                </a:lnTo>
                <a:lnTo>
                  <a:pt x="20552" y="42218"/>
                </a:lnTo>
                <a:lnTo>
                  <a:pt x="20034" y="42141"/>
                </a:lnTo>
                <a:lnTo>
                  <a:pt x="19515" y="42122"/>
                </a:lnTo>
                <a:lnTo>
                  <a:pt x="18958" y="42141"/>
                </a:lnTo>
                <a:lnTo>
                  <a:pt x="18382" y="42180"/>
                </a:lnTo>
                <a:lnTo>
                  <a:pt x="17806" y="42256"/>
                </a:lnTo>
                <a:lnTo>
                  <a:pt x="17229" y="42372"/>
                </a:lnTo>
                <a:lnTo>
                  <a:pt x="16634" y="42506"/>
                </a:lnTo>
                <a:lnTo>
                  <a:pt x="16058" y="42679"/>
                </a:lnTo>
                <a:lnTo>
                  <a:pt x="15482" y="42871"/>
                </a:lnTo>
                <a:lnTo>
                  <a:pt x="14925" y="43082"/>
                </a:lnTo>
                <a:lnTo>
                  <a:pt x="14387" y="43332"/>
                </a:lnTo>
                <a:lnTo>
                  <a:pt x="13868" y="43601"/>
                </a:lnTo>
                <a:lnTo>
                  <a:pt x="13388" y="43870"/>
                </a:lnTo>
                <a:lnTo>
                  <a:pt x="12927" y="44177"/>
                </a:lnTo>
                <a:lnTo>
                  <a:pt x="12908" y="44177"/>
                </a:lnTo>
                <a:lnTo>
                  <a:pt x="12236" y="44273"/>
                </a:lnTo>
                <a:lnTo>
                  <a:pt x="11544" y="44408"/>
                </a:lnTo>
                <a:lnTo>
                  <a:pt x="10872" y="44542"/>
                </a:lnTo>
                <a:lnTo>
                  <a:pt x="10219" y="44715"/>
                </a:lnTo>
                <a:lnTo>
                  <a:pt x="9566" y="44926"/>
                </a:lnTo>
                <a:lnTo>
                  <a:pt x="8932" y="45176"/>
                </a:lnTo>
                <a:lnTo>
                  <a:pt x="8625" y="45310"/>
                </a:lnTo>
                <a:lnTo>
                  <a:pt x="8317" y="45464"/>
                </a:lnTo>
                <a:lnTo>
                  <a:pt x="8029" y="45618"/>
                </a:lnTo>
                <a:lnTo>
                  <a:pt x="7741" y="45771"/>
                </a:lnTo>
                <a:lnTo>
                  <a:pt x="7741" y="45771"/>
                </a:lnTo>
                <a:lnTo>
                  <a:pt x="11544" y="41795"/>
                </a:lnTo>
                <a:lnTo>
                  <a:pt x="11544" y="41834"/>
                </a:lnTo>
                <a:lnTo>
                  <a:pt x="11544" y="41891"/>
                </a:lnTo>
                <a:lnTo>
                  <a:pt x="11563" y="41930"/>
                </a:lnTo>
                <a:lnTo>
                  <a:pt x="11602" y="41949"/>
                </a:lnTo>
                <a:lnTo>
                  <a:pt x="11640" y="41968"/>
                </a:lnTo>
                <a:lnTo>
                  <a:pt x="11679" y="41987"/>
                </a:lnTo>
                <a:lnTo>
                  <a:pt x="11736" y="41968"/>
                </a:lnTo>
                <a:lnTo>
                  <a:pt x="11775" y="41930"/>
                </a:lnTo>
                <a:lnTo>
                  <a:pt x="12101" y="41584"/>
                </a:lnTo>
                <a:lnTo>
                  <a:pt x="12466" y="41238"/>
                </a:lnTo>
                <a:lnTo>
                  <a:pt x="12831" y="40912"/>
                </a:lnTo>
                <a:lnTo>
                  <a:pt x="13215" y="40624"/>
                </a:lnTo>
                <a:lnTo>
                  <a:pt x="13619" y="40336"/>
                </a:lnTo>
                <a:lnTo>
                  <a:pt x="14041" y="40086"/>
                </a:lnTo>
                <a:lnTo>
                  <a:pt x="14464" y="39836"/>
                </a:lnTo>
                <a:lnTo>
                  <a:pt x="14905" y="39606"/>
                </a:lnTo>
                <a:lnTo>
                  <a:pt x="15366" y="39394"/>
                </a:lnTo>
                <a:lnTo>
                  <a:pt x="15808" y="39202"/>
                </a:lnTo>
                <a:lnTo>
                  <a:pt x="16288" y="39010"/>
                </a:lnTo>
                <a:lnTo>
                  <a:pt x="16749" y="38837"/>
                </a:lnTo>
                <a:lnTo>
                  <a:pt x="17710" y="38511"/>
                </a:lnTo>
                <a:lnTo>
                  <a:pt x="18670" y="38223"/>
                </a:lnTo>
                <a:lnTo>
                  <a:pt x="18728" y="38280"/>
                </a:lnTo>
                <a:lnTo>
                  <a:pt x="18785" y="38338"/>
                </a:lnTo>
                <a:lnTo>
                  <a:pt x="18977" y="38434"/>
                </a:lnTo>
                <a:lnTo>
                  <a:pt x="19169" y="38530"/>
                </a:lnTo>
                <a:lnTo>
                  <a:pt x="19361" y="38607"/>
                </a:lnTo>
                <a:lnTo>
                  <a:pt x="19573" y="38684"/>
                </a:lnTo>
                <a:lnTo>
                  <a:pt x="20015" y="38780"/>
                </a:lnTo>
                <a:lnTo>
                  <a:pt x="20475" y="38857"/>
                </a:lnTo>
                <a:lnTo>
                  <a:pt x="20936" y="38895"/>
                </a:lnTo>
                <a:lnTo>
                  <a:pt x="21436" y="38895"/>
                </a:lnTo>
                <a:lnTo>
                  <a:pt x="21916" y="38857"/>
                </a:lnTo>
                <a:lnTo>
                  <a:pt x="22415" y="38818"/>
                </a:lnTo>
                <a:lnTo>
                  <a:pt x="22915" y="38761"/>
                </a:lnTo>
                <a:lnTo>
                  <a:pt x="23414" y="38665"/>
                </a:lnTo>
                <a:lnTo>
                  <a:pt x="24394" y="38473"/>
                </a:lnTo>
                <a:lnTo>
                  <a:pt x="25296" y="38261"/>
                </a:lnTo>
                <a:lnTo>
                  <a:pt x="26122" y="38069"/>
                </a:lnTo>
                <a:lnTo>
                  <a:pt x="26775" y="37916"/>
                </a:lnTo>
                <a:lnTo>
                  <a:pt x="27621" y="37685"/>
                </a:lnTo>
                <a:lnTo>
                  <a:pt x="28082" y="37551"/>
                </a:lnTo>
                <a:lnTo>
                  <a:pt x="28562" y="37397"/>
                </a:lnTo>
                <a:lnTo>
                  <a:pt x="29042" y="37224"/>
                </a:lnTo>
                <a:lnTo>
                  <a:pt x="29522" y="37032"/>
                </a:lnTo>
                <a:lnTo>
                  <a:pt x="29983" y="36821"/>
                </a:lnTo>
                <a:lnTo>
                  <a:pt x="30406" y="36590"/>
                </a:lnTo>
                <a:lnTo>
                  <a:pt x="30809" y="36341"/>
                </a:lnTo>
                <a:lnTo>
                  <a:pt x="31001" y="36206"/>
                </a:lnTo>
                <a:lnTo>
                  <a:pt x="31174" y="36072"/>
                </a:lnTo>
                <a:lnTo>
                  <a:pt x="31328" y="35918"/>
                </a:lnTo>
                <a:lnTo>
                  <a:pt x="31462" y="35764"/>
                </a:lnTo>
                <a:lnTo>
                  <a:pt x="31577" y="35611"/>
                </a:lnTo>
                <a:lnTo>
                  <a:pt x="31692" y="35457"/>
                </a:lnTo>
                <a:lnTo>
                  <a:pt x="31788" y="35284"/>
                </a:lnTo>
                <a:lnTo>
                  <a:pt x="31846" y="35111"/>
                </a:lnTo>
                <a:lnTo>
                  <a:pt x="31885" y="34919"/>
                </a:lnTo>
                <a:lnTo>
                  <a:pt x="31923" y="34727"/>
                </a:lnTo>
                <a:lnTo>
                  <a:pt x="31923" y="34535"/>
                </a:lnTo>
                <a:lnTo>
                  <a:pt x="31885" y="34343"/>
                </a:lnTo>
                <a:lnTo>
                  <a:pt x="31827" y="34189"/>
                </a:lnTo>
                <a:lnTo>
                  <a:pt x="31750" y="34055"/>
                </a:lnTo>
                <a:lnTo>
                  <a:pt x="31654" y="33920"/>
                </a:lnTo>
                <a:lnTo>
                  <a:pt x="31520" y="33805"/>
                </a:lnTo>
                <a:lnTo>
                  <a:pt x="31385" y="33728"/>
                </a:lnTo>
                <a:lnTo>
                  <a:pt x="31212" y="33652"/>
                </a:lnTo>
                <a:lnTo>
                  <a:pt x="31251" y="33575"/>
                </a:lnTo>
                <a:lnTo>
                  <a:pt x="31251" y="33498"/>
                </a:lnTo>
                <a:lnTo>
                  <a:pt x="31251" y="33440"/>
                </a:lnTo>
                <a:lnTo>
                  <a:pt x="31231" y="33402"/>
                </a:lnTo>
                <a:lnTo>
                  <a:pt x="31212" y="33344"/>
                </a:lnTo>
                <a:lnTo>
                  <a:pt x="31174" y="33306"/>
                </a:lnTo>
                <a:lnTo>
                  <a:pt x="31116" y="33287"/>
                </a:lnTo>
                <a:lnTo>
                  <a:pt x="31078" y="33267"/>
                </a:lnTo>
                <a:lnTo>
                  <a:pt x="31020" y="33248"/>
                </a:lnTo>
                <a:lnTo>
                  <a:pt x="30694" y="33229"/>
                </a:lnTo>
                <a:lnTo>
                  <a:pt x="30290" y="33248"/>
                </a:lnTo>
                <a:lnTo>
                  <a:pt x="29810" y="33287"/>
                </a:lnTo>
                <a:lnTo>
                  <a:pt x="29253" y="33363"/>
                </a:lnTo>
                <a:lnTo>
                  <a:pt x="28639" y="33459"/>
                </a:lnTo>
                <a:lnTo>
                  <a:pt x="27985" y="33575"/>
                </a:lnTo>
                <a:lnTo>
                  <a:pt x="27313" y="33728"/>
                </a:lnTo>
                <a:lnTo>
                  <a:pt x="26622" y="33882"/>
                </a:lnTo>
                <a:lnTo>
                  <a:pt x="25911" y="34074"/>
                </a:lnTo>
                <a:lnTo>
                  <a:pt x="25220" y="34285"/>
                </a:lnTo>
                <a:lnTo>
                  <a:pt x="24547" y="34516"/>
                </a:lnTo>
                <a:lnTo>
                  <a:pt x="23894" y="34766"/>
                </a:lnTo>
                <a:lnTo>
                  <a:pt x="23299" y="35054"/>
                </a:lnTo>
                <a:lnTo>
                  <a:pt x="23011" y="35188"/>
                </a:lnTo>
                <a:lnTo>
                  <a:pt x="22742" y="35342"/>
                </a:lnTo>
                <a:lnTo>
                  <a:pt x="22492" y="35495"/>
                </a:lnTo>
                <a:lnTo>
                  <a:pt x="22262" y="35649"/>
                </a:lnTo>
                <a:lnTo>
                  <a:pt x="22050" y="35803"/>
                </a:lnTo>
                <a:lnTo>
                  <a:pt x="21878" y="35976"/>
                </a:lnTo>
                <a:lnTo>
                  <a:pt x="21417" y="36110"/>
                </a:lnTo>
                <a:lnTo>
                  <a:pt x="20994" y="36264"/>
                </a:lnTo>
                <a:lnTo>
                  <a:pt x="20572" y="36456"/>
                </a:lnTo>
                <a:lnTo>
                  <a:pt x="20168" y="36667"/>
                </a:lnTo>
                <a:lnTo>
                  <a:pt x="19803" y="36898"/>
                </a:lnTo>
                <a:lnTo>
                  <a:pt x="19458" y="37147"/>
                </a:lnTo>
                <a:lnTo>
                  <a:pt x="19150" y="37435"/>
                </a:lnTo>
                <a:lnTo>
                  <a:pt x="18862" y="37743"/>
                </a:lnTo>
                <a:lnTo>
                  <a:pt x="17998" y="37992"/>
                </a:lnTo>
                <a:lnTo>
                  <a:pt x="17153" y="38261"/>
                </a:lnTo>
                <a:lnTo>
                  <a:pt x="16327" y="38588"/>
                </a:lnTo>
                <a:lnTo>
                  <a:pt x="15501" y="38914"/>
                </a:lnTo>
                <a:lnTo>
                  <a:pt x="15098" y="39106"/>
                </a:lnTo>
                <a:lnTo>
                  <a:pt x="14713" y="39298"/>
                </a:lnTo>
                <a:lnTo>
                  <a:pt x="14329" y="39510"/>
                </a:lnTo>
                <a:lnTo>
                  <a:pt x="13945" y="39721"/>
                </a:lnTo>
                <a:lnTo>
                  <a:pt x="13599" y="39951"/>
                </a:lnTo>
                <a:lnTo>
                  <a:pt x="13234" y="40201"/>
                </a:lnTo>
                <a:lnTo>
                  <a:pt x="12908" y="40451"/>
                </a:lnTo>
                <a:lnTo>
                  <a:pt x="12581" y="40720"/>
                </a:lnTo>
                <a:lnTo>
                  <a:pt x="12581" y="40720"/>
                </a:lnTo>
                <a:lnTo>
                  <a:pt x="14156" y="39068"/>
                </a:lnTo>
                <a:lnTo>
                  <a:pt x="15751" y="37416"/>
                </a:lnTo>
                <a:lnTo>
                  <a:pt x="15808" y="37435"/>
                </a:lnTo>
                <a:lnTo>
                  <a:pt x="15904" y="37435"/>
                </a:lnTo>
                <a:lnTo>
                  <a:pt x="15943" y="37397"/>
                </a:lnTo>
                <a:lnTo>
                  <a:pt x="16135" y="37147"/>
                </a:lnTo>
                <a:lnTo>
                  <a:pt x="16327" y="36936"/>
                </a:lnTo>
                <a:lnTo>
                  <a:pt x="16519" y="36725"/>
                </a:lnTo>
                <a:lnTo>
                  <a:pt x="16730" y="36513"/>
                </a:lnTo>
                <a:lnTo>
                  <a:pt x="16961" y="36341"/>
                </a:lnTo>
                <a:lnTo>
                  <a:pt x="17191" y="36148"/>
                </a:lnTo>
                <a:lnTo>
                  <a:pt x="17690" y="35822"/>
                </a:lnTo>
                <a:lnTo>
                  <a:pt x="18190" y="35515"/>
                </a:lnTo>
                <a:lnTo>
                  <a:pt x="18708" y="35227"/>
                </a:lnTo>
                <a:lnTo>
                  <a:pt x="19246" y="34958"/>
                </a:lnTo>
                <a:lnTo>
                  <a:pt x="19765" y="34708"/>
                </a:lnTo>
                <a:lnTo>
                  <a:pt x="20706" y="34266"/>
                </a:lnTo>
                <a:lnTo>
                  <a:pt x="21666" y="33863"/>
                </a:lnTo>
                <a:lnTo>
                  <a:pt x="21858" y="33767"/>
                </a:lnTo>
                <a:lnTo>
                  <a:pt x="21820" y="33940"/>
                </a:lnTo>
                <a:lnTo>
                  <a:pt x="21801" y="34151"/>
                </a:lnTo>
                <a:lnTo>
                  <a:pt x="21820" y="34228"/>
                </a:lnTo>
                <a:lnTo>
                  <a:pt x="21858" y="34285"/>
                </a:lnTo>
                <a:lnTo>
                  <a:pt x="21935" y="34343"/>
                </a:lnTo>
                <a:lnTo>
                  <a:pt x="22185" y="34343"/>
                </a:lnTo>
                <a:lnTo>
                  <a:pt x="22339" y="34305"/>
                </a:lnTo>
                <a:lnTo>
                  <a:pt x="22511" y="34266"/>
                </a:lnTo>
                <a:lnTo>
                  <a:pt x="22684" y="34228"/>
                </a:lnTo>
                <a:lnTo>
                  <a:pt x="22838" y="34151"/>
                </a:lnTo>
                <a:lnTo>
                  <a:pt x="22992" y="34093"/>
                </a:lnTo>
                <a:lnTo>
                  <a:pt x="23145" y="33997"/>
                </a:lnTo>
                <a:lnTo>
                  <a:pt x="23280" y="33901"/>
                </a:lnTo>
                <a:lnTo>
                  <a:pt x="23395" y="33786"/>
                </a:lnTo>
                <a:lnTo>
                  <a:pt x="23491" y="33671"/>
                </a:lnTo>
                <a:lnTo>
                  <a:pt x="23587" y="33536"/>
                </a:lnTo>
                <a:lnTo>
                  <a:pt x="23645" y="33383"/>
                </a:lnTo>
                <a:lnTo>
                  <a:pt x="23702" y="33229"/>
                </a:lnTo>
                <a:lnTo>
                  <a:pt x="23721" y="33056"/>
                </a:lnTo>
                <a:lnTo>
                  <a:pt x="23741" y="32883"/>
                </a:lnTo>
                <a:lnTo>
                  <a:pt x="23702" y="32691"/>
                </a:lnTo>
                <a:lnTo>
                  <a:pt x="23683" y="32634"/>
                </a:lnTo>
                <a:lnTo>
                  <a:pt x="23625" y="32576"/>
                </a:lnTo>
                <a:lnTo>
                  <a:pt x="23568" y="32538"/>
                </a:lnTo>
                <a:lnTo>
                  <a:pt x="23280" y="32538"/>
                </a:lnTo>
                <a:lnTo>
                  <a:pt x="23049" y="32576"/>
                </a:lnTo>
                <a:lnTo>
                  <a:pt x="22838" y="32653"/>
                </a:lnTo>
                <a:lnTo>
                  <a:pt x="22607" y="32749"/>
                </a:lnTo>
                <a:lnTo>
                  <a:pt x="22415" y="32864"/>
                </a:lnTo>
                <a:lnTo>
                  <a:pt x="22243" y="33018"/>
                </a:lnTo>
                <a:lnTo>
                  <a:pt x="22089" y="33191"/>
                </a:lnTo>
                <a:lnTo>
                  <a:pt x="22031" y="33287"/>
                </a:lnTo>
                <a:lnTo>
                  <a:pt x="21993" y="33383"/>
                </a:lnTo>
                <a:lnTo>
                  <a:pt x="20975" y="33786"/>
                </a:lnTo>
                <a:lnTo>
                  <a:pt x="19918" y="34209"/>
                </a:lnTo>
                <a:lnTo>
                  <a:pt x="19400" y="34439"/>
                </a:lnTo>
                <a:lnTo>
                  <a:pt x="18901" y="34689"/>
                </a:lnTo>
                <a:lnTo>
                  <a:pt x="18401" y="34958"/>
                </a:lnTo>
                <a:lnTo>
                  <a:pt x="17921" y="35246"/>
                </a:lnTo>
                <a:lnTo>
                  <a:pt x="17921" y="35246"/>
                </a:lnTo>
                <a:lnTo>
                  <a:pt x="19285" y="33882"/>
                </a:lnTo>
                <a:lnTo>
                  <a:pt x="20668" y="32557"/>
                </a:lnTo>
                <a:lnTo>
                  <a:pt x="21301" y="32153"/>
                </a:lnTo>
                <a:lnTo>
                  <a:pt x="21935" y="31788"/>
                </a:lnTo>
                <a:lnTo>
                  <a:pt x="22588" y="31424"/>
                </a:lnTo>
                <a:lnTo>
                  <a:pt x="23261" y="31059"/>
                </a:lnTo>
                <a:lnTo>
                  <a:pt x="23914" y="30713"/>
                </a:lnTo>
                <a:lnTo>
                  <a:pt x="24605" y="30386"/>
                </a:lnTo>
                <a:lnTo>
                  <a:pt x="25277" y="30060"/>
                </a:lnTo>
                <a:lnTo>
                  <a:pt x="25969" y="29752"/>
                </a:lnTo>
                <a:lnTo>
                  <a:pt x="26007" y="29810"/>
                </a:lnTo>
                <a:lnTo>
                  <a:pt x="26065" y="29849"/>
                </a:lnTo>
                <a:lnTo>
                  <a:pt x="26142" y="29868"/>
                </a:lnTo>
                <a:lnTo>
                  <a:pt x="26218" y="29868"/>
                </a:lnTo>
                <a:lnTo>
                  <a:pt x="27332" y="29599"/>
                </a:lnTo>
                <a:lnTo>
                  <a:pt x="28446" y="29311"/>
                </a:lnTo>
                <a:lnTo>
                  <a:pt x="29541" y="29023"/>
                </a:lnTo>
                <a:lnTo>
                  <a:pt x="30636" y="28696"/>
                </a:lnTo>
                <a:lnTo>
                  <a:pt x="32538" y="28312"/>
                </a:lnTo>
                <a:lnTo>
                  <a:pt x="33075" y="28197"/>
                </a:lnTo>
                <a:lnTo>
                  <a:pt x="33632" y="28062"/>
                </a:lnTo>
                <a:lnTo>
                  <a:pt x="34170" y="27928"/>
                </a:lnTo>
                <a:lnTo>
                  <a:pt x="34708" y="27755"/>
                </a:lnTo>
                <a:lnTo>
                  <a:pt x="35784" y="27428"/>
                </a:lnTo>
                <a:lnTo>
                  <a:pt x="36859" y="27063"/>
                </a:lnTo>
                <a:lnTo>
                  <a:pt x="38972" y="26295"/>
                </a:lnTo>
                <a:lnTo>
                  <a:pt x="40028" y="25911"/>
                </a:lnTo>
                <a:lnTo>
                  <a:pt x="41104" y="25546"/>
                </a:lnTo>
                <a:lnTo>
                  <a:pt x="41181" y="25508"/>
                </a:lnTo>
                <a:lnTo>
                  <a:pt x="41238" y="25450"/>
                </a:lnTo>
                <a:lnTo>
                  <a:pt x="41258" y="25373"/>
                </a:lnTo>
                <a:lnTo>
                  <a:pt x="41258" y="25277"/>
                </a:lnTo>
                <a:lnTo>
                  <a:pt x="41219" y="25220"/>
                </a:lnTo>
                <a:lnTo>
                  <a:pt x="41181" y="25162"/>
                </a:lnTo>
                <a:lnTo>
                  <a:pt x="41104" y="25124"/>
                </a:lnTo>
                <a:lnTo>
                  <a:pt x="41008" y="25124"/>
                </a:lnTo>
                <a:lnTo>
                  <a:pt x="40259" y="25335"/>
                </a:lnTo>
                <a:lnTo>
                  <a:pt x="40259" y="25335"/>
                </a:lnTo>
                <a:lnTo>
                  <a:pt x="40643" y="25066"/>
                </a:lnTo>
                <a:lnTo>
                  <a:pt x="40989" y="24778"/>
                </a:lnTo>
                <a:lnTo>
                  <a:pt x="41142" y="24643"/>
                </a:lnTo>
                <a:lnTo>
                  <a:pt x="41277" y="24471"/>
                </a:lnTo>
                <a:lnTo>
                  <a:pt x="41411" y="24317"/>
                </a:lnTo>
                <a:lnTo>
                  <a:pt x="41526" y="24144"/>
                </a:lnTo>
                <a:lnTo>
                  <a:pt x="41603" y="24010"/>
                </a:lnTo>
                <a:lnTo>
                  <a:pt x="41661" y="23875"/>
                </a:lnTo>
                <a:lnTo>
                  <a:pt x="41680" y="23760"/>
                </a:lnTo>
                <a:lnTo>
                  <a:pt x="41680" y="23645"/>
                </a:lnTo>
                <a:lnTo>
                  <a:pt x="41661" y="23549"/>
                </a:lnTo>
                <a:lnTo>
                  <a:pt x="41603" y="23472"/>
                </a:lnTo>
                <a:lnTo>
                  <a:pt x="41526" y="23395"/>
                </a:lnTo>
                <a:lnTo>
                  <a:pt x="41430" y="23337"/>
                </a:lnTo>
                <a:lnTo>
                  <a:pt x="41315" y="23299"/>
                </a:lnTo>
                <a:lnTo>
                  <a:pt x="41200" y="23241"/>
                </a:lnTo>
                <a:lnTo>
                  <a:pt x="40893" y="23184"/>
                </a:lnTo>
                <a:lnTo>
                  <a:pt x="40566" y="23145"/>
                </a:lnTo>
                <a:lnTo>
                  <a:pt x="39798" y="23145"/>
                </a:lnTo>
                <a:lnTo>
                  <a:pt x="39414" y="23184"/>
                </a:lnTo>
                <a:lnTo>
                  <a:pt x="38703" y="23260"/>
                </a:lnTo>
                <a:lnTo>
                  <a:pt x="38146" y="23337"/>
                </a:lnTo>
                <a:lnTo>
                  <a:pt x="37877" y="23376"/>
                </a:lnTo>
                <a:lnTo>
                  <a:pt x="37186" y="23568"/>
                </a:lnTo>
                <a:lnTo>
                  <a:pt x="36494" y="23798"/>
                </a:lnTo>
                <a:lnTo>
                  <a:pt x="35784" y="24029"/>
                </a:lnTo>
                <a:lnTo>
                  <a:pt x="35073" y="24278"/>
                </a:lnTo>
                <a:lnTo>
                  <a:pt x="34343" y="24567"/>
                </a:lnTo>
                <a:lnTo>
                  <a:pt x="33632" y="24855"/>
                </a:lnTo>
                <a:lnTo>
                  <a:pt x="32922" y="25181"/>
                </a:lnTo>
                <a:lnTo>
                  <a:pt x="32230" y="25527"/>
                </a:lnTo>
                <a:lnTo>
                  <a:pt x="31539" y="25873"/>
                </a:lnTo>
                <a:lnTo>
                  <a:pt x="30847" y="26238"/>
                </a:lnTo>
                <a:lnTo>
                  <a:pt x="30175" y="26622"/>
                </a:lnTo>
                <a:lnTo>
                  <a:pt x="29522" y="27025"/>
                </a:lnTo>
                <a:lnTo>
                  <a:pt x="28888" y="27428"/>
                </a:lnTo>
                <a:lnTo>
                  <a:pt x="28274" y="27851"/>
                </a:lnTo>
                <a:lnTo>
                  <a:pt x="27678" y="28293"/>
                </a:lnTo>
                <a:lnTo>
                  <a:pt x="27102" y="28735"/>
                </a:lnTo>
                <a:lnTo>
                  <a:pt x="26430" y="29042"/>
                </a:lnTo>
                <a:lnTo>
                  <a:pt x="25738" y="29330"/>
                </a:lnTo>
                <a:lnTo>
                  <a:pt x="25085" y="29656"/>
                </a:lnTo>
                <a:lnTo>
                  <a:pt x="24432" y="29964"/>
                </a:lnTo>
                <a:lnTo>
                  <a:pt x="23779" y="30310"/>
                </a:lnTo>
                <a:lnTo>
                  <a:pt x="23145" y="30655"/>
                </a:lnTo>
                <a:lnTo>
                  <a:pt x="22531" y="31001"/>
                </a:lnTo>
                <a:lnTo>
                  <a:pt x="21935" y="31366"/>
                </a:lnTo>
                <a:lnTo>
                  <a:pt x="22588" y="30751"/>
                </a:lnTo>
                <a:lnTo>
                  <a:pt x="24471" y="29061"/>
                </a:lnTo>
                <a:lnTo>
                  <a:pt x="26353" y="27390"/>
                </a:lnTo>
                <a:lnTo>
                  <a:pt x="28235" y="25700"/>
                </a:lnTo>
                <a:lnTo>
                  <a:pt x="30098" y="23990"/>
                </a:lnTo>
                <a:lnTo>
                  <a:pt x="31270" y="23414"/>
                </a:lnTo>
                <a:lnTo>
                  <a:pt x="32422" y="22857"/>
                </a:lnTo>
                <a:lnTo>
                  <a:pt x="33594" y="22300"/>
                </a:lnTo>
                <a:lnTo>
                  <a:pt x="34766" y="21743"/>
                </a:lnTo>
                <a:lnTo>
                  <a:pt x="35476" y="21551"/>
                </a:lnTo>
                <a:lnTo>
                  <a:pt x="36187" y="21321"/>
                </a:lnTo>
                <a:lnTo>
                  <a:pt x="36052" y="21397"/>
                </a:lnTo>
                <a:lnTo>
                  <a:pt x="35918" y="21474"/>
                </a:lnTo>
                <a:lnTo>
                  <a:pt x="34785" y="21935"/>
                </a:lnTo>
                <a:lnTo>
                  <a:pt x="33632" y="22396"/>
                </a:lnTo>
                <a:lnTo>
                  <a:pt x="33594" y="22415"/>
                </a:lnTo>
                <a:lnTo>
                  <a:pt x="33556" y="22454"/>
                </a:lnTo>
                <a:lnTo>
                  <a:pt x="33517" y="22531"/>
                </a:lnTo>
                <a:lnTo>
                  <a:pt x="33498" y="22627"/>
                </a:lnTo>
                <a:lnTo>
                  <a:pt x="33517" y="22703"/>
                </a:lnTo>
                <a:lnTo>
                  <a:pt x="33556" y="22780"/>
                </a:lnTo>
                <a:lnTo>
                  <a:pt x="33632" y="22857"/>
                </a:lnTo>
                <a:lnTo>
                  <a:pt x="33709" y="22876"/>
                </a:lnTo>
                <a:lnTo>
                  <a:pt x="33805" y="22876"/>
                </a:lnTo>
                <a:lnTo>
                  <a:pt x="34439" y="22646"/>
                </a:lnTo>
                <a:lnTo>
                  <a:pt x="35054" y="22396"/>
                </a:lnTo>
                <a:lnTo>
                  <a:pt x="36168" y="21935"/>
                </a:lnTo>
                <a:lnTo>
                  <a:pt x="37243" y="21455"/>
                </a:lnTo>
                <a:lnTo>
                  <a:pt x="38338" y="20936"/>
                </a:lnTo>
                <a:lnTo>
                  <a:pt x="39395" y="20399"/>
                </a:lnTo>
                <a:lnTo>
                  <a:pt x="40086" y="20053"/>
                </a:lnTo>
                <a:lnTo>
                  <a:pt x="40816" y="19650"/>
                </a:lnTo>
                <a:lnTo>
                  <a:pt x="41565" y="19227"/>
                </a:lnTo>
                <a:lnTo>
                  <a:pt x="42314" y="18747"/>
                </a:lnTo>
                <a:lnTo>
                  <a:pt x="43505" y="18228"/>
                </a:lnTo>
                <a:lnTo>
                  <a:pt x="44081" y="17959"/>
                </a:lnTo>
                <a:lnTo>
                  <a:pt x="44657" y="17671"/>
                </a:lnTo>
                <a:lnTo>
                  <a:pt x="45214" y="17345"/>
                </a:lnTo>
                <a:lnTo>
                  <a:pt x="45752" y="17018"/>
                </a:lnTo>
                <a:lnTo>
                  <a:pt x="46271" y="16634"/>
                </a:lnTo>
                <a:lnTo>
                  <a:pt x="46789" y="16211"/>
                </a:lnTo>
                <a:lnTo>
                  <a:pt x="46828" y="16154"/>
                </a:lnTo>
                <a:lnTo>
                  <a:pt x="46847" y="16096"/>
                </a:lnTo>
                <a:lnTo>
                  <a:pt x="46847" y="16019"/>
                </a:lnTo>
                <a:lnTo>
                  <a:pt x="46808" y="15962"/>
                </a:lnTo>
                <a:lnTo>
                  <a:pt x="46751" y="15923"/>
                </a:lnTo>
                <a:lnTo>
                  <a:pt x="46693" y="15885"/>
                </a:lnTo>
                <a:lnTo>
                  <a:pt x="46616" y="15885"/>
                </a:lnTo>
                <a:lnTo>
                  <a:pt x="46559" y="15904"/>
                </a:lnTo>
                <a:lnTo>
                  <a:pt x="45790" y="16211"/>
                </a:lnTo>
                <a:lnTo>
                  <a:pt x="45061" y="16538"/>
                </a:lnTo>
                <a:lnTo>
                  <a:pt x="45349" y="16211"/>
                </a:lnTo>
                <a:lnTo>
                  <a:pt x="45637" y="15866"/>
                </a:lnTo>
                <a:lnTo>
                  <a:pt x="45887" y="15520"/>
                </a:lnTo>
                <a:lnTo>
                  <a:pt x="46117" y="15155"/>
                </a:lnTo>
                <a:lnTo>
                  <a:pt x="46309" y="14790"/>
                </a:lnTo>
                <a:lnTo>
                  <a:pt x="46482" y="14406"/>
                </a:lnTo>
                <a:lnTo>
                  <a:pt x="46616" y="14022"/>
                </a:lnTo>
                <a:lnTo>
                  <a:pt x="46712" y="13618"/>
                </a:lnTo>
                <a:lnTo>
                  <a:pt x="46732" y="13503"/>
                </a:lnTo>
                <a:lnTo>
                  <a:pt x="46674" y="13407"/>
                </a:lnTo>
                <a:lnTo>
                  <a:pt x="46655" y="13369"/>
                </a:lnTo>
                <a:lnTo>
                  <a:pt x="46597" y="13350"/>
                </a:lnTo>
                <a:lnTo>
                  <a:pt x="46559" y="13330"/>
                </a:lnTo>
                <a:lnTo>
                  <a:pt x="46501" y="13311"/>
                </a:lnTo>
                <a:lnTo>
                  <a:pt x="46136" y="13311"/>
                </a:lnTo>
                <a:lnTo>
                  <a:pt x="45810" y="13350"/>
                </a:lnTo>
                <a:lnTo>
                  <a:pt x="45483" y="13407"/>
                </a:lnTo>
                <a:lnTo>
                  <a:pt x="45157" y="13484"/>
                </a:lnTo>
                <a:lnTo>
                  <a:pt x="44830" y="13599"/>
                </a:lnTo>
                <a:lnTo>
                  <a:pt x="44523" y="13715"/>
                </a:lnTo>
                <a:lnTo>
                  <a:pt x="44235" y="13868"/>
                </a:lnTo>
                <a:lnTo>
                  <a:pt x="43947" y="14022"/>
                </a:lnTo>
                <a:lnTo>
                  <a:pt x="43658" y="14195"/>
                </a:lnTo>
                <a:lnTo>
                  <a:pt x="43370" y="14387"/>
                </a:lnTo>
                <a:lnTo>
                  <a:pt x="42813" y="14790"/>
                </a:lnTo>
                <a:lnTo>
                  <a:pt x="42276" y="15213"/>
                </a:lnTo>
                <a:lnTo>
                  <a:pt x="41738" y="15635"/>
                </a:lnTo>
                <a:lnTo>
                  <a:pt x="40950" y="16250"/>
                </a:lnTo>
                <a:lnTo>
                  <a:pt x="40144" y="16845"/>
                </a:lnTo>
                <a:lnTo>
                  <a:pt x="39337" y="17441"/>
                </a:lnTo>
                <a:lnTo>
                  <a:pt x="38511" y="18036"/>
                </a:lnTo>
                <a:lnTo>
                  <a:pt x="37723" y="18651"/>
                </a:lnTo>
                <a:lnTo>
                  <a:pt x="37339" y="18958"/>
                </a:lnTo>
                <a:lnTo>
                  <a:pt x="36955" y="19285"/>
                </a:lnTo>
                <a:lnTo>
                  <a:pt x="36590" y="19630"/>
                </a:lnTo>
                <a:lnTo>
                  <a:pt x="36245" y="19976"/>
                </a:lnTo>
                <a:lnTo>
                  <a:pt x="35899" y="20341"/>
                </a:lnTo>
                <a:lnTo>
                  <a:pt x="35572" y="20725"/>
                </a:lnTo>
                <a:lnTo>
                  <a:pt x="34996" y="21052"/>
                </a:lnTo>
                <a:lnTo>
                  <a:pt x="34439" y="21378"/>
                </a:lnTo>
                <a:lnTo>
                  <a:pt x="34381" y="21436"/>
                </a:lnTo>
                <a:lnTo>
                  <a:pt x="34343" y="21513"/>
                </a:lnTo>
                <a:lnTo>
                  <a:pt x="34324" y="21589"/>
                </a:lnTo>
                <a:lnTo>
                  <a:pt x="34343" y="21666"/>
                </a:lnTo>
                <a:lnTo>
                  <a:pt x="32557" y="22511"/>
                </a:lnTo>
                <a:lnTo>
                  <a:pt x="31673" y="22934"/>
                </a:lnTo>
                <a:lnTo>
                  <a:pt x="30790" y="23357"/>
                </a:lnTo>
                <a:lnTo>
                  <a:pt x="32000" y="22204"/>
                </a:lnTo>
                <a:lnTo>
                  <a:pt x="33191" y="21032"/>
                </a:lnTo>
                <a:lnTo>
                  <a:pt x="34362" y="19842"/>
                </a:lnTo>
                <a:lnTo>
                  <a:pt x="35515" y="18632"/>
                </a:lnTo>
                <a:lnTo>
                  <a:pt x="35534" y="18689"/>
                </a:lnTo>
                <a:lnTo>
                  <a:pt x="35572" y="18728"/>
                </a:lnTo>
                <a:lnTo>
                  <a:pt x="35630" y="18747"/>
                </a:lnTo>
                <a:lnTo>
                  <a:pt x="35668" y="18747"/>
                </a:lnTo>
                <a:lnTo>
                  <a:pt x="35688" y="18728"/>
                </a:lnTo>
                <a:lnTo>
                  <a:pt x="35976" y="18382"/>
                </a:lnTo>
                <a:lnTo>
                  <a:pt x="36264" y="18017"/>
                </a:lnTo>
                <a:lnTo>
                  <a:pt x="36533" y="17633"/>
                </a:lnTo>
                <a:lnTo>
                  <a:pt x="36782" y="17249"/>
                </a:lnTo>
                <a:lnTo>
                  <a:pt x="37704" y="16173"/>
                </a:lnTo>
                <a:lnTo>
                  <a:pt x="38607" y="15078"/>
                </a:lnTo>
                <a:lnTo>
                  <a:pt x="39471" y="13964"/>
                </a:lnTo>
                <a:lnTo>
                  <a:pt x="40316" y="12812"/>
                </a:lnTo>
                <a:lnTo>
                  <a:pt x="40336" y="12850"/>
                </a:lnTo>
                <a:lnTo>
                  <a:pt x="40374" y="12889"/>
                </a:lnTo>
                <a:lnTo>
                  <a:pt x="40489" y="12889"/>
                </a:lnTo>
                <a:lnTo>
                  <a:pt x="40528" y="12869"/>
                </a:lnTo>
                <a:lnTo>
                  <a:pt x="40547" y="12831"/>
                </a:lnTo>
                <a:lnTo>
                  <a:pt x="40566" y="12773"/>
                </a:lnTo>
                <a:lnTo>
                  <a:pt x="40605" y="12389"/>
                </a:lnTo>
                <a:lnTo>
                  <a:pt x="40777" y="12140"/>
                </a:lnTo>
                <a:lnTo>
                  <a:pt x="40893" y="12159"/>
                </a:lnTo>
                <a:lnTo>
                  <a:pt x="40931" y="12140"/>
                </a:lnTo>
                <a:lnTo>
                  <a:pt x="40989" y="12101"/>
                </a:lnTo>
                <a:lnTo>
                  <a:pt x="41565" y="11583"/>
                </a:lnTo>
                <a:lnTo>
                  <a:pt x="42141" y="11026"/>
                </a:lnTo>
                <a:lnTo>
                  <a:pt x="42717" y="10430"/>
                </a:lnTo>
                <a:lnTo>
                  <a:pt x="43274" y="9835"/>
                </a:lnTo>
                <a:lnTo>
                  <a:pt x="43812" y="9201"/>
                </a:lnTo>
                <a:lnTo>
                  <a:pt x="44331" y="8548"/>
                </a:lnTo>
                <a:lnTo>
                  <a:pt x="44830" y="7856"/>
                </a:lnTo>
                <a:lnTo>
                  <a:pt x="45272" y="7165"/>
                </a:lnTo>
                <a:lnTo>
                  <a:pt x="45694" y="6454"/>
                </a:lnTo>
                <a:lnTo>
                  <a:pt x="45906" y="6089"/>
                </a:lnTo>
                <a:lnTo>
                  <a:pt x="46079" y="5705"/>
                </a:lnTo>
                <a:lnTo>
                  <a:pt x="46251" y="5340"/>
                </a:lnTo>
                <a:lnTo>
                  <a:pt x="46424" y="4956"/>
                </a:lnTo>
                <a:lnTo>
                  <a:pt x="46578" y="4591"/>
                </a:lnTo>
                <a:lnTo>
                  <a:pt x="46712" y="4207"/>
                </a:lnTo>
                <a:lnTo>
                  <a:pt x="46828" y="3804"/>
                </a:lnTo>
                <a:lnTo>
                  <a:pt x="46943" y="3419"/>
                </a:lnTo>
                <a:lnTo>
                  <a:pt x="47039" y="3035"/>
                </a:lnTo>
                <a:lnTo>
                  <a:pt x="47116" y="2632"/>
                </a:lnTo>
                <a:lnTo>
                  <a:pt x="47173" y="2229"/>
                </a:lnTo>
                <a:lnTo>
                  <a:pt x="47231" y="1845"/>
                </a:lnTo>
                <a:lnTo>
                  <a:pt x="47250" y="1441"/>
                </a:lnTo>
                <a:lnTo>
                  <a:pt x="47269" y="1019"/>
                </a:lnTo>
                <a:lnTo>
                  <a:pt x="47269" y="980"/>
                </a:lnTo>
                <a:lnTo>
                  <a:pt x="47250" y="923"/>
                </a:lnTo>
                <a:lnTo>
                  <a:pt x="47212" y="884"/>
                </a:lnTo>
                <a:lnTo>
                  <a:pt x="47173" y="865"/>
                </a:lnTo>
                <a:lnTo>
                  <a:pt x="47135" y="846"/>
                </a:lnTo>
                <a:lnTo>
                  <a:pt x="47097" y="827"/>
                </a:lnTo>
                <a:lnTo>
                  <a:pt x="47039" y="846"/>
                </a:lnTo>
                <a:lnTo>
                  <a:pt x="46981" y="846"/>
                </a:lnTo>
                <a:lnTo>
                  <a:pt x="46789" y="961"/>
                </a:lnTo>
                <a:lnTo>
                  <a:pt x="46597" y="1076"/>
                </a:lnTo>
                <a:lnTo>
                  <a:pt x="46213" y="1326"/>
                </a:lnTo>
                <a:lnTo>
                  <a:pt x="46175" y="999"/>
                </a:lnTo>
                <a:lnTo>
                  <a:pt x="46117" y="692"/>
                </a:lnTo>
                <a:lnTo>
                  <a:pt x="46040" y="385"/>
                </a:lnTo>
                <a:lnTo>
                  <a:pt x="45944" y="77"/>
                </a:lnTo>
                <a:lnTo>
                  <a:pt x="45906" y="20"/>
                </a:lnTo>
                <a:lnTo>
                  <a:pt x="45848" y="1"/>
                </a:lnTo>
                <a:close/>
              </a:path>
            </a:pathLst>
          </a:custGeom>
          <a:solidFill>
            <a:srgbClr val="FFFFFF">
              <a:alpha val="21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 flipH="1">
            <a:off x="1470589" y="854125"/>
            <a:ext cx="6282223" cy="3463829"/>
            <a:chOff x="-329576" y="1667723"/>
            <a:chExt cx="5611132" cy="1708339"/>
          </a:xfrm>
        </p:grpSpPr>
        <p:sp>
          <p:nvSpPr>
            <p:cNvPr id="262" name="Google Shape;262;p15"/>
            <p:cNvSpPr/>
            <p:nvPr/>
          </p:nvSpPr>
          <p:spPr>
            <a:xfrm>
              <a:off x="-329564" y="1667723"/>
              <a:ext cx="5611119" cy="1694244"/>
            </a:xfrm>
            <a:custGeom>
              <a:avLst/>
              <a:gdLst/>
              <a:ahLst/>
              <a:cxnLst/>
              <a:rect l="l" t="t" r="r" b="b"/>
              <a:pathLst>
                <a:path w="41928" h="27867" extrusionOk="0">
                  <a:moveTo>
                    <a:pt x="0" y="1"/>
                  </a:moveTo>
                  <a:lnTo>
                    <a:pt x="0" y="27524"/>
                  </a:lnTo>
                  <a:lnTo>
                    <a:pt x="43" y="27503"/>
                  </a:lnTo>
                  <a:lnTo>
                    <a:pt x="128" y="27481"/>
                  </a:lnTo>
                  <a:lnTo>
                    <a:pt x="278" y="27460"/>
                  </a:lnTo>
                  <a:lnTo>
                    <a:pt x="514" y="27460"/>
                  </a:lnTo>
                  <a:lnTo>
                    <a:pt x="535" y="27481"/>
                  </a:lnTo>
                  <a:lnTo>
                    <a:pt x="535" y="27503"/>
                  </a:lnTo>
                  <a:lnTo>
                    <a:pt x="578" y="27524"/>
                  </a:lnTo>
                  <a:lnTo>
                    <a:pt x="642" y="27524"/>
                  </a:lnTo>
                  <a:lnTo>
                    <a:pt x="728" y="27546"/>
                  </a:lnTo>
                  <a:lnTo>
                    <a:pt x="792" y="27546"/>
                  </a:lnTo>
                  <a:lnTo>
                    <a:pt x="878" y="27567"/>
                  </a:lnTo>
                  <a:lnTo>
                    <a:pt x="1027" y="27610"/>
                  </a:lnTo>
                  <a:lnTo>
                    <a:pt x="1049" y="27631"/>
                  </a:lnTo>
                  <a:lnTo>
                    <a:pt x="1049" y="27653"/>
                  </a:lnTo>
                  <a:lnTo>
                    <a:pt x="1027" y="27674"/>
                  </a:lnTo>
                  <a:lnTo>
                    <a:pt x="1070" y="27696"/>
                  </a:lnTo>
                  <a:lnTo>
                    <a:pt x="1413" y="27696"/>
                  </a:lnTo>
                  <a:lnTo>
                    <a:pt x="1691" y="27717"/>
                  </a:lnTo>
                  <a:lnTo>
                    <a:pt x="1755" y="27738"/>
                  </a:lnTo>
                  <a:lnTo>
                    <a:pt x="1776" y="27760"/>
                  </a:lnTo>
                  <a:lnTo>
                    <a:pt x="1798" y="27781"/>
                  </a:lnTo>
                  <a:lnTo>
                    <a:pt x="1862" y="27803"/>
                  </a:lnTo>
                  <a:lnTo>
                    <a:pt x="1969" y="27803"/>
                  </a:lnTo>
                  <a:lnTo>
                    <a:pt x="2055" y="27781"/>
                  </a:lnTo>
                  <a:lnTo>
                    <a:pt x="2226" y="27781"/>
                  </a:lnTo>
                  <a:lnTo>
                    <a:pt x="2311" y="27803"/>
                  </a:lnTo>
                  <a:lnTo>
                    <a:pt x="2333" y="27824"/>
                  </a:lnTo>
                  <a:lnTo>
                    <a:pt x="2376" y="27845"/>
                  </a:lnTo>
                  <a:lnTo>
                    <a:pt x="2461" y="27867"/>
                  </a:lnTo>
                  <a:lnTo>
                    <a:pt x="2547" y="27845"/>
                  </a:lnTo>
                  <a:lnTo>
                    <a:pt x="2611" y="27845"/>
                  </a:lnTo>
                  <a:lnTo>
                    <a:pt x="2675" y="27824"/>
                  </a:lnTo>
                  <a:lnTo>
                    <a:pt x="3146" y="27824"/>
                  </a:lnTo>
                  <a:lnTo>
                    <a:pt x="3210" y="27803"/>
                  </a:lnTo>
                  <a:lnTo>
                    <a:pt x="3253" y="27781"/>
                  </a:lnTo>
                  <a:lnTo>
                    <a:pt x="3339" y="27781"/>
                  </a:lnTo>
                  <a:lnTo>
                    <a:pt x="3617" y="27760"/>
                  </a:lnTo>
                  <a:lnTo>
                    <a:pt x="3917" y="27781"/>
                  </a:lnTo>
                  <a:lnTo>
                    <a:pt x="4216" y="27760"/>
                  </a:lnTo>
                  <a:lnTo>
                    <a:pt x="4302" y="27760"/>
                  </a:lnTo>
                  <a:lnTo>
                    <a:pt x="4366" y="27781"/>
                  </a:lnTo>
                  <a:lnTo>
                    <a:pt x="4602" y="27781"/>
                  </a:lnTo>
                  <a:lnTo>
                    <a:pt x="4666" y="27760"/>
                  </a:lnTo>
                  <a:lnTo>
                    <a:pt x="4709" y="27760"/>
                  </a:lnTo>
                  <a:lnTo>
                    <a:pt x="4794" y="27738"/>
                  </a:lnTo>
                  <a:lnTo>
                    <a:pt x="4944" y="27760"/>
                  </a:lnTo>
                  <a:lnTo>
                    <a:pt x="5115" y="27781"/>
                  </a:lnTo>
                  <a:lnTo>
                    <a:pt x="5393" y="27760"/>
                  </a:lnTo>
                  <a:lnTo>
                    <a:pt x="5971" y="27760"/>
                  </a:lnTo>
                  <a:lnTo>
                    <a:pt x="6057" y="27738"/>
                  </a:lnTo>
                  <a:lnTo>
                    <a:pt x="6121" y="27738"/>
                  </a:lnTo>
                  <a:lnTo>
                    <a:pt x="6185" y="27717"/>
                  </a:lnTo>
                  <a:lnTo>
                    <a:pt x="6827" y="27717"/>
                  </a:lnTo>
                  <a:lnTo>
                    <a:pt x="6892" y="27696"/>
                  </a:lnTo>
                  <a:lnTo>
                    <a:pt x="6913" y="27674"/>
                  </a:lnTo>
                  <a:lnTo>
                    <a:pt x="6956" y="27653"/>
                  </a:lnTo>
                  <a:lnTo>
                    <a:pt x="7255" y="27653"/>
                  </a:lnTo>
                  <a:lnTo>
                    <a:pt x="7341" y="27631"/>
                  </a:lnTo>
                  <a:lnTo>
                    <a:pt x="7384" y="27610"/>
                  </a:lnTo>
                  <a:lnTo>
                    <a:pt x="7405" y="27588"/>
                  </a:lnTo>
                  <a:lnTo>
                    <a:pt x="7448" y="27567"/>
                  </a:lnTo>
                  <a:lnTo>
                    <a:pt x="7662" y="27524"/>
                  </a:lnTo>
                  <a:lnTo>
                    <a:pt x="7726" y="27481"/>
                  </a:lnTo>
                  <a:lnTo>
                    <a:pt x="7812" y="27460"/>
                  </a:lnTo>
                  <a:lnTo>
                    <a:pt x="8026" y="27417"/>
                  </a:lnTo>
                  <a:lnTo>
                    <a:pt x="8090" y="27396"/>
                  </a:lnTo>
                  <a:lnTo>
                    <a:pt x="8090" y="27374"/>
                  </a:lnTo>
                  <a:lnTo>
                    <a:pt x="8112" y="27353"/>
                  </a:lnTo>
                  <a:lnTo>
                    <a:pt x="8197" y="27332"/>
                  </a:lnTo>
                  <a:lnTo>
                    <a:pt x="8347" y="27332"/>
                  </a:lnTo>
                  <a:lnTo>
                    <a:pt x="8518" y="27353"/>
                  </a:lnTo>
                  <a:lnTo>
                    <a:pt x="9203" y="27353"/>
                  </a:lnTo>
                  <a:lnTo>
                    <a:pt x="9246" y="27332"/>
                  </a:lnTo>
                  <a:lnTo>
                    <a:pt x="9310" y="27332"/>
                  </a:lnTo>
                  <a:lnTo>
                    <a:pt x="9396" y="27310"/>
                  </a:lnTo>
                  <a:lnTo>
                    <a:pt x="9545" y="27332"/>
                  </a:lnTo>
                  <a:lnTo>
                    <a:pt x="9674" y="27353"/>
                  </a:lnTo>
                  <a:lnTo>
                    <a:pt x="9802" y="27374"/>
                  </a:lnTo>
                  <a:lnTo>
                    <a:pt x="9909" y="27396"/>
                  </a:lnTo>
                  <a:lnTo>
                    <a:pt x="10166" y="27417"/>
                  </a:lnTo>
                  <a:lnTo>
                    <a:pt x="10509" y="27417"/>
                  </a:lnTo>
                  <a:lnTo>
                    <a:pt x="10744" y="27460"/>
                  </a:lnTo>
                  <a:lnTo>
                    <a:pt x="11001" y="27503"/>
                  </a:lnTo>
                  <a:lnTo>
                    <a:pt x="11065" y="27503"/>
                  </a:lnTo>
                  <a:lnTo>
                    <a:pt x="11108" y="27524"/>
                  </a:lnTo>
                  <a:lnTo>
                    <a:pt x="11129" y="27546"/>
                  </a:lnTo>
                  <a:lnTo>
                    <a:pt x="11343" y="27546"/>
                  </a:lnTo>
                  <a:lnTo>
                    <a:pt x="11493" y="27524"/>
                  </a:lnTo>
                  <a:lnTo>
                    <a:pt x="11771" y="27481"/>
                  </a:lnTo>
                  <a:lnTo>
                    <a:pt x="12050" y="27481"/>
                  </a:lnTo>
                  <a:lnTo>
                    <a:pt x="12349" y="27460"/>
                  </a:lnTo>
                  <a:lnTo>
                    <a:pt x="12756" y="27460"/>
                  </a:lnTo>
                  <a:lnTo>
                    <a:pt x="12799" y="27439"/>
                  </a:lnTo>
                  <a:lnTo>
                    <a:pt x="12820" y="27417"/>
                  </a:lnTo>
                  <a:lnTo>
                    <a:pt x="12884" y="27396"/>
                  </a:lnTo>
                  <a:lnTo>
                    <a:pt x="13205" y="27374"/>
                  </a:lnTo>
                  <a:lnTo>
                    <a:pt x="13548" y="27374"/>
                  </a:lnTo>
                  <a:lnTo>
                    <a:pt x="13612" y="27353"/>
                  </a:lnTo>
                  <a:lnTo>
                    <a:pt x="13655" y="27332"/>
                  </a:lnTo>
                  <a:lnTo>
                    <a:pt x="13676" y="27310"/>
                  </a:lnTo>
                  <a:lnTo>
                    <a:pt x="13762" y="27310"/>
                  </a:lnTo>
                  <a:lnTo>
                    <a:pt x="14083" y="27289"/>
                  </a:lnTo>
                  <a:lnTo>
                    <a:pt x="14382" y="27267"/>
                  </a:lnTo>
                  <a:lnTo>
                    <a:pt x="14682" y="27267"/>
                  </a:lnTo>
                  <a:lnTo>
                    <a:pt x="14832" y="27289"/>
                  </a:lnTo>
                  <a:lnTo>
                    <a:pt x="15089" y="27289"/>
                  </a:lnTo>
                  <a:lnTo>
                    <a:pt x="15131" y="27267"/>
                  </a:lnTo>
                  <a:lnTo>
                    <a:pt x="15196" y="27246"/>
                  </a:lnTo>
                  <a:lnTo>
                    <a:pt x="15431" y="27246"/>
                  </a:lnTo>
                  <a:lnTo>
                    <a:pt x="15581" y="27267"/>
                  </a:lnTo>
                  <a:lnTo>
                    <a:pt x="15666" y="27267"/>
                  </a:lnTo>
                  <a:lnTo>
                    <a:pt x="15731" y="27246"/>
                  </a:lnTo>
                  <a:lnTo>
                    <a:pt x="15774" y="27225"/>
                  </a:lnTo>
                  <a:lnTo>
                    <a:pt x="15966" y="27225"/>
                  </a:lnTo>
                  <a:lnTo>
                    <a:pt x="16009" y="27246"/>
                  </a:lnTo>
                  <a:lnTo>
                    <a:pt x="16073" y="27267"/>
                  </a:lnTo>
                  <a:lnTo>
                    <a:pt x="16309" y="27267"/>
                  </a:lnTo>
                  <a:lnTo>
                    <a:pt x="16458" y="27246"/>
                  </a:lnTo>
                  <a:lnTo>
                    <a:pt x="16758" y="27267"/>
                  </a:lnTo>
                  <a:lnTo>
                    <a:pt x="17357" y="27267"/>
                  </a:lnTo>
                  <a:lnTo>
                    <a:pt x="17636" y="27246"/>
                  </a:lnTo>
                  <a:lnTo>
                    <a:pt x="17785" y="27246"/>
                  </a:lnTo>
                  <a:lnTo>
                    <a:pt x="17935" y="27225"/>
                  </a:lnTo>
                  <a:lnTo>
                    <a:pt x="18085" y="27225"/>
                  </a:lnTo>
                  <a:lnTo>
                    <a:pt x="18235" y="27246"/>
                  </a:lnTo>
                  <a:lnTo>
                    <a:pt x="18513" y="27246"/>
                  </a:lnTo>
                  <a:lnTo>
                    <a:pt x="18620" y="27225"/>
                  </a:lnTo>
                  <a:lnTo>
                    <a:pt x="18684" y="27225"/>
                  </a:lnTo>
                  <a:lnTo>
                    <a:pt x="18748" y="27203"/>
                  </a:lnTo>
                  <a:lnTo>
                    <a:pt x="18834" y="27203"/>
                  </a:lnTo>
                  <a:lnTo>
                    <a:pt x="18984" y="27225"/>
                  </a:lnTo>
                  <a:lnTo>
                    <a:pt x="19412" y="27225"/>
                  </a:lnTo>
                  <a:lnTo>
                    <a:pt x="19562" y="27246"/>
                  </a:lnTo>
                  <a:lnTo>
                    <a:pt x="19690" y="27267"/>
                  </a:lnTo>
                  <a:lnTo>
                    <a:pt x="20161" y="27267"/>
                  </a:lnTo>
                  <a:lnTo>
                    <a:pt x="20311" y="27289"/>
                  </a:lnTo>
                  <a:lnTo>
                    <a:pt x="20503" y="27332"/>
                  </a:lnTo>
                  <a:lnTo>
                    <a:pt x="20760" y="27374"/>
                  </a:lnTo>
                  <a:lnTo>
                    <a:pt x="20803" y="27374"/>
                  </a:lnTo>
                  <a:lnTo>
                    <a:pt x="20803" y="27417"/>
                  </a:lnTo>
                  <a:lnTo>
                    <a:pt x="20803" y="27439"/>
                  </a:lnTo>
                  <a:lnTo>
                    <a:pt x="20846" y="27439"/>
                  </a:lnTo>
                  <a:lnTo>
                    <a:pt x="20931" y="27460"/>
                  </a:lnTo>
                  <a:lnTo>
                    <a:pt x="21017" y="27460"/>
                  </a:lnTo>
                  <a:lnTo>
                    <a:pt x="21124" y="27439"/>
                  </a:lnTo>
                  <a:lnTo>
                    <a:pt x="21210" y="27460"/>
                  </a:lnTo>
                  <a:lnTo>
                    <a:pt x="21252" y="27460"/>
                  </a:lnTo>
                  <a:lnTo>
                    <a:pt x="21252" y="27481"/>
                  </a:lnTo>
                  <a:lnTo>
                    <a:pt x="21252" y="27503"/>
                  </a:lnTo>
                  <a:lnTo>
                    <a:pt x="21295" y="27524"/>
                  </a:lnTo>
                  <a:lnTo>
                    <a:pt x="21424" y="27546"/>
                  </a:lnTo>
                  <a:lnTo>
                    <a:pt x="21595" y="27567"/>
                  </a:lnTo>
                  <a:lnTo>
                    <a:pt x="21659" y="27567"/>
                  </a:lnTo>
                  <a:lnTo>
                    <a:pt x="21681" y="27546"/>
                  </a:lnTo>
                  <a:lnTo>
                    <a:pt x="21702" y="27524"/>
                  </a:lnTo>
                  <a:lnTo>
                    <a:pt x="21745" y="27503"/>
                  </a:lnTo>
                  <a:lnTo>
                    <a:pt x="21830" y="27481"/>
                  </a:lnTo>
                  <a:lnTo>
                    <a:pt x="22109" y="27481"/>
                  </a:lnTo>
                  <a:lnTo>
                    <a:pt x="22344" y="27439"/>
                  </a:lnTo>
                  <a:lnTo>
                    <a:pt x="22365" y="27417"/>
                  </a:lnTo>
                  <a:lnTo>
                    <a:pt x="22365" y="27396"/>
                  </a:lnTo>
                  <a:lnTo>
                    <a:pt x="22344" y="27353"/>
                  </a:lnTo>
                  <a:lnTo>
                    <a:pt x="22387" y="27353"/>
                  </a:lnTo>
                  <a:lnTo>
                    <a:pt x="22537" y="27332"/>
                  </a:lnTo>
                  <a:lnTo>
                    <a:pt x="22708" y="27310"/>
                  </a:lnTo>
                  <a:lnTo>
                    <a:pt x="22836" y="27289"/>
                  </a:lnTo>
                  <a:lnTo>
                    <a:pt x="22986" y="27289"/>
                  </a:lnTo>
                  <a:lnTo>
                    <a:pt x="23029" y="27267"/>
                  </a:lnTo>
                  <a:lnTo>
                    <a:pt x="23050" y="27225"/>
                  </a:lnTo>
                  <a:lnTo>
                    <a:pt x="23050" y="27203"/>
                  </a:lnTo>
                  <a:lnTo>
                    <a:pt x="23136" y="27182"/>
                  </a:lnTo>
                  <a:lnTo>
                    <a:pt x="23221" y="27203"/>
                  </a:lnTo>
                  <a:lnTo>
                    <a:pt x="23286" y="27203"/>
                  </a:lnTo>
                  <a:lnTo>
                    <a:pt x="23350" y="27225"/>
                  </a:lnTo>
                  <a:lnTo>
                    <a:pt x="23436" y="27246"/>
                  </a:lnTo>
                  <a:lnTo>
                    <a:pt x="23735" y="27289"/>
                  </a:lnTo>
                  <a:lnTo>
                    <a:pt x="24078" y="27289"/>
                  </a:lnTo>
                  <a:lnTo>
                    <a:pt x="24163" y="27310"/>
                  </a:lnTo>
                  <a:lnTo>
                    <a:pt x="24206" y="27332"/>
                  </a:lnTo>
                  <a:lnTo>
                    <a:pt x="24249" y="27332"/>
                  </a:lnTo>
                  <a:lnTo>
                    <a:pt x="24334" y="27353"/>
                  </a:lnTo>
                  <a:lnTo>
                    <a:pt x="24613" y="27374"/>
                  </a:lnTo>
                  <a:lnTo>
                    <a:pt x="24891" y="27417"/>
                  </a:lnTo>
                  <a:lnTo>
                    <a:pt x="25169" y="27439"/>
                  </a:lnTo>
                  <a:lnTo>
                    <a:pt x="25233" y="27460"/>
                  </a:lnTo>
                  <a:lnTo>
                    <a:pt x="25276" y="27481"/>
                  </a:lnTo>
                  <a:lnTo>
                    <a:pt x="25298" y="27481"/>
                  </a:lnTo>
                  <a:lnTo>
                    <a:pt x="25362" y="27503"/>
                  </a:lnTo>
                  <a:lnTo>
                    <a:pt x="25533" y="27524"/>
                  </a:lnTo>
                  <a:lnTo>
                    <a:pt x="25683" y="27524"/>
                  </a:lnTo>
                  <a:lnTo>
                    <a:pt x="25918" y="27567"/>
                  </a:lnTo>
                  <a:lnTo>
                    <a:pt x="25982" y="27588"/>
                  </a:lnTo>
                  <a:lnTo>
                    <a:pt x="26025" y="27610"/>
                  </a:lnTo>
                  <a:lnTo>
                    <a:pt x="26068" y="27653"/>
                  </a:lnTo>
                  <a:lnTo>
                    <a:pt x="26239" y="27653"/>
                  </a:lnTo>
                  <a:lnTo>
                    <a:pt x="26303" y="27631"/>
                  </a:lnTo>
                  <a:lnTo>
                    <a:pt x="26432" y="27588"/>
                  </a:lnTo>
                  <a:lnTo>
                    <a:pt x="26496" y="27567"/>
                  </a:lnTo>
                  <a:lnTo>
                    <a:pt x="26517" y="27567"/>
                  </a:lnTo>
                  <a:lnTo>
                    <a:pt x="26539" y="27546"/>
                  </a:lnTo>
                  <a:lnTo>
                    <a:pt x="26603" y="27524"/>
                  </a:lnTo>
                  <a:lnTo>
                    <a:pt x="26838" y="27481"/>
                  </a:lnTo>
                  <a:lnTo>
                    <a:pt x="26988" y="27460"/>
                  </a:lnTo>
                  <a:lnTo>
                    <a:pt x="27160" y="27460"/>
                  </a:lnTo>
                  <a:lnTo>
                    <a:pt x="27309" y="27439"/>
                  </a:lnTo>
                  <a:lnTo>
                    <a:pt x="27459" y="27417"/>
                  </a:lnTo>
                  <a:lnTo>
                    <a:pt x="27523" y="27396"/>
                  </a:lnTo>
                  <a:lnTo>
                    <a:pt x="27523" y="27374"/>
                  </a:lnTo>
                  <a:lnTo>
                    <a:pt x="27523" y="27353"/>
                  </a:lnTo>
                  <a:lnTo>
                    <a:pt x="27609" y="27332"/>
                  </a:lnTo>
                  <a:lnTo>
                    <a:pt x="27951" y="27332"/>
                  </a:lnTo>
                  <a:lnTo>
                    <a:pt x="28230" y="27353"/>
                  </a:lnTo>
                  <a:lnTo>
                    <a:pt x="28379" y="27374"/>
                  </a:lnTo>
                  <a:lnTo>
                    <a:pt x="28529" y="27396"/>
                  </a:lnTo>
                  <a:lnTo>
                    <a:pt x="29000" y="27396"/>
                  </a:lnTo>
                  <a:lnTo>
                    <a:pt x="29150" y="27374"/>
                  </a:lnTo>
                  <a:lnTo>
                    <a:pt x="29236" y="27396"/>
                  </a:lnTo>
                  <a:lnTo>
                    <a:pt x="29278" y="27417"/>
                  </a:lnTo>
                  <a:lnTo>
                    <a:pt x="29300" y="27439"/>
                  </a:lnTo>
                  <a:lnTo>
                    <a:pt x="29385" y="27460"/>
                  </a:lnTo>
                  <a:lnTo>
                    <a:pt x="29578" y="27460"/>
                  </a:lnTo>
                  <a:lnTo>
                    <a:pt x="29664" y="27439"/>
                  </a:lnTo>
                  <a:lnTo>
                    <a:pt x="29771" y="27439"/>
                  </a:lnTo>
                  <a:lnTo>
                    <a:pt x="29835" y="27460"/>
                  </a:lnTo>
                  <a:lnTo>
                    <a:pt x="29878" y="27481"/>
                  </a:lnTo>
                  <a:lnTo>
                    <a:pt x="29920" y="27503"/>
                  </a:lnTo>
                  <a:lnTo>
                    <a:pt x="30006" y="27503"/>
                  </a:lnTo>
                  <a:lnTo>
                    <a:pt x="30327" y="27524"/>
                  </a:lnTo>
                  <a:lnTo>
                    <a:pt x="30413" y="27546"/>
                  </a:lnTo>
                  <a:lnTo>
                    <a:pt x="30455" y="27567"/>
                  </a:lnTo>
                  <a:lnTo>
                    <a:pt x="30520" y="27588"/>
                  </a:lnTo>
                  <a:lnTo>
                    <a:pt x="30691" y="27588"/>
                  </a:lnTo>
                  <a:lnTo>
                    <a:pt x="30755" y="27567"/>
                  </a:lnTo>
                  <a:lnTo>
                    <a:pt x="30819" y="27546"/>
                  </a:lnTo>
                  <a:lnTo>
                    <a:pt x="30905" y="27524"/>
                  </a:lnTo>
                  <a:lnTo>
                    <a:pt x="31076" y="27546"/>
                  </a:lnTo>
                  <a:lnTo>
                    <a:pt x="31247" y="27546"/>
                  </a:lnTo>
                  <a:lnTo>
                    <a:pt x="31333" y="27524"/>
                  </a:lnTo>
                  <a:lnTo>
                    <a:pt x="31354" y="27503"/>
                  </a:lnTo>
                  <a:lnTo>
                    <a:pt x="31397" y="27481"/>
                  </a:lnTo>
                  <a:lnTo>
                    <a:pt x="31483" y="27460"/>
                  </a:lnTo>
                  <a:lnTo>
                    <a:pt x="31654" y="27481"/>
                  </a:lnTo>
                  <a:lnTo>
                    <a:pt x="31825" y="27481"/>
                  </a:lnTo>
                  <a:lnTo>
                    <a:pt x="31954" y="27439"/>
                  </a:lnTo>
                  <a:lnTo>
                    <a:pt x="32103" y="27417"/>
                  </a:lnTo>
                  <a:lnTo>
                    <a:pt x="32724" y="27417"/>
                  </a:lnTo>
                  <a:lnTo>
                    <a:pt x="33002" y="27439"/>
                  </a:lnTo>
                  <a:lnTo>
                    <a:pt x="33409" y="27439"/>
                  </a:lnTo>
                  <a:lnTo>
                    <a:pt x="33452" y="27460"/>
                  </a:lnTo>
                  <a:lnTo>
                    <a:pt x="33516" y="27481"/>
                  </a:lnTo>
                  <a:lnTo>
                    <a:pt x="33687" y="27481"/>
                  </a:lnTo>
                  <a:lnTo>
                    <a:pt x="33730" y="27460"/>
                  </a:lnTo>
                  <a:lnTo>
                    <a:pt x="33773" y="27439"/>
                  </a:lnTo>
                  <a:lnTo>
                    <a:pt x="33858" y="27417"/>
                  </a:lnTo>
                  <a:lnTo>
                    <a:pt x="34222" y="27417"/>
                  </a:lnTo>
                  <a:lnTo>
                    <a:pt x="34351" y="27396"/>
                  </a:lnTo>
                  <a:lnTo>
                    <a:pt x="34500" y="27374"/>
                  </a:lnTo>
                  <a:lnTo>
                    <a:pt x="34822" y="27353"/>
                  </a:lnTo>
                  <a:lnTo>
                    <a:pt x="34907" y="27332"/>
                  </a:lnTo>
                  <a:lnTo>
                    <a:pt x="34950" y="27310"/>
                  </a:lnTo>
                  <a:lnTo>
                    <a:pt x="35014" y="27289"/>
                  </a:lnTo>
                  <a:lnTo>
                    <a:pt x="35185" y="27289"/>
                  </a:lnTo>
                  <a:lnTo>
                    <a:pt x="35250" y="27310"/>
                  </a:lnTo>
                  <a:lnTo>
                    <a:pt x="35292" y="27332"/>
                  </a:lnTo>
                  <a:lnTo>
                    <a:pt x="35378" y="27353"/>
                  </a:lnTo>
                  <a:lnTo>
                    <a:pt x="35656" y="27396"/>
                  </a:lnTo>
                  <a:lnTo>
                    <a:pt x="35956" y="27417"/>
                  </a:lnTo>
                  <a:lnTo>
                    <a:pt x="36277" y="27439"/>
                  </a:lnTo>
                  <a:lnTo>
                    <a:pt x="36555" y="27460"/>
                  </a:lnTo>
                  <a:lnTo>
                    <a:pt x="36855" y="27503"/>
                  </a:lnTo>
                  <a:lnTo>
                    <a:pt x="37133" y="27546"/>
                  </a:lnTo>
                  <a:lnTo>
                    <a:pt x="37261" y="27567"/>
                  </a:lnTo>
                  <a:lnTo>
                    <a:pt x="37368" y="27588"/>
                  </a:lnTo>
                  <a:lnTo>
                    <a:pt x="37647" y="27631"/>
                  </a:lnTo>
                  <a:lnTo>
                    <a:pt x="37818" y="27653"/>
                  </a:lnTo>
                  <a:lnTo>
                    <a:pt x="38010" y="27631"/>
                  </a:lnTo>
                  <a:lnTo>
                    <a:pt x="38139" y="27631"/>
                  </a:lnTo>
                  <a:lnTo>
                    <a:pt x="38289" y="27610"/>
                  </a:lnTo>
                  <a:lnTo>
                    <a:pt x="38439" y="27631"/>
                  </a:lnTo>
                  <a:lnTo>
                    <a:pt x="38610" y="27631"/>
                  </a:lnTo>
                  <a:lnTo>
                    <a:pt x="38738" y="27610"/>
                  </a:lnTo>
                  <a:lnTo>
                    <a:pt x="38888" y="27610"/>
                  </a:lnTo>
                  <a:lnTo>
                    <a:pt x="39016" y="27588"/>
                  </a:lnTo>
                  <a:lnTo>
                    <a:pt x="39145" y="27567"/>
                  </a:lnTo>
                  <a:lnTo>
                    <a:pt x="39466" y="27567"/>
                  </a:lnTo>
                  <a:lnTo>
                    <a:pt x="39594" y="27546"/>
                  </a:lnTo>
                  <a:lnTo>
                    <a:pt x="39723" y="27524"/>
                  </a:lnTo>
                  <a:lnTo>
                    <a:pt x="40044" y="27481"/>
                  </a:lnTo>
                  <a:lnTo>
                    <a:pt x="40343" y="27460"/>
                  </a:lnTo>
                  <a:lnTo>
                    <a:pt x="40515" y="27439"/>
                  </a:lnTo>
                  <a:lnTo>
                    <a:pt x="40707" y="27439"/>
                  </a:lnTo>
                  <a:lnTo>
                    <a:pt x="40814" y="27417"/>
                  </a:lnTo>
                  <a:lnTo>
                    <a:pt x="40943" y="27417"/>
                  </a:lnTo>
                  <a:lnTo>
                    <a:pt x="41114" y="27396"/>
                  </a:lnTo>
                  <a:lnTo>
                    <a:pt x="41264" y="27396"/>
                  </a:lnTo>
                  <a:lnTo>
                    <a:pt x="41585" y="27417"/>
                  </a:lnTo>
                  <a:lnTo>
                    <a:pt x="41713" y="27439"/>
                  </a:lnTo>
                  <a:lnTo>
                    <a:pt x="41820" y="27481"/>
                  </a:lnTo>
                  <a:lnTo>
                    <a:pt x="41906" y="27481"/>
                  </a:lnTo>
                  <a:lnTo>
                    <a:pt x="41927" y="27503"/>
                  </a:lnTo>
                  <a:lnTo>
                    <a:pt x="41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-329576" y="3302207"/>
              <a:ext cx="5611119" cy="73856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5"/>
          <p:cNvSpPr/>
          <p:nvPr/>
        </p:nvSpPr>
        <p:spPr>
          <a:xfrm rot="10800000" flipH="1">
            <a:off x="3546019" y="856103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3542492" y="2012850"/>
            <a:ext cx="3400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ubTitle" idx="1"/>
          </p:nvPr>
        </p:nvSpPr>
        <p:spPr>
          <a:xfrm>
            <a:off x="3542504" y="2768550"/>
            <a:ext cx="3258300" cy="3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 idx="2" hasCustomPrompt="1"/>
          </p:nvPr>
        </p:nvSpPr>
        <p:spPr>
          <a:xfrm>
            <a:off x="2259331" y="2334000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7050175" y="624925"/>
            <a:ext cx="1318100" cy="2244875"/>
            <a:chOff x="-983500" y="258600"/>
            <a:chExt cx="1318100" cy="2244875"/>
          </a:xfrm>
        </p:grpSpPr>
        <p:sp>
          <p:nvSpPr>
            <p:cNvPr id="270" name="Google Shape;270;p16"/>
            <p:cNvSpPr/>
            <p:nvPr/>
          </p:nvSpPr>
          <p:spPr>
            <a:xfrm>
              <a:off x="-983500" y="258600"/>
              <a:ext cx="1318100" cy="2244875"/>
            </a:xfrm>
            <a:custGeom>
              <a:avLst/>
              <a:gdLst/>
              <a:ahLst/>
              <a:cxnLst/>
              <a:rect l="l" t="t" r="r" b="b"/>
              <a:pathLst>
                <a:path w="52724" h="89795" extrusionOk="0">
                  <a:moveTo>
                    <a:pt x="43966" y="558"/>
                  </a:moveTo>
                  <a:lnTo>
                    <a:pt x="44004" y="577"/>
                  </a:lnTo>
                  <a:lnTo>
                    <a:pt x="44042" y="596"/>
                  </a:lnTo>
                  <a:lnTo>
                    <a:pt x="44081" y="654"/>
                  </a:lnTo>
                  <a:lnTo>
                    <a:pt x="44158" y="808"/>
                  </a:lnTo>
                  <a:lnTo>
                    <a:pt x="44215" y="1076"/>
                  </a:lnTo>
                  <a:lnTo>
                    <a:pt x="44273" y="1422"/>
                  </a:lnTo>
                  <a:lnTo>
                    <a:pt x="44330" y="1826"/>
                  </a:lnTo>
                  <a:lnTo>
                    <a:pt x="44369" y="2229"/>
                  </a:lnTo>
                  <a:lnTo>
                    <a:pt x="44369" y="2613"/>
                  </a:lnTo>
                  <a:lnTo>
                    <a:pt x="44350" y="2997"/>
                  </a:lnTo>
                  <a:lnTo>
                    <a:pt x="44292" y="3381"/>
                  </a:lnTo>
                  <a:lnTo>
                    <a:pt x="44234" y="3765"/>
                  </a:lnTo>
                  <a:lnTo>
                    <a:pt x="44138" y="4130"/>
                  </a:lnTo>
                  <a:lnTo>
                    <a:pt x="44042" y="4476"/>
                  </a:lnTo>
                  <a:lnTo>
                    <a:pt x="43927" y="4841"/>
                  </a:lnTo>
                  <a:lnTo>
                    <a:pt x="43773" y="5187"/>
                  </a:lnTo>
                  <a:lnTo>
                    <a:pt x="43620" y="5533"/>
                  </a:lnTo>
                  <a:lnTo>
                    <a:pt x="43447" y="5878"/>
                  </a:lnTo>
                  <a:lnTo>
                    <a:pt x="43255" y="6205"/>
                  </a:lnTo>
                  <a:lnTo>
                    <a:pt x="43063" y="6551"/>
                  </a:lnTo>
                  <a:lnTo>
                    <a:pt x="42621" y="7204"/>
                  </a:lnTo>
                  <a:lnTo>
                    <a:pt x="42640" y="6992"/>
                  </a:lnTo>
                  <a:lnTo>
                    <a:pt x="42640" y="6762"/>
                  </a:lnTo>
                  <a:lnTo>
                    <a:pt x="42640" y="6551"/>
                  </a:lnTo>
                  <a:lnTo>
                    <a:pt x="42602" y="6320"/>
                  </a:lnTo>
                  <a:lnTo>
                    <a:pt x="42583" y="6282"/>
                  </a:lnTo>
                  <a:lnTo>
                    <a:pt x="42544" y="6243"/>
                  </a:lnTo>
                  <a:lnTo>
                    <a:pt x="42467" y="6224"/>
                  </a:lnTo>
                  <a:lnTo>
                    <a:pt x="42391" y="6243"/>
                  </a:lnTo>
                  <a:lnTo>
                    <a:pt x="42371" y="6262"/>
                  </a:lnTo>
                  <a:lnTo>
                    <a:pt x="42333" y="6301"/>
                  </a:lnTo>
                  <a:lnTo>
                    <a:pt x="42275" y="6454"/>
                  </a:lnTo>
                  <a:lnTo>
                    <a:pt x="42314" y="6147"/>
                  </a:lnTo>
                  <a:lnTo>
                    <a:pt x="42352" y="5859"/>
                  </a:lnTo>
                  <a:lnTo>
                    <a:pt x="42352" y="5571"/>
                  </a:lnTo>
                  <a:lnTo>
                    <a:pt x="42352" y="5264"/>
                  </a:lnTo>
                  <a:lnTo>
                    <a:pt x="42333" y="4976"/>
                  </a:lnTo>
                  <a:lnTo>
                    <a:pt x="42295" y="4668"/>
                  </a:lnTo>
                  <a:lnTo>
                    <a:pt x="42237" y="4380"/>
                  </a:lnTo>
                  <a:lnTo>
                    <a:pt x="42179" y="4092"/>
                  </a:lnTo>
                  <a:lnTo>
                    <a:pt x="42237" y="3650"/>
                  </a:lnTo>
                  <a:lnTo>
                    <a:pt x="42314" y="3208"/>
                  </a:lnTo>
                  <a:lnTo>
                    <a:pt x="42448" y="2767"/>
                  </a:lnTo>
                  <a:lnTo>
                    <a:pt x="42621" y="2344"/>
                  </a:lnTo>
                  <a:lnTo>
                    <a:pt x="42775" y="1998"/>
                  </a:lnTo>
                  <a:lnTo>
                    <a:pt x="42986" y="1672"/>
                  </a:lnTo>
                  <a:lnTo>
                    <a:pt x="43197" y="1365"/>
                  </a:lnTo>
                  <a:lnTo>
                    <a:pt x="43428" y="1076"/>
                  </a:lnTo>
                  <a:lnTo>
                    <a:pt x="43620" y="827"/>
                  </a:lnTo>
                  <a:lnTo>
                    <a:pt x="43773" y="654"/>
                  </a:lnTo>
                  <a:lnTo>
                    <a:pt x="43850" y="616"/>
                  </a:lnTo>
                  <a:lnTo>
                    <a:pt x="43908" y="577"/>
                  </a:lnTo>
                  <a:lnTo>
                    <a:pt x="43966" y="558"/>
                  </a:lnTo>
                  <a:close/>
                  <a:moveTo>
                    <a:pt x="48863" y="3612"/>
                  </a:moveTo>
                  <a:lnTo>
                    <a:pt x="49017" y="3650"/>
                  </a:lnTo>
                  <a:lnTo>
                    <a:pt x="49151" y="3689"/>
                  </a:lnTo>
                  <a:lnTo>
                    <a:pt x="49228" y="3765"/>
                  </a:lnTo>
                  <a:lnTo>
                    <a:pt x="49267" y="3842"/>
                  </a:lnTo>
                  <a:lnTo>
                    <a:pt x="49267" y="3919"/>
                  </a:lnTo>
                  <a:lnTo>
                    <a:pt x="49248" y="4015"/>
                  </a:lnTo>
                  <a:lnTo>
                    <a:pt x="49209" y="4130"/>
                  </a:lnTo>
                  <a:lnTo>
                    <a:pt x="49151" y="4226"/>
                  </a:lnTo>
                  <a:lnTo>
                    <a:pt x="48979" y="4438"/>
                  </a:lnTo>
                  <a:lnTo>
                    <a:pt x="48806" y="4649"/>
                  </a:lnTo>
                  <a:lnTo>
                    <a:pt x="48633" y="4822"/>
                  </a:lnTo>
                  <a:lnTo>
                    <a:pt x="48537" y="4956"/>
                  </a:lnTo>
                  <a:lnTo>
                    <a:pt x="48249" y="5321"/>
                  </a:lnTo>
                  <a:lnTo>
                    <a:pt x="47980" y="5648"/>
                  </a:lnTo>
                  <a:lnTo>
                    <a:pt x="47711" y="5955"/>
                  </a:lnTo>
                  <a:lnTo>
                    <a:pt x="47423" y="6243"/>
                  </a:lnTo>
                  <a:lnTo>
                    <a:pt x="47096" y="6493"/>
                  </a:lnTo>
                  <a:lnTo>
                    <a:pt x="46751" y="6704"/>
                  </a:lnTo>
                  <a:lnTo>
                    <a:pt x="46386" y="6915"/>
                  </a:lnTo>
                  <a:lnTo>
                    <a:pt x="45944" y="7127"/>
                  </a:lnTo>
                  <a:lnTo>
                    <a:pt x="45483" y="7300"/>
                  </a:lnTo>
                  <a:lnTo>
                    <a:pt x="44984" y="7453"/>
                  </a:lnTo>
                  <a:lnTo>
                    <a:pt x="44004" y="7684"/>
                  </a:lnTo>
                  <a:lnTo>
                    <a:pt x="43370" y="7857"/>
                  </a:lnTo>
                  <a:lnTo>
                    <a:pt x="43773" y="7607"/>
                  </a:lnTo>
                  <a:lnTo>
                    <a:pt x="44138" y="7338"/>
                  </a:lnTo>
                  <a:lnTo>
                    <a:pt x="44503" y="7050"/>
                  </a:lnTo>
                  <a:lnTo>
                    <a:pt x="44868" y="6743"/>
                  </a:lnTo>
                  <a:lnTo>
                    <a:pt x="45214" y="6435"/>
                  </a:lnTo>
                  <a:lnTo>
                    <a:pt x="45541" y="6109"/>
                  </a:lnTo>
                  <a:lnTo>
                    <a:pt x="45848" y="5763"/>
                  </a:lnTo>
                  <a:lnTo>
                    <a:pt x="46155" y="5398"/>
                  </a:lnTo>
                  <a:lnTo>
                    <a:pt x="46328" y="5148"/>
                  </a:lnTo>
                  <a:lnTo>
                    <a:pt x="46482" y="4899"/>
                  </a:lnTo>
                  <a:lnTo>
                    <a:pt x="46616" y="4649"/>
                  </a:lnTo>
                  <a:lnTo>
                    <a:pt x="46751" y="4380"/>
                  </a:lnTo>
                  <a:lnTo>
                    <a:pt x="47231" y="4073"/>
                  </a:lnTo>
                  <a:lnTo>
                    <a:pt x="47480" y="3938"/>
                  </a:lnTo>
                  <a:lnTo>
                    <a:pt x="47730" y="3823"/>
                  </a:lnTo>
                  <a:lnTo>
                    <a:pt x="47999" y="3727"/>
                  </a:lnTo>
                  <a:lnTo>
                    <a:pt x="48268" y="3650"/>
                  </a:lnTo>
                  <a:lnTo>
                    <a:pt x="48556" y="3612"/>
                  </a:lnTo>
                  <a:close/>
                  <a:moveTo>
                    <a:pt x="40720" y="1345"/>
                  </a:moveTo>
                  <a:lnTo>
                    <a:pt x="40931" y="1691"/>
                  </a:lnTo>
                  <a:lnTo>
                    <a:pt x="41123" y="2037"/>
                  </a:lnTo>
                  <a:lnTo>
                    <a:pt x="41296" y="2383"/>
                  </a:lnTo>
                  <a:lnTo>
                    <a:pt x="41449" y="2748"/>
                  </a:lnTo>
                  <a:lnTo>
                    <a:pt x="41603" y="3112"/>
                  </a:lnTo>
                  <a:lnTo>
                    <a:pt x="41718" y="3477"/>
                  </a:lnTo>
                  <a:lnTo>
                    <a:pt x="41834" y="3862"/>
                  </a:lnTo>
                  <a:lnTo>
                    <a:pt x="41930" y="4246"/>
                  </a:lnTo>
                  <a:lnTo>
                    <a:pt x="41987" y="4611"/>
                  </a:lnTo>
                  <a:lnTo>
                    <a:pt x="42006" y="4899"/>
                  </a:lnTo>
                  <a:lnTo>
                    <a:pt x="42026" y="5187"/>
                  </a:lnTo>
                  <a:lnTo>
                    <a:pt x="42026" y="5475"/>
                  </a:lnTo>
                  <a:lnTo>
                    <a:pt x="42006" y="5763"/>
                  </a:lnTo>
                  <a:lnTo>
                    <a:pt x="41968" y="6051"/>
                  </a:lnTo>
                  <a:lnTo>
                    <a:pt x="41891" y="6608"/>
                  </a:lnTo>
                  <a:lnTo>
                    <a:pt x="41776" y="7165"/>
                  </a:lnTo>
                  <a:lnTo>
                    <a:pt x="41699" y="7204"/>
                  </a:lnTo>
                  <a:lnTo>
                    <a:pt x="41680" y="7223"/>
                  </a:lnTo>
                  <a:lnTo>
                    <a:pt x="41661" y="7261"/>
                  </a:lnTo>
                  <a:lnTo>
                    <a:pt x="41584" y="7569"/>
                  </a:lnTo>
                  <a:lnTo>
                    <a:pt x="41488" y="7914"/>
                  </a:lnTo>
                  <a:lnTo>
                    <a:pt x="41181" y="7300"/>
                  </a:lnTo>
                  <a:lnTo>
                    <a:pt x="41238" y="7127"/>
                  </a:lnTo>
                  <a:lnTo>
                    <a:pt x="41334" y="6954"/>
                  </a:lnTo>
                  <a:lnTo>
                    <a:pt x="41334" y="6915"/>
                  </a:lnTo>
                  <a:lnTo>
                    <a:pt x="41334" y="6877"/>
                  </a:lnTo>
                  <a:lnTo>
                    <a:pt x="41315" y="6839"/>
                  </a:lnTo>
                  <a:lnTo>
                    <a:pt x="41277" y="6819"/>
                  </a:lnTo>
                  <a:lnTo>
                    <a:pt x="41181" y="6819"/>
                  </a:lnTo>
                  <a:lnTo>
                    <a:pt x="41161" y="6858"/>
                  </a:lnTo>
                  <a:lnTo>
                    <a:pt x="41065" y="7088"/>
                  </a:lnTo>
                  <a:lnTo>
                    <a:pt x="40662" y="6339"/>
                  </a:lnTo>
                  <a:lnTo>
                    <a:pt x="40470" y="5955"/>
                  </a:lnTo>
                  <a:lnTo>
                    <a:pt x="40316" y="5571"/>
                  </a:lnTo>
                  <a:lnTo>
                    <a:pt x="40259" y="5417"/>
                  </a:lnTo>
                  <a:lnTo>
                    <a:pt x="40201" y="5244"/>
                  </a:lnTo>
                  <a:lnTo>
                    <a:pt x="40163" y="4918"/>
                  </a:lnTo>
                  <a:lnTo>
                    <a:pt x="40143" y="4591"/>
                  </a:lnTo>
                  <a:lnTo>
                    <a:pt x="40143" y="4265"/>
                  </a:lnTo>
                  <a:lnTo>
                    <a:pt x="40182" y="3919"/>
                  </a:lnTo>
                  <a:lnTo>
                    <a:pt x="40239" y="3593"/>
                  </a:lnTo>
                  <a:lnTo>
                    <a:pt x="40393" y="2940"/>
                  </a:lnTo>
                  <a:lnTo>
                    <a:pt x="40624" y="2133"/>
                  </a:lnTo>
                  <a:lnTo>
                    <a:pt x="40681" y="1883"/>
                  </a:lnTo>
                  <a:lnTo>
                    <a:pt x="40720" y="1653"/>
                  </a:lnTo>
                  <a:lnTo>
                    <a:pt x="40739" y="1461"/>
                  </a:lnTo>
                  <a:lnTo>
                    <a:pt x="40739" y="1403"/>
                  </a:lnTo>
                  <a:lnTo>
                    <a:pt x="40720" y="1345"/>
                  </a:lnTo>
                  <a:close/>
                  <a:moveTo>
                    <a:pt x="49075" y="4764"/>
                  </a:moveTo>
                  <a:lnTo>
                    <a:pt x="49113" y="4783"/>
                  </a:lnTo>
                  <a:lnTo>
                    <a:pt x="49132" y="4822"/>
                  </a:lnTo>
                  <a:lnTo>
                    <a:pt x="49132" y="4880"/>
                  </a:lnTo>
                  <a:lnTo>
                    <a:pt x="49113" y="4956"/>
                  </a:lnTo>
                  <a:lnTo>
                    <a:pt x="49017" y="5148"/>
                  </a:lnTo>
                  <a:lnTo>
                    <a:pt x="48883" y="5379"/>
                  </a:lnTo>
                  <a:lnTo>
                    <a:pt x="48575" y="5801"/>
                  </a:lnTo>
                  <a:lnTo>
                    <a:pt x="48402" y="6051"/>
                  </a:lnTo>
                  <a:lnTo>
                    <a:pt x="48230" y="6224"/>
                  </a:lnTo>
                  <a:lnTo>
                    <a:pt x="48037" y="6378"/>
                  </a:lnTo>
                  <a:lnTo>
                    <a:pt x="47865" y="6531"/>
                  </a:lnTo>
                  <a:lnTo>
                    <a:pt x="47653" y="6666"/>
                  </a:lnTo>
                  <a:lnTo>
                    <a:pt x="47250" y="6935"/>
                  </a:lnTo>
                  <a:lnTo>
                    <a:pt x="46827" y="7184"/>
                  </a:lnTo>
                  <a:lnTo>
                    <a:pt x="46520" y="7338"/>
                  </a:lnTo>
                  <a:lnTo>
                    <a:pt x="46213" y="7472"/>
                  </a:lnTo>
                  <a:lnTo>
                    <a:pt x="45905" y="7607"/>
                  </a:lnTo>
                  <a:lnTo>
                    <a:pt x="45579" y="7703"/>
                  </a:lnTo>
                  <a:lnTo>
                    <a:pt x="45252" y="7799"/>
                  </a:lnTo>
                  <a:lnTo>
                    <a:pt x="44926" y="7876"/>
                  </a:lnTo>
                  <a:lnTo>
                    <a:pt x="44599" y="7933"/>
                  </a:lnTo>
                  <a:lnTo>
                    <a:pt x="44254" y="7972"/>
                  </a:lnTo>
                  <a:lnTo>
                    <a:pt x="44657" y="7895"/>
                  </a:lnTo>
                  <a:lnTo>
                    <a:pt x="45041" y="7780"/>
                  </a:lnTo>
                  <a:lnTo>
                    <a:pt x="45425" y="7665"/>
                  </a:lnTo>
                  <a:lnTo>
                    <a:pt x="45790" y="7530"/>
                  </a:lnTo>
                  <a:lnTo>
                    <a:pt x="46155" y="7376"/>
                  </a:lnTo>
                  <a:lnTo>
                    <a:pt x="46520" y="7223"/>
                  </a:lnTo>
                  <a:lnTo>
                    <a:pt x="46885" y="7050"/>
                  </a:lnTo>
                  <a:lnTo>
                    <a:pt x="47231" y="6858"/>
                  </a:lnTo>
                  <a:lnTo>
                    <a:pt x="47404" y="6743"/>
                  </a:lnTo>
                  <a:lnTo>
                    <a:pt x="47557" y="6627"/>
                  </a:lnTo>
                  <a:lnTo>
                    <a:pt x="47730" y="6493"/>
                  </a:lnTo>
                  <a:lnTo>
                    <a:pt x="47865" y="6358"/>
                  </a:lnTo>
                  <a:lnTo>
                    <a:pt x="48153" y="6070"/>
                  </a:lnTo>
                  <a:lnTo>
                    <a:pt x="48383" y="5744"/>
                  </a:lnTo>
                  <a:lnTo>
                    <a:pt x="48729" y="5244"/>
                  </a:lnTo>
                  <a:lnTo>
                    <a:pt x="49075" y="4764"/>
                  </a:lnTo>
                  <a:close/>
                  <a:moveTo>
                    <a:pt x="46981" y="1922"/>
                  </a:moveTo>
                  <a:lnTo>
                    <a:pt x="47077" y="1941"/>
                  </a:lnTo>
                  <a:lnTo>
                    <a:pt x="47116" y="1960"/>
                  </a:lnTo>
                  <a:lnTo>
                    <a:pt x="47135" y="1979"/>
                  </a:lnTo>
                  <a:lnTo>
                    <a:pt x="47135" y="1998"/>
                  </a:lnTo>
                  <a:lnTo>
                    <a:pt x="47154" y="2056"/>
                  </a:lnTo>
                  <a:lnTo>
                    <a:pt x="47116" y="2152"/>
                  </a:lnTo>
                  <a:lnTo>
                    <a:pt x="47039" y="2383"/>
                  </a:lnTo>
                  <a:lnTo>
                    <a:pt x="46962" y="2613"/>
                  </a:lnTo>
                  <a:lnTo>
                    <a:pt x="46847" y="3074"/>
                  </a:lnTo>
                  <a:lnTo>
                    <a:pt x="46731" y="3439"/>
                  </a:lnTo>
                  <a:lnTo>
                    <a:pt x="46616" y="3785"/>
                  </a:lnTo>
                  <a:lnTo>
                    <a:pt x="46462" y="4130"/>
                  </a:lnTo>
                  <a:lnTo>
                    <a:pt x="46309" y="4438"/>
                  </a:lnTo>
                  <a:lnTo>
                    <a:pt x="46117" y="4726"/>
                  </a:lnTo>
                  <a:lnTo>
                    <a:pt x="45944" y="5014"/>
                  </a:lnTo>
                  <a:lnTo>
                    <a:pt x="45733" y="5283"/>
                  </a:lnTo>
                  <a:lnTo>
                    <a:pt x="45521" y="5552"/>
                  </a:lnTo>
                  <a:lnTo>
                    <a:pt x="45291" y="5801"/>
                  </a:lnTo>
                  <a:lnTo>
                    <a:pt x="45060" y="6051"/>
                  </a:lnTo>
                  <a:lnTo>
                    <a:pt x="44561" y="6512"/>
                  </a:lnTo>
                  <a:lnTo>
                    <a:pt x="44042" y="6973"/>
                  </a:lnTo>
                  <a:lnTo>
                    <a:pt x="43485" y="7434"/>
                  </a:lnTo>
                  <a:lnTo>
                    <a:pt x="43524" y="7338"/>
                  </a:lnTo>
                  <a:lnTo>
                    <a:pt x="43524" y="7280"/>
                  </a:lnTo>
                  <a:lnTo>
                    <a:pt x="43524" y="7223"/>
                  </a:lnTo>
                  <a:lnTo>
                    <a:pt x="43485" y="7165"/>
                  </a:lnTo>
                  <a:lnTo>
                    <a:pt x="43428" y="7127"/>
                  </a:lnTo>
                  <a:lnTo>
                    <a:pt x="43370" y="7108"/>
                  </a:lnTo>
                  <a:lnTo>
                    <a:pt x="43313" y="7108"/>
                  </a:lnTo>
                  <a:lnTo>
                    <a:pt x="43255" y="7127"/>
                  </a:lnTo>
                  <a:lnTo>
                    <a:pt x="43216" y="7165"/>
                  </a:lnTo>
                  <a:lnTo>
                    <a:pt x="42794" y="7684"/>
                  </a:lnTo>
                  <a:lnTo>
                    <a:pt x="42371" y="8183"/>
                  </a:lnTo>
                  <a:lnTo>
                    <a:pt x="42506" y="7780"/>
                  </a:lnTo>
                  <a:lnTo>
                    <a:pt x="42602" y="7357"/>
                  </a:lnTo>
                  <a:lnTo>
                    <a:pt x="42640" y="7396"/>
                  </a:lnTo>
                  <a:lnTo>
                    <a:pt x="42679" y="7415"/>
                  </a:lnTo>
                  <a:lnTo>
                    <a:pt x="42717" y="7415"/>
                  </a:lnTo>
                  <a:lnTo>
                    <a:pt x="42775" y="7396"/>
                  </a:lnTo>
                  <a:lnTo>
                    <a:pt x="42948" y="7204"/>
                  </a:lnTo>
                  <a:lnTo>
                    <a:pt x="43120" y="7011"/>
                  </a:lnTo>
                  <a:lnTo>
                    <a:pt x="43428" y="6627"/>
                  </a:lnTo>
                  <a:lnTo>
                    <a:pt x="43697" y="6224"/>
                  </a:lnTo>
                  <a:lnTo>
                    <a:pt x="43946" y="5782"/>
                  </a:lnTo>
                  <a:lnTo>
                    <a:pt x="44138" y="5340"/>
                  </a:lnTo>
                  <a:lnTo>
                    <a:pt x="44311" y="4880"/>
                  </a:lnTo>
                  <a:lnTo>
                    <a:pt x="44427" y="4399"/>
                  </a:lnTo>
                  <a:lnTo>
                    <a:pt x="44542" y="3919"/>
                  </a:lnTo>
                  <a:lnTo>
                    <a:pt x="44753" y="3573"/>
                  </a:lnTo>
                  <a:lnTo>
                    <a:pt x="44984" y="3228"/>
                  </a:lnTo>
                  <a:lnTo>
                    <a:pt x="45233" y="2901"/>
                  </a:lnTo>
                  <a:lnTo>
                    <a:pt x="45502" y="2575"/>
                  </a:lnTo>
                  <a:lnTo>
                    <a:pt x="45809" y="2383"/>
                  </a:lnTo>
                  <a:lnTo>
                    <a:pt x="46098" y="2248"/>
                  </a:lnTo>
                  <a:lnTo>
                    <a:pt x="46424" y="2094"/>
                  </a:lnTo>
                  <a:lnTo>
                    <a:pt x="46731" y="1979"/>
                  </a:lnTo>
                  <a:lnTo>
                    <a:pt x="46885" y="1941"/>
                  </a:lnTo>
                  <a:lnTo>
                    <a:pt x="46981" y="1922"/>
                  </a:lnTo>
                  <a:close/>
                  <a:moveTo>
                    <a:pt x="48940" y="6589"/>
                  </a:moveTo>
                  <a:lnTo>
                    <a:pt x="49094" y="6608"/>
                  </a:lnTo>
                  <a:lnTo>
                    <a:pt x="49401" y="6685"/>
                  </a:lnTo>
                  <a:lnTo>
                    <a:pt x="49708" y="6800"/>
                  </a:lnTo>
                  <a:lnTo>
                    <a:pt x="50016" y="6935"/>
                  </a:lnTo>
                  <a:lnTo>
                    <a:pt x="50304" y="7088"/>
                  </a:lnTo>
                  <a:lnTo>
                    <a:pt x="50592" y="7242"/>
                  </a:lnTo>
                  <a:lnTo>
                    <a:pt x="50707" y="7319"/>
                  </a:lnTo>
                  <a:lnTo>
                    <a:pt x="50784" y="7376"/>
                  </a:lnTo>
                  <a:lnTo>
                    <a:pt x="50803" y="7434"/>
                  </a:lnTo>
                  <a:lnTo>
                    <a:pt x="50784" y="7472"/>
                  </a:lnTo>
                  <a:lnTo>
                    <a:pt x="50746" y="7511"/>
                  </a:lnTo>
                  <a:lnTo>
                    <a:pt x="50669" y="7549"/>
                  </a:lnTo>
                  <a:lnTo>
                    <a:pt x="50438" y="7665"/>
                  </a:lnTo>
                  <a:lnTo>
                    <a:pt x="49862" y="8029"/>
                  </a:lnTo>
                  <a:lnTo>
                    <a:pt x="49574" y="8202"/>
                  </a:lnTo>
                  <a:lnTo>
                    <a:pt x="49286" y="8356"/>
                  </a:lnTo>
                  <a:lnTo>
                    <a:pt x="48998" y="8490"/>
                  </a:lnTo>
                  <a:lnTo>
                    <a:pt x="48691" y="8606"/>
                  </a:lnTo>
                  <a:lnTo>
                    <a:pt x="48383" y="8702"/>
                  </a:lnTo>
                  <a:lnTo>
                    <a:pt x="48076" y="8759"/>
                  </a:lnTo>
                  <a:lnTo>
                    <a:pt x="47769" y="8817"/>
                  </a:lnTo>
                  <a:lnTo>
                    <a:pt x="47442" y="8836"/>
                  </a:lnTo>
                  <a:lnTo>
                    <a:pt x="47116" y="8855"/>
                  </a:lnTo>
                  <a:lnTo>
                    <a:pt x="46808" y="8855"/>
                  </a:lnTo>
                  <a:lnTo>
                    <a:pt x="46155" y="8817"/>
                  </a:lnTo>
                  <a:lnTo>
                    <a:pt x="45502" y="8740"/>
                  </a:lnTo>
                  <a:lnTo>
                    <a:pt x="44215" y="8586"/>
                  </a:lnTo>
                  <a:lnTo>
                    <a:pt x="44158" y="8586"/>
                  </a:lnTo>
                  <a:lnTo>
                    <a:pt x="44158" y="8510"/>
                  </a:lnTo>
                  <a:lnTo>
                    <a:pt x="44119" y="8452"/>
                  </a:lnTo>
                  <a:lnTo>
                    <a:pt x="44062" y="8414"/>
                  </a:lnTo>
                  <a:lnTo>
                    <a:pt x="44004" y="8375"/>
                  </a:lnTo>
                  <a:lnTo>
                    <a:pt x="44042" y="8298"/>
                  </a:lnTo>
                  <a:lnTo>
                    <a:pt x="44311" y="8298"/>
                  </a:lnTo>
                  <a:lnTo>
                    <a:pt x="44580" y="8279"/>
                  </a:lnTo>
                  <a:lnTo>
                    <a:pt x="44849" y="8241"/>
                  </a:lnTo>
                  <a:lnTo>
                    <a:pt x="45118" y="8183"/>
                  </a:lnTo>
                  <a:lnTo>
                    <a:pt x="45387" y="8126"/>
                  </a:lnTo>
                  <a:lnTo>
                    <a:pt x="45656" y="8049"/>
                  </a:lnTo>
                  <a:lnTo>
                    <a:pt x="45925" y="7953"/>
                  </a:lnTo>
                  <a:lnTo>
                    <a:pt x="46194" y="7857"/>
                  </a:lnTo>
                  <a:lnTo>
                    <a:pt x="46462" y="7741"/>
                  </a:lnTo>
                  <a:lnTo>
                    <a:pt x="46712" y="7626"/>
                  </a:lnTo>
                  <a:lnTo>
                    <a:pt x="46981" y="7492"/>
                  </a:lnTo>
                  <a:lnTo>
                    <a:pt x="47212" y="7338"/>
                  </a:lnTo>
                  <a:lnTo>
                    <a:pt x="47461" y="7184"/>
                  </a:lnTo>
                  <a:lnTo>
                    <a:pt x="47692" y="7031"/>
                  </a:lnTo>
                  <a:lnTo>
                    <a:pt x="47922" y="6858"/>
                  </a:lnTo>
                  <a:lnTo>
                    <a:pt x="48134" y="6666"/>
                  </a:lnTo>
                  <a:lnTo>
                    <a:pt x="48306" y="6627"/>
                  </a:lnTo>
                  <a:lnTo>
                    <a:pt x="48460" y="6608"/>
                  </a:lnTo>
                  <a:lnTo>
                    <a:pt x="48633" y="6589"/>
                  </a:lnTo>
                  <a:close/>
                  <a:moveTo>
                    <a:pt x="43620" y="8279"/>
                  </a:moveTo>
                  <a:lnTo>
                    <a:pt x="43543" y="8394"/>
                  </a:lnTo>
                  <a:lnTo>
                    <a:pt x="43447" y="8510"/>
                  </a:lnTo>
                  <a:lnTo>
                    <a:pt x="43236" y="8586"/>
                  </a:lnTo>
                  <a:lnTo>
                    <a:pt x="43044" y="8683"/>
                  </a:lnTo>
                  <a:lnTo>
                    <a:pt x="42852" y="8798"/>
                  </a:lnTo>
                  <a:lnTo>
                    <a:pt x="42659" y="8913"/>
                  </a:lnTo>
                  <a:lnTo>
                    <a:pt x="42871" y="8740"/>
                  </a:lnTo>
                  <a:lnTo>
                    <a:pt x="43082" y="8567"/>
                  </a:lnTo>
                  <a:lnTo>
                    <a:pt x="43313" y="8414"/>
                  </a:lnTo>
                  <a:lnTo>
                    <a:pt x="43543" y="8279"/>
                  </a:lnTo>
                  <a:close/>
                  <a:moveTo>
                    <a:pt x="41104" y="7684"/>
                  </a:moveTo>
                  <a:lnTo>
                    <a:pt x="41430" y="8222"/>
                  </a:lnTo>
                  <a:lnTo>
                    <a:pt x="41411" y="8471"/>
                  </a:lnTo>
                  <a:lnTo>
                    <a:pt x="41430" y="8721"/>
                  </a:lnTo>
                  <a:lnTo>
                    <a:pt x="41449" y="8836"/>
                  </a:lnTo>
                  <a:lnTo>
                    <a:pt x="41488" y="8932"/>
                  </a:lnTo>
                  <a:lnTo>
                    <a:pt x="41526" y="9047"/>
                  </a:lnTo>
                  <a:lnTo>
                    <a:pt x="41584" y="9143"/>
                  </a:lnTo>
                  <a:lnTo>
                    <a:pt x="41488" y="9047"/>
                  </a:lnTo>
                  <a:lnTo>
                    <a:pt x="41373" y="8913"/>
                  </a:lnTo>
                  <a:lnTo>
                    <a:pt x="41277" y="8740"/>
                  </a:lnTo>
                  <a:lnTo>
                    <a:pt x="41200" y="8567"/>
                  </a:lnTo>
                  <a:lnTo>
                    <a:pt x="41161" y="8394"/>
                  </a:lnTo>
                  <a:lnTo>
                    <a:pt x="41123" y="8222"/>
                  </a:lnTo>
                  <a:lnTo>
                    <a:pt x="41104" y="8049"/>
                  </a:lnTo>
                  <a:lnTo>
                    <a:pt x="41084" y="7857"/>
                  </a:lnTo>
                  <a:lnTo>
                    <a:pt x="41104" y="7684"/>
                  </a:lnTo>
                  <a:close/>
                  <a:moveTo>
                    <a:pt x="44523" y="8913"/>
                  </a:moveTo>
                  <a:lnTo>
                    <a:pt x="44907" y="8990"/>
                  </a:lnTo>
                  <a:lnTo>
                    <a:pt x="45310" y="9047"/>
                  </a:lnTo>
                  <a:lnTo>
                    <a:pt x="45713" y="9086"/>
                  </a:lnTo>
                  <a:lnTo>
                    <a:pt x="46136" y="9124"/>
                  </a:lnTo>
                  <a:lnTo>
                    <a:pt x="46539" y="9124"/>
                  </a:lnTo>
                  <a:lnTo>
                    <a:pt x="46943" y="9143"/>
                  </a:lnTo>
                  <a:lnTo>
                    <a:pt x="47346" y="9124"/>
                  </a:lnTo>
                  <a:lnTo>
                    <a:pt x="47749" y="9086"/>
                  </a:lnTo>
                  <a:lnTo>
                    <a:pt x="47769" y="9124"/>
                  </a:lnTo>
                  <a:lnTo>
                    <a:pt x="47807" y="9163"/>
                  </a:lnTo>
                  <a:lnTo>
                    <a:pt x="48114" y="9336"/>
                  </a:lnTo>
                  <a:lnTo>
                    <a:pt x="48402" y="9528"/>
                  </a:lnTo>
                  <a:lnTo>
                    <a:pt x="48691" y="9758"/>
                  </a:lnTo>
                  <a:lnTo>
                    <a:pt x="48959" y="9989"/>
                  </a:lnTo>
                  <a:lnTo>
                    <a:pt x="49113" y="10258"/>
                  </a:lnTo>
                  <a:lnTo>
                    <a:pt x="49228" y="10488"/>
                  </a:lnTo>
                  <a:lnTo>
                    <a:pt x="49344" y="10718"/>
                  </a:lnTo>
                  <a:lnTo>
                    <a:pt x="49420" y="10949"/>
                  </a:lnTo>
                  <a:lnTo>
                    <a:pt x="49459" y="11026"/>
                  </a:lnTo>
                  <a:lnTo>
                    <a:pt x="49459" y="11103"/>
                  </a:lnTo>
                  <a:lnTo>
                    <a:pt x="49440" y="11141"/>
                  </a:lnTo>
                  <a:lnTo>
                    <a:pt x="49420" y="11160"/>
                  </a:lnTo>
                  <a:lnTo>
                    <a:pt x="49363" y="11141"/>
                  </a:lnTo>
                  <a:lnTo>
                    <a:pt x="49267" y="11103"/>
                  </a:lnTo>
                  <a:lnTo>
                    <a:pt x="49055" y="10968"/>
                  </a:lnTo>
                  <a:lnTo>
                    <a:pt x="48825" y="10853"/>
                  </a:lnTo>
                  <a:lnTo>
                    <a:pt x="48383" y="10680"/>
                  </a:lnTo>
                  <a:lnTo>
                    <a:pt x="47845" y="10488"/>
                  </a:lnTo>
                  <a:lnTo>
                    <a:pt x="47308" y="10334"/>
                  </a:lnTo>
                  <a:lnTo>
                    <a:pt x="46808" y="10181"/>
                  </a:lnTo>
                  <a:lnTo>
                    <a:pt x="46309" y="10008"/>
                  </a:lnTo>
                  <a:lnTo>
                    <a:pt x="45829" y="9816"/>
                  </a:lnTo>
                  <a:lnTo>
                    <a:pt x="45598" y="9700"/>
                  </a:lnTo>
                  <a:lnTo>
                    <a:pt x="45368" y="9585"/>
                  </a:lnTo>
                  <a:lnTo>
                    <a:pt x="45156" y="9451"/>
                  </a:lnTo>
                  <a:lnTo>
                    <a:pt x="44926" y="9278"/>
                  </a:lnTo>
                  <a:lnTo>
                    <a:pt x="44715" y="9105"/>
                  </a:lnTo>
                  <a:lnTo>
                    <a:pt x="44523" y="8913"/>
                  </a:lnTo>
                  <a:close/>
                  <a:moveTo>
                    <a:pt x="31116" y="9585"/>
                  </a:moveTo>
                  <a:lnTo>
                    <a:pt x="31193" y="9604"/>
                  </a:lnTo>
                  <a:lnTo>
                    <a:pt x="31231" y="9624"/>
                  </a:lnTo>
                  <a:lnTo>
                    <a:pt x="31231" y="9662"/>
                  </a:lnTo>
                  <a:lnTo>
                    <a:pt x="31231" y="9758"/>
                  </a:lnTo>
                  <a:lnTo>
                    <a:pt x="31193" y="9912"/>
                  </a:lnTo>
                  <a:lnTo>
                    <a:pt x="31058" y="10161"/>
                  </a:lnTo>
                  <a:lnTo>
                    <a:pt x="30924" y="10411"/>
                  </a:lnTo>
                  <a:lnTo>
                    <a:pt x="30751" y="10642"/>
                  </a:lnTo>
                  <a:lnTo>
                    <a:pt x="30559" y="10853"/>
                  </a:lnTo>
                  <a:lnTo>
                    <a:pt x="30348" y="11045"/>
                  </a:lnTo>
                  <a:lnTo>
                    <a:pt x="30136" y="11237"/>
                  </a:lnTo>
                  <a:lnTo>
                    <a:pt x="29925" y="11410"/>
                  </a:lnTo>
                  <a:lnTo>
                    <a:pt x="29695" y="11583"/>
                  </a:lnTo>
                  <a:lnTo>
                    <a:pt x="29483" y="11717"/>
                  </a:lnTo>
                  <a:lnTo>
                    <a:pt x="29272" y="11852"/>
                  </a:lnTo>
                  <a:lnTo>
                    <a:pt x="28850" y="12063"/>
                  </a:lnTo>
                  <a:lnTo>
                    <a:pt x="28408" y="12255"/>
                  </a:lnTo>
                  <a:lnTo>
                    <a:pt x="27947" y="12409"/>
                  </a:lnTo>
                  <a:lnTo>
                    <a:pt x="27908" y="12389"/>
                  </a:lnTo>
                  <a:lnTo>
                    <a:pt x="27851" y="12370"/>
                  </a:lnTo>
                  <a:lnTo>
                    <a:pt x="27812" y="12370"/>
                  </a:lnTo>
                  <a:lnTo>
                    <a:pt x="27755" y="12389"/>
                  </a:lnTo>
                  <a:lnTo>
                    <a:pt x="27947" y="12063"/>
                  </a:lnTo>
                  <a:lnTo>
                    <a:pt x="28158" y="11871"/>
                  </a:lnTo>
                  <a:lnTo>
                    <a:pt x="28350" y="11679"/>
                  </a:lnTo>
                  <a:lnTo>
                    <a:pt x="28542" y="11487"/>
                  </a:lnTo>
                  <a:lnTo>
                    <a:pt x="28715" y="11275"/>
                  </a:lnTo>
                  <a:lnTo>
                    <a:pt x="28869" y="11045"/>
                  </a:lnTo>
                  <a:lnTo>
                    <a:pt x="29003" y="10815"/>
                  </a:lnTo>
                  <a:lnTo>
                    <a:pt x="29138" y="10584"/>
                  </a:lnTo>
                  <a:lnTo>
                    <a:pt x="29272" y="10334"/>
                  </a:lnTo>
                  <a:lnTo>
                    <a:pt x="29311" y="10373"/>
                  </a:lnTo>
                  <a:lnTo>
                    <a:pt x="29349" y="10373"/>
                  </a:lnTo>
                  <a:lnTo>
                    <a:pt x="29368" y="10354"/>
                  </a:lnTo>
                  <a:lnTo>
                    <a:pt x="29848" y="10085"/>
                  </a:lnTo>
                  <a:lnTo>
                    <a:pt x="30194" y="9893"/>
                  </a:lnTo>
                  <a:lnTo>
                    <a:pt x="30559" y="9720"/>
                  </a:lnTo>
                  <a:lnTo>
                    <a:pt x="30713" y="9662"/>
                  </a:lnTo>
                  <a:lnTo>
                    <a:pt x="30866" y="9604"/>
                  </a:lnTo>
                  <a:lnTo>
                    <a:pt x="31001" y="9585"/>
                  </a:lnTo>
                  <a:close/>
                  <a:moveTo>
                    <a:pt x="29426" y="7607"/>
                  </a:moveTo>
                  <a:lnTo>
                    <a:pt x="29483" y="7626"/>
                  </a:lnTo>
                  <a:lnTo>
                    <a:pt x="29522" y="7665"/>
                  </a:lnTo>
                  <a:lnTo>
                    <a:pt x="29560" y="7722"/>
                  </a:lnTo>
                  <a:lnTo>
                    <a:pt x="29599" y="7837"/>
                  </a:lnTo>
                  <a:lnTo>
                    <a:pt x="29618" y="8010"/>
                  </a:lnTo>
                  <a:lnTo>
                    <a:pt x="29618" y="8222"/>
                  </a:lnTo>
                  <a:lnTo>
                    <a:pt x="29579" y="8452"/>
                  </a:lnTo>
                  <a:lnTo>
                    <a:pt x="29483" y="8932"/>
                  </a:lnTo>
                  <a:lnTo>
                    <a:pt x="29368" y="9412"/>
                  </a:lnTo>
                  <a:lnTo>
                    <a:pt x="29234" y="9816"/>
                  </a:lnTo>
                  <a:lnTo>
                    <a:pt x="29138" y="10085"/>
                  </a:lnTo>
                  <a:lnTo>
                    <a:pt x="29042" y="10315"/>
                  </a:lnTo>
                  <a:lnTo>
                    <a:pt x="28907" y="10526"/>
                  </a:lnTo>
                  <a:lnTo>
                    <a:pt x="28773" y="10738"/>
                  </a:lnTo>
                  <a:lnTo>
                    <a:pt x="28638" y="10930"/>
                  </a:lnTo>
                  <a:lnTo>
                    <a:pt x="28485" y="11122"/>
                  </a:lnTo>
                  <a:lnTo>
                    <a:pt x="28312" y="11314"/>
                  </a:lnTo>
                  <a:lnTo>
                    <a:pt x="27966" y="11660"/>
                  </a:lnTo>
                  <a:lnTo>
                    <a:pt x="27908" y="11640"/>
                  </a:lnTo>
                  <a:lnTo>
                    <a:pt x="27870" y="11621"/>
                  </a:lnTo>
                  <a:lnTo>
                    <a:pt x="27812" y="11621"/>
                  </a:lnTo>
                  <a:lnTo>
                    <a:pt x="27755" y="11660"/>
                  </a:lnTo>
                  <a:lnTo>
                    <a:pt x="27524" y="11832"/>
                  </a:lnTo>
                  <a:lnTo>
                    <a:pt x="27313" y="12025"/>
                  </a:lnTo>
                  <a:lnTo>
                    <a:pt x="27121" y="12217"/>
                  </a:lnTo>
                  <a:lnTo>
                    <a:pt x="26929" y="12447"/>
                  </a:lnTo>
                  <a:lnTo>
                    <a:pt x="26948" y="12351"/>
                  </a:lnTo>
                  <a:lnTo>
                    <a:pt x="27063" y="12197"/>
                  </a:lnTo>
                  <a:lnTo>
                    <a:pt x="27159" y="12063"/>
                  </a:lnTo>
                  <a:lnTo>
                    <a:pt x="27236" y="11909"/>
                  </a:lnTo>
                  <a:lnTo>
                    <a:pt x="27313" y="11736"/>
                  </a:lnTo>
                  <a:lnTo>
                    <a:pt x="27351" y="11717"/>
                  </a:lnTo>
                  <a:lnTo>
                    <a:pt x="27351" y="11679"/>
                  </a:lnTo>
                  <a:lnTo>
                    <a:pt x="27351" y="11660"/>
                  </a:lnTo>
                  <a:lnTo>
                    <a:pt x="27428" y="11448"/>
                  </a:lnTo>
                  <a:lnTo>
                    <a:pt x="27486" y="11218"/>
                  </a:lnTo>
                  <a:lnTo>
                    <a:pt x="27543" y="10987"/>
                  </a:lnTo>
                  <a:lnTo>
                    <a:pt x="27563" y="10757"/>
                  </a:lnTo>
                  <a:lnTo>
                    <a:pt x="27582" y="10507"/>
                  </a:lnTo>
                  <a:lnTo>
                    <a:pt x="27601" y="10277"/>
                  </a:lnTo>
                  <a:lnTo>
                    <a:pt x="27582" y="9758"/>
                  </a:lnTo>
                  <a:lnTo>
                    <a:pt x="27697" y="9470"/>
                  </a:lnTo>
                  <a:lnTo>
                    <a:pt x="27832" y="9182"/>
                  </a:lnTo>
                  <a:lnTo>
                    <a:pt x="27985" y="8913"/>
                  </a:lnTo>
                  <a:lnTo>
                    <a:pt x="28158" y="8663"/>
                  </a:lnTo>
                  <a:lnTo>
                    <a:pt x="28350" y="8414"/>
                  </a:lnTo>
                  <a:lnTo>
                    <a:pt x="28561" y="8183"/>
                  </a:lnTo>
                  <a:lnTo>
                    <a:pt x="28773" y="7972"/>
                  </a:lnTo>
                  <a:lnTo>
                    <a:pt x="29022" y="7780"/>
                  </a:lnTo>
                  <a:lnTo>
                    <a:pt x="29215" y="7645"/>
                  </a:lnTo>
                  <a:lnTo>
                    <a:pt x="29291" y="7626"/>
                  </a:lnTo>
                  <a:lnTo>
                    <a:pt x="29368" y="7607"/>
                  </a:lnTo>
                  <a:close/>
                  <a:moveTo>
                    <a:pt x="26833" y="7108"/>
                  </a:moveTo>
                  <a:lnTo>
                    <a:pt x="26890" y="7146"/>
                  </a:lnTo>
                  <a:lnTo>
                    <a:pt x="26929" y="7223"/>
                  </a:lnTo>
                  <a:lnTo>
                    <a:pt x="26967" y="7338"/>
                  </a:lnTo>
                  <a:lnTo>
                    <a:pt x="27159" y="8663"/>
                  </a:lnTo>
                  <a:lnTo>
                    <a:pt x="27255" y="9316"/>
                  </a:lnTo>
                  <a:lnTo>
                    <a:pt x="27275" y="9643"/>
                  </a:lnTo>
                  <a:lnTo>
                    <a:pt x="27294" y="9969"/>
                  </a:lnTo>
                  <a:lnTo>
                    <a:pt x="27236" y="10277"/>
                  </a:lnTo>
                  <a:lnTo>
                    <a:pt x="27198" y="10565"/>
                  </a:lnTo>
                  <a:lnTo>
                    <a:pt x="27159" y="10872"/>
                  </a:lnTo>
                  <a:lnTo>
                    <a:pt x="27159" y="11179"/>
                  </a:lnTo>
                  <a:lnTo>
                    <a:pt x="27102" y="11372"/>
                  </a:lnTo>
                  <a:lnTo>
                    <a:pt x="27025" y="11583"/>
                  </a:lnTo>
                  <a:lnTo>
                    <a:pt x="26929" y="11775"/>
                  </a:lnTo>
                  <a:lnTo>
                    <a:pt x="26814" y="11967"/>
                  </a:lnTo>
                  <a:lnTo>
                    <a:pt x="26775" y="11948"/>
                  </a:lnTo>
                  <a:lnTo>
                    <a:pt x="26718" y="11948"/>
                  </a:lnTo>
                  <a:lnTo>
                    <a:pt x="26660" y="11967"/>
                  </a:lnTo>
                  <a:lnTo>
                    <a:pt x="26622" y="12005"/>
                  </a:lnTo>
                  <a:lnTo>
                    <a:pt x="26506" y="12140"/>
                  </a:lnTo>
                  <a:lnTo>
                    <a:pt x="26429" y="12274"/>
                  </a:lnTo>
                  <a:lnTo>
                    <a:pt x="26353" y="12428"/>
                  </a:lnTo>
                  <a:lnTo>
                    <a:pt x="26295" y="12582"/>
                  </a:lnTo>
                  <a:lnTo>
                    <a:pt x="26237" y="12639"/>
                  </a:lnTo>
                  <a:lnTo>
                    <a:pt x="26122" y="12409"/>
                  </a:lnTo>
                  <a:lnTo>
                    <a:pt x="26103" y="12121"/>
                  </a:lnTo>
                  <a:lnTo>
                    <a:pt x="26122" y="12082"/>
                  </a:lnTo>
                  <a:lnTo>
                    <a:pt x="26141" y="12063"/>
                  </a:lnTo>
                  <a:lnTo>
                    <a:pt x="26141" y="12025"/>
                  </a:lnTo>
                  <a:lnTo>
                    <a:pt x="26122" y="11986"/>
                  </a:lnTo>
                  <a:lnTo>
                    <a:pt x="26065" y="11909"/>
                  </a:lnTo>
                  <a:lnTo>
                    <a:pt x="25988" y="11583"/>
                  </a:lnTo>
                  <a:lnTo>
                    <a:pt x="25853" y="11237"/>
                  </a:lnTo>
                  <a:lnTo>
                    <a:pt x="25700" y="10891"/>
                  </a:lnTo>
                  <a:lnTo>
                    <a:pt x="25508" y="10565"/>
                  </a:lnTo>
                  <a:lnTo>
                    <a:pt x="25469" y="10238"/>
                  </a:lnTo>
                  <a:lnTo>
                    <a:pt x="25450" y="9893"/>
                  </a:lnTo>
                  <a:lnTo>
                    <a:pt x="25469" y="9547"/>
                  </a:lnTo>
                  <a:lnTo>
                    <a:pt x="25488" y="9220"/>
                  </a:lnTo>
                  <a:lnTo>
                    <a:pt x="25546" y="8894"/>
                  </a:lnTo>
                  <a:lnTo>
                    <a:pt x="25642" y="8586"/>
                  </a:lnTo>
                  <a:lnTo>
                    <a:pt x="25757" y="8298"/>
                  </a:lnTo>
                  <a:lnTo>
                    <a:pt x="25872" y="8010"/>
                  </a:lnTo>
                  <a:lnTo>
                    <a:pt x="25969" y="7876"/>
                  </a:lnTo>
                  <a:lnTo>
                    <a:pt x="26103" y="7684"/>
                  </a:lnTo>
                  <a:lnTo>
                    <a:pt x="26257" y="7472"/>
                  </a:lnTo>
                  <a:lnTo>
                    <a:pt x="26429" y="7300"/>
                  </a:lnTo>
                  <a:lnTo>
                    <a:pt x="26602" y="7165"/>
                  </a:lnTo>
                  <a:lnTo>
                    <a:pt x="26698" y="7127"/>
                  </a:lnTo>
                  <a:lnTo>
                    <a:pt x="26775" y="7108"/>
                  </a:lnTo>
                  <a:close/>
                  <a:moveTo>
                    <a:pt x="40796" y="12159"/>
                  </a:moveTo>
                  <a:lnTo>
                    <a:pt x="40643" y="12293"/>
                  </a:lnTo>
                  <a:lnTo>
                    <a:pt x="40489" y="12409"/>
                  </a:lnTo>
                  <a:lnTo>
                    <a:pt x="40182" y="12639"/>
                  </a:lnTo>
                  <a:lnTo>
                    <a:pt x="39510" y="13023"/>
                  </a:lnTo>
                  <a:lnTo>
                    <a:pt x="39836" y="12562"/>
                  </a:lnTo>
                  <a:lnTo>
                    <a:pt x="40067" y="12428"/>
                  </a:lnTo>
                  <a:lnTo>
                    <a:pt x="40297" y="12313"/>
                  </a:lnTo>
                  <a:lnTo>
                    <a:pt x="40547" y="12217"/>
                  </a:lnTo>
                  <a:lnTo>
                    <a:pt x="40796" y="12159"/>
                  </a:lnTo>
                  <a:close/>
                  <a:moveTo>
                    <a:pt x="23510" y="8836"/>
                  </a:moveTo>
                  <a:lnTo>
                    <a:pt x="23894" y="9124"/>
                  </a:lnTo>
                  <a:lnTo>
                    <a:pt x="24259" y="9470"/>
                  </a:lnTo>
                  <a:lnTo>
                    <a:pt x="24586" y="9816"/>
                  </a:lnTo>
                  <a:lnTo>
                    <a:pt x="24893" y="10219"/>
                  </a:lnTo>
                  <a:lnTo>
                    <a:pt x="25162" y="10622"/>
                  </a:lnTo>
                  <a:lnTo>
                    <a:pt x="25277" y="10853"/>
                  </a:lnTo>
                  <a:lnTo>
                    <a:pt x="25392" y="11064"/>
                  </a:lnTo>
                  <a:lnTo>
                    <a:pt x="25488" y="11295"/>
                  </a:lnTo>
                  <a:lnTo>
                    <a:pt x="25565" y="11525"/>
                  </a:lnTo>
                  <a:lnTo>
                    <a:pt x="25642" y="11756"/>
                  </a:lnTo>
                  <a:lnTo>
                    <a:pt x="25700" y="11986"/>
                  </a:lnTo>
                  <a:lnTo>
                    <a:pt x="25642" y="12005"/>
                  </a:lnTo>
                  <a:lnTo>
                    <a:pt x="25604" y="12044"/>
                  </a:lnTo>
                  <a:lnTo>
                    <a:pt x="25565" y="12101"/>
                  </a:lnTo>
                  <a:lnTo>
                    <a:pt x="25565" y="12159"/>
                  </a:lnTo>
                  <a:lnTo>
                    <a:pt x="25604" y="12735"/>
                  </a:lnTo>
                  <a:lnTo>
                    <a:pt x="25642" y="13081"/>
                  </a:lnTo>
                  <a:lnTo>
                    <a:pt x="25680" y="13235"/>
                  </a:lnTo>
                  <a:lnTo>
                    <a:pt x="25738" y="13388"/>
                  </a:lnTo>
                  <a:lnTo>
                    <a:pt x="25469" y="13177"/>
                  </a:lnTo>
                  <a:lnTo>
                    <a:pt x="25219" y="12947"/>
                  </a:lnTo>
                  <a:lnTo>
                    <a:pt x="24989" y="12697"/>
                  </a:lnTo>
                  <a:lnTo>
                    <a:pt x="24758" y="12466"/>
                  </a:lnTo>
                  <a:lnTo>
                    <a:pt x="24547" y="12197"/>
                  </a:lnTo>
                  <a:lnTo>
                    <a:pt x="24336" y="11929"/>
                  </a:lnTo>
                  <a:lnTo>
                    <a:pt x="24163" y="11660"/>
                  </a:lnTo>
                  <a:lnTo>
                    <a:pt x="23990" y="11372"/>
                  </a:lnTo>
                  <a:lnTo>
                    <a:pt x="23837" y="11083"/>
                  </a:lnTo>
                  <a:lnTo>
                    <a:pt x="23721" y="10776"/>
                  </a:lnTo>
                  <a:lnTo>
                    <a:pt x="23606" y="10469"/>
                  </a:lnTo>
                  <a:lnTo>
                    <a:pt x="23529" y="10161"/>
                  </a:lnTo>
                  <a:lnTo>
                    <a:pt x="23491" y="9835"/>
                  </a:lnTo>
                  <a:lnTo>
                    <a:pt x="23452" y="9508"/>
                  </a:lnTo>
                  <a:lnTo>
                    <a:pt x="23472" y="9163"/>
                  </a:lnTo>
                  <a:lnTo>
                    <a:pt x="23510" y="8836"/>
                  </a:lnTo>
                  <a:close/>
                  <a:moveTo>
                    <a:pt x="31058" y="11602"/>
                  </a:moveTo>
                  <a:lnTo>
                    <a:pt x="31327" y="11621"/>
                  </a:lnTo>
                  <a:lnTo>
                    <a:pt x="31596" y="11679"/>
                  </a:lnTo>
                  <a:lnTo>
                    <a:pt x="31884" y="11794"/>
                  </a:lnTo>
                  <a:lnTo>
                    <a:pt x="31980" y="11832"/>
                  </a:lnTo>
                  <a:lnTo>
                    <a:pt x="32019" y="11909"/>
                  </a:lnTo>
                  <a:lnTo>
                    <a:pt x="32057" y="11967"/>
                  </a:lnTo>
                  <a:lnTo>
                    <a:pt x="32038" y="12044"/>
                  </a:lnTo>
                  <a:lnTo>
                    <a:pt x="32019" y="12121"/>
                  </a:lnTo>
                  <a:lnTo>
                    <a:pt x="31961" y="12197"/>
                  </a:lnTo>
                  <a:lnTo>
                    <a:pt x="31807" y="12351"/>
                  </a:lnTo>
                  <a:lnTo>
                    <a:pt x="31615" y="12524"/>
                  </a:lnTo>
                  <a:lnTo>
                    <a:pt x="31404" y="12658"/>
                  </a:lnTo>
                  <a:lnTo>
                    <a:pt x="31097" y="12850"/>
                  </a:lnTo>
                  <a:lnTo>
                    <a:pt x="30886" y="12966"/>
                  </a:lnTo>
                  <a:lnTo>
                    <a:pt x="30674" y="13062"/>
                  </a:lnTo>
                  <a:lnTo>
                    <a:pt x="30463" y="13139"/>
                  </a:lnTo>
                  <a:lnTo>
                    <a:pt x="30232" y="13215"/>
                  </a:lnTo>
                  <a:lnTo>
                    <a:pt x="29772" y="13331"/>
                  </a:lnTo>
                  <a:lnTo>
                    <a:pt x="29311" y="13407"/>
                  </a:lnTo>
                  <a:lnTo>
                    <a:pt x="29080" y="13446"/>
                  </a:lnTo>
                  <a:lnTo>
                    <a:pt x="28850" y="13465"/>
                  </a:lnTo>
                  <a:lnTo>
                    <a:pt x="28389" y="13465"/>
                  </a:lnTo>
                  <a:lnTo>
                    <a:pt x="27928" y="13446"/>
                  </a:lnTo>
                  <a:lnTo>
                    <a:pt x="27486" y="13407"/>
                  </a:lnTo>
                  <a:lnTo>
                    <a:pt x="27640" y="13196"/>
                  </a:lnTo>
                  <a:lnTo>
                    <a:pt x="27793" y="12966"/>
                  </a:lnTo>
                  <a:lnTo>
                    <a:pt x="28043" y="12889"/>
                  </a:lnTo>
                  <a:lnTo>
                    <a:pt x="28312" y="12774"/>
                  </a:lnTo>
                  <a:lnTo>
                    <a:pt x="28561" y="12658"/>
                  </a:lnTo>
                  <a:lnTo>
                    <a:pt x="28811" y="12524"/>
                  </a:lnTo>
                  <a:lnTo>
                    <a:pt x="29291" y="12236"/>
                  </a:lnTo>
                  <a:lnTo>
                    <a:pt x="29791" y="11967"/>
                  </a:lnTo>
                  <a:lnTo>
                    <a:pt x="30021" y="11852"/>
                  </a:lnTo>
                  <a:lnTo>
                    <a:pt x="30290" y="11756"/>
                  </a:lnTo>
                  <a:lnTo>
                    <a:pt x="30540" y="11679"/>
                  </a:lnTo>
                  <a:lnTo>
                    <a:pt x="30789" y="11621"/>
                  </a:lnTo>
                  <a:lnTo>
                    <a:pt x="31058" y="11602"/>
                  </a:lnTo>
                  <a:close/>
                  <a:moveTo>
                    <a:pt x="37685" y="13638"/>
                  </a:moveTo>
                  <a:lnTo>
                    <a:pt x="37666" y="13811"/>
                  </a:lnTo>
                  <a:lnTo>
                    <a:pt x="37608" y="13984"/>
                  </a:lnTo>
                  <a:lnTo>
                    <a:pt x="37512" y="14349"/>
                  </a:lnTo>
                  <a:lnTo>
                    <a:pt x="37397" y="14714"/>
                  </a:lnTo>
                  <a:lnTo>
                    <a:pt x="37352" y="14848"/>
                  </a:lnTo>
                  <a:lnTo>
                    <a:pt x="37416" y="14541"/>
                  </a:lnTo>
                  <a:lnTo>
                    <a:pt x="37531" y="14080"/>
                  </a:lnTo>
                  <a:lnTo>
                    <a:pt x="37608" y="13849"/>
                  </a:lnTo>
                  <a:lnTo>
                    <a:pt x="37685" y="13638"/>
                  </a:lnTo>
                  <a:close/>
                  <a:moveTo>
                    <a:pt x="48057" y="13081"/>
                  </a:moveTo>
                  <a:lnTo>
                    <a:pt x="47308" y="13600"/>
                  </a:lnTo>
                  <a:lnTo>
                    <a:pt x="46520" y="14080"/>
                  </a:lnTo>
                  <a:lnTo>
                    <a:pt x="45713" y="14560"/>
                  </a:lnTo>
                  <a:lnTo>
                    <a:pt x="44888" y="15002"/>
                  </a:lnTo>
                  <a:lnTo>
                    <a:pt x="44062" y="15424"/>
                  </a:lnTo>
                  <a:lnTo>
                    <a:pt x="43216" y="15828"/>
                  </a:lnTo>
                  <a:lnTo>
                    <a:pt x="41507" y="16634"/>
                  </a:lnTo>
                  <a:lnTo>
                    <a:pt x="39798" y="17460"/>
                  </a:lnTo>
                  <a:lnTo>
                    <a:pt x="38953" y="17883"/>
                  </a:lnTo>
                  <a:lnTo>
                    <a:pt x="38127" y="18325"/>
                  </a:lnTo>
                  <a:lnTo>
                    <a:pt x="37320" y="18785"/>
                  </a:lnTo>
                  <a:lnTo>
                    <a:pt x="36532" y="19285"/>
                  </a:lnTo>
                  <a:lnTo>
                    <a:pt x="35764" y="19803"/>
                  </a:lnTo>
                  <a:lnTo>
                    <a:pt x="35399" y="20072"/>
                  </a:lnTo>
                  <a:lnTo>
                    <a:pt x="35034" y="20360"/>
                  </a:lnTo>
                  <a:lnTo>
                    <a:pt x="35591" y="19669"/>
                  </a:lnTo>
                  <a:lnTo>
                    <a:pt x="36167" y="18997"/>
                  </a:lnTo>
                  <a:lnTo>
                    <a:pt x="36763" y="18363"/>
                  </a:lnTo>
                  <a:lnTo>
                    <a:pt x="37397" y="17768"/>
                  </a:lnTo>
                  <a:lnTo>
                    <a:pt x="38069" y="17191"/>
                  </a:lnTo>
                  <a:lnTo>
                    <a:pt x="38396" y="16922"/>
                  </a:lnTo>
                  <a:lnTo>
                    <a:pt x="38760" y="16653"/>
                  </a:lnTo>
                  <a:lnTo>
                    <a:pt x="39106" y="16404"/>
                  </a:lnTo>
                  <a:lnTo>
                    <a:pt x="39471" y="16154"/>
                  </a:lnTo>
                  <a:lnTo>
                    <a:pt x="39855" y="15924"/>
                  </a:lnTo>
                  <a:lnTo>
                    <a:pt x="40239" y="15693"/>
                  </a:lnTo>
                  <a:lnTo>
                    <a:pt x="40700" y="15443"/>
                  </a:lnTo>
                  <a:lnTo>
                    <a:pt x="41161" y="15232"/>
                  </a:lnTo>
                  <a:lnTo>
                    <a:pt x="41622" y="15021"/>
                  </a:lnTo>
                  <a:lnTo>
                    <a:pt x="42102" y="14829"/>
                  </a:lnTo>
                  <a:lnTo>
                    <a:pt x="42602" y="14656"/>
                  </a:lnTo>
                  <a:lnTo>
                    <a:pt x="43082" y="14502"/>
                  </a:lnTo>
                  <a:lnTo>
                    <a:pt x="44081" y="14195"/>
                  </a:lnTo>
                  <a:lnTo>
                    <a:pt x="45080" y="13926"/>
                  </a:lnTo>
                  <a:lnTo>
                    <a:pt x="46078" y="13657"/>
                  </a:lnTo>
                  <a:lnTo>
                    <a:pt x="47077" y="13388"/>
                  </a:lnTo>
                  <a:lnTo>
                    <a:pt x="47577" y="13235"/>
                  </a:lnTo>
                  <a:lnTo>
                    <a:pt x="48057" y="13081"/>
                  </a:lnTo>
                  <a:close/>
                  <a:moveTo>
                    <a:pt x="32326" y="21743"/>
                  </a:moveTo>
                  <a:lnTo>
                    <a:pt x="32384" y="21820"/>
                  </a:lnTo>
                  <a:lnTo>
                    <a:pt x="32422" y="21916"/>
                  </a:lnTo>
                  <a:lnTo>
                    <a:pt x="32461" y="22012"/>
                  </a:lnTo>
                  <a:lnTo>
                    <a:pt x="32461" y="22128"/>
                  </a:lnTo>
                  <a:lnTo>
                    <a:pt x="32461" y="22224"/>
                  </a:lnTo>
                  <a:lnTo>
                    <a:pt x="32441" y="22339"/>
                  </a:lnTo>
                  <a:lnTo>
                    <a:pt x="32384" y="22569"/>
                  </a:lnTo>
                  <a:lnTo>
                    <a:pt x="32000" y="23184"/>
                  </a:lnTo>
                  <a:lnTo>
                    <a:pt x="32057" y="22857"/>
                  </a:lnTo>
                  <a:lnTo>
                    <a:pt x="32153" y="22300"/>
                  </a:lnTo>
                  <a:lnTo>
                    <a:pt x="32230" y="22012"/>
                  </a:lnTo>
                  <a:lnTo>
                    <a:pt x="32326" y="21743"/>
                  </a:lnTo>
                  <a:close/>
                  <a:moveTo>
                    <a:pt x="25354" y="23741"/>
                  </a:moveTo>
                  <a:lnTo>
                    <a:pt x="25143" y="24106"/>
                  </a:lnTo>
                  <a:lnTo>
                    <a:pt x="24912" y="24471"/>
                  </a:lnTo>
                  <a:lnTo>
                    <a:pt x="24778" y="24605"/>
                  </a:lnTo>
                  <a:lnTo>
                    <a:pt x="24643" y="24740"/>
                  </a:lnTo>
                  <a:lnTo>
                    <a:pt x="24374" y="25009"/>
                  </a:lnTo>
                  <a:lnTo>
                    <a:pt x="24566" y="24644"/>
                  </a:lnTo>
                  <a:lnTo>
                    <a:pt x="24797" y="24317"/>
                  </a:lnTo>
                  <a:lnTo>
                    <a:pt x="24912" y="24163"/>
                  </a:lnTo>
                  <a:lnTo>
                    <a:pt x="25047" y="24010"/>
                  </a:lnTo>
                  <a:lnTo>
                    <a:pt x="25200" y="23875"/>
                  </a:lnTo>
                  <a:lnTo>
                    <a:pt x="25354" y="23741"/>
                  </a:lnTo>
                  <a:close/>
                  <a:moveTo>
                    <a:pt x="40316" y="22012"/>
                  </a:moveTo>
                  <a:lnTo>
                    <a:pt x="40201" y="22435"/>
                  </a:lnTo>
                  <a:lnTo>
                    <a:pt x="40105" y="22857"/>
                  </a:lnTo>
                  <a:lnTo>
                    <a:pt x="40047" y="23299"/>
                  </a:lnTo>
                  <a:lnTo>
                    <a:pt x="40009" y="23741"/>
                  </a:lnTo>
                  <a:lnTo>
                    <a:pt x="39970" y="24163"/>
                  </a:lnTo>
                  <a:lnTo>
                    <a:pt x="39913" y="24548"/>
                  </a:lnTo>
                  <a:lnTo>
                    <a:pt x="39836" y="24932"/>
                  </a:lnTo>
                  <a:lnTo>
                    <a:pt x="39740" y="25297"/>
                  </a:lnTo>
                  <a:lnTo>
                    <a:pt x="39606" y="25642"/>
                  </a:lnTo>
                  <a:lnTo>
                    <a:pt x="39452" y="25988"/>
                  </a:lnTo>
                  <a:lnTo>
                    <a:pt x="39260" y="26315"/>
                  </a:lnTo>
                  <a:lnTo>
                    <a:pt x="39010" y="26641"/>
                  </a:lnTo>
                  <a:lnTo>
                    <a:pt x="39029" y="26411"/>
                  </a:lnTo>
                  <a:lnTo>
                    <a:pt x="39029" y="26180"/>
                  </a:lnTo>
                  <a:lnTo>
                    <a:pt x="39029" y="26123"/>
                  </a:lnTo>
                  <a:lnTo>
                    <a:pt x="38991" y="26084"/>
                  </a:lnTo>
                  <a:lnTo>
                    <a:pt x="38953" y="26065"/>
                  </a:lnTo>
                  <a:lnTo>
                    <a:pt x="38914" y="26046"/>
                  </a:lnTo>
                  <a:lnTo>
                    <a:pt x="38856" y="26065"/>
                  </a:lnTo>
                  <a:lnTo>
                    <a:pt x="38818" y="26065"/>
                  </a:lnTo>
                  <a:lnTo>
                    <a:pt x="38780" y="26103"/>
                  </a:lnTo>
                  <a:lnTo>
                    <a:pt x="38760" y="26161"/>
                  </a:lnTo>
                  <a:lnTo>
                    <a:pt x="38703" y="26756"/>
                  </a:lnTo>
                  <a:lnTo>
                    <a:pt x="38607" y="26622"/>
                  </a:lnTo>
                  <a:lnTo>
                    <a:pt x="38530" y="26507"/>
                  </a:lnTo>
                  <a:lnTo>
                    <a:pt x="38453" y="26372"/>
                  </a:lnTo>
                  <a:lnTo>
                    <a:pt x="38396" y="26219"/>
                  </a:lnTo>
                  <a:lnTo>
                    <a:pt x="38357" y="26065"/>
                  </a:lnTo>
                  <a:lnTo>
                    <a:pt x="38338" y="25911"/>
                  </a:lnTo>
                  <a:lnTo>
                    <a:pt x="38299" y="25585"/>
                  </a:lnTo>
                  <a:lnTo>
                    <a:pt x="38319" y="25239"/>
                  </a:lnTo>
                  <a:lnTo>
                    <a:pt x="38376" y="24874"/>
                  </a:lnTo>
                  <a:lnTo>
                    <a:pt x="38453" y="24509"/>
                  </a:lnTo>
                  <a:lnTo>
                    <a:pt x="38588" y="24144"/>
                  </a:lnTo>
                  <a:lnTo>
                    <a:pt x="38722" y="23799"/>
                  </a:lnTo>
                  <a:lnTo>
                    <a:pt x="38914" y="23453"/>
                  </a:lnTo>
                  <a:lnTo>
                    <a:pt x="39106" y="23126"/>
                  </a:lnTo>
                  <a:lnTo>
                    <a:pt x="39317" y="22838"/>
                  </a:lnTo>
                  <a:lnTo>
                    <a:pt x="39548" y="22569"/>
                  </a:lnTo>
                  <a:lnTo>
                    <a:pt x="39798" y="22339"/>
                  </a:lnTo>
                  <a:lnTo>
                    <a:pt x="40047" y="22147"/>
                  </a:lnTo>
                  <a:lnTo>
                    <a:pt x="40182" y="22070"/>
                  </a:lnTo>
                  <a:lnTo>
                    <a:pt x="40316" y="22012"/>
                  </a:lnTo>
                  <a:close/>
                  <a:moveTo>
                    <a:pt x="43140" y="23261"/>
                  </a:moveTo>
                  <a:lnTo>
                    <a:pt x="43293" y="23280"/>
                  </a:lnTo>
                  <a:lnTo>
                    <a:pt x="43466" y="23318"/>
                  </a:lnTo>
                  <a:lnTo>
                    <a:pt x="43044" y="24048"/>
                  </a:lnTo>
                  <a:lnTo>
                    <a:pt x="42602" y="24778"/>
                  </a:lnTo>
                  <a:lnTo>
                    <a:pt x="42333" y="25181"/>
                  </a:lnTo>
                  <a:lnTo>
                    <a:pt x="42064" y="25527"/>
                  </a:lnTo>
                  <a:lnTo>
                    <a:pt x="41757" y="25815"/>
                  </a:lnTo>
                  <a:lnTo>
                    <a:pt x="41449" y="26103"/>
                  </a:lnTo>
                  <a:lnTo>
                    <a:pt x="41123" y="26334"/>
                  </a:lnTo>
                  <a:lnTo>
                    <a:pt x="40777" y="26545"/>
                  </a:lnTo>
                  <a:lnTo>
                    <a:pt x="40412" y="26718"/>
                  </a:lnTo>
                  <a:lnTo>
                    <a:pt x="40009" y="26872"/>
                  </a:lnTo>
                  <a:lnTo>
                    <a:pt x="40086" y="26737"/>
                  </a:lnTo>
                  <a:lnTo>
                    <a:pt x="40239" y="26622"/>
                  </a:lnTo>
                  <a:lnTo>
                    <a:pt x="40374" y="26507"/>
                  </a:lnTo>
                  <a:lnTo>
                    <a:pt x="40508" y="26372"/>
                  </a:lnTo>
                  <a:lnTo>
                    <a:pt x="40624" y="26238"/>
                  </a:lnTo>
                  <a:lnTo>
                    <a:pt x="40739" y="26103"/>
                  </a:lnTo>
                  <a:lnTo>
                    <a:pt x="40854" y="25950"/>
                  </a:lnTo>
                  <a:lnTo>
                    <a:pt x="41027" y="25623"/>
                  </a:lnTo>
                  <a:lnTo>
                    <a:pt x="41181" y="25258"/>
                  </a:lnTo>
                  <a:lnTo>
                    <a:pt x="41277" y="24913"/>
                  </a:lnTo>
                  <a:lnTo>
                    <a:pt x="41353" y="24548"/>
                  </a:lnTo>
                  <a:lnTo>
                    <a:pt x="41411" y="24183"/>
                  </a:lnTo>
                  <a:lnTo>
                    <a:pt x="41526" y="24010"/>
                  </a:lnTo>
                  <a:lnTo>
                    <a:pt x="41545" y="23971"/>
                  </a:lnTo>
                  <a:lnTo>
                    <a:pt x="41526" y="23933"/>
                  </a:lnTo>
                  <a:lnTo>
                    <a:pt x="41891" y="23703"/>
                  </a:lnTo>
                  <a:lnTo>
                    <a:pt x="41987" y="23645"/>
                  </a:lnTo>
                  <a:lnTo>
                    <a:pt x="41949" y="23683"/>
                  </a:lnTo>
                  <a:lnTo>
                    <a:pt x="42218" y="23510"/>
                  </a:lnTo>
                  <a:lnTo>
                    <a:pt x="42371" y="23414"/>
                  </a:lnTo>
                  <a:lnTo>
                    <a:pt x="42506" y="23357"/>
                  </a:lnTo>
                  <a:lnTo>
                    <a:pt x="42659" y="23299"/>
                  </a:lnTo>
                  <a:lnTo>
                    <a:pt x="42813" y="23261"/>
                  </a:lnTo>
                  <a:close/>
                  <a:moveTo>
                    <a:pt x="44215" y="24644"/>
                  </a:moveTo>
                  <a:lnTo>
                    <a:pt x="44254" y="24663"/>
                  </a:lnTo>
                  <a:lnTo>
                    <a:pt x="44273" y="24701"/>
                  </a:lnTo>
                  <a:lnTo>
                    <a:pt x="44254" y="24759"/>
                  </a:lnTo>
                  <a:lnTo>
                    <a:pt x="44119" y="24970"/>
                  </a:lnTo>
                  <a:lnTo>
                    <a:pt x="43985" y="25181"/>
                  </a:lnTo>
                  <a:lnTo>
                    <a:pt x="43831" y="25374"/>
                  </a:lnTo>
                  <a:lnTo>
                    <a:pt x="43658" y="25566"/>
                  </a:lnTo>
                  <a:lnTo>
                    <a:pt x="43485" y="25758"/>
                  </a:lnTo>
                  <a:lnTo>
                    <a:pt x="43293" y="25931"/>
                  </a:lnTo>
                  <a:lnTo>
                    <a:pt x="42909" y="26238"/>
                  </a:lnTo>
                  <a:lnTo>
                    <a:pt x="42640" y="26411"/>
                  </a:lnTo>
                  <a:lnTo>
                    <a:pt x="42391" y="26564"/>
                  </a:lnTo>
                  <a:lnTo>
                    <a:pt x="42122" y="26699"/>
                  </a:lnTo>
                  <a:lnTo>
                    <a:pt x="41853" y="26795"/>
                  </a:lnTo>
                  <a:lnTo>
                    <a:pt x="41565" y="26891"/>
                  </a:lnTo>
                  <a:lnTo>
                    <a:pt x="41277" y="26949"/>
                  </a:lnTo>
                  <a:lnTo>
                    <a:pt x="41008" y="27006"/>
                  </a:lnTo>
                  <a:lnTo>
                    <a:pt x="40720" y="27045"/>
                  </a:lnTo>
                  <a:lnTo>
                    <a:pt x="41008" y="26891"/>
                  </a:lnTo>
                  <a:lnTo>
                    <a:pt x="41296" y="26699"/>
                  </a:lnTo>
                  <a:lnTo>
                    <a:pt x="41565" y="26468"/>
                  </a:lnTo>
                  <a:lnTo>
                    <a:pt x="41814" y="26238"/>
                  </a:lnTo>
                  <a:lnTo>
                    <a:pt x="42064" y="25969"/>
                  </a:lnTo>
                  <a:lnTo>
                    <a:pt x="42295" y="25700"/>
                  </a:lnTo>
                  <a:lnTo>
                    <a:pt x="42525" y="25412"/>
                  </a:lnTo>
                  <a:lnTo>
                    <a:pt x="42736" y="25105"/>
                  </a:lnTo>
                  <a:lnTo>
                    <a:pt x="43197" y="24836"/>
                  </a:lnTo>
                  <a:lnTo>
                    <a:pt x="43389" y="24778"/>
                  </a:lnTo>
                  <a:lnTo>
                    <a:pt x="43793" y="24682"/>
                  </a:lnTo>
                  <a:lnTo>
                    <a:pt x="44004" y="24644"/>
                  </a:lnTo>
                  <a:close/>
                  <a:moveTo>
                    <a:pt x="31827" y="25815"/>
                  </a:moveTo>
                  <a:lnTo>
                    <a:pt x="31635" y="26065"/>
                  </a:lnTo>
                  <a:lnTo>
                    <a:pt x="31443" y="26295"/>
                  </a:lnTo>
                  <a:lnTo>
                    <a:pt x="31231" y="26507"/>
                  </a:lnTo>
                  <a:lnTo>
                    <a:pt x="31001" y="26699"/>
                  </a:lnTo>
                  <a:lnTo>
                    <a:pt x="30828" y="26833"/>
                  </a:lnTo>
                  <a:lnTo>
                    <a:pt x="30655" y="26929"/>
                  </a:lnTo>
                  <a:lnTo>
                    <a:pt x="30309" y="27121"/>
                  </a:lnTo>
                  <a:lnTo>
                    <a:pt x="30444" y="26910"/>
                  </a:lnTo>
                  <a:lnTo>
                    <a:pt x="30597" y="26718"/>
                  </a:lnTo>
                  <a:lnTo>
                    <a:pt x="30770" y="26526"/>
                  </a:lnTo>
                  <a:lnTo>
                    <a:pt x="30962" y="26353"/>
                  </a:lnTo>
                  <a:lnTo>
                    <a:pt x="31154" y="26180"/>
                  </a:lnTo>
                  <a:lnTo>
                    <a:pt x="31366" y="26046"/>
                  </a:lnTo>
                  <a:lnTo>
                    <a:pt x="31577" y="25911"/>
                  </a:lnTo>
                  <a:lnTo>
                    <a:pt x="31827" y="25815"/>
                  </a:lnTo>
                  <a:close/>
                  <a:moveTo>
                    <a:pt x="40720" y="22377"/>
                  </a:moveTo>
                  <a:lnTo>
                    <a:pt x="40758" y="22396"/>
                  </a:lnTo>
                  <a:lnTo>
                    <a:pt x="40796" y="22435"/>
                  </a:lnTo>
                  <a:lnTo>
                    <a:pt x="40854" y="22531"/>
                  </a:lnTo>
                  <a:lnTo>
                    <a:pt x="40912" y="22665"/>
                  </a:lnTo>
                  <a:lnTo>
                    <a:pt x="40969" y="22838"/>
                  </a:lnTo>
                  <a:lnTo>
                    <a:pt x="41046" y="23242"/>
                  </a:lnTo>
                  <a:lnTo>
                    <a:pt x="41084" y="23683"/>
                  </a:lnTo>
                  <a:lnTo>
                    <a:pt x="41104" y="24087"/>
                  </a:lnTo>
                  <a:lnTo>
                    <a:pt x="41104" y="24413"/>
                  </a:lnTo>
                  <a:lnTo>
                    <a:pt x="41104" y="24567"/>
                  </a:lnTo>
                  <a:lnTo>
                    <a:pt x="41046" y="24817"/>
                  </a:lnTo>
                  <a:lnTo>
                    <a:pt x="40969" y="25066"/>
                  </a:lnTo>
                  <a:lnTo>
                    <a:pt x="40892" y="25297"/>
                  </a:lnTo>
                  <a:lnTo>
                    <a:pt x="40777" y="25508"/>
                  </a:lnTo>
                  <a:lnTo>
                    <a:pt x="40662" y="25700"/>
                  </a:lnTo>
                  <a:lnTo>
                    <a:pt x="40508" y="25892"/>
                  </a:lnTo>
                  <a:lnTo>
                    <a:pt x="40355" y="26084"/>
                  </a:lnTo>
                  <a:lnTo>
                    <a:pt x="40201" y="26257"/>
                  </a:lnTo>
                  <a:lnTo>
                    <a:pt x="40143" y="26219"/>
                  </a:lnTo>
                  <a:lnTo>
                    <a:pt x="40028" y="26219"/>
                  </a:lnTo>
                  <a:lnTo>
                    <a:pt x="39970" y="26257"/>
                  </a:lnTo>
                  <a:lnTo>
                    <a:pt x="39740" y="26468"/>
                  </a:lnTo>
                  <a:lnTo>
                    <a:pt x="39510" y="26680"/>
                  </a:lnTo>
                  <a:lnTo>
                    <a:pt x="39087" y="27121"/>
                  </a:lnTo>
                  <a:lnTo>
                    <a:pt x="39068" y="27141"/>
                  </a:lnTo>
                  <a:lnTo>
                    <a:pt x="39029" y="27141"/>
                  </a:lnTo>
                  <a:lnTo>
                    <a:pt x="39010" y="27160"/>
                  </a:lnTo>
                  <a:lnTo>
                    <a:pt x="39010" y="27217"/>
                  </a:lnTo>
                  <a:lnTo>
                    <a:pt x="38895" y="27333"/>
                  </a:lnTo>
                  <a:lnTo>
                    <a:pt x="38933" y="27083"/>
                  </a:lnTo>
                  <a:lnTo>
                    <a:pt x="38953" y="27064"/>
                  </a:lnTo>
                  <a:lnTo>
                    <a:pt x="38972" y="27045"/>
                  </a:lnTo>
                  <a:lnTo>
                    <a:pt x="38972" y="27006"/>
                  </a:lnTo>
                  <a:lnTo>
                    <a:pt x="38953" y="26968"/>
                  </a:lnTo>
                  <a:lnTo>
                    <a:pt x="39087" y="26872"/>
                  </a:lnTo>
                  <a:lnTo>
                    <a:pt x="39221" y="26795"/>
                  </a:lnTo>
                  <a:lnTo>
                    <a:pt x="39337" y="26699"/>
                  </a:lnTo>
                  <a:lnTo>
                    <a:pt x="39452" y="26603"/>
                  </a:lnTo>
                  <a:lnTo>
                    <a:pt x="39644" y="26372"/>
                  </a:lnTo>
                  <a:lnTo>
                    <a:pt x="39798" y="26142"/>
                  </a:lnTo>
                  <a:lnTo>
                    <a:pt x="39932" y="25873"/>
                  </a:lnTo>
                  <a:lnTo>
                    <a:pt x="40028" y="25604"/>
                  </a:lnTo>
                  <a:lnTo>
                    <a:pt x="40105" y="25297"/>
                  </a:lnTo>
                  <a:lnTo>
                    <a:pt x="40163" y="25009"/>
                  </a:lnTo>
                  <a:lnTo>
                    <a:pt x="40220" y="24682"/>
                  </a:lnTo>
                  <a:lnTo>
                    <a:pt x="40259" y="24375"/>
                  </a:lnTo>
                  <a:lnTo>
                    <a:pt x="40316" y="23722"/>
                  </a:lnTo>
                  <a:lnTo>
                    <a:pt x="40374" y="23088"/>
                  </a:lnTo>
                  <a:lnTo>
                    <a:pt x="40412" y="22781"/>
                  </a:lnTo>
                  <a:lnTo>
                    <a:pt x="40470" y="22473"/>
                  </a:lnTo>
                  <a:lnTo>
                    <a:pt x="40489" y="22473"/>
                  </a:lnTo>
                  <a:lnTo>
                    <a:pt x="40527" y="22454"/>
                  </a:lnTo>
                  <a:lnTo>
                    <a:pt x="40585" y="22416"/>
                  </a:lnTo>
                  <a:lnTo>
                    <a:pt x="40624" y="22396"/>
                  </a:lnTo>
                  <a:lnTo>
                    <a:pt x="40681" y="22377"/>
                  </a:lnTo>
                  <a:close/>
                  <a:moveTo>
                    <a:pt x="27985" y="29177"/>
                  </a:moveTo>
                  <a:lnTo>
                    <a:pt x="28004" y="29426"/>
                  </a:lnTo>
                  <a:lnTo>
                    <a:pt x="27985" y="29676"/>
                  </a:lnTo>
                  <a:lnTo>
                    <a:pt x="27966" y="29926"/>
                  </a:lnTo>
                  <a:lnTo>
                    <a:pt x="27908" y="30175"/>
                  </a:lnTo>
                  <a:lnTo>
                    <a:pt x="27793" y="30655"/>
                  </a:lnTo>
                  <a:lnTo>
                    <a:pt x="27640" y="31136"/>
                  </a:lnTo>
                  <a:lnTo>
                    <a:pt x="27697" y="30636"/>
                  </a:lnTo>
                  <a:lnTo>
                    <a:pt x="27755" y="30156"/>
                  </a:lnTo>
                  <a:lnTo>
                    <a:pt x="27851" y="29657"/>
                  </a:lnTo>
                  <a:lnTo>
                    <a:pt x="27985" y="29177"/>
                  </a:lnTo>
                  <a:close/>
                  <a:moveTo>
                    <a:pt x="24662" y="30098"/>
                  </a:moveTo>
                  <a:lnTo>
                    <a:pt x="24662" y="30310"/>
                  </a:lnTo>
                  <a:lnTo>
                    <a:pt x="24624" y="30483"/>
                  </a:lnTo>
                  <a:lnTo>
                    <a:pt x="24566" y="30675"/>
                  </a:lnTo>
                  <a:lnTo>
                    <a:pt x="24470" y="30848"/>
                  </a:lnTo>
                  <a:lnTo>
                    <a:pt x="24394" y="31020"/>
                  </a:lnTo>
                  <a:lnTo>
                    <a:pt x="24278" y="31174"/>
                  </a:lnTo>
                  <a:lnTo>
                    <a:pt x="24067" y="31520"/>
                  </a:lnTo>
                  <a:lnTo>
                    <a:pt x="24144" y="31136"/>
                  </a:lnTo>
                  <a:lnTo>
                    <a:pt x="24201" y="30963"/>
                  </a:lnTo>
                  <a:lnTo>
                    <a:pt x="24278" y="30771"/>
                  </a:lnTo>
                  <a:lnTo>
                    <a:pt x="24355" y="30598"/>
                  </a:lnTo>
                  <a:lnTo>
                    <a:pt x="24451" y="30425"/>
                  </a:lnTo>
                  <a:lnTo>
                    <a:pt x="24547" y="30271"/>
                  </a:lnTo>
                  <a:lnTo>
                    <a:pt x="24662" y="30098"/>
                  </a:lnTo>
                  <a:close/>
                  <a:moveTo>
                    <a:pt x="37166" y="31789"/>
                  </a:moveTo>
                  <a:lnTo>
                    <a:pt x="37032" y="31923"/>
                  </a:lnTo>
                  <a:lnTo>
                    <a:pt x="36878" y="32058"/>
                  </a:lnTo>
                  <a:lnTo>
                    <a:pt x="36686" y="32154"/>
                  </a:lnTo>
                  <a:lnTo>
                    <a:pt x="36494" y="32230"/>
                  </a:lnTo>
                  <a:lnTo>
                    <a:pt x="36321" y="32269"/>
                  </a:lnTo>
                  <a:lnTo>
                    <a:pt x="36148" y="32307"/>
                  </a:lnTo>
                  <a:lnTo>
                    <a:pt x="36167" y="32288"/>
                  </a:lnTo>
                  <a:lnTo>
                    <a:pt x="36167" y="32250"/>
                  </a:lnTo>
                  <a:lnTo>
                    <a:pt x="36148" y="32211"/>
                  </a:lnTo>
                  <a:lnTo>
                    <a:pt x="36129" y="32192"/>
                  </a:lnTo>
                  <a:lnTo>
                    <a:pt x="36110" y="32173"/>
                  </a:lnTo>
                  <a:lnTo>
                    <a:pt x="36129" y="32173"/>
                  </a:lnTo>
                  <a:lnTo>
                    <a:pt x="36264" y="32096"/>
                  </a:lnTo>
                  <a:lnTo>
                    <a:pt x="36456" y="32019"/>
                  </a:lnTo>
                  <a:lnTo>
                    <a:pt x="36667" y="31942"/>
                  </a:lnTo>
                  <a:lnTo>
                    <a:pt x="36917" y="31866"/>
                  </a:lnTo>
                  <a:lnTo>
                    <a:pt x="37166" y="31789"/>
                  </a:lnTo>
                  <a:close/>
                  <a:moveTo>
                    <a:pt x="49728" y="29503"/>
                  </a:moveTo>
                  <a:lnTo>
                    <a:pt x="49766" y="29541"/>
                  </a:lnTo>
                  <a:lnTo>
                    <a:pt x="49785" y="29599"/>
                  </a:lnTo>
                  <a:lnTo>
                    <a:pt x="49824" y="30041"/>
                  </a:lnTo>
                  <a:lnTo>
                    <a:pt x="49824" y="30502"/>
                  </a:lnTo>
                  <a:lnTo>
                    <a:pt x="49785" y="30944"/>
                  </a:lnTo>
                  <a:lnTo>
                    <a:pt x="49708" y="31405"/>
                  </a:lnTo>
                  <a:lnTo>
                    <a:pt x="49670" y="31597"/>
                  </a:lnTo>
                  <a:lnTo>
                    <a:pt x="49612" y="31789"/>
                  </a:lnTo>
                  <a:lnTo>
                    <a:pt x="49555" y="31962"/>
                  </a:lnTo>
                  <a:lnTo>
                    <a:pt x="49459" y="32134"/>
                  </a:lnTo>
                  <a:lnTo>
                    <a:pt x="49382" y="32288"/>
                  </a:lnTo>
                  <a:lnTo>
                    <a:pt x="49267" y="32442"/>
                  </a:lnTo>
                  <a:lnTo>
                    <a:pt x="49055" y="32711"/>
                  </a:lnTo>
                  <a:lnTo>
                    <a:pt x="48787" y="32980"/>
                  </a:lnTo>
                  <a:lnTo>
                    <a:pt x="48498" y="33210"/>
                  </a:lnTo>
                  <a:lnTo>
                    <a:pt x="48210" y="33441"/>
                  </a:lnTo>
                  <a:lnTo>
                    <a:pt x="47903" y="33652"/>
                  </a:lnTo>
                  <a:lnTo>
                    <a:pt x="47865" y="33613"/>
                  </a:lnTo>
                  <a:lnTo>
                    <a:pt x="47826" y="33594"/>
                  </a:lnTo>
                  <a:lnTo>
                    <a:pt x="47730" y="33594"/>
                  </a:lnTo>
                  <a:lnTo>
                    <a:pt x="47538" y="33671"/>
                  </a:lnTo>
                  <a:lnTo>
                    <a:pt x="47346" y="33767"/>
                  </a:lnTo>
                  <a:lnTo>
                    <a:pt x="47154" y="33863"/>
                  </a:lnTo>
                  <a:lnTo>
                    <a:pt x="46962" y="33998"/>
                  </a:lnTo>
                  <a:lnTo>
                    <a:pt x="46789" y="34113"/>
                  </a:lnTo>
                  <a:lnTo>
                    <a:pt x="46616" y="34247"/>
                  </a:lnTo>
                  <a:lnTo>
                    <a:pt x="46462" y="34401"/>
                  </a:lnTo>
                  <a:lnTo>
                    <a:pt x="46309" y="34555"/>
                  </a:lnTo>
                  <a:lnTo>
                    <a:pt x="46213" y="34574"/>
                  </a:lnTo>
                  <a:lnTo>
                    <a:pt x="46213" y="34574"/>
                  </a:lnTo>
                  <a:lnTo>
                    <a:pt x="46770" y="33498"/>
                  </a:lnTo>
                  <a:lnTo>
                    <a:pt x="47327" y="32442"/>
                  </a:lnTo>
                  <a:lnTo>
                    <a:pt x="47615" y="31904"/>
                  </a:lnTo>
                  <a:lnTo>
                    <a:pt x="47922" y="31385"/>
                  </a:lnTo>
                  <a:lnTo>
                    <a:pt x="48249" y="30886"/>
                  </a:lnTo>
                  <a:lnTo>
                    <a:pt x="48614" y="30406"/>
                  </a:lnTo>
                  <a:lnTo>
                    <a:pt x="48787" y="30214"/>
                  </a:lnTo>
                  <a:lnTo>
                    <a:pt x="48979" y="30022"/>
                  </a:lnTo>
                  <a:lnTo>
                    <a:pt x="49190" y="29830"/>
                  </a:lnTo>
                  <a:lnTo>
                    <a:pt x="49401" y="29657"/>
                  </a:lnTo>
                  <a:lnTo>
                    <a:pt x="49574" y="29541"/>
                  </a:lnTo>
                  <a:lnTo>
                    <a:pt x="49651" y="29503"/>
                  </a:lnTo>
                  <a:close/>
                  <a:moveTo>
                    <a:pt x="51456" y="32576"/>
                  </a:moveTo>
                  <a:lnTo>
                    <a:pt x="51725" y="32615"/>
                  </a:lnTo>
                  <a:lnTo>
                    <a:pt x="51937" y="32653"/>
                  </a:lnTo>
                  <a:lnTo>
                    <a:pt x="52013" y="32691"/>
                  </a:lnTo>
                  <a:lnTo>
                    <a:pt x="52052" y="32730"/>
                  </a:lnTo>
                  <a:lnTo>
                    <a:pt x="52071" y="32768"/>
                  </a:lnTo>
                  <a:lnTo>
                    <a:pt x="52052" y="32826"/>
                  </a:lnTo>
                  <a:lnTo>
                    <a:pt x="51802" y="33076"/>
                  </a:lnTo>
                  <a:lnTo>
                    <a:pt x="51552" y="33306"/>
                  </a:lnTo>
                  <a:lnTo>
                    <a:pt x="51283" y="33517"/>
                  </a:lnTo>
                  <a:lnTo>
                    <a:pt x="51015" y="33690"/>
                  </a:lnTo>
                  <a:lnTo>
                    <a:pt x="50726" y="33863"/>
                  </a:lnTo>
                  <a:lnTo>
                    <a:pt x="50438" y="33998"/>
                  </a:lnTo>
                  <a:lnTo>
                    <a:pt x="50150" y="34113"/>
                  </a:lnTo>
                  <a:lnTo>
                    <a:pt x="49862" y="34209"/>
                  </a:lnTo>
                  <a:lnTo>
                    <a:pt x="49555" y="34305"/>
                  </a:lnTo>
                  <a:lnTo>
                    <a:pt x="49248" y="34382"/>
                  </a:lnTo>
                  <a:lnTo>
                    <a:pt x="48614" y="34497"/>
                  </a:lnTo>
                  <a:lnTo>
                    <a:pt x="47308" y="34708"/>
                  </a:lnTo>
                  <a:lnTo>
                    <a:pt x="47769" y="34324"/>
                  </a:lnTo>
                  <a:lnTo>
                    <a:pt x="48230" y="33940"/>
                  </a:lnTo>
                  <a:lnTo>
                    <a:pt x="48710" y="33575"/>
                  </a:lnTo>
                  <a:lnTo>
                    <a:pt x="49209" y="33229"/>
                  </a:lnTo>
                  <a:lnTo>
                    <a:pt x="49536" y="33037"/>
                  </a:lnTo>
                  <a:lnTo>
                    <a:pt x="49862" y="32864"/>
                  </a:lnTo>
                  <a:lnTo>
                    <a:pt x="50208" y="32711"/>
                  </a:lnTo>
                  <a:lnTo>
                    <a:pt x="50554" y="32595"/>
                  </a:lnTo>
                  <a:lnTo>
                    <a:pt x="50688" y="32576"/>
                  </a:lnTo>
                  <a:close/>
                  <a:moveTo>
                    <a:pt x="47384" y="30329"/>
                  </a:moveTo>
                  <a:lnTo>
                    <a:pt x="47384" y="30367"/>
                  </a:lnTo>
                  <a:lnTo>
                    <a:pt x="47384" y="30655"/>
                  </a:lnTo>
                  <a:lnTo>
                    <a:pt x="47384" y="30963"/>
                  </a:lnTo>
                  <a:lnTo>
                    <a:pt x="47404" y="31116"/>
                  </a:lnTo>
                  <a:lnTo>
                    <a:pt x="47442" y="31251"/>
                  </a:lnTo>
                  <a:lnTo>
                    <a:pt x="47538" y="31539"/>
                  </a:lnTo>
                  <a:lnTo>
                    <a:pt x="47308" y="31923"/>
                  </a:lnTo>
                  <a:lnTo>
                    <a:pt x="47096" y="32327"/>
                  </a:lnTo>
                  <a:lnTo>
                    <a:pt x="46674" y="33152"/>
                  </a:lnTo>
                  <a:lnTo>
                    <a:pt x="45886" y="34804"/>
                  </a:lnTo>
                  <a:lnTo>
                    <a:pt x="45829" y="34785"/>
                  </a:lnTo>
                  <a:lnTo>
                    <a:pt x="45771" y="34766"/>
                  </a:lnTo>
                  <a:lnTo>
                    <a:pt x="45733" y="34593"/>
                  </a:lnTo>
                  <a:lnTo>
                    <a:pt x="45694" y="34420"/>
                  </a:lnTo>
                  <a:lnTo>
                    <a:pt x="45656" y="34094"/>
                  </a:lnTo>
                  <a:lnTo>
                    <a:pt x="45675" y="33748"/>
                  </a:lnTo>
                  <a:lnTo>
                    <a:pt x="45713" y="33421"/>
                  </a:lnTo>
                  <a:lnTo>
                    <a:pt x="45790" y="33095"/>
                  </a:lnTo>
                  <a:lnTo>
                    <a:pt x="45905" y="32768"/>
                  </a:lnTo>
                  <a:lnTo>
                    <a:pt x="46021" y="32442"/>
                  </a:lnTo>
                  <a:lnTo>
                    <a:pt x="46174" y="32134"/>
                  </a:lnTo>
                  <a:lnTo>
                    <a:pt x="46347" y="31808"/>
                  </a:lnTo>
                  <a:lnTo>
                    <a:pt x="46539" y="31501"/>
                  </a:lnTo>
                  <a:lnTo>
                    <a:pt x="46751" y="31193"/>
                  </a:lnTo>
                  <a:lnTo>
                    <a:pt x="46981" y="30905"/>
                  </a:lnTo>
                  <a:lnTo>
                    <a:pt x="47288" y="30559"/>
                  </a:lnTo>
                  <a:lnTo>
                    <a:pt x="47327" y="30463"/>
                  </a:lnTo>
                  <a:lnTo>
                    <a:pt x="47384" y="30329"/>
                  </a:lnTo>
                  <a:close/>
                  <a:moveTo>
                    <a:pt x="46309" y="34977"/>
                  </a:moveTo>
                  <a:lnTo>
                    <a:pt x="46693" y="35092"/>
                  </a:lnTo>
                  <a:lnTo>
                    <a:pt x="47077" y="35169"/>
                  </a:lnTo>
                  <a:lnTo>
                    <a:pt x="46885" y="35188"/>
                  </a:lnTo>
                  <a:lnTo>
                    <a:pt x="46693" y="35169"/>
                  </a:lnTo>
                  <a:lnTo>
                    <a:pt x="46482" y="35150"/>
                  </a:lnTo>
                  <a:lnTo>
                    <a:pt x="46290" y="35131"/>
                  </a:lnTo>
                  <a:lnTo>
                    <a:pt x="46290" y="35092"/>
                  </a:lnTo>
                  <a:lnTo>
                    <a:pt x="46251" y="35054"/>
                  </a:lnTo>
                  <a:lnTo>
                    <a:pt x="46309" y="34977"/>
                  </a:lnTo>
                  <a:close/>
                  <a:moveTo>
                    <a:pt x="40854" y="33998"/>
                  </a:moveTo>
                  <a:lnTo>
                    <a:pt x="40816" y="34113"/>
                  </a:lnTo>
                  <a:lnTo>
                    <a:pt x="40796" y="34209"/>
                  </a:lnTo>
                  <a:lnTo>
                    <a:pt x="40681" y="34401"/>
                  </a:lnTo>
                  <a:lnTo>
                    <a:pt x="40547" y="34574"/>
                  </a:lnTo>
                  <a:lnTo>
                    <a:pt x="40393" y="34727"/>
                  </a:lnTo>
                  <a:lnTo>
                    <a:pt x="40220" y="34862"/>
                  </a:lnTo>
                  <a:lnTo>
                    <a:pt x="40028" y="34996"/>
                  </a:lnTo>
                  <a:lnTo>
                    <a:pt x="39625" y="35227"/>
                  </a:lnTo>
                  <a:lnTo>
                    <a:pt x="39721" y="35016"/>
                  </a:lnTo>
                  <a:lnTo>
                    <a:pt x="39817" y="34823"/>
                  </a:lnTo>
                  <a:lnTo>
                    <a:pt x="39951" y="34651"/>
                  </a:lnTo>
                  <a:lnTo>
                    <a:pt x="40105" y="34497"/>
                  </a:lnTo>
                  <a:lnTo>
                    <a:pt x="40278" y="34343"/>
                  </a:lnTo>
                  <a:lnTo>
                    <a:pt x="40470" y="34209"/>
                  </a:lnTo>
                  <a:lnTo>
                    <a:pt x="40643" y="34094"/>
                  </a:lnTo>
                  <a:lnTo>
                    <a:pt x="40854" y="33998"/>
                  </a:lnTo>
                  <a:close/>
                  <a:moveTo>
                    <a:pt x="27428" y="34401"/>
                  </a:moveTo>
                  <a:lnTo>
                    <a:pt x="27313" y="34593"/>
                  </a:lnTo>
                  <a:lnTo>
                    <a:pt x="27198" y="34785"/>
                  </a:lnTo>
                  <a:lnTo>
                    <a:pt x="27083" y="34958"/>
                  </a:lnTo>
                  <a:lnTo>
                    <a:pt x="26929" y="35112"/>
                  </a:lnTo>
                  <a:lnTo>
                    <a:pt x="26775" y="35246"/>
                  </a:lnTo>
                  <a:lnTo>
                    <a:pt x="26622" y="35400"/>
                  </a:lnTo>
                  <a:lnTo>
                    <a:pt x="26276" y="35669"/>
                  </a:lnTo>
                  <a:lnTo>
                    <a:pt x="26583" y="34939"/>
                  </a:lnTo>
                  <a:lnTo>
                    <a:pt x="26775" y="34766"/>
                  </a:lnTo>
                  <a:lnTo>
                    <a:pt x="26986" y="34612"/>
                  </a:lnTo>
                  <a:lnTo>
                    <a:pt x="27198" y="34497"/>
                  </a:lnTo>
                  <a:lnTo>
                    <a:pt x="27428" y="34401"/>
                  </a:lnTo>
                  <a:close/>
                  <a:moveTo>
                    <a:pt x="42679" y="35457"/>
                  </a:moveTo>
                  <a:lnTo>
                    <a:pt x="42871" y="35592"/>
                  </a:lnTo>
                  <a:lnTo>
                    <a:pt x="43005" y="35707"/>
                  </a:lnTo>
                  <a:lnTo>
                    <a:pt x="43140" y="35822"/>
                  </a:lnTo>
                  <a:lnTo>
                    <a:pt x="43255" y="35976"/>
                  </a:lnTo>
                  <a:lnTo>
                    <a:pt x="43313" y="36053"/>
                  </a:lnTo>
                  <a:lnTo>
                    <a:pt x="43351" y="36130"/>
                  </a:lnTo>
                  <a:lnTo>
                    <a:pt x="43351" y="36149"/>
                  </a:lnTo>
                  <a:lnTo>
                    <a:pt x="43351" y="36168"/>
                  </a:lnTo>
                  <a:lnTo>
                    <a:pt x="43313" y="36187"/>
                  </a:lnTo>
                  <a:lnTo>
                    <a:pt x="43044" y="36187"/>
                  </a:lnTo>
                  <a:lnTo>
                    <a:pt x="42909" y="36168"/>
                  </a:lnTo>
                  <a:lnTo>
                    <a:pt x="42794" y="36130"/>
                  </a:lnTo>
                  <a:lnTo>
                    <a:pt x="42679" y="36072"/>
                  </a:lnTo>
                  <a:lnTo>
                    <a:pt x="42487" y="35957"/>
                  </a:lnTo>
                  <a:lnTo>
                    <a:pt x="42333" y="35822"/>
                  </a:lnTo>
                  <a:lnTo>
                    <a:pt x="41987" y="35573"/>
                  </a:lnTo>
                  <a:lnTo>
                    <a:pt x="42679" y="35457"/>
                  </a:lnTo>
                  <a:close/>
                  <a:moveTo>
                    <a:pt x="50362" y="34747"/>
                  </a:moveTo>
                  <a:lnTo>
                    <a:pt x="50611" y="34766"/>
                  </a:lnTo>
                  <a:lnTo>
                    <a:pt x="50842" y="34804"/>
                  </a:lnTo>
                  <a:lnTo>
                    <a:pt x="51091" y="34843"/>
                  </a:lnTo>
                  <a:lnTo>
                    <a:pt x="51322" y="34900"/>
                  </a:lnTo>
                  <a:lnTo>
                    <a:pt x="51552" y="34977"/>
                  </a:lnTo>
                  <a:lnTo>
                    <a:pt x="51764" y="35073"/>
                  </a:lnTo>
                  <a:lnTo>
                    <a:pt x="51975" y="35188"/>
                  </a:lnTo>
                  <a:lnTo>
                    <a:pt x="52148" y="35342"/>
                  </a:lnTo>
                  <a:lnTo>
                    <a:pt x="52263" y="35457"/>
                  </a:lnTo>
                  <a:lnTo>
                    <a:pt x="52340" y="35553"/>
                  </a:lnTo>
                  <a:lnTo>
                    <a:pt x="52397" y="35669"/>
                  </a:lnTo>
                  <a:lnTo>
                    <a:pt x="52417" y="35765"/>
                  </a:lnTo>
                  <a:lnTo>
                    <a:pt x="52397" y="35841"/>
                  </a:lnTo>
                  <a:lnTo>
                    <a:pt x="52378" y="35918"/>
                  </a:lnTo>
                  <a:lnTo>
                    <a:pt x="52340" y="35995"/>
                  </a:lnTo>
                  <a:lnTo>
                    <a:pt x="52263" y="36072"/>
                  </a:lnTo>
                  <a:lnTo>
                    <a:pt x="52186" y="36130"/>
                  </a:lnTo>
                  <a:lnTo>
                    <a:pt x="52090" y="36187"/>
                  </a:lnTo>
                  <a:lnTo>
                    <a:pt x="51898" y="36283"/>
                  </a:lnTo>
                  <a:lnTo>
                    <a:pt x="51687" y="36341"/>
                  </a:lnTo>
                  <a:lnTo>
                    <a:pt x="51476" y="36379"/>
                  </a:lnTo>
                  <a:lnTo>
                    <a:pt x="51226" y="36418"/>
                  </a:lnTo>
                  <a:lnTo>
                    <a:pt x="50496" y="36418"/>
                  </a:lnTo>
                  <a:lnTo>
                    <a:pt x="50016" y="36379"/>
                  </a:lnTo>
                  <a:lnTo>
                    <a:pt x="49536" y="36322"/>
                  </a:lnTo>
                  <a:lnTo>
                    <a:pt x="49055" y="36245"/>
                  </a:lnTo>
                  <a:lnTo>
                    <a:pt x="48575" y="36149"/>
                  </a:lnTo>
                  <a:lnTo>
                    <a:pt x="47615" y="35937"/>
                  </a:lnTo>
                  <a:lnTo>
                    <a:pt x="47615" y="35899"/>
                  </a:lnTo>
                  <a:lnTo>
                    <a:pt x="47596" y="35841"/>
                  </a:lnTo>
                  <a:lnTo>
                    <a:pt x="47557" y="35803"/>
                  </a:lnTo>
                  <a:lnTo>
                    <a:pt x="47519" y="35784"/>
                  </a:lnTo>
                  <a:lnTo>
                    <a:pt x="46962" y="35573"/>
                  </a:lnTo>
                  <a:lnTo>
                    <a:pt x="47231" y="35534"/>
                  </a:lnTo>
                  <a:lnTo>
                    <a:pt x="47500" y="35476"/>
                  </a:lnTo>
                  <a:lnTo>
                    <a:pt x="47749" y="35400"/>
                  </a:lnTo>
                  <a:lnTo>
                    <a:pt x="47980" y="35265"/>
                  </a:lnTo>
                  <a:lnTo>
                    <a:pt x="48018" y="35246"/>
                  </a:lnTo>
                  <a:lnTo>
                    <a:pt x="48037" y="35208"/>
                  </a:lnTo>
                  <a:lnTo>
                    <a:pt x="48076" y="35112"/>
                  </a:lnTo>
                  <a:lnTo>
                    <a:pt x="48057" y="35035"/>
                  </a:lnTo>
                  <a:lnTo>
                    <a:pt x="47999" y="34958"/>
                  </a:lnTo>
                  <a:lnTo>
                    <a:pt x="48230" y="34900"/>
                  </a:lnTo>
                  <a:lnTo>
                    <a:pt x="48441" y="34843"/>
                  </a:lnTo>
                  <a:lnTo>
                    <a:pt x="48729" y="34804"/>
                  </a:lnTo>
                  <a:lnTo>
                    <a:pt x="49151" y="34766"/>
                  </a:lnTo>
                  <a:lnTo>
                    <a:pt x="49574" y="34747"/>
                  </a:lnTo>
                  <a:close/>
                  <a:moveTo>
                    <a:pt x="22434" y="35400"/>
                  </a:moveTo>
                  <a:lnTo>
                    <a:pt x="22569" y="35553"/>
                  </a:lnTo>
                  <a:lnTo>
                    <a:pt x="22684" y="35726"/>
                  </a:lnTo>
                  <a:lnTo>
                    <a:pt x="22780" y="35899"/>
                  </a:lnTo>
                  <a:lnTo>
                    <a:pt x="22857" y="36091"/>
                  </a:lnTo>
                  <a:lnTo>
                    <a:pt x="23011" y="36475"/>
                  </a:lnTo>
                  <a:lnTo>
                    <a:pt x="23087" y="36667"/>
                  </a:lnTo>
                  <a:lnTo>
                    <a:pt x="23183" y="36840"/>
                  </a:lnTo>
                  <a:lnTo>
                    <a:pt x="22915" y="36533"/>
                  </a:lnTo>
                  <a:lnTo>
                    <a:pt x="22799" y="36360"/>
                  </a:lnTo>
                  <a:lnTo>
                    <a:pt x="22703" y="36168"/>
                  </a:lnTo>
                  <a:lnTo>
                    <a:pt x="22607" y="35995"/>
                  </a:lnTo>
                  <a:lnTo>
                    <a:pt x="22530" y="35803"/>
                  </a:lnTo>
                  <a:lnTo>
                    <a:pt x="22473" y="35611"/>
                  </a:lnTo>
                  <a:lnTo>
                    <a:pt x="22434" y="35400"/>
                  </a:lnTo>
                  <a:close/>
                  <a:moveTo>
                    <a:pt x="34420" y="26295"/>
                  </a:moveTo>
                  <a:lnTo>
                    <a:pt x="34439" y="26545"/>
                  </a:lnTo>
                  <a:lnTo>
                    <a:pt x="34458" y="26795"/>
                  </a:lnTo>
                  <a:lnTo>
                    <a:pt x="34516" y="27045"/>
                  </a:lnTo>
                  <a:lnTo>
                    <a:pt x="34573" y="27294"/>
                  </a:lnTo>
                  <a:lnTo>
                    <a:pt x="34727" y="27794"/>
                  </a:lnTo>
                  <a:lnTo>
                    <a:pt x="34861" y="28255"/>
                  </a:lnTo>
                  <a:lnTo>
                    <a:pt x="34938" y="28524"/>
                  </a:lnTo>
                  <a:lnTo>
                    <a:pt x="34996" y="28792"/>
                  </a:lnTo>
                  <a:lnTo>
                    <a:pt x="35034" y="29061"/>
                  </a:lnTo>
                  <a:lnTo>
                    <a:pt x="35053" y="29330"/>
                  </a:lnTo>
                  <a:lnTo>
                    <a:pt x="35073" y="29580"/>
                  </a:lnTo>
                  <a:lnTo>
                    <a:pt x="35073" y="29849"/>
                  </a:lnTo>
                  <a:lnTo>
                    <a:pt x="35073" y="30098"/>
                  </a:lnTo>
                  <a:lnTo>
                    <a:pt x="35053" y="30348"/>
                  </a:lnTo>
                  <a:lnTo>
                    <a:pt x="34977" y="30848"/>
                  </a:lnTo>
                  <a:lnTo>
                    <a:pt x="34861" y="31347"/>
                  </a:lnTo>
                  <a:lnTo>
                    <a:pt x="34708" y="31827"/>
                  </a:lnTo>
                  <a:lnTo>
                    <a:pt x="34516" y="32288"/>
                  </a:lnTo>
                  <a:lnTo>
                    <a:pt x="34285" y="32749"/>
                  </a:lnTo>
                  <a:lnTo>
                    <a:pt x="34035" y="33191"/>
                  </a:lnTo>
                  <a:lnTo>
                    <a:pt x="33767" y="33633"/>
                  </a:lnTo>
                  <a:lnTo>
                    <a:pt x="33478" y="34055"/>
                  </a:lnTo>
                  <a:lnTo>
                    <a:pt x="33152" y="34478"/>
                  </a:lnTo>
                  <a:lnTo>
                    <a:pt x="32825" y="34881"/>
                  </a:lnTo>
                  <a:lnTo>
                    <a:pt x="32480" y="35265"/>
                  </a:lnTo>
                  <a:lnTo>
                    <a:pt x="32134" y="35649"/>
                  </a:lnTo>
                  <a:lnTo>
                    <a:pt x="32115" y="35688"/>
                  </a:lnTo>
                  <a:lnTo>
                    <a:pt x="32096" y="35707"/>
                  </a:lnTo>
                  <a:lnTo>
                    <a:pt x="32115" y="35745"/>
                  </a:lnTo>
                  <a:lnTo>
                    <a:pt x="31519" y="36283"/>
                  </a:lnTo>
                  <a:lnTo>
                    <a:pt x="31807" y="35937"/>
                  </a:lnTo>
                  <a:lnTo>
                    <a:pt x="32076" y="35553"/>
                  </a:lnTo>
                  <a:lnTo>
                    <a:pt x="32345" y="35169"/>
                  </a:lnTo>
                  <a:lnTo>
                    <a:pt x="32576" y="34766"/>
                  </a:lnTo>
                  <a:lnTo>
                    <a:pt x="32806" y="34362"/>
                  </a:lnTo>
                  <a:lnTo>
                    <a:pt x="33037" y="33940"/>
                  </a:lnTo>
                  <a:lnTo>
                    <a:pt x="33229" y="33498"/>
                  </a:lnTo>
                  <a:lnTo>
                    <a:pt x="33421" y="33076"/>
                  </a:lnTo>
                  <a:lnTo>
                    <a:pt x="33594" y="32615"/>
                  </a:lnTo>
                  <a:lnTo>
                    <a:pt x="33747" y="32173"/>
                  </a:lnTo>
                  <a:lnTo>
                    <a:pt x="33882" y="31731"/>
                  </a:lnTo>
                  <a:lnTo>
                    <a:pt x="33997" y="31270"/>
                  </a:lnTo>
                  <a:lnTo>
                    <a:pt x="34093" y="30828"/>
                  </a:lnTo>
                  <a:lnTo>
                    <a:pt x="34189" y="30387"/>
                  </a:lnTo>
                  <a:lnTo>
                    <a:pt x="34247" y="29945"/>
                  </a:lnTo>
                  <a:lnTo>
                    <a:pt x="34304" y="29503"/>
                  </a:lnTo>
                  <a:lnTo>
                    <a:pt x="34285" y="29465"/>
                  </a:lnTo>
                  <a:lnTo>
                    <a:pt x="34247" y="29445"/>
                  </a:lnTo>
                  <a:lnTo>
                    <a:pt x="34208" y="29465"/>
                  </a:lnTo>
                  <a:lnTo>
                    <a:pt x="34170" y="29484"/>
                  </a:lnTo>
                  <a:lnTo>
                    <a:pt x="33882" y="30559"/>
                  </a:lnTo>
                  <a:lnTo>
                    <a:pt x="33575" y="31635"/>
                  </a:lnTo>
                  <a:lnTo>
                    <a:pt x="33402" y="32154"/>
                  </a:lnTo>
                  <a:lnTo>
                    <a:pt x="33210" y="32672"/>
                  </a:lnTo>
                  <a:lnTo>
                    <a:pt x="33018" y="33191"/>
                  </a:lnTo>
                  <a:lnTo>
                    <a:pt x="32787" y="33709"/>
                  </a:lnTo>
                  <a:lnTo>
                    <a:pt x="32595" y="34113"/>
                  </a:lnTo>
                  <a:lnTo>
                    <a:pt x="32364" y="34516"/>
                  </a:lnTo>
                  <a:lnTo>
                    <a:pt x="32134" y="34900"/>
                  </a:lnTo>
                  <a:lnTo>
                    <a:pt x="31884" y="35265"/>
                  </a:lnTo>
                  <a:lnTo>
                    <a:pt x="31404" y="36014"/>
                  </a:lnTo>
                  <a:lnTo>
                    <a:pt x="31154" y="36398"/>
                  </a:lnTo>
                  <a:lnTo>
                    <a:pt x="30924" y="36783"/>
                  </a:lnTo>
                  <a:lnTo>
                    <a:pt x="30482" y="37128"/>
                  </a:lnTo>
                  <a:lnTo>
                    <a:pt x="30021" y="37455"/>
                  </a:lnTo>
                  <a:lnTo>
                    <a:pt x="30290" y="37071"/>
                  </a:lnTo>
                  <a:lnTo>
                    <a:pt x="30521" y="36687"/>
                  </a:lnTo>
                  <a:lnTo>
                    <a:pt x="30732" y="36283"/>
                  </a:lnTo>
                  <a:lnTo>
                    <a:pt x="30924" y="35880"/>
                  </a:lnTo>
                  <a:lnTo>
                    <a:pt x="31078" y="35457"/>
                  </a:lnTo>
                  <a:lnTo>
                    <a:pt x="31231" y="35016"/>
                  </a:lnTo>
                  <a:lnTo>
                    <a:pt x="31366" y="34555"/>
                  </a:lnTo>
                  <a:lnTo>
                    <a:pt x="31481" y="34094"/>
                  </a:lnTo>
                  <a:lnTo>
                    <a:pt x="31615" y="33633"/>
                  </a:lnTo>
                  <a:lnTo>
                    <a:pt x="31750" y="33172"/>
                  </a:lnTo>
                  <a:lnTo>
                    <a:pt x="32038" y="32307"/>
                  </a:lnTo>
                  <a:lnTo>
                    <a:pt x="32345" y="31443"/>
                  </a:lnTo>
                  <a:lnTo>
                    <a:pt x="32691" y="30598"/>
                  </a:lnTo>
                  <a:lnTo>
                    <a:pt x="33056" y="29772"/>
                  </a:lnTo>
                  <a:lnTo>
                    <a:pt x="33421" y="28946"/>
                  </a:lnTo>
                  <a:lnTo>
                    <a:pt x="34189" y="27237"/>
                  </a:lnTo>
                  <a:lnTo>
                    <a:pt x="34304" y="26949"/>
                  </a:lnTo>
                  <a:lnTo>
                    <a:pt x="34381" y="26718"/>
                  </a:lnTo>
                  <a:lnTo>
                    <a:pt x="34420" y="26526"/>
                  </a:lnTo>
                  <a:lnTo>
                    <a:pt x="34420" y="26295"/>
                  </a:lnTo>
                  <a:close/>
                  <a:moveTo>
                    <a:pt x="47019" y="36206"/>
                  </a:moveTo>
                  <a:lnTo>
                    <a:pt x="47423" y="36322"/>
                  </a:lnTo>
                  <a:lnTo>
                    <a:pt x="47826" y="36398"/>
                  </a:lnTo>
                  <a:lnTo>
                    <a:pt x="48249" y="36475"/>
                  </a:lnTo>
                  <a:lnTo>
                    <a:pt x="48671" y="36514"/>
                  </a:lnTo>
                  <a:lnTo>
                    <a:pt x="49132" y="36725"/>
                  </a:lnTo>
                  <a:lnTo>
                    <a:pt x="49593" y="36975"/>
                  </a:lnTo>
                  <a:lnTo>
                    <a:pt x="50016" y="37244"/>
                  </a:lnTo>
                  <a:lnTo>
                    <a:pt x="50208" y="37397"/>
                  </a:lnTo>
                  <a:lnTo>
                    <a:pt x="50400" y="37551"/>
                  </a:lnTo>
                  <a:lnTo>
                    <a:pt x="50573" y="37705"/>
                  </a:lnTo>
                  <a:lnTo>
                    <a:pt x="50746" y="37877"/>
                  </a:lnTo>
                  <a:lnTo>
                    <a:pt x="50880" y="38050"/>
                  </a:lnTo>
                  <a:lnTo>
                    <a:pt x="50995" y="38242"/>
                  </a:lnTo>
                  <a:lnTo>
                    <a:pt x="51111" y="38434"/>
                  </a:lnTo>
                  <a:lnTo>
                    <a:pt x="51187" y="38626"/>
                  </a:lnTo>
                  <a:lnTo>
                    <a:pt x="51245" y="38838"/>
                  </a:lnTo>
                  <a:lnTo>
                    <a:pt x="51283" y="39030"/>
                  </a:lnTo>
                  <a:lnTo>
                    <a:pt x="51283" y="39087"/>
                  </a:lnTo>
                  <a:lnTo>
                    <a:pt x="51264" y="39107"/>
                  </a:lnTo>
                  <a:lnTo>
                    <a:pt x="51226" y="39126"/>
                  </a:lnTo>
                  <a:lnTo>
                    <a:pt x="51187" y="39145"/>
                  </a:lnTo>
                  <a:lnTo>
                    <a:pt x="51053" y="39145"/>
                  </a:lnTo>
                  <a:lnTo>
                    <a:pt x="50880" y="39107"/>
                  </a:lnTo>
                  <a:lnTo>
                    <a:pt x="50688" y="39049"/>
                  </a:lnTo>
                  <a:lnTo>
                    <a:pt x="50458" y="38972"/>
                  </a:lnTo>
                  <a:lnTo>
                    <a:pt x="49977" y="38780"/>
                  </a:lnTo>
                  <a:lnTo>
                    <a:pt x="49478" y="38550"/>
                  </a:lnTo>
                  <a:lnTo>
                    <a:pt x="49017" y="38319"/>
                  </a:lnTo>
                  <a:lnTo>
                    <a:pt x="48671" y="38146"/>
                  </a:lnTo>
                  <a:lnTo>
                    <a:pt x="48498" y="38050"/>
                  </a:lnTo>
                  <a:lnTo>
                    <a:pt x="48268" y="37858"/>
                  </a:lnTo>
                  <a:lnTo>
                    <a:pt x="48037" y="37666"/>
                  </a:lnTo>
                  <a:lnTo>
                    <a:pt x="47826" y="37474"/>
                  </a:lnTo>
                  <a:lnTo>
                    <a:pt x="47634" y="37263"/>
                  </a:lnTo>
                  <a:lnTo>
                    <a:pt x="47461" y="37032"/>
                  </a:lnTo>
                  <a:lnTo>
                    <a:pt x="47288" y="36802"/>
                  </a:lnTo>
                  <a:lnTo>
                    <a:pt x="46981" y="36322"/>
                  </a:lnTo>
                  <a:lnTo>
                    <a:pt x="47019" y="36264"/>
                  </a:lnTo>
                  <a:lnTo>
                    <a:pt x="47019" y="36206"/>
                  </a:lnTo>
                  <a:close/>
                  <a:moveTo>
                    <a:pt x="46443" y="36187"/>
                  </a:moveTo>
                  <a:lnTo>
                    <a:pt x="46597" y="36283"/>
                  </a:lnTo>
                  <a:lnTo>
                    <a:pt x="46712" y="36591"/>
                  </a:lnTo>
                  <a:lnTo>
                    <a:pt x="46866" y="36898"/>
                  </a:lnTo>
                  <a:lnTo>
                    <a:pt x="47058" y="37205"/>
                  </a:lnTo>
                  <a:lnTo>
                    <a:pt x="47288" y="37493"/>
                  </a:lnTo>
                  <a:lnTo>
                    <a:pt x="47538" y="37762"/>
                  </a:lnTo>
                  <a:lnTo>
                    <a:pt x="47826" y="38031"/>
                  </a:lnTo>
                  <a:lnTo>
                    <a:pt x="48114" y="38262"/>
                  </a:lnTo>
                  <a:lnTo>
                    <a:pt x="48441" y="38492"/>
                  </a:lnTo>
                  <a:lnTo>
                    <a:pt x="48594" y="39126"/>
                  </a:lnTo>
                  <a:lnTo>
                    <a:pt x="48652" y="39433"/>
                  </a:lnTo>
                  <a:lnTo>
                    <a:pt x="48710" y="39760"/>
                  </a:lnTo>
                  <a:lnTo>
                    <a:pt x="48729" y="40067"/>
                  </a:lnTo>
                  <a:lnTo>
                    <a:pt x="48748" y="40394"/>
                  </a:lnTo>
                  <a:lnTo>
                    <a:pt x="48767" y="40701"/>
                  </a:lnTo>
                  <a:lnTo>
                    <a:pt x="48748" y="41027"/>
                  </a:lnTo>
                  <a:lnTo>
                    <a:pt x="48460" y="40835"/>
                  </a:lnTo>
                  <a:lnTo>
                    <a:pt x="48191" y="40605"/>
                  </a:lnTo>
                  <a:lnTo>
                    <a:pt x="47961" y="40374"/>
                  </a:lnTo>
                  <a:lnTo>
                    <a:pt x="47730" y="40105"/>
                  </a:lnTo>
                  <a:lnTo>
                    <a:pt x="47538" y="39837"/>
                  </a:lnTo>
                  <a:lnTo>
                    <a:pt x="47365" y="39529"/>
                  </a:lnTo>
                  <a:lnTo>
                    <a:pt x="47212" y="39222"/>
                  </a:lnTo>
                  <a:lnTo>
                    <a:pt x="47058" y="38915"/>
                  </a:lnTo>
                  <a:lnTo>
                    <a:pt x="46943" y="38588"/>
                  </a:lnTo>
                  <a:lnTo>
                    <a:pt x="46827" y="38262"/>
                  </a:lnTo>
                  <a:lnTo>
                    <a:pt x="46731" y="37916"/>
                  </a:lnTo>
                  <a:lnTo>
                    <a:pt x="46655" y="37570"/>
                  </a:lnTo>
                  <a:lnTo>
                    <a:pt x="46597" y="37224"/>
                  </a:lnTo>
                  <a:lnTo>
                    <a:pt x="46539" y="36879"/>
                  </a:lnTo>
                  <a:lnTo>
                    <a:pt x="46443" y="36187"/>
                  </a:lnTo>
                  <a:close/>
                  <a:moveTo>
                    <a:pt x="20898" y="41930"/>
                  </a:moveTo>
                  <a:lnTo>
                    <a:pt x="20898" y="42103"/>
                  </a:lnTo>
                  <a:lnTo>
                    <a:pt x="20879" y="42257"/>
                  </a:lnTo>
                  <a:lnTo>
                    <a:pt x="20859" y="42410"/>
                  </a:lnTo>
                  <a:lnTo>
                    <a:pt x="20802" y="42583"/>
                  </a:lnTo>
                  <a:lnTo>
                    <a:pt x="20667" y="42890"/>
                  </a:lnTo>
                  <a:lnTo>
                    <a:pt x="20514" y="43198"/>
                  </a:lnTo>
                  <a:lnTo>
                    <a:pt x="20552" y="42852"/>
                  </a:lnTo>
                  <a:lnTo>
                    <a:pt x="20629" y="42545"/>
                  </a:lnTo>
                  <a:lnTo>
                    <a:pt x="20667" y="42391"/>
                  </a:lnTo>
                  <a:lnTo>
                    <a:pt x="20744" y="42237"/>
                  </a:lnTo>
                  <a:lnTo>
                    <a:pt x="20802" y="42084"/>
                  </a:lnTo>
                  <a:lnTo>
                    <a:pt x="20898" y="41930"/>
                  </a:lnTo>
                  <a:close/>
                  <a:moveTo>
                    <a:pt x="23183" y="45829"/>
                  </a:moveTo>
                  <a:lnTo>
                    <a:pt x="23030" y="46040"/>
                  </a:lnTo>
                  <a:lnTo>
                    <a:pt x="22857" y="46232"/>
                  </a:lnTo>
                  <a:lnTo>
                    <a:pt x="22684" y="46425"/>
                  </a:lnTo>
                  <a:lnTo>
                    <a:pt x="22473" y="46597"/>
                  </a:lnTo>
                  <a:lnTo>
                    <a:pt x="22300" y="46751"/>
                  </a:lnTo>
                  <a:lnTo>
                    <a:pt x="22108" y="46886"/>
                  </a:lnTo>
                  <a:lnTo>
                    <a:pt x="21724" y="47154"/>
                  </a:lnTo>
                  <a:lnTo>
                    <a:pt x="21762" y="47058"/>
                  </a:lnTo>
                  <a:lnTo>
                    <a:pt x="21897" y="46866"/>
                  </a:lnTo>
                  <a:lnTo>
                    <a:pt x="22050" y="46693"/>
                  </a:lnTo>
                  <a:lnTo>
                    <a:pt x="22223" y="46521"/>
                  </a:lnTo>
                  <a:lnTo>
                    <a:pt x="22396" y="46348"/>
                  </a:lnTo>
                  <a:lnTo>
                    <a:pt x="22588" y="46213"/>
                  </a:lnTo>
                  <a:lnTo>
                    <a:pt x="22780" y="46060"/>
                  </a:lnTo>
                  <a:lnTo>
                    <a:pt x="22972" y="45944"/>
                  </a:lnTo>
                  <a:lnTo>
                    <a:pt x="23183" y="45829"/>
                  </a:lnTo>
                  <a:close/>
                  <a:moveTo>
                    <a:pt x="19880" y="39933"/>
                  </a:moveTo>
                  <a:lnTo>
                    <a:pt x="19573" y="41565"/>
                  </a:lnTo>
                  <a:lnTo>
                    <a:pt x="19476" y="41988"/>
                  </a:lnTo>
                  <a:lnTo>
                    <a:pt x="19361" y="42410"/>
                  </a:lnTo>
                  <a:lnTo>
                    <a:pt x="19227" y="42814"/>
                  </a:lnTo>
                  <a:lnTo>
                    <a:pt x="19073" y="43217"/>
                  </a:lnTo>
                  <a:lnTo>
                    <a:pt x="18900" y="43601"/>
                  </a:lnTo>
                  <a:lnTo>
                    <a:pt x="18727" y="44004"/>
                  </a:lnTo>
                  <a:lnTo>
                    <a:pt x="18362" y="44773"/>
                  </a:lnTo>
                  <a:lnTo>
                    <a:pt x="18113" y="45272"/>
                  </a:lnTo>
                  <a:lnTo>
                    <a:pt x="17863" y="45733"/>
                  </a:lnTo>
                  <a:lnTo>
                    <a:pt x="17306" y="46674"/>
                  </a:lnTo>
                  <a:lnTo>
                    <a:pt x="16730" y="47596"/>
                  </a:lnTo>
                  <a:lnTo>
                    <a:pt x="16134" y="48499"/>
                  </a:lnTo>
                  <a:lnTo>
                    <a:pt x="16557" y="47423"/>
                  </a:lnTo>
                  <a:lnTo>
                    <a:pt x="16980" y="46348"/>
                  </a:lnTo>
                  <a:lnTo>
                    <a:pt x="17210" y="45810"/>
                  </a:lnTo>
                  <a:lnTo>
                    <a:pt x="17441" y="45291"/>
                  </a:lnTo>
                  <a:lnTo>
                    <a:pt x="17709" y="44773"/>
                  </a:lnTo>
                  <a:lnTo>
                    <a:pt x="17978" y="44254"/>
                  </a:lnTo>
                  <a:lnTo>
                    <a:pt x="17998" y="44216"/>
                  </a:lnTo>
                  <a:lnTo>
                    <a:pt x="17998" y="44177"/>
                  </a:lnTo>
                  <a:lnTo>
                    <a:pt x="17978" y="44139"/>
                  </a:lnTo>
                  <a:lnTo>
                    <a:pt x="17940" y="44120"/>
                  </a:lnTo>
                  <a:lnTo>
                    <a:pt x="17902" y="44101"/>
                  </a:lnTo>
                  <a:lnTo>
                    <a:pt x="17863" y="44101"/>
                  </a:lnTo>
                  <a:lnTo>
                    <a:pt x="17825" y="44120"/>
                  </a:lnTo>
                  <a:lnTo>
                    <a:pt x="17805" y="44158"/>
                  </a:lnTo>
                  <a:lnTo>
                    <a:pt x="17498" y="44715"/>
                  </a:lnTo>
                  <a:lnTo>
                    <a:pt x="17191" y="45311"/>
                  </a:lnTo>
                  <a:lnTo>
                    <a:pt x="16922" y="45887"/>
                  </a:lnTo>
                  <a:lnTo>
                    <a:pt x="16672" y="46482"/>
                  </a:lnTo>
                  <a:lnTo>
                    <a:pt x="16442" y="47097"/>
                  </a:lnTo>
                  <a:lnTo>
                    <a:pt x="16230" y="47711"/>
                  </a:lnTo>
                  <a:lnTo>
                    <a:pt x="16019" y="48326"/>
                  </a:lnTo>
                  <a:lnTo>
                    <a:pt x="15827" y="48941"/>
                  </a:lnTo>
                  <a:lnTo>
                    <a:pt x="15827" y="48979"/>
                  </a:lnTo>
                  <a:lnTo>
                    <a:pt x="15789" y="49056"/>
                  </a:lnTo>
                  <a:lnTo>
                    <a:pt x="15923" y="48441"/>
                  </a:lnTo>
                  <a:lnTo>
                    <a:pt x="16077" y="47827"/>
                  </a:lnTo>
                  <a:lnTo>
                    <a:pt x="16250" y="47212"/>
                  </a:lnTo>
                  <a:lnTo>
                    <a:pt x="16423" y="46617"/>
                  </a:lnTo>
                  <a:lnTo>
                    <a:pt x="16615" y="46002"/>
                  </a:lnTo>
                  <a:lnTo>
                    <a:pt x="16826" y="45426"/>
                  </a:lnTo>
                  <a:lnTo>
                    <a:pt x="17056" y="44830"/>
                  </a:lnTo>
                  <a:lnTo>
                    <a:pt x="17306" y="44254"/>
                  </a:lnTo>
                  <a:lnTo>
                    <a:pt x="17556" y="43678"/>
                  </a:lnTo>
                  <a:lnTo>
                    <a:pt x="17844" y="43121"/>
                  </a:lnTo>
                  <a:lnTo>
                    <a:pt x="18132" y="42564"/>
                  </a:lnTo>
                  <a:lnTo>
                    <a:pt x="18439" y="42026"/>
                  </a:lnTo>
                  <a:lnTo>
                    <a:pt x="18766" y="41488"/>
                  </a:lnTo>
                  <a:lnTo>
                    <a:pt x="19112" y="40951"/>
                  </a:lnTo>
                  <a:lnTo>
                    <a:pt x="19496" y="40432"/>
                  </a:lnTo>
                  <a:lnTo>
                    <a:pt x="19880" y="39933"/>
                  </a:lnTo>
                  <a:close/>
                  <a:moveTo>
                    <a:pt x="12735" y="45983"/>
                  </a:moveTo>
                  <a:lnTo>
                    <a:pt x="12773" y="46002"/>
                  </a:lnTo>
                  <a:lnTo>
                    <a:pt x="12812" y="46040"/>
                  </a:lnTo>
                  <a:lnTo>
                    <a:pt x="12812" y="46079"/>
                  </a:lnTo>
                  <a:lnTo>
                    <a:pt x="12812" y="46136"/>
                  </a:lnTo>
                  <a:lnTo>
                    <a:pt x="12792" y="46213"/>
                  </a:lnTo>
                  <a:lnTo>
                    <a:pt x="12696" y="46425"/>
                  </a:lnTo>
                  <a:lnTo>
                    <a:pt x="11909" y="47731"/>
                  </a:lnTo>
                  <a:lnTo>
                    <a:pt x="11659" y="48115"/>
                  </a:lnTo>
                  <a:lnTo>
                    <a:pt x="11410" y="48480"/>
                  </a:lnTo>
                  <a:lnTo>
                    <a:pt x="10891" y="49229"/>
                  </a:lnTo>
                  <a:lnTo>
                    <a:pt x="10872" y="49190"/>
                  </a:lnTo>
                  <a:lnTo>
                    <a:pt x="10872" y="49152"/>
                  </a:lnTo>
                  <a:lnTo>
                    <a:pt x="10833" y="49114"/>
                  </a:lnTo>
                  <a:lnTo>
                    <a:pt x="10795" y="49094"/>
                  </a:lnTo>
                  <a:lnTo>
                    <a:pt x="10756" y="49094"/>
                  </a:lnTo>
                  <a:lnTo>
                    <a:pt x="10680" y="49114"/>
                  </a:lnTo>
                  <a:lnTo>
                    <a:pt x="10641" y="49133"/>
                  </a:lnTo>
                  <a:lnTo>
                    <a:pt x="10603" y="49171"/>
                  </a:lnTo>
                  <a:lnTo>
                    <a:pt x="10584" y="49210"/>
                  </a:lnTo>
                  <a:lnTo>
                    <a:pt x="10641" y="48902"/>
                  </a:lnTo>
                  <a:lnTo>
                    <a:pt x="10680" y="48614"/>
                  </a:lnTo>
                  <a:lnTo>
                    <a:pt x="10699" y="48307"/>
                  </a:lnTo>
                  <a:lnTo>
                    <a:pt x="10718" y="48019"/>
                  </a:lnTo>
                  <a:lnTo>
                    <a:pt x="10814" y="47750"/>
                  </a:lnTo>
                  <a:lnTo>
                    <a:pt x="10949" y="47481"/>
                  </a:lnTo>
                  <a:lnTo>
                    <a:pt x="11083" y="47231"/>
                  </a:lnTo>
                  <a:lnTo>
                    <a:pt x="11256" y="46982"/>
                  </a:lnTo>
                  <a:lnTo>
                    <a:pt x="11429" y="46770"/>
                  </a:lnTo>
                  <a:lnTo>
                    <a:pt x="11640" y="46559"/>
                  </a:lnTo>
                  <a:lnTo>
                    <a:pt x="11851" y="46367"/>
                  </a:lnTo>
                  <a:lnTo>
                    <a:pt x="12082" y="46213"/>
                  </a:lnTo>
                  <a:lnTo>
                    <a:pt x="12255" y="46117"/>
                  </a:lnTo>
                  <a:lnTo>
                    <a:pt x="12408" y="46040"/>
                  </a:lnTo>
                  <a:lnTo>
                    <a:pt x="12562" y="45983"/>
                  </a:lnTo>
                  <a:close/>
                  <a:moveTo>
                    <a:pt x="9431" y="44907"/>
                  </a:moveTo>
                  <a:lnTo>
                    <a:pt x="9604" y="45176"/>
                  </a:lnTo>
                  <a:lnTo>
                    <a:pt x="9758" y="45483"/>
                  </a:lnTo>
                  <a:lnTo>
                    <a:pt x="9892" y="45772"/>
                  </a:lnTo>
                  <a:lnTo>
                    <a:pt x="10027" y="46079"/>
                  </a:lnTo>
                  <a:lnTo>
                    <a:pt x="10142" y="46386"/>
                  </a:lnTo>
                  <a:lnTo>
                    <a:pt x="10238" y="46693"/>
                  </a:lnTo>
                  <a:lnTo>
                    <a:pt x="10295" y="47020"/>
                  </a:lnTo>
                  <a:lnTo>
                    <a:pt x="10353" y="47347"/>
                  </a:lnTo>
                  <a:lnTo>
                    <a:pt x="10372" y="47539"/>
                  </a:lnTo>
                  <a:lnTo>
                    <a:pt x="10392" y="47750"/>
                  </a:lnTo>
                  <a:lnTo>
                    <a:pt x="10372" y="48134"/>
                  </a:lnTo>
                  <a:lnTo>
                    <a:pt x="10295" y="48537"/>
                  </a:lnTo>
                  <a:lnTo>
                    <a:pt x="10257" y="48941"/>
                  </a:lnTo>
                  <a:lnTo>
                    <a:pt x="10238" y="48845"/>
                  </a:lnTo>
                  <a:lnTo>
                    <a:pt x="10219" y="48806"/>
                  </a:lnTo>
                  <a:lnTo>
                    <a:pt x="10180" y="48768"/>
                  </a:lnTo>
                  <a:lnTo>
                    <a:pt x="10142" y="48749"/>
                  </a:lnTo>
                  <a:lnTo>
                    <a:pt x="10103" y="48749"/>
                  </a:lnTo>
                  <a:lnTo>
                    <a:pt x="10027" y="48768"/>
                  </a:lnTo>
                  <a:lnTo>
                    <a:pt x="9988" y="48787"/>
                  </a:lnTo>
                  <a:lnTo>
                    <a:pt x="9969" y="48825"/>
                  </a:lnTo>
                  <a:lnTo>
                    <a:pt x="9815" y="49094"/>
                  </a:lnTo>
                  <a:lnTo>
                    <a:pt x="9681" y="49402"/>
                  </a:lnTo>
                  <a:lnTo>
                    <a:pt x="9566" y="49152"/>
                  </a:lnTo>
                  <a:lnTo>
                    <a:pt x="9431" y="48902"/>
                  </a:lnTo>
                  <a:lnTo>
                    <a:pt x="9354" y="48614"/>
                  </a:lnTo>
                  <a:lnTo>
                    <a:pt x="9239" y="48326"/>
                  </a:lnTo>
                  <a:lnTo>
                    <a:pt x="9124" y="48038"/>
                  </a:lnTo>
                  <a:lnTo>
                    <a:pt x="8989" y="47750"/>
                  </a:lnTo>
                  <a:lnTo>
                    <a:pt x="9028" y="47116"/>
                  </a:lnTo>
                  <a:lnTo>
                    <a:pt x="9047" y="46578"/>
                  </a:lnTo>
                  <a:lnTo>
                    <a:pt x="9085" y="46290"/>
                  </a:lnTo>
                  <a:lnTo>
                    <a:pt x="9124" y="46002"/>
                  </a:lnTo>
                  <a:lnTo>
                    <a:pt x="9162" y="45714"/>
                  </a:lnTo>
                  <a:lnTo>
                    <a:pt x="9239" y="45426"/>
                  </a:lnTo>
                  <a:lnTo>
                    <a:pt x="9335" y="45157"/>
                  </a:lnTo>
                  <a:lnTo>
                    <a:pt x="9431" y="44907"/>
                  </a:lnTo>
                  <a:close/>
                  <a:moveTo>
                    <a:pt x="7069" y="45906"/>
                  </a:moveTo>
                  <a:lnTo>
                    <a:pt x="7184" y="45925"/>
                  </a:lnTo>
                  <a:lnTo>
                    <a:pt x="7299" y="45964"/>
                  </a:lnTo>
                  <a:lnTo>
                    <a:pt x="7434" y="46021"/>
                  </a:lnTo>
                  <a:lnTo>
                    <a:pt x="7549" y="46098"/>
                  </a:lnTo>
                  <a:lnTo>
                    <a:pt x="7683" y="46194"/>
                  </a:lnTo>
                  <a:lnTo>
                    <a:pt x="7799" y="46309"/>
                  </a:lnTo>
                  <a:lnTo>
                    <a:pt x="7991" y="46540"/>
                  </a:lnTo>
                  <a:lnTo>
                    <a:pt x="8183" y="46828"/>
                  </a:lnTo>
                  <a:lnTo>
                    <a:pt x="8336" y="47116"/>
                  </a:lnTo>
                  <a:lnTo>
                    <a:pt x="8490" y="47423"/>
                  </a:lnTo>
                  <a:lnTo>
                    <a:pt x="8721" y="47980"/>
                  </a:lnTo>
                  <a:lnTo>
                    <a:pt x="8778" y="48153"/>
                  </a:lnTo>
                  <a:lnTo>
                    <a:pt x="8817" y="48461"/>
                  </a:lnTo>
                  <a:lnTo>
                    <a:pt x="8874" y="48768"/>
                  </a:lnTo>
                  <a:lnTo>
                    <a:pt x="8913" y="48902"/>
                  </a:lnTo>
                  <a:lnTo>
                    <a:pt x="8970" y="49037"/>
                  </a:lnTo>
                  <a:lnTo>
                    <a:pt x="9047" y="49171"/>
                  </a:lnTo>
                  <a:lnTo>
                    <a:pt x="9124" y="49286"/>
                  </a:lnTo>
                  <a:lnTo>
                    <a:pt x="9181" y="49479"/>
                  </a:lnTo>
                  <a:lnTo>
                    <a:pt x="9201" y="49651"/>
                  </a:lnTo>
                  <a:lnTo>
                    <a:pt x="9047" y="49517"/>
                  </a:lnTo>
                  <a:lnTo>
                    <a:pt x="8893" y="49402"/>
                  </a:lnTo>
                  <a:lnTo>
                    <a:pt x="8721" y="49286"/>
                  </a:lnTo>
                  <a:lnTo>
                    <a:pt x="8548" y="49190"/>
                  </a:lnTo>
                  <a:lnTo>
                    <a:pt x="8471" y="49171"/>
                  </a:lnTo>
                  <a:lnTo>
                    <a:pt x="8394" y="49210"/>
                  </a:lnTo>
                  <a:lnTo>
                    <a:pt x="8221" y="49018"/>
                  </a:lnTo>
                  <a:lnTo>
                    <a:pt x="8010" y="48825"/>
                  </a:lnTo>
                  <a:lnTo>
                    <a:pt x="7818" y="48653"/>
                  </a:lnTo>
                  <a:lnTo>
                    <a:pt x="7607" y="48480"/>
                  </a:lnTo>
                  <a:lnTo>
                    <a:pt x="7299" y="48134"/>
                  </a:lnTo>
                  <a:lnTo>
                    <a:pt x="7030" y="47769"/>
                  </a:lnTo>
                  <a:lnTo>
                    <a:pt x="6857" y="47539"/>
                  </a:lnTo>
                  <a:lnTo>
                    <a:pt x="6723" y="47308"/>
                  </a:lnTo>
                  <a:lnTo>
                    <a:pt x="6589" y="47058"/>
                  </a:lnTo>
                  <a:lnTo>
                    <a:pt x="6473" y="46809"/>
                  </a:lnTo>
                  <a:lnTo>
                    <a:pt x="6435" y="46693"/>
                  </a:lnTo>
                  <a:lnTo>
                    <a:pt x="6416" y="46578"/>
                  </a:lnTo>
                  <a:lnTo>
                    <a:pt x="6416" y="46482"/>
                  </a:lnTo>
                  <a:lnTo>
                    <a:pt x="6416" y="46386"/>
                  </a:lnTo>
                  <a:lnTo>
                    <a:pt x="6435" y="46290"/>
                  </a:lnTo>
                  <a:lnTo>
                    <a:pt x="6473" y="46213"/>
                  </a:lnTo>
                  <a:lnTo>
                    <a:pt x="6512" y="46136"/>
                  </a:lnTo>
                  <a:lnTo>
                    <a:pt x="6569" y="46079"/>
                  </a:lnTo>
                  <a:lnTo>
                    <a:pt x="6627" y="46021"/>
                  </a:lnTo>
                  <a:lnTo>
                    <a:pt x="6704" y="45964"/>
                  </a:lnTo>
                  <a:lnTo>
                    <a:pt x="6781" y="45925"/>
                  </a:lnTo>
                  <a:lnTo>
                    <a:pt x="6877" y="45906"/>
                  </a:lnTo>
                  <a:close/>
                  <a:moveTo>
                    <a:pt x="13215" y="47558"/>
                  </a:moveTo>
                  <a:lnTo>
                    <a:pt x="13157" y="47750"/>
                  </a:lnTo>
                  <a:lnTo>
                    <a:pt x="13081" y="47923"/>
                  </a:lnTo>
                  <a:lnTo>
                    <a:pt x="12984" y="48115"/>
                  </a:lnTo>
                  <a:lnTo>
                    <a:pt x="12888" y="48288"/>
                  </a:lnTo>
                  <a:lnTo>
                    <a:pt x="12658" y="48633"/>
                  </a:lnTo>
                  <a:lnTo>
                    <a:pt x="12370" y="48960"/>
                  </a:lnTo>
                  <a:lnTo>
                    <a:pt x="12082" y="49267"/>
                  </a:lnTo>
                  <a:lnTo>
                    <a:pt x="11774" y="49575"/>
                  </a:lnTo>
                  <a:lnTo>
                    <a:pt x="11121" y="50151"/>
                  </a:lnTo>
                  <a:lnTo>
                    <a:pt x="11390" y="49479"/>
                  </a:lnTo>
                  <a:lnTo>
                    <a:pt x="11390" y="49421"/>
                  </a:lnTo>
                  <a:lnTo>
                    <a:pt x="11371" y="49363"/>
                  </a:lnTo>
                  <a:lnTo>
                    <a:pt x="11313" y="49325"/>
                  </a:lnTo>
                  <a:lnTo>
                    <a:pt x="11256" y="49325"/>
                  </a:lnTo>
                  <a:lnTo>
                    <a:pt x="11640" y="48787"/>
                  </a:lnTo>
                  <a:lnTo>
                    <a:pt x="11986" y="48249"/>
                  </a:lnTo>
                  <a:lnTo>
                    <a:pt x="12005" y="48249"/>
                  </a:lnTo>
                  <a:lnTo>
                    <a:pt x="12178" y="48192"/>
                  </a:lnTo>
                  <a:lnTo>
                    <a:pt x="12351" y="48134"/>
                  </a:lnTo>
                  <a:lnTo>
                    <a:pt x="12504" y="48057"/>
                  </a:lnTo>
                  <a:lnTo>
                    <a:pt x="12658" y="47980"/>
                  </a:lnTo>
                  <a:lnTo>
                    <a:pt x="12946" y="47769"/>
                  </a:lnTo>
                  <a:lnTo>
                    <a:pt x="13215" y="47558"/>
                  </a:lnTo>
                  <a:close/>
                  <a:moveTo>
                    <a:pt x="10046" y="49267"/>
                  </a:moveTo>
                  <a:lnTo>
                    <a:pt x="10084" y="49517"/>
                  </a:lnTo>
                  <a:lnTo>
                    <a:pt x="10103" y="49767"/>
                  </a:lnTo>
                  <a:lnTo>
                    <a:pt x="10007" y="50247"/>
                  </a:lnTo>
                  <a:lnTo>
                    <a:pt x="9969" y="50228"/>
                  </a:lnTo>
                  <a:lnTo>
                    <a:pt x="9950" y="50247"/>
                  </a:lnTo>
                  <a:lnTo>
                    <a:pt x="9854" y="49863"/>
                  </a:lnTo>
                  <a:lnTo>
                    <a:pt x="9873" y="49709"/>
                  </a:lnTo>
                  <a:lnTo>
                    <a:pt x="9931" y="49555"/>
                  </a:lnTo>
                  <a:lnTo>
                    <a:pt x="10046" y="49267"/>
                  </a:lnTo>
                  <a:close/>
                  <a:moveTo>
                    <a:pt x="31058" y="45330"/>
                  </a:moveTo>
                  <a:lnTo>
                    <a:pt x="31135" y="45368"/>
                  </a:lnTo>
                  <a:lnTo>
                    <a:pt x="31231" y="45445"/>
                  </a:lnTo>
                  <a:lnTo>
                    <a:pt x="31327" y="45560"/>
                  </a:lnTo>
                  <a:lnTo>
                    <a:pt x="31462" y="45791"/>
                  </a:lnTo>
                  <a:lnTo>
                    <a:pt x="31596" y="46060"/>
                  </a:lnTo>
                  <a:lnTo>
                    <a:pt x="31692" y="46309"/>
                  </a:lnTo>
                  <a:lnTo>
                    <a:pt x="31750" y="46578"/>
                  </a:lnTo>
                  <a:lnTo>
                    <a:pt x="31788" y="46847"/>
                  </a:lnTo>
                  <a:lnTo>
                    <a:pt x="31807" y="47135"/>
                  </a:lnTo>
                  <a:lnTo>
                    <a:pt x="31788" y="47404"/>
                  </a:lnTo>
                  <a:lnTo>
                    <a:pt x="31769" y="47692"/>
                  </a:lnTo>
                  <a:lnTo>
                    <a:pt x="31711" y="47942"/>
                  </a:lnTo>
                  <a:lnTo>
                    <a:pt x="31654" y="48192"/>
                  </a:lnTo>
                  <a:lnTo>
                    <a:pt x="31577" y="48422"/>
                  </a:lnTo>
                  <a:lnTo>
                    <a:pt x="31481" y="48672"/>
                  </a:lnTo>
                  <a:lnTo>
                    <a:pt x="31231" y="48979"/>
                  </a:lnTo>
                  <a:lnTo>
                    <a:pt x="31001" y="49286"/>
                  </a:lnTo>
                  <a:lnTo>
                    <a:pt x="30789" y="49613"/>
                  </a:lnTo>
                  <a:lnTo>
                    <a:pt x="30617" y="49959"/>
                  </a:lnTo>
                  <a:lnTo>
                    <a:pt x="30386" y="50132"/>
                  </a:lnTo>
                  <a:lnTo>
                    <a:pt x="30482" y="49747"/>
                  </a:lnTo>
                  <a:lnTo>
                    <a:pt x="30501" y="49555"/>
                  </a:lnTo>
                  <a:lnTo>
                    <a:pt x="30521" y="49363"/>
                  </a:lnTo>
                  <a:lnTo>
                    <a:pt x="30521" y="49306"/>
                  </a:lnTo>
                  <a:lnTo>
                    <a:pt x="30501" y="49267"/>
                  </a:lnTo>
                  <a:lnTo>
                    <a:pt x="30463" y="49248"/>
                  </a:lnTo>
                  <a:lnTo>
                    <a:pt x="30405" y="49229"/>
                  </a:lnTo>
                  <a:lnTo>
                    <a:pt x="30329" y="49229"/>
                  </a:lnTo>
                  <a:lnTo>
                    <a:pt x="30290" y="49267"/>
                  </a:lnTo>
                  <a:lnTo>
                    <a:pt x="30252" y="49306"/>
                  </a:lnTo>
                  <a:lnTo>
                    <a:pt x="30136" y="49632"/>
                  </a:lnTo>
                  <a:lnTo>
                    <a:pt x="30021" y="49997"/>
                  </a:lnTo>
                  <a:lnTo>
                    <a:pt x="29829" y="50689"/>
                  </a:lnTo>
                  <a:lnTo>
                    <a:pt x="29752" y="50400"/>
                  </a:lnTo>
                  <a:lnTo>
                    <a:pt x="29714" y="50112"/>
                  </a:lnTo>
                  <a:lnTo>
                    <a:pt x="29714" y="50093"/>
                  </a:lnTo>
                  <a:lnTo>
                    <a:pt x="29772" y="49920"/>
                  </a:lnTo>
                  <a:lnTo>
                    <a:pt x="29791" y="49728"/>
                  </a:lnTo>
                  <a:lnTo>
                    <a:pt x="29810" y="49536"/>
                  </a:lnTo>
                  <a:lnTo>
                    <a:pt x="29810" y="49344"/>
                  </a:lnTo>
                  <a:lnTo>
                    <a:pt x="29791" y="49133"/>
                  </a:lnTo>
                  <a:lnTo>
                    <a:pt x="29752" y="48921"/>
                  </a:lnTo>
                  <a:lnTo>
                    <a:pt x="29714" y="48710"/>
                  </a:lnTo>
                  <a:lnTo>
                    <a:pt x="29656" y="48499"/>
                  </a:lnTo>
                  <a:lnTo>
                    <a:pt x="29733" y="47904"/>
                  </a:lnTo>
                  <a:lnTo>
                    <a:pt x="29848" y="47308"/>
                  </a:lnTo>
                  <a:lnTo>
                    <a:pt x="30021" y="46751"/>
                  </a:lnTo>
                  <a:lnTo>
                    <a:pt x="30194" y="46213"/>
                  </a:lnTo>
                  <a:lnTo>
                    <a:pt x="30252" y="46079"/>
                  </a:lnTo>
                  <a:lnTo>
                    <a:pt x="30348" y="45887"/>
                  </a:lnTo>
                  <a:lnTo>
                    <a:pt x="30482" y="45695"/>
                  </a:lnTo>
                  <a:lnTo>
                    <a:pt x="30617" y="45522"/>
                  </a:lnTo>
                  <a:lnTo>
                    <a:pt x="30713" y="45445"/>
                  </a:lnTo>
                  <a:lnTo>
                    <a:pt x="30789" y="45387"/>
                  </a:lnTo>
                  <a:lnTo>
                    <a:pt x="30866" y="45349"/>
                  </a:lnTo>
                  <a:lnTo>
                    <a:pt x="30962" y="45330"/>
                  </a:lnTo>
                  <a:close/>
                  <a:moveTo>
                    <a:pt x="34362" y="47001"/>
                  </a:moveTo>
                  <a:lnTo>
                    <a:pt x="34400" y="47039"/>
                  </a:lnTo>
                  <a:lnTo>
                    <a:pt x="34420" y="47097"/>
                  </a:lnTo>
                  <a:lnTo>
                    <a:pt x="34400" y="47193"/>
                  </a:lnTo>
                  <a:lnTo>
                    <a:pt x="34362" y="47423"/>
                  </a:lnTo>
                  <a:lnTo>
                    <a:pt x="34285" y="47711"/>
                  </a:lnTo>
                  <a:lnTo>
                    <a:pt x="34132" y="48230"/>
                  </a:lnTo>
                  <a:lnTo>
                    <a:pt x="34074" y="48403"/>
                  </a:lnTo>
                  <a:lnTo>
                    <a:pt x="33959" y="48614"/>
                  </a:lnTo>
                  <a:lnTo>
                    <a:pt x="33824" y="48825"/>
                  </a:lnTo>
                  <a:lnTo>
                    <a:pt x="33671" y="49037"/>
                  </a:lnTo>
                  <a:lnTo>
                    <a:pt x="33498" y="49229"/>
                  </a:lnTo>
                  <a:lnTo>
                    <a:pt x="33325" y="49402"/>
                  </a:lnTo>
                  <a:lnTo>
                    <a:pt x="33133" y="49575"/>
                  </a:lnTo>
                  <a:lnTo>
                    <a:pt x="32749" y="49901"/>
                  </a:lnTo>
                  <a:lnTo>
                    <a:pt x="32576" y="50036"/>
                  </a:lnTo>
                  <a:lnTo>
                    <a:pt x="32384" y="50151"/>
                  </a:lnTo>
                  <a:lnTo>
                    <a:pt x="32019" y="50362"/>
                  </a:lnTo>
                  <a:lnTo>
                    <a:pt x="31635" y="50554"/>
                  </a:lnTo>
                  <a:lnTo>
                    <a:pt x="31231" y="50708"/>
                  </a:lnTo>
                  <a:lnTo>
                    <a:pt x="31231" y="50708"/>
                  </a:lnTo>
                  <a:lnTo>
                    <a:pt x="31346" y="50535"/>
                  </a:lnTo>
                  <a:lnTo>
                    <a:pt x="31385" y="50477"/>
                  </a:lnTo>
                  <a:lnTo>
                    <a:pt x="31385" y="50420"/>
                  </a:lnTo>
                  <a:lnTo>
                    <a:pt x="31366" y="50381"/>
                  </a:lnTo>
                  <a:lnTo>
                    <a:pt x="31327" y="50324"/>
                  </a:lnTo>
                  <a:lnTo>
                    <a:pt x="31289" y="50285"/>
                  </a:lnTo>
                  <a:lnTo>
                    <a:pt x="31250" y="50266"/>
                  </a:lnTo>
                  <a:lnTo>
                    <a:pt x="31193" y="50247"/>
                  </a:lnTo>
                  <a:lnTo>
                    <a:pt x="31135" y="50266"/>
                  </a:lnTo>
                  <a:lnTo>
                    <a:pt x="30982" y="50324"/>
                  </a:lnTo>
                  <a:lnTo>
                    <a:pt x="30982" y="50324"/>
                  </a:lnTo>
                  <a:lnTo>
                    <a:pt x="31078" y="50151"/>
                  </a:lnTo>
                  <a:lnTo>
                    <a:pt x="31174" y="49978"/>
                  </a:lnTo>
                  <a:lnTo>
                    <a:pt x="31193" y="49901"/>
                  </a:lnTo>
                  <a:lnTo>
                    <a:pt x="31193" y="49843"/>
                  </a:lnTo>
                  <a:lnTo>
                    <a:pt x="31366" y="49575"/>
                  </a:lnTo>
                  <a:lnTo>
                    <a:pt x="31519" y="49286"/>
                  </a:lnTo>
                  <a:lnTo>
                    <a:pt x="31673" y="48979"/>
                  </a:lnTo>
                  <a:lnTo>
                    <a:pt x="31788" y="48691"/>
                  </a:lnTo>
                  <a:lnTo>
                    <a:pt x="32076" y="48403"/>
                  </a:lnTo>
                  <a:lnTo>
                    <a:pt x="32364" y="48153"/>
                  </a:lnTo>
                  <a:lnTo>
                    <a:pt x="32653" y="47904"/>
                  </a:lnTo>
                  <a:lnTo>
                    <a:pt x="32979" y="47673"/>
                  </a:lnTo>
                  <a:lnTo>
                    <a:pt x="33286" y="47462"/>
                  </a:lnTo>
                  <a:lnTo>
                    <a:pt x="33632" y="47289"/>
                  </a:lnTo>
                  <a:lnTo>
                    <a:pt x="33978" y="47135"/>
                  </a:lnTo>
                  <a:lnTo>
                    <a:pt x="34324" y="47001"/>
                  </a:lnTo>
                  <a:close/>
                  <a:moveTo>
                    <a:pt x="28177" y="47001"/>
                  </a:moveTo>
                  <a:lnTo>
                    <a:pt x="28273" y="47039"/>
                  </a:lnTo>
                  <a:lnTo>
                    <a:pt x="28389" y="47116"/>
                  </a:lnTo>
                  <a:lnTo>
                    <a:pt x="28542" y="47212"/>
                  </a:lnTo>
                  <a:lnTo>
                    <a:pt x="28638" y="47308"/>
                  </a:lnTo>
                  <a:lnTo>
                    <a:pt x="28734" y="47423"/>
                  </a:lnTo>
                  <a:lnTo>
                    <a:pt x="28888" y="47654"/>
                  </a:lnTo>
                  <a:lnTo>
                    <a:pt x="29022" y="47884"/>
                  </a:lnTo>
                  <a:lnTo>
                    <a:pt x="29138" y="48134"/>
                  </a:lnTo>
                  <a:lnTo>
                    <a:pt x="29215" y="48326"/>
                  </a:lnTo>
                  <a:lnTo>
                    <a:pt x="29272" y="48518"/>
                  </a:lnTo>
                  <a:lnTo>
                    <a:pt x="29368" y="48902"/>
                  </a:lnTo>
                  <a:lnTo>
                    <a:pt x="29349" y="49171"/>
                  </a:lnTo>
                  <a:lnTo>
                    <a:pt x="29349" y="49459"/>
                  </a:lnTo>
                  <a:lnTo>
                    <a:pt x="29349" y="49728"/>
                  </a:lnTo>
                  <a:lnTo>
                    <a:pt x="29387" y="50016"/>
                  </a:lnTo>
                  <a:lnTo>
                    <a:pt x="29234" y="50439"/>
                  </a:lnTo>
                  <a:lnTo>
                    <a:pt x="29118" y="50881"/>
                  </a:lnTo>
                  <a:lnTo>
                    <a:pt x="28946" y="50727"/>
                  </a:lnTo>
                  <a:lnTo>
                    <a:pt x="28792" y="50535"/>
                  </a:lnTo>
                  <a:lnTo>
                    <a:pt x="28638" y="50362"/>
                  </a:lnTo>
                  <a:lnTo>
                    <a:pt x="28504" y="50170"/>
                  </a:lnTo>
                  <a:lnTo>
                    <a:pt x="28369" y="49959"/>
                  </a:lnTo>
                  <a:lnTo>
                    <a:pt x="28254" y="49767"/>
                  </a:lnTo>
                  <a:lnTo>
                    <a:pt x="28139" y="49555"/>
                  </a:lnTo>
                  <a:lnTo>
                    <a:pt x="28062" y="49325"/>
                  </a:lnTo>
                  <a:lnTo>
                    <a:pt x="27966" y="49114"/>
                  </a:lnTo>
                  <a:lnTo>
                    <a:pt x="27908" y="48883"/>
                  </a:lnTo>
                  <a:lnTo>
                    <a:pt x="27870" y="48653"/>
                  </a:lnTo>
                  <a:lnTo>
                    <a:pt x="27832" y="48422"/>
                  </a:lnTo>
                  <a:lnTo>
                    <a:pt x="27812" y="48172"/>
                  </a:lnTo>
                  <a:lnTo>
                    <a:pt x="27812" y="47942"/>
                  </a:lnTo>
                  <a:lnTo>
                    <a:pt x="27832" y="47692"/>
                  </a:lnTo>
                  <a:lnTo>
                    <a:pt x="27870" y="47462"/>
                  </a:lnTo>
                  <a:lnTo>
                    <a:pt x="27928" y="47270"/>
                  </a:lnTo>
                  <a:lnTo>
                    <a:pt x="27966" y="47135"/>
                  </a:lnTo>
                  <a:lnTo>
                    <a:pt x="28024" y="47058"/>
                  </a:lnTo>
                  <a:lnTo>
                    <a:pt x="28100" y="47001"/>
                  </a:lnTo>
                  <a:close/>
                  <a:moveTo>
                    <a:pt x="10641" y="50016"/>
                  </a:moveTo>
                  <a:lnTo>
                    <a:pt x="10622" y="50208"/>
                  </a:lnTo>
                  <a:lnTo>
                    <a:pt x="10584" y="50400"/>
                  </a:lnTo>
                  <a:lnTo>
                    <a:pt x="10468" y="50785"/>
                  </a:lnTo>
                  <a:lnTo>
                    <a:pt x="10449" y="50804"/>
                  </a:lnTo>
                  <a:lnTo>
                    <a:pt x="10430" y="50842"/>
                  </a:lnTo>
                  <a:lnTo>
                    <a:pt x="10430" y="50881"/>
                  </a:lnTo>
                  <a:lnTo>
                    <a:pt x="10315" y="51188"/>
                  </a:lnTo>
                  <a:lnTo>
                    <a:pt x="10276" y="51111"/>
                  </a:lnTo>
                  <a:lnTo>
                    <a:pt x="10334" y="50727"/>
                  </a:lnTo>
                  <a:lnTo>
                    <a:pt x="10411" y="50458"/>
                  </a:lnTo>
                  <a:lnTo>
                    <a:pt x="10488" y="50170"/>
                  </a:lnTo>
                  <a:lnTo>
                    <a:pt x="10641" y="50016"/>
                  </a:lnTo>
                  <a:close/>
                  <a:moveTo>
                    <a:pt x="8778" y="49651"/>
                  </a:moveTo>
                  <a:lnTo>
                    <a:pt x="8951" y="49805"/>
                  </a:lnTo>
                  <a:lnTo>
                    <a:pt x="9105" y="49978"/>
                  </a:lnTo>
                  <a:lnTo>
                    <a:pt x="9258" y="50151"/>
                  </a:lnTo>
                  <a:lnTo>
                    <a:pt x="9393" y="50343"/>
                  </a:lnTo>
                  <a:lnTo>
                    <a:pt x="9527" y="50650"/>
                  </a:lnTo>
                  <a:lnTo>
                    <a:pt x="9623" y="50804"/>
                  </a:lnTo>
                  <a:lnTo>
                    <a:pt x="9738" y="50957"/>
                  </a:lnTo>
                  <a:lnTo>
                    <a:pt x="9777" y="50996"/>
                  </a:lnTo>
                  <a:lnTo>
                    <a:pt x="9835" y="51015"/>
                  </a:lnTo>
                  <a:lnTo>
                    <a:pt x="9873" y="51034"/>
                  </a:lnTo>
                  <a:lnTo>
                    <a:pt x="9950" y="51053"/>
                  </a:lnTo>
                  <a:lnTo>
                    <a:pt x="9892" y="51303"/>
                  </a:lnTo>
                  <a:lnTo>
                    <a:pt x="9719" y="51130"/>
                  </a:lnTo>
                  <a:lnTo>
                    <a:pt x="9566" y="50938"/>
                  </a:lnTo>
                  <a:lnTo>
                    <a:pt x="9412" y="50746"/>
                  </a:lnTo>
                  <a:lnTo>
                    <a:pt x="9278" y="50535"/>
                  </a:lnTo>
                  <a:lnTo>
                    <a:pt x="9009" y="50093"/>
                  </a:lnTo>
                  <a:lnTo>
                    <a:pt x="8778" y="49651"/>
                  </a:lnTo>
                  <a:close/>
                  <a:moveTo>
                    <a:pt x="34900" y="49805"/>
                  </a:moveTo>
                  <a:lnTo>
                    <a:pt x="35092" y="49824"/>
                  </a:lnTo>
                  <a:lnTo>
                    <a:pt x="35303" y="49843"/>
                  </a:lnTo>
                  <a:lnTo>
                    <a:pt x="35495" y="49882"/>
                  </a:lnTo>
                  <a:lnTo>
                    <a:pt x="35687" y="49939"/>
                  </a:lnTo>
                  <a:lnTo>
                    <a:pt x="35899" y="50016"/>
                  </a:lnTo>
                  <a:lnTo>
                    <a:pt x="36091" y="50093"/>
                  </a:lnTo>
                  <a:lnTo>
                    <a:pt x="35764" y="50285"/>
                  </a:lnTo>
                  <a:lnTo>
                    <a:pt x="35438" y="50439"/>
                  </a:lnTo>
                  <a:lnTo>
                    <a:pt x="35111" y="50593"/>
                  </a:lnTo>
                  <a:lnTo>
                    <a:pt x="34765" y="50727"/>
                  </a:lnTo>
                  <a:lnTo>
                    <a:pt x="34420" y="50861"/>
                  </a:lnTo>
                  <a:lnTo>
                    <a:pt x="34074" y="50977"/>
                  </a:lnTo>
                  <a:lnTo>
                    <a:pt x="33709" y="51073"/>
                  </a:lnTo>
                  <a:lnTo>
                    <a:pt x="33363" y="51169"/>
                  </a:lnTo>
                  <a:lnTo>
                    <a:pt x="32941" y="51246"/>
                  </a:lnTo>
                  <a:lnTo>
                    <a:pt x="32518" y="51322"/>
                  </a:lnTo>
                  <a:lnTo>
                    <a:pt x="31673" y="51438"/>
                  </a:lnTo>
                  <a:lnTo>
                    <a:pt x="31039" y="51361"/>
                  </a:lnTo>
                  <a:lnTo>
                    <a:pt x="31001" y="51361"/>
                  </a:lnTo>
                  <a:lnTo>
                    <a:pt x="30962" y="51380"/>
                  </a:lnTo>
                  <a:lnTo>
                    <a:pt x="30924" y="51438"/>
                  </a:lnTo>
                  <a:lnTo>
                    <a:pt x="30924" y="51495"/>
                  </a:lnTo>
                  <a:lnTo>
                    <a:pt x="30924" y="51514"/>
                  </a:lnTo>
                  <a:lnTo>
                    <a:pt x="30962" y="51534"/>
                  </a:lnTo>
                  <a:lnTo>
                    <a:pt x="30578" y="51611"/>
                  </a:lnTo>
                  <a:lnTo>
                    <a:pt x="30425" y="51476"/>
                  </a:lnTo>
                  <a:lnTo>
                    <a:pt x="30597" y="51361"/>
                  </a:lnTo>
                  <a:lnTo>
                    <a:pt x="30770" y="51226"/>
                  </a:lnTo>
                  <a:lnTo>
                    <a:pt x="31039" y="51150"/>
                  </a:lnTo>
                  <a:lnTo>
                    <a:pt x="31327" y="51073"/>
                  </a:lnTo>
                  <a:lnTo>
                    <a:pt x="31596" y="50957"/>
                  </a:lnTo>
                  <a:lnTo>
                    <a:pt x="31865" y="50842"/>
                  </a:lnTo>
                  <a:lnTo>
                    <a:pt x="32134" y="50708"/>
                  </a:lnTo>
                  <a:lnTo>
                    <a:pt x="32384" y="50554"/>
                  </a:lnTo>
                  <a:lnTo>
                    <a:pt x="32633" y="50381"/>
                  </a:lnTo>
                  <a:lnTo>
                    <a:pt x="32864" y="50208"/>
                  </a:lnTo>
                  <a:lnTo>
                    <a:pt x="33267" y="50055"/>
                  </a:lnTo>
                  <a:lnTo>
                    <a:pt x="33671" y="49939"/>
                  </a:lnTo>
                  <a:lnTo>
                    <a:pt x="34074" y="49863"/>
                  </a:lnTo>
                  <a:lnTo>
                    <a:pt x="34477" y="49805"/>
                  </a:lnTo>
                  <a:close/>
                  <a:moveTo>
                    <a:pt x="29234" y="51246"/>
                  </a:moveTo>
                  <a:lnTo>
                    <a:pt x="29330" y="51303"/>
                  </a:lnTo>
                  <a:lnTo>
                    <a:pt x="29368" y="51303"/>
                  </a:lnTo>
                  <a:lnTo>
                    <a:pt x="29253" y="51899"/>
                  </a:lnTo>
                  <a:lnTo>
                    <a:pt x="29080" y="52052"/>
                  </a:lnTo>
                  <a:lnTo>
                    <a:pt x="29138" y="51649"/>
                  </a:lnTo>
                  <a:lnTo>
                    <a:pt x="29234" y="51246"/>
                  </a:lnTo>
                  <a:close/>
                  <a:moveTo>
                    <a:pt x="16672" y="50727"/>
                  </a:moveTo>
                  <a:lnTo>
                    <a:pt x="16595" y="50842"/>
                  </a:lnTo>
                  <a:lnTo>
                    <a:pt x="16519" y="50977"/>
                  </a:lnTo>
                  <a:lnTo>
                    <a:pt x="16327" y="51188"/>
                  </a:lnTo>
                  <a:lnTo>
                    <a:pt x="16115" y="51380"/>
                  </a:lnTo>
                  <a:lnTo>
                    <a:pt x="15885" y="51553"/>
                  </a:lnTo>
                  <a:lnTo>
                    <a:pt x="15405" y="51899"/>
                  </a:lnTo>
                  <a:lnTo>
                    <a:pt x="14905" y="52225"/>
                  </a:lnTo>
                  <a:lnTo>
                    <a:pt x="14944" y="52129"/>
                  </a:lnTo>
                  <a:lnTo>
                    <a:pt x="15770" y="51399"/>
                  </a:lnTo>
                  <a:lnTo>
                    <a:pt x="16211" y="51034"/>
                  </a:lnTo>
                  <a:lnTo>
                    <a:pt x="16442" y="50881"/>
                  </a:lnTo>
                  <a:lnTo>
                    <a:pt x="16672" y="50727"/>
                  </a:lnTo>
                  <a:close/>
                  <a:moveTo>
                    <a:pt x="31635" y="51783"/>
                  </a:moveTo>
                  <a:lnTo>
                    <a:pt x="31961" y="51879"/>
                  </a:lnTo>
                  <a:lnTo>
                    <a:pt x="32326" y="51975"/>
                  </a:lnTo>
                  <a:lnTo>
                    <a:pt x="33018" y="52129"/>
                  </a:lnTo>
                  <a:lnTo>
                    <a:pt x="34439" y="52398"/>
                  </a:lnTo>
                  <a:lnTo>
                    <a:pt x="34055" y="52436"/>
                  </a:lnTo>
                  <a:lnTo>
                    <a:pt x="33651" y="52475"/>
                  </a:lnTo>
                  <a:lnTo>
                    <a:pt x="33267" y="52475"/>
                  </a:lnTo>
                  <a:lnTo>
                    <a:pt x="32864" y="52456"/>
                  </a:lnTo>
                  <a:lnTo>
                    <a:pt x="32461" y="52398"/>
                  </a:lnTo>
                  <a:lnTo>
                    <a:pt x="32076" y="52340"/>
                  </a:lnTo>
                  <a:lnTo>
                    <a:pt x="31711" y="52225"/>
                  </a:lnTo>
                  <a:lnTo>
                    <a:pt x="31346" y="52091"/>
                  </a:lnTo>
                  <a:lnTo>
                    <a:pt x="31596" y="51937"/>
                  </a:lnTo>
                  <a:lnTo>
                    <a:pt x="31635" y="51899"/>
                  </a:lnTo>
                  <a:lnTo>
                    <a:pt x="31654" y="51860"/>
                  </a:lnTo>
                  <a:lnTo>
                    <a:pt x="31635" y="51822"/>
                  </a:lnTo>
                  <a:lnTo>
                    <a:pt x="31635" y="51783"/>
                  </a:lnTo>
                  <a:close/>
                  <a:moveTo>
                    <a:pt x="28638" y="54088"/>
                  </a:moveTo>
                  <a:lnTo>
                    <a:pt x="28869" y="54107"/>
                  </a:lnTo>
                  <a:lnTo>
                    <a:pt x="28619" y="54223"/>
                  </a:lnTo>
                  <a:lnTo>
                    <a:pt x="28389" y="54319"/>
                  </a:lnTo>
                  <a:lnTo>
                    <a:pt x="28158" y="54415"/>
                  </a:lnTo>
                  <a:lnTo>
                    <a:pt x="27908" y="54472"/>
                  </a:lnTo>
                  <a:lnTo>
                    <a:pt x="27409" y="54568"/>
                  </a:lnTo>
                  <a:lnTo>
                    <a:pt x="26890" y="54626"/>
                  </a:lnTo>
                  <a:lnTo>
                    <a:pt x="26929" y="54588"/>
                  </a:lnTo>
                  <a:lnTo>
                    <a:pt x="26986" y="54588"/>
                  </a:lnTo>
                  <a:lnTo>
                    <a:pt x="27025" y="54568"/>
                  </a:lnTo>
                  <a:lnTo>
                    <a:pt x="27063" y="54530"/>
                  </a:lnTo>
                  <a:lnTo>
                    <a:pt x="27083" y="54492"/>
                  </a:lnTo>
                  <a:lnTo>
                    <a:pt x="27083" y="54453"/>
                  </a:lnTo>
                  <a:lnTo>
                    <a:pt x="27505" y="54300"/>
                  </a:lnTo>
                  <a:lnTo>
                    <a:pt x="27736" y="54223"/>
                  </a:lnTo>
                  <a:lnTo>
                    <a:pt x="27966" y="54165"/>
                  </a:lnTo>
                  <a:lnTo>
                    <a:pt x="28177" y="54127"/>
                  </a:lnTo>
                  <a:lnTo>
                    <a:pt x="28408" y="54107"/>
                  </a:lnTo>
                  <a:lnTo>
                    <a:pt x="28638" y="54088"/>
                  </a:lnTo>
                  <a:close/>
                  <a:moveTo>
                    <a:pt x="24739" y="54895"/>
                  </a:moveTo>
                  <a:lnTo>
                    <a:pt x="24739" y="55106"/>
                  </a:lnTo>
                  <a:lnTo>
                    <a:pt x="24720" y="55337"/>
                  </a:lnTo>
                  <a:lnTo>
                    <a:pt x="24701" y="55548"/>
                  </a:lnTo>
                  <a:lnTo>
                    <a:pt x="24643" y="55759"/>
                  </a:lnTo>
                  <a:lnTo>
                    <a:pt x="24528" y="56163"/>
                  </a:lnTo>
                  <a:lnTo>
                    <a:pt x="24374" y="56566"/>
                  </a:lnTo>
                  <a:lnTo>
                    <a:pt x="24413" y="56143"/>
                  </a:lnTo>
                  <a:lnTo>
                    <a:pt x="24470" y="55702"/>
                  </a:lnTo>
                  <a:lnTo>
                    <a:pt x="24528" y="55490"/>
                  </a:lnTo>
                  <a:lnTo>
                    <a:pt x="24566" y="55279"/>
                  </a:lnTo>
                  <a:lnTo>
                    <a:pt x="24643" y="55087"/>
                  </a:lnTo>
                  <a:lnTo>
                    <a:pt x="24739" y="54895"/>
                  </a:lnTo>
                  <a:close/>
                  <a:moveTo>
                    <a:pt x="19092" y="57642"/>
                  </a:moveTo>
                  <a:lnTo>
                    <a:pt x="19035" y="57834"/>
                  </a:lnTo>
                  <a:lnTo>
                    <a:pt x="18958" y="58006"/>
                  </a:lnTo>
                  <a:lnTo>
                    <a:pt x="18881" y="58160"/>
                  </a:lnTo>
                  <a:lnTo>
                    <a:pt x="18785" y="58314"/>
                  </a:lnTo>
                  <a:lnTo>
                    <a:pt x="18689" y="58448"/>
                  </a:lnTo>
                  <a:lnTo>
                    <a:pt x="18574" y="58583"/>
                  </a:lnTo>
                  <a:lnTo>
                    <a:pt x="18324" y="58852"/>
                  </a:lnTo>
                  <a:lnTo>
                    <a:pt x="18055" y="59082"/>
                  </a:lnTo>
                  <a:lnTo>
                    <a:pt x="17767" y="59313"/>
                  </a:lnTo>
                  <a:lnTo>
                    <a:pt x="17172" y="59735"/>
                  </a:lnTo>
                  <a:lnTo>
                    <a:pt x="17306" y="59409"/>
                  </a:lnTo>
                  <a:lnTo>
                    <a:pt x="17479" y="59101"/>
                  </a:lnTo>
                  <a:lnTo>
                    <a:pt x="17690" y="58794"/>
                  </a:lnTo>
                  <a:lnTo>
                    <a:pt x="17940" y="58525"/>
                  </a:lnTo>
                  <a:lnTo>
                    <a:pt x="18209" y="58256"/>
                  </a:lnTo>
                  <a:lnTo>
                    <a:pt x="18478" y="58026"/>
                  </a:lnTo>
                  <a:lnTo>
                    <a:pt x="18785" y="57814"/>
                  </a:lnTo>
                  <a:lnTo>
                    <a:pt x="19092" y="57642"/>
                  </a:lnTo>
                  <a:close/>
                  <a:moveTo>
                    <a:pt x="21897" y="57622"/>
                  </a:moveTo>
                  <a:lnTo>
                    <a:pt x="21877" y="57910"/>
                  </a:lnTo>
                  <a:lnTo>
                    <a:pt x="21839" y="58199"/>
                  </a:lnTo>
                  <a:lnTo>
                    <a:pt x="21781" y="58467"/>
                  </a:lnTo>
                  <a:lnTo>
                    <a:pt x="21705" y="58756"/>
                  </a:lnTo>
                  <a:lnTo>
                    <a:pt x="21608" y="59024"/>
                  </a:lnTo>
                  <a:lnTo>
                    <a:pt x="21493" y="59274"/>
                  </a:lnTo>
                  <a:lnTo>
                    <a:pt x="21244" y="59812"/>
                  </a:lnTo>
                  <a:lnTo>
                    <a:pt x="21263" y="59524"/>
                  </a:lnTo>
                  <a:lnTo>
                    <a:pt x="21282" y="59217"/>
                  </a:lnTo>
                  <a:lnTo>
                    <a:pt x="21320" y="58928"/>
                  </a:lnTo>
                  <a:lnTo>
                    <a:pt x="21397" y="58640"/>
                  </a:lnTo>
                  <a:lnTo>
                    <a:pt x="21474" y="58352"/>
                  </a:lnTo>
                  <a:lnTo>
                    <a:pt x="21589" y="58083"/>
                  </a:lnTo>
                  <a:lnTo>
                    <a:pt x="21724" y="57853"/>
                  </a:lnTo>
                  <a:lnTo>
                    <a:pt x="21897" y="57622"/>
                  </a:lnTo>
                  <a:close/>
                  <a:moveTo>
                    <a:pt x="17460" y="53128"/>
                  </a:moveTo>
                  <a:lnTo>
                    <a:pt x="17210" y="53685"/>
                  </a:lnTo>
                  <a:lnTo>
                    <a:pt x="16960" y="54261"/>
                  </a:lnTo>
                  <a:lnTo>
                    <a:pt x="16519" y="55433"/>
                  </a:lnTo>
                  <a:lnTo>
                    <a:pt x="16288" y="56009"/>
                  </a:lnTo>
                  <a:lnTo>
                    <a:pt x="16058" y="56585"/>
                  </a:lnTo>
                  <a:lnTo>
                    <a:pt x="15808" y="57142"/>
                  </a:lnTo>
                  <a:lnTo>
                    <a:pt x="15539" y="57680"/>
                  </a:lnTo>
                  <a:lnTo>
                    <a:pt x="15020" y="58621"/>
                  </a:lnTo>
                  <a:lnTo>
                    <a:pt x="14483" y="59543"/>
                  </a:lnTo>
                  <a:lnTo>
                    <a:pt x="13388" y="61387"/>
                  </a:lnTo>
                  <a:lnTo>
                    <a:pt x="11179" y="65075"/>
                  </a:lnTo>
                  <a:lnTo>
                    <a:pt x="11217" y="64729"/>
                  </a:lnTo>
                  <a:lnTo>
                    <a:pt x="11582" y="63961"/>
                  </a:lnTo>
                  <a:lnTo>
                    <a:pt x="11928" y="63173"/>
                  </a:lnTo>
                  <a:lnTo>
                    <a:pt x="12600" y="61617"/>
                  </a:lnTo>
                  <a:lnTo>
                    <a:pt x="12946" y="60830"/>
                  </a:lnTo>
                  <a:lnTo>
                    <a:pt x="13330" y="60062"/>
                  </a:lnTo>
                  <a:lnTo>
                    <a:pt x="13734" y="59313"/>
                  </a:lnTo>
                  <a:lnTo>
                    <a:pt x="13945" y="58948"/>
                  </a:lnTo>
                  <a:lnTo>
                    <a:pt x="14175" y="58583"/>
                  </a:lnTo>
                  <a:lnTo>
                    <a:pt x="14195" y="58544"/>
                  </a:lnTo>
                  <a:lnTo>
                    <a:pt x="14156" y="58506"/>
                  </a:lnTo>
                  <a:lnTo>
                    <a:pt x="14118" y="58506"/>
                  </a:lnTo>
                  <a:lnTo>
                    <a:pt x="14079" y="58525"/>
                  </a:lnTo>
                  <a:lnTo>
                    <a:pt x="13676" y="59140"/>
                  </a:lnTo>
                  <a:lnTo>
                    <a:pt x="13292" y="59774"/>
                  </a:lnTo>
                  <a:lnTo>
                    <a:pt x="12927" y="60407"/>
                  </a:lnTo>
                  <a:lnTo>
                    <a:pt x="12581" y="61060"/>
                  </a:lnTo>
                  <a:lnTo>
                    <a:pt x="12255" y="61713"/>
                  </a:lnTo>
                  <a:lnTo>
                    <a:pt x="11928" y="62386"/>
                  </a:lnTo>
                  <a:lnTo>
                    <a:pt x="11640" y="63058"/>
                  </a:lnTo>
                  <a:lnTo>
                    <a:pt x="11352" y="63749"/>
                  </a:lnTo>
                  <a:lnTo>
                    <a:pt x="11506" y="62827"/>
                  </a:lnTo>
                  <a:lnTo>
                    <a:pt x="11659" y="61925"/>
                  </a:lnTo>
                  <a:lnTo>
                    <a:pt x="11698" y="61906"/>
                  </a:lnTo>
                  <a:lnTo>
                    <a:pt x="11736" y="61867"/>
                  </a:lnTo>
                  <a:lnTo>
                    <a:pt x="11986" y="61022"/>
                  </a:lnTo>
                  <a:lnTo>
                    <a:pt x="12255" y="60235"/>
                  </a:lnTo>
                  <a:lnTo>
                    <a:pt x="12562" y="59447"/>
                  </a:lnTo>
                  <a:lnTo>
                    <a:pt x="12908" y="58698"/>
                  </a:lnTo>
                  <a:lnTo>
                    <a:pt x="13081" y="58314"/>
                  </a:lnTo>
                  <a:lnTo>
                    <a:pt x="13292" y="57949"/>
                  </a:lnTo>
                  <a:lnTo>
                    <a:pt x="13484" y="57603"/>
                  </a:lnTo>
                  <a:lnTo>
                    <a:pt x="13714" y="57238"/>
                  </a:lnTo>
                  <a:lnTo>
                    <a:pt x="13945" y="56892"/>
                  </a:lnTo>
                  <a:lnTo>
                    <a:pt x="14195" y="56547"/>
                  </a:lnTo>
                  <a:lnTo>
                    <a:pt x="14463" y="56201"/>
                  </a:lnTo>
                  <a:lnTo>
                    <a:pt x="14752" y="55874"/>
                  </a:lnTo>
                  <a:lnTo>
                    <a:pt x="15078" y="55510"/>
                  </a:lnTo>
                  <a:lnTo>
                    <a:pt x="15405" y="55164"/>
                  </a:lnTo>
                  <a:lnTo>
                    <a:pt x="16077" y="54472"/>
                  </a:lnTo>
                  <a:lnTo>
                    <a:pt x="16768" y="53800"/>
                  </a:lnTo>
                  <a:lnTo>
                    <a:pt x="17460" y="53128"/>
                  </a:lnTo>
                  <a:close/>
                  <a:moveTo>
                    <a:pt x="13906" y="63653"/>
                  </a:moveTo>
                  <a:lnTo>
                    <a:pt x="14060" y="63903"/>
                  </a:lnTo>
                  <a:lnTo>
                    <a:pt x="14156" y="64172"/>
                  </a:lnTo>
                  <a:lnTo>
                    <a:pt x="14233" y="64460"/>
                  </a:lnTo>
                  <a:lnTo>
                    <a:pt x="14271" y="64748"/>
                  </a:lnTo>
                  <a:lnTo>
                    <a:pt x="14291" y="65036"/>
                  </a:lnTo>
                  <a:lnTo>
                    <a:pt x="14310" y="65324"/>
                  </a:lnTo>
                  <a:lnTo>
                    <a:pt x="14291" y="65920"/>
                  </a:lnTo>
                  <a:lnTo>
                    <a:pt x="14137" y="65689"/>
                  </a:lnTo>
                  <a:lnTo>
                    <a:pt x="13983" y="65420"/>
                  </a:lnTo>
                  <a:lnTo>
                    <a:pt x="13887" y="65132"/>
                  </a:lnTo>
                  <a:lnTo>
                    <a:pt x="13830" y="64844"/>
                  </a:lnTo>
                  <a:lnTo>
                    <a:pt x="13791" y="64537"/>
                  </a:lnTo>
                  <a:lnTo>
                    <a:pt x="13791" y="64230"/>
                  </a:lnTo>
                  <a:lnTo>
                    <a:pt x="13830" y="63941"/>
                  </a:lnTo>
                  <a:lnTo>
                    <a:pt x="13906" y="63653"/>
                  </a:lnTo>
                  <a:close/>
                  <a:moveTo>
                    <a:pt x="6396" y="53704"/>
                  </a:moveTo>
                  <a:lnTo>
                    <a:pt x="6473" y="53723"/>
                  </a:lnTo>
                  <a:lnTo>
                    <a:pt x="6589" y="53800"/>
                  </a:lnTo>
                  <a:lnTo>
                    <a:pt x="6761" y="53915"/>
                  </a:lnTo>
                  <a:lnTo>
                    <a:pt x="6953" y="54069"/>
                  </a:lnTo>
                  <a:lnTo>
                    <a:pt x="7203" y="54280"/>
                  </a:lnTo>
                  <a:lnTo>
                    <a:pt x="7395" y="54492"/>
                  </a:lnTo>
                  <a:lnTo>
                    <a:pt x="7607" y="54703"/>
                  </a:lnTo>
                  <a:lnTo>
                    <a:pt x="7779" y="54933"/>
                  </a:lnTo>
                  <a:lnTo>
                    <a:pt x="7971" y="55164"/>
                  </a:lnTo>
                  <a:lnTo>
                    <a:pt x="8125" y="55414"/>
                  </a:lnTo>
                  <a:lnTo>
                    <a:pt x="8279" y="55682"/>
                  </a:lnTo>
                  <a:lnTo>
                    <a:pt x="8586" y="56220"/>
                  </a:lnTo>
                  <a:lnTo>
                    <a:pt x="8836" y="56758"/>
                  </a:lnTo>
                  <a:lnTo>
                    <a:pt x="9066" y="57334"/>
                  </a:lnTo>
                  <a:lnTo>
                    <a:pt x="9489" y="58410"/>
                  </a:lnTo>
                  <a:lnTo>
                    <a:pt x="9642" y="58852"/>
                  </a:lnTo>
                  <a:lnTo>
                    <a:pt x="9796" y="59274"/>
                  </a:lnTo>
                  <a:lnTo>
                    <a:pt x="9911" y="59697"/>
                  </a:lnTo>
                  <a:lnTo>
                    <a:pt x="10027" y="60138"/>
                  </a:lnTo>
                  <a:lnTo>
                    <a:pt x="10238" y="60984"/>
                  </a:lnTo>
                  <a:lnTo>
                    <a:pt x="10392" y="61848"/>
                  </a:lnTo>
                  <a:lnTo>
                    <a:pt x="10507" y="62712"/>
                  </a:lnTo>
                  <a:lnTo>
                    <a:pt x="10584" y="63577"/>
                  </a:lnTo>
                  <a:lnTo>
                    <a:pt x="10660" y="64460"/>
                  </a:lnTo>
                  <a:lnTo>
                    <a:pt x="10680" y="65344"/>
                  </a:lnTo>
                  <a:lnTo>
                    <a:pt x="10603" y="66073"/>
                  </a:lnTo>
                  <a:lnTo>
                    <a:pt x="10507" y="65632"/>
                  </a:lnTo>
                  <a:lnTo>
                    <a:pt x="10353" y="65190"/>
                  </a:lnTo>
                  <a:lnTo>
                    <a:pt x="10315" y="64806"/>
                  </a:lnTo>
                  <a:lnTo>
                    <a:pt x="10257" y="64402"/>
                  </a:lnTo>
                  <a:lnTo>
                    <a:pt x="10103" y="63596"/>
                  </a:lnTo>
                  <a:lnTo>
                    <a:pt x="9931" y="62808"/>
                  </a:lnTo>
                  <a:lnTo>
                    <a:pt x="9758" y="62021"/>
                  </a:lnTo>
                  <a:lnTo>
                    <a:pt x="9604" y="61464"/>
                  </a:lnTo>
                  <a:lnTo>
                    <a:pt x="9412" y="60926"/>
                  </a:lnTo>
                  <a:lnTo>
                    <a:pt x="9201" y="60388"/>
                  </a:lnTo>
                  <a:lnTo>
                    <a:pt x="8970" y="59850"/>
                  </a:lnTo>
                  <a:lnTo>
                    <a:pt x="8740" y="59332"/>
                  </a:lnTo>
                  <a:lnTo>
                    <a:pt x="8528" y="58794"/>
                  </a:lnTo>
                  <a:lnTo>
                    <a:pt x="8336" y="58256"/>
                  </a:lnTo>
                  <a:lnTo>
                    <a:pt x="8183" y="57699"/>
                  </a:lnTo>
                  <a:lnTo>
                    <a:pt x="8164" y="57661"/>
                  </a:lnTo>
                  <a:lnTo>
                    <a:pt x="8144" y="57642"/>
                  </a:lnTo>
                  <a:lnTo>
                    <a:pt x="8087" y="57642"/>
                  </a:lnTo>
                  <a:lnTo>
                    <a:pt x="8048" y="57680"/>
                  </a:lnTo>
                  <a:lnTo>
                    <a:pt x="8029" y="57699"/>
                  </a:lnTo>
                  <a:lnTo>
                    <a:pt x="8029" y="57738"/>
                  </a:lnTo>
                  <a:lnTo>
                    <a:pt x="8144" y="58256"/>
                  </a:lnTo>
                  <a:lnTo>
                    <a:pt x="8298" y="58736"/>
                  </a:lnTo>
                  <a:lnTo>
                    <a:pt x="8490" y="59236"/>
                  </a:lnTo>
                  <a:lnTo>
                    <a:pt x="8682" y="59716"/>
                  </a:lnTo>
                  <a:lnTo>
                    <a:pt x="9066" y="60676"/>
                  </a:lnTo>
                  <a:lnTo>
                    <a:pt x="9239" y="61156"/>
                  </a:lnTo>
                  <a:lnTo>
                    <a:pt x="9393" y="61656"/>
                  </a:lnTo>
                  <a:lnTo>
                    <a:pt x="9546" y="62290"/>
                  </a:lnTo>
                  <a:lnTo>
                    <a:pt x="9681" y="62924"/>
                  </a:lnTo>
                  <a:lnTo>
                    <a:pt x="9911" y="64210"/>
                  </a:lnTo>
                  <a:lnTo>
                    <a:pt x="9662" y="63749"/>
                  </a:lnTo>
                  <a:lnTo>
                    <a:pt x="9393" y="63308"/>
                  </a:lnTo>
                  <a:lnTo>
                    <a:pt x="8855" y="62443"/>
                  </a:lnTo>
                  <a:lnTo>
                    <a:pt x="8586" y="62002"/>
                  </a:lnTo>
                  <a:lnTo>
                    <a:pt x="8336" y="61560"/>
                  </a:lnTo>
                  <a:lnTo>
                    <a:pt x="8106" y="61118"/>
                  </a:lnTo>
                  <a:lnTo>
                    <a:pt x="7914" y="60695"/>
                  </a:lnTo>
                  <a:lnTo>
                    <a:pt x="7722" y="60254"/>
                  </a:lnTo>
                  <a:lnTo>
                    <a:pt x="7568" y="59812"/>
                  </a:lnTo>
                  <a:lnTo>
                    <a:pt x="7414" y="59370"/>
                  </a:lnTo>
                  <a:lnTo>
                    <a:pt x="7280" y="58928"/>
                  </a:lnTo>
                  <a:lnTo>
                    <a:pt x="7165" y="58487"/>
                  </a:lnTo>
                  <a:lnTo>
                    <a:pt x="7049" y="58026"/>
                  </a:lnTo>
                  <a:lnTo>
                    <a:pt x="6857" y="57104"/>
                  </a:lnTo>
                  <a:lnTo>
                    <a:pt x="6704" y="56143"/>
                  </a:lnTo>
                  <a:lnTo>
                    <a:pt x="6550" y="55145"/>
                  </a:lnTo>
                  <a:lnTo>
                    <a:pt x="6492" y="54780"/>
                  </a:lnTo>
                  <a:lnTo>
                    <a:pt x="6396" y="54415"/>
                  </a:lnTo>
                  <a:lnTo>
                    <a:pt x="6320" y="54107"/>
                  </a:lnTo>
                  <a:lnTo>
                    <a:pt x="6300" y="53973"/>
                  </a:lnTo>
                  <a:lnTo>
                    <a:pt x="6281" y="53858"/>
                  </a:lnTo>
                  <a:lnTo>
                    <a:pt x="6300" y="53781"/>
                  </a:lnTo>
                  <a:lnTo>
                    <a:pt x="6339" y="53723"/>
                  </a:lnTo>
                  <a:lnTo>
                    <a:pt x="6396" y="53704"/>
                  </a:lnTo>
                  <a:close/>
                  <a:moveTo>
                    <a:pt x="30040" y="58679"/>
                  </a:moveTo>
                  <a:lnTo>
                    <a:pt x="30425" y="58717"/>
                  </a:lnTo>
                  <a:lnTo>
                    <a:pt x="30828" y="58756"/>
                  </a:lnTo>
                  <a:lnTo>
                    <a:pt x="31231" y="58794"/>
                  </a:lnTo>
                  <a:lnTo>
                    <a:pt x="29944" y="59812"/>
                  </a:lnTo>
                  <a:lnTo>
                    <a:pt x="28965" y="60542"/>
                  </a:lnTo>
                  <a:lnTo>
                    <a:pt x="28389" y="60984"/>
                  </a:lnTo>
                  <a:lnTo>
                    <a:pt x="27851" y="61291"/>
                  </a:lnTo>
                  <a:lnTo>
                    <a:pt x="27313" y="61617"/>
                  </a:lnTo>
                  <a:lnTo>
                    <a:pt x="26218" y="62213"/>
                  </a:lnTo>
                  <a:lnTo>
                    <a:pt x="25104" y="62770"/>
                  </a:lnTo>
                  <a:lnTo>
                    <a:pt x="23990" y="63327"/>
                  </a:lnTo>
                  <a:lnTo>
                    <a:pt x="22108" y="64249"/>
                  </a:lnTo>
                  <a:lnTo>
                    <a:pt x="20245" y="65171"/>
                  </a:lnTo>
                  <a:lnTo>
                    <a:pt x="18343" y="66073"/>
                  </a:lnTo>
                  <a:lnTo>
                    <a:pt x="17402" y="66515"/>
                  </a:lnTo>
                  <a:lnTo>
                    <a:pt x="16442" y="66938"/>
                  </a:lnTo>
                  <a:lnTo>
                    <a:pt x="17460" y="65632"/>
                  </a:lnTo>
                  <a:lnTo>
                    <a:pt x="18132" y="65036"/>
                  </a:lnTo>
                  <a:lnTo>
                    <a:pt x="18843" y="64479"/>
                  </a:lnTo>
                  <a:lnTo>
                    <a:pt x="19208" y="64210"/>
                  </a:lnTo>
                  <a:lnTo>
                    <a:pt x="19573" y="63941"/>
                  </a:lnTo>
                  <a:lnTo>
                    <a:pt x="19937" y="63692"/>
                  </a:lnTo>
                  <a:lnTo>
                    <a:pt x="20322" y="63442"/>
                  </a:lnTo>
                  <a:lnTo>
                    <a:pt x="21167" y="62962"/>
                  </a:lnTo>
                  <a:lnTo>
                    <a:pt x="22012" y="62520"/>
                  </a:lnTo>
                  <a:lnTo>
                    <a:pt x="23740" y="61675"/>
                  </a:lnTo>
                  <a:lnTo>
                    <a:pt x="24605" y="61233"/>
                  </a:lnTo>
                  <a:lnTo>
                    <a:pt x="25450" y="60792"/>
                  </a:lnTo>
                  <a:lnTo>
                    <a:pt x="25872" y="60542"/>
                  </a:lnTo>
                  <a:lnTo>
                    <a:pt x="26276" y="60292"/>
                  </a:lnTo>
                  <a:lnTo>
                    <a:pt x="26679" y="60042"/>
                  </a:lnTo>
                  <a:lnTo>
                    <a:pt x="27083" y="59754"/>
                  </a:lnTo>
                  <a:lnTo>
                    <a:pt x="27102" y="59735"/>
                  </a:lnTo>
                  <a:lnTo>
                    <a:pt x="27121" y="59697"/>
                  </a:lnTo>
                  <a:lnTo>
                    <a:pt x="27102" y="59639"/>
                  </a:lnTo>
                  <a:lnTo>
                    <a:pt x="27083" y="59620"/>
                  </a:lnTo>
                  <a:lnTo>
                    <a:pt x="27063" y="59601"/>
                  </a:lnTo>
                  <a:lnTo>
                    <a:pt x="27025" y="59601"/>
                  </a:lnTo>
                  <a:lnTo>
                    <a:pt x="26986" y="59620"/>
                  </a:lnTo>
                  <a:lnTo>
                    <a:pt x="26161" y="60081"/>
                  </a:lnTo>
                  <a:lnTo>
                    <a:pt x="25315" y="60561"/>
                  </a:lnTo>
                  <a:lnTo>
                    <a:pt x="23606" y="61464"/>
                  </a:lnTo>
                  <a:lnTo>
                    <a:pt x="21916" y="62347"/>
                  </a:lnTo>
                  <a:lnTo>
                    <a:pt x="20226" y="63269"/>
                  </a:lnTo>
                  <a:lnTo>
                    <a:pt x="19669" y="63596"/>
                  </a:lnTo>
                  <a:lnTo>
                    <a:pt x="19150" y="63961"/>
                  </a:lnTo>
                  <a:lnTo>
                    <a:pt x="18631" y="64345"/>
                  </a:lnTo>
                  <a:lnTo>
                    <a:pt x="18132" y="64748"/>
                  </a:lnTo>
                  <a:lnTo>
                    <a:pt x="19515" y="63020"/>
                  </a:lnTo>
                  <a:lnTo>
                    <a:pt x="20130" y="62501"/>
                  </a:lnTo>
                  <a:lnTo>
                    <a:pt x="20763" y="61982"/>
                  </a:lnTo>
                  <a:lnTo>
                    <a:pt x="21416" y="61502"/>
                  </a:lnTo>
                  <a:lnTo>
                    <a:pt x="22089" y="61060"/>
                  </a:lnTo>
                  <a:lnTo>
                    <a:pt x="22780" y="60638"/>
                  </a:lnTo>
                  <a:lnTo>
                    <a:pt x="23491" y="60254"/>
                  </a:lnTo>
                  <a:lnTo>
                    <a:pt x="24221" y="59908"/>
                  </a:lnTo>
                  <a:lnTo>
                    <a:pt x="24970" y="59581"/>
                  </a:lnTo>
                  <a:lnTo>
                    <a:pt x="25719" y="59313"/>
                  </a:lnTo>
                  <a:lnTo>
                    <a:pt x="26103" y="59197"/>
                  </a:lnTo>
                  <a:lnTo>
                    <a:pt x="26487" y="59101"/>
                  </a:lnTo>
                  <a:lnTo>
                    <a:pt x="26871" y="59005"/>
                  </a:lnTo>
                  <a:lnTo>
                    <a:pt x="27255" y="58909"/>
                  </a:lnTo>
                  <a:lnTo>
                    <a:pt x="27659" y="58852"/>
                  </a:lnTo>
                  <a:lnTo>
                    <a:pt x="28043" y="58775"/>
                  </a:lnTo>
                  <a:lnTo>
                    <a:pt x="28446" y="58736"/>
                  </a:lnTo>
                  <a:lnTo>
                    <a:pt x="28830" y="58698"/>
                  </a:lnTo>
                  <a:lnTo>
                    <a:pt x="29234" y="58679"/>
                  </a:lnTo>
                  <a:close/>
                  <a:moveTo>
                    <a:pt x="8951" y="68551"/>
                  </a:moveTo>
                  <a:lnTo>
                    <a:pt x="9047" y="68724"/>
                  </a:lnTo>
                  <a:lnTo>
                    <a:pt x="9124" y="68897"/>
                  </a:lnTo>
                  <a:lnTo>
                    <a:pt x="9181" y="69070"/>
                  </a:lnTo>
                  <a:lnTo>
                    <a:pt x="9239" y="69262"/>
                  </a:lnTo>
                  <a:lnTo>
                    <a:pt x="9316" y="69665"/>
                  </a:lnTo>
                  <a:lnTo>
                    <a:pt x="9374" y="70049"/>
                  </a:lnTo>
                  <a:lnTo>
                    <a:pt x="9220" y="69684"/>
                  </a:lnTo>
                  <a:lnTo>
                    <a:pt x="9085" y="69319"/>
                  </a:lnTo>
                  <a:lnTo>
                    <a:pt x="9028" y="69127"/>
                  </a:lnTo>
                  <a:lnTo>
                    <a:pt x="8989" y="68935"/>
                  </a:lnTo>
                  <a:lnTo>
                    <a:pt x="8970" y="68743"/>
                  </a:lnTo>
                  <a:lnTo>
                    <a:pt x="8951" y="68551"/>
                  </a:lnTo>
                  <a:close/>
                  <a:moveTo>
                    <a:pt x="13215" y="73161"/>
                  </a:moveTo>
                  <a:lnTo>
                    <a:pt x="12754" y="73641"/>
                  </a:lnTo>
                  <a:lnTo>
                    <a:pt x="12255" y="74083"/>
                  </a:lnTo>
                  <a:lnTo>
                    <a:pt x="11755" y="74505"/>
                  </a:lnTo>
                  <a:lnTo>
                    <a:pt x="11217" y="74909"/>
                  </a:lnTo>
                  <a:lnTo>
                    <a:pt x="11486" y="74371"/>
                  </a:lnTo>
                  <a:lnTo>
                    <a:pt x="11870" y="74064"/>
                  </a:lnTo>
                  <a:lnTo>
                    <a:pt x="12312" y="73737"/>
                  </a:lnTo>
                  <a:lnTo>
                    <a:pt x="12773" y="73430"/>
                  </a:lnTo>
                  <a:lnTo>
                    <a:pt x="13215" y="73161"/>
                  </a:lnTo>
                  <a:close/>
                  <a:moveTo>
                    <a:pt x="23222" y="42007"/>
                  </a:moveTo>
                  <a:lnTo>
                    <a:pt x="22127" y="44869"/>
                  </a:lnTo>
                  <a:lnTo>
                    <a:pt x="21032" y="47750"/>
                  </a:lnTo>
                  <a:lnTo>
                    <a:pt x="19880" y="50881"/>
                  </a:lnTo>
                  <a:lnTo>
                    <a:pt x="18747" y="54031"/>
                  </a:lnTo>
                  <a:lnTo>
                    <a:pt x="16480" y="60331"/>
                  </a:lnTo>
                  <a:lnTo>
                    <a:pt x="16480" y="60350"/>
                  </a:lnTo>
                  <a:lnTo>
                    <a:pt x="16442" y="60388"/>
                  </a:lnTo>
                  <a:lnTo>
                    <a:pt x="16442" y="60427"/>
                  </a:lnTo>
                  <a:lnTo>
                    <a:pt x="15577" y="62847"/>
                  </a:lnTo>
                  <a:lnTo>
                    <a:pt x="14675" y="65248"/>
                  </a:lnTo>
                  <a:lnTo>
                    <a:pt x="14656" y="64959"/>
                  </a:lnTo>
                  <a:lnTo>
                    <a:pt x="14636" y="64691"/>
                  </a:lnTo>
                  <a:lnTo>
                    <a:pt x="14579" y="64402"/>
                  </a:lnTo>
                  <a:lnTo>
                    <a:pt x="14502" y="64153"/>
                  </a:lnTo>
                  <a:lnTo>
                    <a:pt x="14406" y="63884"/>
                  </a:lnTo>
                  <a:lnTo>
                    <a:pt x="14291" y="63653"/>
                  </a:lnTo>
                  <a:lnTo>
                    <a:pt x="14137" y="63423"/>
                  </a:lnTo>
                  <a:lnTo>
                    <a:pt x="13983" y="63212"/>
                  </a:lnTo>
                  <a:lnTo>
                    <a:pt x="13926" y="63173"/>
                  </a:lnTo>
                  <a:lnTo>
                    <a:pt x="13849" y="63173"/>
                  </a:lnTo>
                  <a:lnTo>
                    <a:pt x="13791" y="63192"/>
                  </a:lnTo>
                  <a:lnTo>
                    <a:pt x="13734" y="63250"/>
                  </a:lnTo>
                  <a:lnTo>
                    <a:pt x="13657" y="63442"/>
                  </a:lnTo>
                  <a:lnTo>
                    <a:pt x="13599" y="63634"/>
                  </a:lnTo>
                  <a:lnTo>
                    <a:pt x="13541" y="63826"/>
                  </a:lnTo>
                  <a:lnTo>
                    <a:pt x="13503" y="64038"/>
                  </a:lnTo>
                  <a:lnTo>
                    <a:pt x="13484" y="64230"/>
                  </a:lnTo>
                  <a:lnTo>
                    <a:pt x="13484" y="64441"/>
                  </a:lnTo>
                  <a:lnTo>
                    <a:pt x="13503" y="64633"/>
                  </a:lnTo>
                  <a:lnTo>
                    <a:pt x="13522" y="64844"/>
                  </a:lnTo>
                  <a:lnTo>
                    <a:pt x="13561" y="65036"/>
                  </a:lnTo>
                  <a:lnTo>
                    <a:pt x="13618" y="65228"/>
                  </a:lnTo>
                  <a:lnTo>
                    <a:pt x="13695" y="65420"/>
                  </a:lnTo>
                  <a:lnTo>
                    <a:pt x="13791" y="65593"/>
                  </a:lnTo>
                  <a:lnTo>
                    <a:pt x="13887" y="65766"/>
                  </a:lnTo>
                  <a:lnTo>
                    <a:pt x="14022" y="65920"/>
                  </a:lnTo>
                  <a:lnTo>
                    <a:pt x="14156" y="66073"/>
                  </a:lnTo>
                  <a:lnTo>
                    <a:pt x="14291" y="66208"/>
                  </a:lnTo>
                  <a:lnTo>
                    <a:pt x="13541" y="68167"/>
                  </a:lnTo>
                  <a:lnTo>
                    <a:pt x="12754" y="70126"/>
                  </a:lnTo>
                  <a:lnTo>
                    <a:pt x="12101" y="71644"/>
                  </a:lnTo>
                  <a:lnTo>
                    <a:pt x="11429" y="73103"/>
                  </a:lnTo>
                  <a:lnTo>
                    <a:pt x="10718" y="74563"/>
                  </a:lnTo>
                  <a:lnTo>
                    <a:pt x="9988" y="75984"/>
                  </a:lnTo>
                  <a:lnTo>
                    <a:pt x="10142" y="75331"/>
                  </a:lnTo>
                  <a:lnTo>
                    <a:pt x="10276" y="74659"/>
                  </a:lnTo>
                  <a:lnTo>
                    <a:pt x="10392" y="74006"/>
                  </a:lnTo>
                  <a:lnTo>
                    <a:pt x="10488" y="73334"/>
                  </a:lnTo>
                  <a:lnTo>
                    <a:pt x="10564" y="72662"/>
                  </a:lnTo>
                  <a:lnTo>
                    <a:pt x="10641" y="71970"/>
                  </a:lnTo>
                  <a:lnTo>
                    <a:pt x="10756" y="70606"/>
                  </a:lnTo>
                  <a:lnTo>
                    <a:pt x="10853" y="69262"/>
                  </a:lnTo>
                  <a:lnTo>
                    <a:pt x="10929" y="67898"/>
                  </a:lnTo>
                  <a:lnTo>
                    <a:pt x="11025" y="66592"/>
                  </a:lnTo>
                  <a:lnTo>
                    <a:pt x="11160" y="65286"/>
                  </a:lnTo>
                  <a:lnTo>
                    <a:pt x="11198" y="65305"/>
                  </a:lnTo>
                  <a:lnTo>
                    <a:pt x="11237" y="65286"/>
                  </a:lnTo>
                  <a:lnTo>
                    <a:pt x="11256" y="65267"/>
                  </a:lnTo>
                  <a:lnTo>
                    <a:pt x="11506" y="64979"/>
                  </a:lnTo>
                  <a:lnTo>
                    <a:pt x="11755" y="64691"/>
                  </a:lnTo>
                  <a:lnTo>
                    <a:pt x="12216" y="64076"/>
                  </a:lnTo>
                  <a:lnTo>
                    <a:pt x="12639" y="63442"/>
                  </a:lnTo>
                  <a:lnTo>
                    <a:pt x="13042" y="62789"/>
                  </a:lnTo>
                  <a:lnTo>
                    <a:pt x="13445" y="62117"/>
                  </a:lnTo>
                  <a:lnTo>
                    <a:pt x="13810" y="61445"/>
                  </a:lnTo>
                  <a:lnTo>
                    <a:pt x="14559" y="60100"/>
                  </a:lnTo>
                  <a:lnTo>
                    <a:pt x="15405" y="58602"/>
                  </a:lnTo>
                  <a:lnTo>
                    <a:pt x="15808" y="57853"/>
                  </a:lnTo>
                  <a:lnTo>
                    <a:pt x="16211" y="57104"/>
                  </a:lnTo>
                  <a:lnTo>
                    <a:pt x="16615" y="56335"/>
                  </a:lnTo>
                  <a:lnTo>
                    <a:pt x="16980" y="55567"/>
                  </a:lnTo>
                  <a:lnTo>
                    <a:pt x="17306" y="54780"/>
                  </a:lnTo>
                  <a:lnTo>
                    <a:pt x="17460" y="54376"/>
                  </a:lnTo>
                  <a:lnTo>
                    <a:pt x="17594" y="53973"/>
                  </a:lnTo>
                  <a:lnTo>
                    <a:pt x="17709" y="53800"/>
                  </a:lnTo>
                  <a:lnTo>
                    <a:pt x="17805" y="53608"/>
                  </a:lnTo>
                  <a:lnTo>
                    <a:pt x="17882" y="53435"/>
                  </a:lnTo>
                  <a:lnTo>
                    <a:pt x="17959" y="53243"/>
                  </a:lnTo>
                  <a:lnTo>
                    <a:pt x="17998" y="53051"/>
                  </a:lnTo>
                  <a:lnTo>
                    <a:pt x="18036" y="52859"/>
                  </a:lnTo>
                  <a:lnTo>
                    <a:pt x="18074" y="52667"/>
                  </a:lnTo>
                  <a:lnTo>
                    <a:pt x="18074" y="52456"/>
                  </a:lnTo>
                  <a:lnTo>
                    <a:pt x="18459" y="52033"/>
                  </a:lnTo>
                  <a:lnTo>
                    <a:pt x="18804" y="51591"/>
                  </a:lnTo>
                  <a:lnTo>
                    <a:pt x="18843" y="51534"/>
                  </a:lnTo>
                  <a:lnTo>
                    <a:pt x="18843" y="51476"/>
                  </a:lnTo>
                  <a:lnTo>
                    <a:pt x="18823" y="51418"/>
                  </a:lnTo>
                  <a:lnTo>
                    <a:pt x="18785" y="51361"/>
                  </a:lnTo>
                  <a:lnTo>
                    <a:pt x="18747" y="51322"/>
                  </a:lnTo>
                  <a:lnTo>
                    <a:pt x="18631" y="51322"/>
                  </a:lnTo>
                  <a:lnTo>
                    <a:pt x="18574" y="51380"/>
                  </a:lnTo>
                  <a:lnTo>
                    <a:pt x="18305" y="51687"/>
                  </a:lnTo>
                  <a:lnTo>
                    <a:pt x="18074" y="52033"/>
                  </a:lnTo>
                  <a:lnTo>
                    <a:pt x="17517" y="52667"/>
                  </a:lnTo>
                  <a:lnTo>
                    <a:pt x="16941" y="53262"/>
                  </a:lnTo>
                  <a:lnTo>
                    <a:pt x="16192" y="54031"/>
                  </a:lnTo>
                  <a:lnTo>
                    <a:pt x="15443" y="54760"/>
                  </a:lnTo>
                  <a:lnTo>
                    <a:pt x="14694" y="55529"/>
                  </a:lnTo>
                  <a:lnTo>
                    <a:pt x="14329" y="55913"/>
                  </a:lnTo>
                  <a:lnTo>
                    <a:pt x="13983" y="56316"/>
                  </a:lnTo>
                  <a:lnTo>
                    <a:pt x="13695" y="56662"/>
                  </a:lnTo>
                  <a:lnTo>
                    <a:pt x="13426" y="57046"/>
                  </a:lnTo>
                  <a:lnTo>
                    <a:pt x="13177" y="57430"/>
                  </a:lnTo>
                  <a:lnTo>
                    <a:pt x="12946" y="57834"/>
                  </a:lnTo>
                  <a:lnTo>
                    <a:pt x="12754" y="58256"/>
                  </a:lnTo>
                  <a:lnTo>
                    <a:pt x="12543" y="58679"/>
                  </a:lnTo>
                  <a:lnTo>
                    <a:pt x="12370" y="59120"/>
                  </a:lnTo>
                  <a:lnTo>
                    <a:pt x="12197" y="59562"/>
                  </a:lnTo>
                  <a:lnTo>
                    <a:pt x="12427" y="58698"/>
                  </a:lnTo>
                  <a:lnTo>
                    <a:pt x="12677" y="57853"/>
                  </a:lnTo>
                  <a:lnTo>
                    <a:pt x="12946" y="57008"/>
                  </a:lnTo>
                  <a:lnTo>
                    <a:pt x="13234" y="56163"/>
                  </a:lnTo>
                  <a:lnTo>
                    <a:pt x="13541" y="55337"/>
                  </a:lnTo>
                  <a:lnTo>
                    <a:pt x="13868" y="54511"/>
                  </a:lnTo>
                  <a:lnTo>
                    <a:pt x="14214" y="53704"/>
                  </a:lnTo>
                  <a:lnTo>
                    <a:pt x="14579" y="52897"/>
                  </a:lnTo>
                  <a:lnTo>
                    <a:pt x="14771" y="52782"/>
                  </a:lnTo>
                  <a:lnTo>
                    <a:pt x="14963" y="52667"/>
                  </a:lnTo>
                  <a:lnTo>
                    <a:pt x="15347" y="52398"/>
                  </a:lnTo>
                  <a:lnTo>
                    <a:pt x="16058" y="51822"/>
                  </a:lnTo>
                  <a:lnTo>
                    <a:pt x="16403" y="51534"/>
                  </a:lnTo>
                  <a:lnTo>
                    <a:pt x="16576" y="51380"/>
                  </a:lnTo>
                  <a:lnTo>
                    <a:pt x="16730" y="51207"/>
                  </a:lnTo>
                  <a:lnTo>
                    <a:pt x="16864" y="51034"/>
                  </a:lnTo>
                  <a:lnTo>
                    <a:pt x="16980" y="50842"/>
                  </a:lnTo>
                  <a:lnTo>
                    <a:pt x="17076" y="50631"/>
                  </a:lnTo>
                  <a:lnTo>
                    <a:pt x="17133" y="50400"/>
                  </a:lnTo>
                  <a:lnTo>
                    <a:pt x="17133" y="50362"/>
                  </a:lnTo>
                  <a:lnTo>
                    <a:pt x="17133" y="50304"/>
                  </a:lnTo>
                  <a:lnTo>
                    <a:pt x="17095" y="50266"/>
                  </a:lnTo>
                  <a:lnTo>
                    <a:pt x="17076" y="50247"/>
                  </a:lnTo>
                  <a:lnTo>
                    <a:pt x="17037" y="50228"/>
                  </a:lnTo>
                  <a:lnTo>
                    <a:pt x="16980" y="50208"/>
                  </a:lnTo>
                  <a:lnTo>
                    <a:pt x="16941" y="50208"/>
                  </a:lnTo>
                  <a:lnTo>
                    <a:pt x="16884" y="50228"/>
                  </a:lnTo>
                  <a:lnTo>
                    <a:pt x="16480" y="50458"/>
                  </a:lnTo>
                  <a:lnTo>
                    <a:pt x="16096" y="50708"/>
                  </a:lnTo>
                  <a:lnTo>
                    <a:pt x="15712" y="50996"/>
                  </a:lnTo>
                  <a:lnTo>
                    <a:pt x="15366" y="51303"/>
                  </a:lnTo>
                  <a:lnTo>
                    <a:pt x="15942" y="50247"/>
                  </a:lnTo>
                  <a:lnTo>
                    <a:pt x="16538" y="49210"/>
                  </a:lnTo>
                  <a:lnTo>
                    <a:pt x="16845" y="48729"/>
                  </a:lnTo>
                  <a:lnTo>
                    <a:pt x="17152" y="48249"/>
                  </a:lnTo>
                  <a:lnTo>
                    <a:pt x="17479" y="47788"/>
                  </a:lnTo>
                  <a:lnTo>
                    <a:pt x="17825" y="47327"/>
                  </a:lnTo>
                  <a:lnTo>
                    <a:pt x="18151" y="46866"/>
                  </a:lnTo>
                  <a:lnTo>
                    <a:pt x="18516" y="46444"/>
                  </a:lnTo>
                  <a:lnTo>
                    <a:pt x="18862" y="46002"/>
                  </a:lnTo>
                  <a:lnTo>
                    <a:pt x="19246" y="45579"/>
                  </a:lnTo>
                  <a:lnTo>
                    <a:pt x="19611" y="45157"/>
                  </a:lnTo>
                  <a:lnTo>
                    <a:pt x="20014" y="44754"/>
                  </a:lnTo>
                  <a:lnTo>
                    <a:pt x="20398" y="44369"/>
                  </a:lnTo>
                  <a:lnTo>
                    <a:pt x="20802" y="43985"/>
                  </a:lnTo>
                  <a:lnTo>
                    <a:pt x="21224" y="43601"/>
                  </a:lnTo>
                  <a:lnTo>
                    <a:pt x="21647" y="43236"/>
                  </a:lnTo>
                  <a:lnTo>
                    <a:pt x="22069" y="42871"/>
                  </a:lnTo>
                  <a:lnTo>
                    <a:pt x="22511" y="42526"/>
                  </a:lnTo>
                  <a:lnTo>
                    <a:pt x="22319" y="43198"/>
                  </a:lnTo>
                  <a:lnTo>
                    <a:pt x="22319" y="43217"/>
                  </a:lnTo>
                  <a:lnTo>
                    <a:pt x="22338" y="43255"/>
                  </a:lnTo>
                  <a:lnTo>
                    <a:pt x="22377" y="43294"/>
                  </a:lnTo>
                  <a:lnTo>
                    <a:pt x="22434" y="43294"/>
                  </a:lnTo>
                  <a:lnTo>
                    <a:pt x="22454" y="43275"/>
                  </a:lnTo>
                  <a:lnTo>
                    <a:pt x="22473" y="43255"/>
                  </a:lnTo>
                  <a:lnTo>
                    <a:pt x="22684" y="42756"/>
                  </a:lnTo>
                  <a:lnTo>
                    <a:pt x="22857" y="42276"/>
                  </a:lnTo>
                  <a:lnTo>
                    <a:pt x="23222" y="42007"/>
                  </a:lnTo>
                  <a:close/>
                  <a:moveTo>
                    <a:pt x="7703" y="77137"/>
                  </a:moveTo>
                  <a:lnTo>
                    <a:pt x="7779" y="77310"/>
                  </a:lnTo>
                  <a:lnTo>
                    <a:pt x="7818" y="77483"/>
                  </a:lnTo>
                  <a:lnTo>
                    <a:pt x="7837" y="77675"/>
                  </a:lnTo>
                  <a:lnTo>
                    <a:pt x="7856" y="77847"/>
                  </a:lnTo>
                  <a:lnTo>
                    <a:pt x="7837" y="78040"/>
                  </a:lnTo>
                  <a:lnTo>
                    <a:pt x="7818" y="78232"/>
                  </a:lnTo>
                  <a:lnTo>
                    <a:pt x="7760" y="78635"/>
                  </a:lnTo>
                  <a:lnTo>
                    <a:pt x="7645" y="79019"/>
                  </a:lnTo>
                  <a:lnTo>
                    <a:pt x="7530" y="79422"/>
                  </a:lnTo>
                  <a:lnTo>
                    <a:pt x="7414" y="79807"/>
                  </a:lnTo>
                  <a:lnTo>
                    <a:pt x="7318" y="80191"/>
                  </a:lnTo>
                  <a:lnTo>
                    <a:pt x="7242" y="79807"/>
                  </a:lnTo>
                  <a:lnTo>
                    <a:pt x="7222" y="79422"/>
                  </a:lnTo>
                  <a:lnTo>
                    <a:pt x="7242" y="79038"/>
                  </a:lnTo>
                  <a:lnTo>
                    <a:pt x="7299" y="78654"/>
                  </a:lnTo>
                  <a:lnTo>
                    <a:pt x="7376" y="78270"/>
                  </a:lnTo>
                  <a:lnTo>
                    <a:pt x="7472" y="77886"/>
                  </a:lnTo>
                  <a:lnTo>
                    <a:pt x="7587" y="77502"/>
                  </a:lnTo>
                  <a:lnTo>
                    <a:pt x="7703" y="77137"/>
                  </a:lnTo>
                  <a:close/>
                  <a:moveTo>
                    <a:pt x="9662" y="80748"/>
                  </a:moveTo>
                  <a:lnTo>
                    <a:pt x="9508" y="80959"/>
                  </a:lnTo>
                  <a:lnTo>
                    <a:pt x="9354" y="81132"/>
                  </a:lnTo>
                  <a:lnTo>
                    <a:pt x="9201" y="81305"/>
                  </a:lnTo>
                  <a:lnTo>
                    <a:pt x="9028" y="81478"/>
                  </a:lnTo>
                  <a:lnTo>
                    <a:pt x="8836" y="81631"/>
                  </a:lnTo>
                  <a:lnTo>
                    <a:pt x="8663" y="81766"/>
                  </a:lnTo>
                  <a:lnTo>
                    <a:pt x="8260" y="82035"/>
                  </a:lnTo>
                  <a:lnTo>
                    <a:pt x="7856" y="82265"/>
                  </a:lnTo>
                  <a:lnTo>
                    <a:pt x="7434" y="82476"/>
                  </a:lnTo>
                  <a:lnTo>
                    <a:pt x="6550" y="82880"/>
                  </a:lnTo>
                  <a:lnTo>
                    <a:pt x="6838" y="82496"/>
                  </a:lnTo>
                  <a:lnTo>
                    <a:pt x="7184" y="82246"/>
                  </a:lnTo>
                  <a:lnTo>
                    <a:pt x="7510" y="81996"/>
                  </a:lnTo>
                  <a:lnTo>
                    <a:pt x="8183" y="81458"/>
                  </a:lnTo>
                  <a:lnTo>
                    <a:pt x="8528" y="81228"/>
                  </a:lnTo>
                  <a:lnTo>
                    <a:pt x="8893" y="81017"/>
                  </a:lnTo>
                  <a:lnTo>
                    <a:pt x="9066" y="80921"/>
                  </a:lnTo>
                  <a:lnTo>
                    <a:pt x="9258" y="80844"/>
                  </a:lnTo>
                  <a:lnTo>
                    <a:pt x="9450" y="80786"/>
                  </a:lnTo>
                  <a:lnTo>
                    <a:pt x="9662" y="80748"/>
                  </a:lnTo>
                  <a:close/>
                  <a:moveTo>
                    <a:pt x="44177" y="1"/>
                  </a:moveTo>
                  <a:lnTo>
                    <a:pt x="44119" y="20"/>
                  </a:lnTo>
                  <a:lnTo>
                    <a:pt x="44042" y="39"/>
                  </a:lnTo>
                  <a:lnTo>
                    <a:pt x="43658" y="423"/>
                  </a:lnTo>
                  <a:lnTo>
                    <a:pt x="43313" y="827"/>
                  </a:lnTo>
                  <a:lnTo>
                    <a:pt x="43005" y="1230"/>
                  </a:lnTo>
                  <a:lnTo>
                    <a:pt x="42717" y="1653"/>
                  </a:lnTo>
                  <a:lnTo>
                    <a:pt x="42487" y="2094"/>
                  </a:lnTo>
                  <a:lnTo>
                    <a:pt x="42371" y="2325"/>
                  </a:lnTo>
                  <a:lnTo>
                    <a:pt x="42295" y="2555"/>
                  </a:lnTo>
                  <a:lnTo>
                    <a:pt x="42199" y="2786"/>
                  </a:lnTo>
                  <a:lnTo>
                    <a:pt x="42141" y="3036"/>
                  </a:lnTo>
                  <a:lnTo>
                    <a:pt x="42083" y="3266"/>
                  </a:lnTo>
                  <a:lnTo>
                    <a:pt x="42045" y="3516"/>
                  </a:lnTo>
                  <a:lnTo>
                    <a:pt x="41910" y="3170"/>
                  </a:lnTo>
                  <a:lnTo>
                    <a:pt x="41795" y="2824"/>
                  </a:lnTo>
                  <a:lnTo>
                    <a:pt x="41642" y="2498"/>
                  </a:lnTo>
                  <a:lnTo>
                    <a:pt x="41488" y="2171"/>
                  </a:lnTo>
                  <a:lnTo>
                    <a:pt x="41315" y="1845"/>
                  </a:lnTo>
                  <a:lnTo>
                    <a:pt x="41123" y="1537"/>
                  </a:lnTo>
                  <a:lnTo>
                    <a:pt x="40931" y="1249"/>
                  </a:lnTo>
                  <a:lnTo>
                    <a:pt x="40720" y="961"/>
                  </a:lnTo>
                  <a:lnTo>
                    <a:pt x="40662" y="923"/>
                  </a:lnTo>
                  <a:lnTo>
                    <a:pt x="40585" y="923"/>
                  </a:lnTo>
                  <a:lnTo>
                    <a:pt x="40547" y="942"/>
                  </a:lnTo>
                  <a:lnTo>
                    <a:pt x="40527" y="980"/>
                  </a:lnTo>
                  <a:lnTo>
                    <a:pt x="40508" y="1019"/>
                  </a:lnTo>
                  <a:lnTo>
                    <a:pt x="40508" y="1288"/>
                  </a:lnTo>
                  <a:lnTo>
                    <a:pt x="40470" y="1557"/>
                  </a:lnTo>
                  <a:lnTo>
                    <a:pt x="40393" y="2094"/>
                  </a:lnTo>
                  <a:lnTo>
                    <a:pt x="40278" y="2613"/>
                  </a:lnTo>
                  <a:lnTo>
                    <a:pt x="40163" y="3132"/>
                  </a:lnTo>
                  <a:lnTo>
                    <a:pt x="40047" y="3650"/>
                  </a:lnTo>
                  <a:lnTo>
                    <a:pt x="39970" y="4188"/>
                  </a:lnTo>
                  <a:lnTo>
                    <a:pt x="39951" y="4438"/>
                  </a:lnTo>
                  <a:lnTo>
                    <a:pt x="39932" y="4726"/>
                  </a:lnTo>
                  <a:lnTo>
                    <a:pt x="39951" y="4995"/>
                  </a:lnTo>
                  <a:lnTo>
                    <a:pt x="39970" y="5264"/>
                  </a:lnTo>
                  <a:lnTo>
                    <a:pt x="40028" y="5552"/>
                  </a:lnTo>
                  <a:lnTo>
                    <a:pt x="40105" y="5821"/>
                  </a:lnTo>
                  <a:lnTo>
                    <a:pt x="40201" y="6090"/>
                  </a:lnTo>
                  <a:lnTo>
                    <a:pt x="40316" y="6358"/>
                  </a:lnTo>
                  <a:lnTo>
                    <a:pt x="40470" y="6627"/>
                  </a:lnTo>
                  <a:lnTo>
                    <a:pt x="40624" y="6896"/>
                  </a:lnTo>
                  <a:lnTo>
                    <a:pt x="40931" y="7415"/>
                  </a:lnTo>
                  <a:lnTo>
                    <a:pt x="40873" y="7684"/>
                  </a:lnTo>
                  <a:lnTo>
                    <a:pt x="40835" y="7953"/>
                  </a:lnTo>
                  <a:lnTo>
                    <a:pt x="40835" y="8222"/>
                  </a:lnTo>
                  <a:lnTo>
                    <a:pt x="40854" y="8490"/>
                  </a:lnTo>
                  <a:lnTo>
                    <a:pt x="40950" y="8779"/>
                  </a:lnTo>
                  <a:lnTo>
                    <a:pt x="41008" y="8932"/>
                  </a:lnTo>
                  <a:lnTo>
                    <a:pt x="41084" y="9086"/>
                  </a:lnTo>
                  <a:lnTo>
                    <a:pt x="41181" y="9240"/>
                  </a:lnTo>
                  <a:lnTo>
                    <a:pt x="41296" y="9355"/>
                  </a:lnTo>
                  <a:lnTo>
                    <a:pt x="41411" y="9451"/>
                  </a:lnTo>
                  <a:lnTo>
                    <a:pt x="41545" y="9528"/>
                  </a:lnTo>
                  <a:lnTo>
                    <a:pt x="39394" y="12505"/>
                  </a:lnTo>
                  <a:lnTo>
                    <a:pt x="37224" y="15463"/>
                  </a:lnTo>
                  <a:lnTo>
                    <a:pt x="37303" y="15084"/>
                  </a:lnTo>
                  <a:lnTo>
                    <a:pt x="37320" y="15136"/>
                  </a:lnTo>
                  <a:lnTo>
                    <a:pt x="37358" y="15155"/>
                  </a:lnTo>
                  <a:lnTo>
                    <a:pt x="37397" y="15155"/>
                  </a:lnTo>
                  <a:lnTo>
                    <a:pt x="37454" y="15136"/>
                  </a:lnTo>
                  <a:lnTo>
                    <a:pt x="37570" y="14906"/>
                  </a:lnTo>
                  <a:lnTo>
                    <a:pt x="37685" y="14675"/>
                  </a:lnTo>
                  <a:lnTo>
                    <a:pt x="37781" y="14406"/>
                  </a:lnTo>
                  <a:lnTo>
                    <a:pt x="37858" y="14157"/>
                  </a:lnTo>
                  <a:lnTo>
                    <a:pt x="37915" y="13888"/>
                  </a:lnTo>
                  <a:lnTo>
                    <a:pt x="37954" y="13619"/>
                  </a:lnTo>
                  <a:lnTo>
                    <a:pt x="37954" y="13350"/>
                  </a:lnTo>
                  <a:lnTo>
                    <a:pt x="37935" y="13100"/>
                  </a:lnTo>
                  <a:lnTo>
                    <a:pt x="37915" y="13062"/>
                  </a:lnTo>
                  <a:lnTo>
                    <a:pt x="37896" y="13023"/>
                  </a:lnTo>
                  <a:lnTo>
                    <a:pt x="37838" y="12985"/>
                  </a:lnTo>
                  <a:lnTo>
                    <a:pt x="37762" y="12985"/>
                  </a:lnTo>
                  <a:lnTo>
                    <a:pt x="37723" y="13004"/>
                  </a:lnTo>
                  <a:lnTo>
                    <a:pt x="37704" y="13043"/>
                  </a:lnTo>
                  <a:lnTo>
                    <a:pt x="37531" y="13350"/>
                  </a:lnTo>
                  <a:lnTo>
                    <a:pt x="37378" y="13676"/>
                  </a:lnTo>
                  <a:lnTo>
                    <a:pt x="37262" y="14022"/>
                  </a:lnTo>
                  <a:lnTo>
                    <a:pt x="37166" y="14368"/>
                  </a:lnTo>
                  <a:lnTo>
                    <a:pt x="37089" y="14714"/>
                  </a:lnTo>
                  <a:lnTo>
                    <a:pt x="37051" y="15059"/>
                  </a:lnTo>
                  <a:lnTo>
                    <a:pt x="37013" y="15424"/>
                  </a:lnTo>
                  <a:lnTo>
                    <a:pt x="37013" y="15770"/>
                  </a:lnTo>
                  <a:lnTo>
                    <a:pt x="35899" y="17326"/>
                  </a:lnTo>
                  <a:lnTo>
                    <a:pt x="34804" y="18862"/>
                  </a:lnTo>
                  <a:lnTo>
                    <a:pt x="33747" y="20437"/>
                  </a:lnTo>
                  <a:lnTo>
                    <a:pt x="32710" y="22031"/>
                  </a:lnTo>
                  <a:lnTo>
                    <a:pt x="32672" y="21839"/>
                  </a:lnTo>
                  <a:lnTo>
                    <a:pt x="32595" y="21667"/>
                  </a:lnTo>
                  <a:lnTo>
                    <a:pt x="32537" y="21571"/>
                  </a:lnTo>
                  <a:lnTo>
                    <a:pt x="32480" y="21494"/>
                  </a:lnTo>
                  <a:lnTo>
                    <a:pt x="32403" y="21436"/>
                  </a:lnTo>
                  <a:lnTo>
                    <a:pt x="32326" y="21378"/>
                  </a:lnTo>
                  <a:lnTo>
                    <a:pt x="32268" y="21359"/>
                  </a:lnTo>
                  <a:lnTo>
                    <a:pt x="32230" y="21359"/>
                  </a:lnTo>
                  <a:lnTo>
                    <a:pt x="32172" y="21398"/>
                  </a:lnTo>
                  <a:lnTo>
                    <a:pt x="32134" y="21436"/>
                  </a:lnTo>
                  <a:lnTo>
                    <a:pt x="32038" y="21647"/>
                  </a:lnTo>
                  <a:lnTo>
                    <a:pt x="31961" y="21878"/>
                  </a:lnTo>
                  <a:lnTo>
                    <a:pt x="31903" y="22108"/>
                  </a:lnTo>
                  <a:lnTo>
                    <a:pt x="31846" y="22358"/>
                  </a:lnTo>
                  <a:lnTo>
                    <a:pt x="31769" y="22838"/>
                  </a:lnTo>
                  <a:lnTo>
                    <a:pt x="31711" y="23318"/>
                  </a:lnTo>
                  <a:lnTo>
                    <a:pt x="31692" y="23491"/>
                  </a:lnTo>
                  <a:lnTo>
                    <a:pt x="31692" y="23703"/>
                  </a:lnTo>
                  <a:lnTo>
                    <a:pt x="31212" y="24509"/>
                  </a:lnTo>
                  <a:lnTo>
                    <a:pt x="30732" y="25335"/>
                  </a:lnTo>
                  <a:lnTo>
                    <a:pt x="30271" y="26161"/>
                  </a:lnTo>
                  <a:lnTo>
                    <a:pt x="29829" y="26987"/>
                  </a:lnTo>
                  <a:lnTo>
                    <a:pt x="29042" y="28524"/>
                  </a:lnTo>
                  <a:lnTo>
                    <a:pt x="28273" y="30079"/>
                  </a:lnTo>
                  <a:lnTo>
                    <a:pt x="28293" y="29695"/>
                  </a:lnTo>
                  <a:lnTo>
                    <a:pt x="28293" y="29330"/>
                  </a:lnTo>
                  <a:lnTo>
                    <a:pt x="28254" y="28965"/>
                  </a:lnTo>
                  <a:lnTo>
                    <a:pt x="28216" y="28792"/>
                  </a:lnTo>
                  <a:lnTo>
                    <a:pt x="28158" y="28620"/>
                  </a:lnTo>
                  <a:lnTo>
                    <a:pt x="28139" y="28581"/>
                  </a:lnTo>
                  <a:lnTo>
                    <a:pt x="28120" y="28543"/>
                  </a:lnTo>
                  <a:lnTo>
                    <a:pt x="28043" y="28524"/>
                  </a:lnTo>
                  <a:lnTo>
                    <a:pt x="27966" y="28524"/>
                  </a:lnTo>
                  <a:lnTo>
                    <a:pt x="27928" y="28562"/>
                  </a:lnTo>
                  <a:lnTo>
                    <a:pt x="27908" y="28600"/>
                  </a:lnTo>
                  <a:lnTo>
                    <a:pt x="27755" y="28984"/>
                  </a:lnTo>
                  <a:lnTo>
                    <a:pt x="27640" y="29388"/>
                  </a:lnTo>
                  <a:lnTo>
                    <a:pt x="27543" y="29791"/>
                  </a:lnTo>
                  <a:lnTo>
                    <a:pt x="27467" y="30214"/>
                  </a:lnTo>
                  <a:lnTo>
                    <a:pt x="27409" y="30636"/>
                  </a:lnTo>
                  <a:lnTo>
                    <a:pt x="27390" y="31040"/>
                  </a:lnTo>
                  <a:lnTo>
                    <a:pt x="27371" y="31462"/>
                  </a:lnTo>
                  <a:lnTo>
                    <a:pt x="27390" y="31885"/>
                  </a:lnTo>
                  <a:lnTo>
                    <a:pt x="27390" y="31923"/>
                  </a:lnTo>
                  <a:lnTo>
                    <a:pt x="27409" y="31942"/>
                  </a:lnTo>
                  <a:lnTo>
                    <a:pt x="26890" y="33095"/>
                  </a:lnTo>
                  <a:lnTo>
                    <a:pt x="26372" y="34247"/>
                  </a:lnTo>
                  <a:lnTo>
                    <a:pt x="25392" y="36552"/>
                  </a:lnTo>
                  <a:lnTo>
                    <a:pt x="24432" y="38895"/>
                  </a:lnTo>
                  <a:lnTo>
                    <a:pt x="23510" y="41239"/>
                  </a:lnTo>
                  <a:lnTo>
                    <a:pt x="23107" y="41527"/>
                  </a:lnTo>
                  <a:lnTo>
                    <a:pt x="23107" y="41527"/>
                  </a:lnTo>
                  <a:lnTo>
                    <a:pt x="23260" y="40970"/>
                  </a:lnTo>
                  <a:lnTo>
                    <a:pt x="23395" y="40394"/>
                  </a:lnTo>
                  <a:lnTo>
                    <a:pt x="23510" y="39837"/>
                  </a:lnTo>
                  <a:lnTo>
                    <a:pt x="23606" y="39260"/>
                  </a:lnTo>
                  <a:lnTo>
                    <a:pt x="23702" y="38684"/>
                  </a:lnTo>
                  <a:lnTo>
                    <a:pt x="23760" y="38108"/>
                  </a:lnTo>
                  <a:lnTo>
                    <a:pt x="23817" y="37532"/>
                  </a:lnTo>
                  <a:lnTo>
                    <a:pt x="23875" y="36936"/>
                  </a:lnTo>
                  <a:lnTo>
                    <a:pt x="23933" y="35765"/>
                  </a:lnTo>
                  <a:lnTo>
                    <a:pt x="23971" y="34593"/>
                  </a:lnTo>
                  <a:lnTo>
                    <a:pt x="23990" y="33421"/>
                  </a:lnTo>
                  <a:lnTo>
                    <a:pt x="23971" y="32250"/>
                  </a:lnTo>
                  <a:lnTo>
                    <a:pt x="24009" y="32230"/>
                  </a:lnTo>
                  <a:lnTo>
                    <a:pt x="24009" y="32192"/>
                  </a:lnTo>
                  <a:lnTo>
                    <a:pt x="24125" y="32077"/>
                  </a:lnTo>
                  <a:lnTo>
                    <a:pt x="24240" y="31962"/>
                  </a:lnTo>
                  <a:lnTo>
                    <a:pt x="24413" y="31673"/>
                  </a:lnTo>
                  <a:lnTo>
                    <a:pt x="24566" y="31385"/>
                  </a:lnTo>
                  <a:lnTo>
                    <a:pt x="24701" y="31116"/>
                  </a:lnTo>
                  <a:lnTo>
                    <a:pt x="24835" y="30771"/>
                  </a:lnTo>
                  <a:lnTo>
                    <a:pt x="24893" y="30598"/>
                  </a:lnTo>
                  <a:lnTo>
                    <a:pt x="24931" y="30425"/>
                  </a:lnTo>
                  <a:lnTo>
                    <a:pt x="24951" y="30252"/>
                  </a:lnTo>
                  <a:lnTo>
                    <a:pt x="24970" y="30079"/>
                  </a:lnTo>
                  <a:lnTo>
                    <a:pt x="24951" y="29887"/>
                  </a:lnTo>
                  <a:lnTo>
                    <a:pt x="24893" y="29714"/>
                  </a:lnTo>
                  <a:lnTo>
                    <a:pt x="24854" y="29657"/>
                  </a:lnTo>
                  <a:lnTo>
                    <a:pt x="24797" y="29618"/>
                  </a:lnTo>
                  <a:lnTo>
                    <a:pt x="24720" y="29618"/>
                  </a:lnTo>
                  <a:lnTo>
                    <a:pt x="24682" y="29638"/>
                  </a:lnTo>
                  <a:lnTo>
                    <a:pt x="24643" y="29657"/>
                  </a:lnTo>
                  <a:lnTo>
                    <a:pt x="24432" y="29906"/>
                  </a:lnTo>
                  <a:lnTo>
                    <a:pt x="24240" y="30175"/>
                  </a:lnTo>
                  <a:lnTo>
                    <a:pt x="24086" y="30463"/>
                  </a:lnTo>
                  <a:lnTo>
                    <a:pt x="23952" y="30752"/>
                  </a:lnTo>
                  <a:lnTo>
                    <a:pt x="23952" y="29964"/>
                  </a:lnTo>
                  <a:lnTo>
                    <a:pt x="23952" y="28812"/>
                  </a:lnTo>
                  <a:lnTo>
                    <a:pt x="23990" y="27678"/>
                  </a:lnTo>
                  <a:lnTo>
                    <a:pt x="24067" y="26564"/>
                  </a:lnTo>
                  <a:lnTo>
                    <a:pt x="24144" y="25450"/>
                  </a:lnTo>
                  <a:lnTo>
                    <a:pt x="24182" y="25450"/>
                  </a:lnTo>
                  <a:lnTo>
                    <a:pt x="24336" y="25412"/>
                  </a:lnTo>
                  <a:lnTo>
                    <a:pt x="24470" y="25335"/>
                  </a:lnTo>
                  <a:lnTo>
                    <a:pt x="24605" y="25258"/>
                  </a:lnTo>
                  <a:lnTo>
                    <a:pt x="24739" y="25162"/>
                  </a:lnTo>
                  <a:lnTo>
                    <a:pt x="24854" y="25047"/>
                  </a:lnTo>
                  <a:lnTo>
                    <a:pt x="24970" y="24932"/>
                  </a:lnTo>
                  <a:lnTo>
                    <a:pt x="25181" y="24644"/>
                  </a:lnTo>
                  <a:lnTo>
                    <a:pt x="25373" y="24356"/>
                  </a:lnTo>
                  <a:lnTo>
                    <a:pt x="25546" y="24048"/>
                  </a:lnTo>
                  <a:lnTo>
                    <a:pt x="25680" y="23741"/>
                  </a:lnTo>
                  <a:lnTo>
                    <a:pt x="25796" y="23472"/>
                  </a:lnTo>
                  <a:lnTo>
                    <a:pt x="25815" y="23395"/>
                  </a:lnTo>
                  <a:lnTo>
                    <a:pt x="25776" y="23318"/>
                  </a:lnTo>
                  <a:lnTo>
                    <a:pt x="25757" y="23299"/>
                  </a:lnTo>
                  <a:lnTo>
                    <a:pt x="25719" y="23280"/>
                  </a:lnTo>
                  <a:lnTo>
                    <a:pt x="25680" y="23261"/>
                  </a:lnTo>
                  <a:lnTo>
                    <a:pt x="25642" y="23280"/>
                  </a:lnTo>
                  <a:lnTo>
                    <a:pt x="25411" y="23395"/>
                  </a:lnTo>
                  <a:lnTo>
                    <a:pt x="25181" y="23530"/>
                  </a:lnTo>
                  <a:lnTo>
                    <a:pt x="24989" y="23703"/>
                  </a:lnTo>
                  <a:lnTo>
                    <a:pt x="24797" y="23875"/>
                  </a:lnTo>
                  <a:lnTo>
                    <a:pt x="24624" y="24087"/>
                  </a:lnTo>
                  <a:lnTo>
                    <a:pt x="24470" y="24298"/>
                  </a:lnTo>
                  <a:lnTo>
                    <a:pt x="24336" y="24509"/>
                  </a:lnTo>
                  <a:lnTo>
                    <a:pt x="24221" y="24740"/>
                  </a:lnTo>
                  <a:lnTo>
                    <a:pt x="24355" y="23434"/>
                  </a:lnTo>
                  <a:lnTo>
                    <a:pt x="24547" y="22147"/>
                  </a:lnTo>
                  <a:lnTo>
                    <a:pt x="24758" y="20860"/>
                  </a:lnTo>
                  <a:lnTo>
                    <a:pt x="24989" y="19573"/>
                  </a:lnTo>
                  <a:lnTo>
                    <a:pt x="25258" y="18286"/>
                  </a:lnTo>
                  <a:lnTo>
                    <a:pt x="25565" y="17018"/>
                  </a:lnTo>
                  <a:lnTo>
                    <a:pt x="25872" y="15732"/>
                  </a:lnTo>
                  <a:lnTo>
                    <a:pt x="26218" y="14445"/>
                  </a:lnTo>
                  <a:lnTo>
                    <a:pt x="26506" y="14272"/>
                  </a:lnTo>
                  <a:lnTo>
                    <a:pt x="26698" y="14233"/>
                  </a:lnTo>
                  <a:lnTo>
                    <a:pt x="26871" y="14137"/>
                  </a:lnTo>
                  <a:lnTo>
                    <a:pt x="27044" y="14041"/>
                  </a:lnTo>
                  <a:lnTo>
                    <a:pt x="27179" y="13926"/>
                  </a:lnTo>
                  <a:lnTo>
                    <a:pt x="27447" y="14022"/>
                  </a:lnTo>
                  <a:lnTo>
                    <a:pt x="27755" y="14118"/>
                  </a:lnTo>
                  <a:lnTo>
                    <a:pt x="28043" y="14195"/>
                  </a:lnTo>
                  <a:lnTo>
                    <a:pt x="28350" y="14272"/>
                  </a:lnTo>
                  <a:lnTo>
                    <a:pt x="28657" y="14310"/>
                  </a:lnTo>
                  <a:lnTo>
                    <a:pt x="28965" y="14349"/>
                  </a:lnTo>
                  <a:lnTo>
                    <a:pt x="29560" y="14406"/>
                  </a:lnTo>
                  <a:lnTo>
                    <a:pt x="29752" y="14387"/>
                  </a:lnTo>
                  <a:lnTo>
                    <a:pt x="30021" y="14349"/>
                  </a:lnTo>
                  <a:lnTo>
                    <a:pt x="30290" y="14291"/>
                  </a:lnTo>
                  <a:lnTo>
                    <a:pt x="30425" y="14233"/>
                  </a:lnTo>
                  <a:lnTo>
                    <a:pt x="30540" y="14176"/>
                  </a:lnTo>
                  <a:lnTo>
                    <a:pt x="30655" y="14118"/>
                  </a:lnTo>
                  <a:lnTo>
                    <a:pt x="30751" y="14041"/>
                  </a:lnTo>
                  <a:lnTo>
                    <a:pt x="30828" y="13945"/>
                  </a:lnTo>
                  <a:lnTo>
                    <a:pt x="30866" y="13868"/>
                  </a:lnTo>
                  <a:lnTo>
                    <a:pt x="30905" y="13753"/>
                  </a:lnTo>
                  <a:lnTo>
                    <a:pt x="30886" y="13638"/>
                  </a:lnTo>
                  <a:lnTo>
                    <a:pt x="30847" y="13523"/>
                  </a:lnTo>
                  <a:lnTo>
                    <a:pt x="30751" y="13388"/>
                  </a:lnTo>
                  <a:lnTo>
                    <a:pt x="30713" y="13350"/>
                  </a:lnTo>
                  <a:lnTo>
                    <a:pt x="30674" y="13350"/>
                  </a:lnTo>
                  <a:lnTo>
                    <a:pt x="30636" y="13369"/>
                  </a:lnTo>
                  <a:lnTo>
                    <a:pt x="30617" y="13407"/>
                  </a:lnTo>
                  <a:lnTo>
                    <a:pt x="30578" y="13657"/>
                  </a:lnTo>
                  <a:lnTo>
                    <a:pt x="30559" y="13753"/>
                  </a:lnTo>
                  <a:lnTo>
                    <a:pt x="30521" y="13849"/>
                  </a:lnTo>
                  <a:lnTo>
                    <a:pt x="30482" y="13926"/>
                  </a:lnTo>
                  <a:lnTo>
                    <a:pt x="30405" y="14003"/>
                  </a:lnTo>
                  <a:lnTo>
                    <a:pt x="30309" y="14061"/>
                  </a:lnTo>
                  <a:lnTo>
                    <a:pt x="30175" y="14118"/>
                  </a:lnTo>
                  <a:lnTo>
                    <a:pt x="30021" y="14137"/>
                  </a:lnTo>
                  <a:lnTo>
                    <a:pt x="29868" y="14157"/>
                  </a:lnTo>
                  <a:lnTo>
                    <a:pt x="29560" y="14176"/>
                  </a:lnTo>
                  <a:lnTo>
                    <a:pt x="29253" y="14157"/>
                  </a:lnTo>
                  <a:lnTo>
                    <a:pt x="28946" y="14118"/>
                  </a:lnTo>
                  <a:lnTo>
                    <a:pt x="28523" y="14061"/>
                  </a:lnTo>
                  <a:lnTo>
                    <a:pt x="28100" y="13964"/>
                  </a:lnTo>
                  <a:lnTo>
                    <a:pt x="27678" y="13868"/>
                  </a:lnTo>
                  <a:lnTo>
                    <a:pt x="27255" y="13734"/>
                  </a:lnTo>
                  <a:lnTo>
                    <a:pt x="27563" y="13772"/>
                  </a:lnTo>
                  <a:lnTo>
                    <a:pt x="27870" y="13792"/>
                  </a:lnTo>
                  <a:lnTo>
                    <a:pt x="28158" y="13792"/>
                  </a:lnTo>
                  <a:lnTo>
                    <a:pt x="28465" y="13772"/>
                  </a:lnTo>
                  <a:lnTo>
                    <a:pt x="28773" y="13753"/>
                  </a:lnTo>
                  <a:lnTo>
                    <a:pt x="29061" y="13734"/>
                  </a:lnTo>
                  <a:lnTo>
                    <a:pt x="29618" y="13638"/>
                  </a:lnTo>
                  <a:lnTo>
                    <a:pt x="30021" y="13542"/>
                  </a:lnTo>
                  <a:lnTo>
                    <a:pt x="30444" y="13427"/>
                  </a:lnTo>
                  <a:lnTo>
                    <a:pt x="30828" y="13273"/>
                  </a:lnTo>
                  <a:lnTo>
                    <a:pt x="31212" y="13081"/>
                  </a:lnTo>
                  <a:lnTo>
                    <a:pt x="31558" y="12870"/>
                  </a:lnTo>
                  <a:lnTo>
                    <a:pt x="31731" y="12754"/>
                  </a:lnTo>
                  <a:lnTo>
                    <a:pt x="31884" y="12620"/>
                  </a:lnTo>
                  <a:lnTo>
                    <a:pt x="32038" y="12466"/>
                  </a:lnTo>
                  <a:lnTo>
                    <a:pt x="32192" y="12313"/>
                  </a:lnTo>
                  <a:lnTo>
                    <a:pt x="32326" y="12159"/>
                  </a:lnTo>
                  <a:lnTo>
                    <a:pt x="32461" y="11967"/>
                  </a:lnTo>
                  <a:lnTo>
                    <a:pt x="32480" y="11929"/>
                  </a:lnTo>
                  <a:lnTo>
                    <a:pt x="32461" y="11871"/>
                  </a:lnTo>
                  <a:lnTo>
                    <a:pt x="32441" y="11832"/>
                  </a:lnTo>
                  <a:lnTo>
                    <a:pt x="32403" y="11794"/>
                  </a:lnTo>
                  <a:lnTo>
                    <a:pt x="32230" y="11698"/>
                  </a:lnTo>
                  <a:lnTo>
                    <a:pt x="32076" y="11602"/>
                  </a:lnTo>
                  <a:lnTo>
                    <a:pt x="31923" y="11544"/>
                  </a:lnTo>
                  <a:lnTo>
                    <a:pt x="31750" y="11487"/>
                  </a:lnTo>
                  <a:lnTo>
                    <a:pt x="31596" y="11429"/>
                  </a:lnTo>
                  <a:lnTo>
                    <a:pt x="31443" y="11410"/>
                  </a:lnTo>
                  <a:lnTo>
                    <a:pt x="31289" y="11391"/>
                  </a:lnTo>
                  <a:lnTo>
                    <a:pt x="31154" y="11372"/>
                  </a:lnTo>
                  <a:lnTo>
                    <a:pt x="30847" y="11391"/>
                  </a:lnTo>
                  <a:lnTo>
                    <a:pt x="30559" y="11448"/>
                  </a:lnTo>
                  <a:lnTo>
                    <a:pt x="30271" y="11525"/>
                  </a:lnTo>
                  <a:lnTo>
                    <a:pt x="30002" y="11640"/>
                  </a:lnTo>
                  <a:lnTo>
                    <a:pt x="30271" y="11410"/>
                  </a:lnTo>
                  <a:lnTo>
                    <a:pt x="30521" y="11160"/>
                  </a:lnTo>
                  <a:lnTo>
                    <a:pt x="30770" y="10891"/>
                  </a:lnTo>
                  <a:lnTo>
                    <a:pt x="30982" y="10603"/>
                  </a:lnTo>
                  <a:lnTo>
                    <a:pt x="31193" y="10296"/>
                  </a:lnTo>
                  <a:lnTo>
                    <a:pt x="31366" y="9989"/>
                  </a:lnTo>
                  <a:lnTo>
                    <a:pt x="31519" y="9643"/>
                  </a:lnTo>
                  <a:lnTo>
                    <a:pt x="31654" y="9297"/>
                  </a:lnTo>
                  <a:lnTo>
                    <a:pt x="31654" y="9240"/>
                  </a:lnTo>
                  <a:lnTo>
                    <a:pt x="31615" y="9182"/>
                  </a:lnTo>
                  <a:lnTo>
                    <a:pt x="31577" y="9163"/>
                  </a:lnTo>
                  <a:lnTo>
                    <a:pt x="31519" y="9163"/>
                  </a:lnTo>
                  <a:lnTo>
                    <a:pt x="30943" y="9374"/>
                  </a:lnTo>
                  <a:lnTo>
                    <a:pt x="30386" y="9604"/>
                  </a:lnTo>
                  <a:lnTo>
                    <a:pt x="29868" y="9893"/>
                  </a:lnTo>
                  <a:lnTo>
                    <a:pt x="29330" y="10181"/>
                  </a:lnTo>
                  <a:lnTo>
                    <a:pt x="29464" y="9854"/>
                  </a:lnTo>
                  <a:lnTo>
                    <a:pt x="29579" y="9508"/>
                  </a:lnTo>
                  <a:lnTo>
                    <a:pt x="29675" y="9163"/>
                  </a:lnTo>
                  <a:lnTo>
                    <a:pt x="29752" y="8817"/>
                  </a:lnTo>
                  <a:lnTo>
                    <a:pt x="29791" y="8452"/>
                  </a:lnTo>
                  <a:lnTo>
                    <a:pt x="29829" y="8087"/>
                  </a:lnTo>
                  <a:lnTo>
                    <a:pt x="29829" y="7722"/>
                  </a:lnTo>
                  <a:lnTo>
                    <a:pt x="29829" y="7338"/>
                  </a:lnTo>
                  <a:lnTo>
                    <a:pt x="29810" y="7300"/>
                  </a:lnTo>
                  <a:lnTo>
                    <a:pt x="29772" y="7261"/>
                  </a:lnTo>
                  <a:lnTo>
                    <a:pt x="29733" y="7242"/>
                  </a:lnTo>
                  <a:lnTo>
                    <a:pt x="29675" y="7242"/>
                  </a:lnTo>
                  <a:lnTo>
                    <a:pt x="29483" y="7300"/>
                  </a:lnTo>
                  <a:lnTo>
                    <a:pt x="29311" y="7376"/>
                  </a:lnTo>
                  <a:lnTo>
                    <a:pt x="29138" y="7453"/>
                  </a:lnTo>
                  <a:lnTo>
                    <a:pt x="28984" y="7549"/>
                  </a:lnTo>
                  <a:lnTo>
                    <a:pt x="28677" y="7761"/>
                  </a:lnTo>
                  <a:lnTo>
                    <a:pt x="28389" y="8010"/>
                  </a:lnTo>
                  <a:lnTo>
                    <a:pt x="28139" y="8279"/>
                  </a:lnTo>
                  <a:lnTo>
                    <a:pt x="27908" y="8586"/>
                  </a:lnTo>
                  <a:lnTo>
                    <a:pt x="27697" y="8913"/>
                  </a:lnTo>
                  <a:lnTo>
                    <a:pt x="27543" y="9259"/>
                  </a:lnTo>
                  <a:lnTo>
                    <a:pt x="27447" y="8625"/>
                  </a:lnTo>
                  <a:lnTo>
                    <a:pt x="27351" y="7991"/>
                  </a:lnTo>
                  <a:lnTo>
                    <a:pt x="27236" y="7376"/>
                  </a:lnTo>
                  <a:lnTo>
                    <a:pt x="27159" y="6819"/>
                  </a:lnTo>
                  <a:lnTo>
                    <a:pt x="27140" y="6762"/>
                  </a:lnTo>
                  <a:lnTo>
                    <a:pt x="27102" y="6723"/>
                  </a:lnTo>
                  <a:lnTo>
                    <a:pt x="27044" y="6704"/>
                  </a:lnTo>
                  <a:lnTo>
                    <a:pt x="26986" y="6704"/>
                  </a:lnTo>
                  <a:lnTo>
                    <a:pt x="26756" y="6819"/>
                  </a:lnTo>
                  <a:lnTo>
                    <a:pt x="26526" y="6954"/>
                  </a:lnTo>
                  <a:lnTo>
                    <a:pt x="26314" y="7088"/>
                  </a:lnTo>
                  <a:lnTo>
                    <a:pt x="26122" y="7261"/>
                  </a:lnTo>
                  <a:lnTo>
                    <a:pt x="25949" y="7453"/>
                  </a:lnTo>
                  <a:lnTo>
                    <a:pt x="25796" y="7645"/>
                  </a:lnTo>
                  <a:lnTo>
                    <a:pt x="25661" y="7857"/>
                  </a:lnTo>
                  <a:lnTo>
                    <a:pt x="25546" y="8087"/>
                  </a:lnTo>
                  <a:lnTo>
                    <a:pt x="25450" y="8318"/>
                  </a:lnTo>
                  <a:lnTo>
                    <a:pt x="25354" y="8567"/>
                  </a:lnTo>
                  <a:lnTo>
                    <a:pt x="25296" y="8817"/>
                  </a:lnTo>
                  <a:lnTo>
                    <a:pt x="25239" y="9067"/>
                  </a:lnTo>
                  <a:lnTo>
                    <a:pt x="25200" y="9336"/>
                  </a:lnTo>
                  <a:lnTo>
                    <a:pt x="25181" y="9585"/>
                  </a:lnTo>
                  <a:lnTo>
                    <a:pt x="25181" y="9854"/>
                  </a:lnTo>
                  <a:lnTo>
                    <a:pt x="25200" y="10123"/>
                  </a:lnTo>
                  <a:lnTo>
                    <a:pt x="25008" y="9854"/>
                  </a:lnTo>
                  <a:lnTo>
                    <a:pt x="24797" y="9604"/>
                  </a:lnTo>
                  <a:lnTo>
                    <a:pt x="24566" y="9374"/>
                  </a:lnTo>
                  <a:lnTo>
                    <a:pt x="24336" y="9143"/>
                  </a:lnTo>
                  <a:lnTo>
                    <a:pt x="24125" y="8951"/>
                  </a:lnTo>
                  <a:lnTo>
                    <a:pt x="23894" y="8759"/>
                  </a:lnTo>
                  <a:lnTo>
                    <a:pt x="23683" y="8586"/>
                  </a:lnTo>
                  <a:lnTo>
                    <a:pt x="23472" y="8452"/>
                  </a:lnTo>
                  <a:lnTo>
                    <a:pt x="23414" y="8433"/>
                  </a:lnTo>
                  <a:lnTo>
                    <a:pt x="23337" y="8452"/>
                  </a:lnTo>
                  <a:lnTo>
                    <a:pt x="23299" y="8490"/>
                  </a:lnTo>
                  <a:lnTo>
                    <a:pt x="23260" y="8548"/>
                  </a:lnTo>
                  <a:lnTo>
                    <a:pt x="23183" y="8951"/>
                  </a:lnTo>
                  <a:lnTo>
                    <a:pt x="23164" y="9336"/>
                  </a:lnTo>
                  <a:lnTo>
                    <a:pt x="23164" y="9720"/>
                  </a:lnTo>
                  <a:lnTo>
                    <a:pt x="23222" y="10104"/>
                  </a:lnTo>
                  <a:lnTo>
                    <a:pt x="23299" y="10469"/>
                  </a:lnTo>
                  <a:lnTo>
                    <a:pt x="23414" y="10815"/>
                  </a:lnTo>
                  <a:lnTo>
                    <a:pt x="23548" y="11160"/>
                  </a:lnTo>
                  <a:lnTo>
                    <a:pt x="23721" y="11487"/>
                  </a:lnTo>
                  <a:lnTo>
                    <a:pt x="23913" y="11813"/>
                  </a:lnTo>
                  <a:lnTo>
                    <a:pt x="24144" y="12121"/>
                  </a:lnTo>
                  <a:lnTo>
                    <a:pt x="24374" y="12409"/>
                  </a:lnTo>
                  <a:lnTo>
                    <a:pt x="24643" y="12697"/>
                  </a:lnTo>
                  <a:lnTo>
                    <a:pt x="24912" y="12966"/>
                  </a:lnTo>
                  <a:lnTo>
                    <a:pt x="25219" y="13215"/>
                  </a:lnTo>
                  <a:lnTo>
                    <a:pt x="25527" y="13465"/>
                  </a:lnTo>
                  <a:lnTo>
                    <a:pt x="25834" y="13676"/>
                  </a:lnTo>
                  <a:lnTo>
                    <a:pt x="25872" y="13696"/>
                  </a:lnTo>
                  <a:lnTo>
                    <a:pt x="25892" y="13696"/>
                  </a:lnTo>
                  <a:lnTo>
                    <a:pt x="25949" y="13753"/>
                  </a:lnTo>
                  <a:lnTo>
                    <a:pt x="26007" y="13772"/>
                  </a:lnTo>
                  <a:lnTo>
                    <a:pt x="26065" y="13753"/>
                  </a:lnTo>
                  <a:lnTo>
                    <a:pt x="26103" y="13715"/>
                  </a:lnTo>
                  <a:lnTo>
                    <a:pt x="26103" y="13696"/>
                  </a:lnTo>
                  <a:lnTo>
                    <a:pt x="26103" y="13657"/>
                  </a:lnTo>
                  <a:lnTo>
                    <a:pt x="26026" y="13388"/>
                  </a:lnTo>
                  <a:lnTo>
                    <a:pt x="25988" y="13100"/>
                  </a:lnTo>
                  <a:lnTo>
                    <a:pt x="26007" y="13023"/>
                  </a:lnTo>
                  <a:lnTo>
                    <a:pt x="26103" y="13331"/>
                  </a:lnTo>
                  <a:lnTo>
                    <a:pt x="26180" y="13638"/>
                  </a:lnTo>
                  <a:lnTo>
                    <a:pt x="26180" y="13657"/>
                  </a:lnTo>
                  <a:lnTo>
                    <a:pt x="26161" y="13676"/>
                  </a:lnTo>
                  <a:lnTo>
                    <a:pt x="26141" y="13753"/>
                  </a:lnTo>
                  <a:lnTo>
                    <a:pt x="26141" y="13811"/>
                  </a:lnTo>
                  <a:lnTo>
                    <a:pt x="26180" y="13868"/>
                  </a:lnTo>
                  <a:lnTo>
                    <a:pt x="26237" y="13926"/>
                  </a:lnTo>
                  <a:lnTo>
                    <a:pt x="26180" y="14080"/>
                  </a:lnTo>
                  <a:lnTo>
                    <a:pt x="26084" y="14137"/>
                  </a:lnTo>
                  <a:lnTo>
                    <a:pt x="26084" y="14157"/>
                  </a:lnTo>
                  <a:lnTo>
                    <a:pt x="26045" y="14176"/>
                  </a:lnTo>
                  <a:lnTo>
                    <a:pt x="26026" y="14195"/>
                  </a:lnTo>
                  <a:lnTo>
                    <a:pt x="25988" y="14233"/>
                  </a:lnTo>
                  <a:lnTo>
                    <a:pt x="25988" y="14329"/>
                  </a:lnTo>
                  <a:lnTo>
                    <a:pt x="26007" y="14406"/>
                  </a:lnTo>
                  <a:lnTo>
                    <a:pt x="26065" y="14464"/>
                  </a:lnTo>
                  <a:lnTo>
                    <a:pt x="25719" y="15655"/>
                  </a:lnTo>
                  <a:lnTo>
                    <a:pt x="25392" y="16846"/>
                  </a:lnTo>
                  <a:lnTo>
                    <a:pt x="25085" y="18056"/>
                  </a:lnTo>
                  <a:lnTo>
                    <a:pt x="24816" y="19246"/>
                  </a:lnTo>
                  <a:lnTo>
                    <a:pt x="24778" y="19227"/>
                  </a:lnTo>
                  <a:lnTo>
                    <a:pt x="24586" y="19093"/>
                  </a:lnTo>
                  <a:lnTo>
                    <a:pt x="24432" y="18920"/>
                  </a:lnTo>
                  <a:lnTo>
                    <a:pt x="24278" y="18728"/>
                  </a:lnTo>
                  <a:lnTo>
                    <a:pt x="24182" y="18517"/>
                  </a:lnTo>
                  <a:lnTo>
                    <a:pt x="24125" y="18286"/>
                  </a:lnTo>
                  <a:lnTo>
                    <a:pt x="24105" y="18171"/>
                  </a:lnTo>
                  <a:lnTo>
                    <a:pt x="24105" y="18056"/>
                  </a:lnTo>
                  <a:lnTo>
                    <a:pt x="24105" y="17940"/>
                  </a:lnTo>
                  <a:lnTo>
                    <a:pt x="24125" y="17825"/>
                  </a:lnTo>
                  <a:lnTo>
                    <a:pt x="24163" y="17729"/>
                  </a:lnTo>
                  <a:lnTo>
                    <a:pt x="24221" y="17614"/>
                  </a:lnTo>
                  <a:lnTo>
                    <a:pt x="24355" y="17921"/>
                  </a:lnTo>
                  <a:lnTo>
                    <a:pt x="24470" y="18267"/>
                  </a:lnTo>
                  <a:lnTo>
                    <a:pt x="24509" y="18459"/>
                  </a:lnTo>
                  <a:lnTo>
                    <a:pt x="24528" y="18670"/>
                  </a:lnTo>
                  <a:lnTo>
                    <a:pt x="24566" y="18862"/>
                  </a:lnTo>
                  <a:lnTo>
                    <a:pt x="24643" y="19054"/>
                  </a:lnTo>
                  <a:lnTo>
                    <a:pt x="24662" y="19074"/>
                  </a:lnTo>
                  <a:lnTo>
                    <a:pt x="24682" y="19093"/>
                  </a:lnTo>
                  <a:lnTo>
                    <a:pt x="24739" y="19093"/>
                  </a:lnTo>
                  <a:lnTo>
                    <a:pt x="24778" y="19074"/>
                  </a:lnTo>
                  <a:lnTo>
                    <a:pt x="24816" y="19035"/>
                  </a:lnTo>
                  <a:lnTo>
                    <a:pt x="24835" y="18920"/>
                  </a:lnTo>
                  <a:lnTo>
                    <a:pt x="24835" y="18824"/>
                  </a:lnTo>
                  <a:lnTo>
                    <a:pt x="24816" y="18593"/>
                  </a:lnTo>
                  <a:lnTo>
                    <a:pt x="24778" y="18382"/>
                  </a:lnTo>
                  <a:lnTo>
                    <a:pt x="24720" y="18190"/>
                  </a:lnTo>
                  <a:lnTo>
                    <a:pt x="24662" y="17940"/>
                  </a:lnTo>
                  <a:lnTo>
                    <a:pt x="24566" y="17710"/>
                  </a:lnTo>
                  <a:lnTo>
                    <a:pt x="24470" y="17499"/>
                  </a:lnTo>
                  <a:lnTo>
                    <a:pt x="24336" y="17287"/>
                  </a:lnTo>
                  <a:lnTo>
                    <a:pt x="24297" y="17249"/>
                  </a:lnTo>
                  <a:lnTo>
                    <a:pt x="24240" y="17230"/>
                  </a:lnTo>
                  <a:lnTo>
                    <a:pt x="24182" y="17230"/>
                  </a:lnTo>
                  <a:lnTo>
                    <a:pt x="24125" y="17268"/>
                  </a:lnTo>
                  <a:lnTo>
                    <a:pt x="24048" y="17403"/>
                  </a:lnTo>
                  <a:lnTo>
                    <a:pt x="23971" y="17537"/>
                  </a:lnTo>
                  <a:lnTo>
                    <a:pt x="23913" y="17691"/>
                  </a:lnTo>
                  <a:lnTo>
                    <a:pt x="23875" y="17844"/>
                  </a:lnTo>
                  <a:lnTo>
                    <a:pt x="23856" y="17998"/>
                  </a:lnTo>
                  <a:lnTo>
                    <a:pt x="23856" y="18152"/>
                  </a:lnTo>
                  <a:lnTo>
                    <a:pt x="23875" y="18305"/>
                  </a:lnTo>
                  <a:lnTo>
                    <a:pt x="23913" y="18459"/>
                  </a:lnTo>
                  <a:lnTo>
                    <a:pt x="23952" y="18613"/>
                  </a:lnTo>
                  <a:lnTo>
                    <a:pt x="24009" y="18747"/>
                  </a:lnTo>
                  <a:lnTo>
                    <a:pt x="24105" y="18882"/>
                  </a:lnTo>
                  <a:lnTo>
                    <a:pt x="24201" y="18997"/>
                  </a:lnTo>
                  <a:lnTo>
                    <a:pt x="24297" y="19112"/>
                  </a:lnTo>
                  <a:lnTo>
                    <a:pt x="24432" y="19227"/>
                  </a:lnTo>
                  <a:lnTo>
                    <a:pt x="24566" y="19304"/>
                  </a:lnTo>
                  <a:lnTo>
                    <a:pt x="24701" y="19362"/>
                  </a:lnTo>
                  <a:lnTo>
                    <a:pt x="24758" y="19381"/>
                  </a:lnTo>
                  <a:lnTo>
                    <a:pt x="24778" y="19362"/>
                  </a:lnTo>
                  <a:lnTo>
                    <a:pt x="24586" y="20284"/>
                  </a:lnTo>
                  <a:lnTo>
                    <a:pt x="24413" y="21225"/>
                  </a:lnTo>
                  <a:lnTo>
                    <a:pt x="24240" y="22147"/>
                  </a:lnTo>
                  <a:lnTo>
                    <a:pt x="24105" y="23088"/>
                  </a:lnTo>
                  <a:lnTo>
                    <a:pt x="23971" y="24029"/>
                  </a:lnTo>
                  <a:lnTo>
                    <a:pt x="23875" y="24970"/>
                  </a:lnTo>
                  <a:lnTo>
                    <a:pt x="23798" y="25931"/>
                  </a:lnTo>
                  <a:lnTo>
                    <a:pt x="23740" y="26872"/>
                  </a:lnTo>
                  <a:lnTo>
                    <a:pt x="23510" y="25546"/>
                  </a:lnTo>
                  <a:lnTo>
                    <a:pt x="23280" y="24202"/>
                  </a:lnTo>
                  <a:lnTo>
                    <a:pt x="23241" y="23395"/>
                  </a:lnTo>
                  <a:lnTo>
                    <a:pt x="23183" y="22588"/>
                  </a:lnTo>
                  <a:lnTo>
                    <a:pt x="23107" y="21782"/>
                  </a:lnTo>
                  <a:lnTo>
                    <a:pt x="22972" y="20975"/>
                  </a:lnTo>
                  <a:lnTo>
                    <a:pt x="22838" y="20188"/>
                  </a:lnTo>
                  <a:lnTo>
                    <a:pt x="22646" y="19400"/>
                  </a:lnTo>
                  <a:lnTo>
                    <a:pt x="22415" y="18651"/>
                  </a:lnTo>
                  <a:lnTo>
                    <a:pt x="22281" y="18267"/>
                  </a:lnTo>
                  <a:lnTo>
                    <a:pt x="22146" y="17902"/>
                  </a:lnTo>
                  <a:lnTo>
                    <a:pt x="21993" y="17537"/>
                  </a:lnTo>
                  <a:lnTo>
                    <a:pt x="21820" y="17172"/>
                  </a:lnTo>
                  <a:lnTo>
                    <a:pt x="21647" y="16826"/>
                  </a:lnTo>
                  <a:lnTo>
                    <a:pt x="21455" y="16481"/>
                  </a:lnTo>
                  <a:lnTo>
                    <a:pt x="21263" y="16154"/>
                  </a:lnTo>
                  <a:lnTo>
                    <a:pt x="21051" y="15828"/>
                  </a:lnTo>
                  <a:lnTo>
                    <a:pt x="20821" y="15501"/>
                  </a:lnTo>
                  <a:lnTo>
                    <a:pt x="20571" y="15194"/>
                  </a:lnTo>
                  <a:lnTo>
                    <a:pt x="20322" y="14906"/>
                  </a:lnTo>
                  <a:lnTo>
                    <a:pt x="20053" y="14618"/>
                  </a:lnTo>
                  <a:lnTo>
                    <a:pt x="19765" y="14329"/>
                  </a:lnTo>
                  <a:lnTo>
                    <a:pt x="19457" y="14061"/>
                  </a:lnTo>
                  <a:lnTo>
                    <a:pt x="19131" y="13811"/>
                  </a:lnTo>
                  <a:lnTo>
                    <a:pt x="18804" y="13561"/>
                  </a:lnTo>
                  <a:lnTo>
                    <a:pt x="18459" y="13331"/>
                  </a:lnTo>
                  <a:lnTo>
                    <a:pt x="18094" y="13119"/>
                  </a:lnTo>
                  <a:lnTo>
                    <a:pt x="18055" y="13100"/>
                  </a:lnTo>
                  <a:lnTo>
                    <a:pt x="18036" y="13100"/>
                  </a:lnTo>
                  <a:lnTo>
                    <a:pt x="17978" y="13139"/>
                  </a:lnTo>
                  <a:lnTo>
                    <a:pt x="17959" y="13196"/>
                  </a:lnTo>
                  <a:lnTo>
                    <a:pt x="17978" y="13215"/>
                  </a:lnTo>
                  <a:lnTo>
                    <a:pt x="17998" y="13254"/>
                  </a:lnTo>
                  <a:lnTo>
                    <a:pt x="18651" y="13830"/>
                  </a:lnTo>
                  <a:lnTo>
                    <a:pt x="19284" y="14406"/>
                  </a:lnTo>
                  <a:lnTo>
                    <a:pt x="19880" y="15002"/>
                  </a:lnTo>
                  <a:lnTo>
                    <a:pt x="20168" y="15309"/>
                  </a:lnTo>
                  <a:lnTo>
                    <a:pt x="20437" y="15616"/>
                  </a:lnTo>
                  <a:lnTo>
                    <a:pt x="20687" y="15943"/>
                  </a:lnTo>
                  <a:lnTo>
                    <a:pt x="20936" y="16269"/>
                  </a:lnTo>
                  <a:lnTo>
                    <a:pt x="21167" y="16596"/>
                  </a:lnTo>
                  <a:lnTo>
                    <a:pt x="21397" y="16961"/>
                  </a:lnTo>
                  <a:lnTo>
                    <a:pt x="21589" y="17326"/>
                  </a:lnTo>
                  <a:lnTo>
                    <a:pt x="21801" y="17710"/>
                  </a:lnTo>
                  <a:lnTo>
                    <a:pt x="21973" y="18113"/>
                  </a:lnTo>
                  <a:lnTo>
                    <a:pt x="22146" y="18536"/>
                  </a:lnTo>
                  <a:lnTo>
                    <a:pt x="22319" y="19054"/>
                  </a:lnTo>
                  <a:lnTo>
                    <a:pt x="22473" y="19573"/>
                  </a:lnTo>
                  <a:lnTo>
                    <a:pt x="22588" y="20092"/>
                  </a:lnTo>
                  <a:lnTo>
                    <a:pt x="22703" y="20610"/>
                  </a:lnTo>
                  <a:lnTo>
                    <a:pt x="22799" y="21148"/>
                  </a:lnTo>
                  <a:lnTo>
                    <a:pt x="22876" y="21686"/>
                  </a:lnTo>
                  <a:lnTo>
                    <a:pt x="22991" y="22761"/>
                  </a:lnTo>
                  <a:lnTo>
                    <a:pt x="22838" y="22089"/>
                  </a:lnTo>
                  <a:lnTo>
                    <a:pt x="22665" y="21436"/>
                  </a:lnTo>
                  <a:lnTo>
                    <a:pt x="22492" y="20783"/>
                  </a:lnTo>
                  <a:lnTo>
                    <a:pt x="22300" y="20130"/>
                  </a:lnTo>
                  <a:lnTo>
                    <a:pt x="22089" y="19496"/>
                  </a:lnTo>
                  <a:lnTo>
                    <a:pt x="21858" y="18862"/>
                  </a:lnTo>
                  <a:lnTo>
                    <a:pt x="21608" y="18248"/>
                  </a:lnTo>
                  <a:lnTo>
                    <a:pt x="21320" y="17652"/>
                  </a:lnTo>
                  <a:lnTo>
                    <a:pt x="21013" y="17057"/>
                  </a:lnTo>
                  <a:lnTo>
                    <a:pt x="20687" y="16481"/>
                  </a:lnTo>
                  <a:lnTo>
                    <a:pt x="20341" y="15924"/>
                  </a:lnTo>
                  <a:lnTo>
                    <a:pt x="19937" y="15386"/>
                  </a:lnTo>
                  <a:lnTo>
                    <a:pt x="19515" y="14848"/>
                  </a:lnTo>
                  <a:lnTo>
                    <a:pt x="19073" y="14349"/>
                  </a:lnTo>
                  <a:lnTo>
                    <a:pt x="18574" y="13868"/>
                  </a:lnTo>
                  <a:lnTo>
                    <a:pt x="18036" y="13388"/>
                  </a:lnTo>
                  <a:lnTo>
                    <a:pt x="17998" y="13388"/>
                  </a:lnTo>
                  <a:lnTo>
                    <a:pt x="17959" y="13407"/>
                  </a:lnTo>
                  <a:lnTo>
                    <a:pt x="17940" y="13446"/>
                  </a:lnTo>
                  <a:lnTo>
                    <a:pt x="17959" y="13484"/>
                  </a:lnTo>
                  <a:lnTo>
                    <a:pt x="18670" y="14329"/>
                  </a:lnTo>
                  <a:lnTo>
                    <a:pt x="19323" y="15175"/>
                  </a:lnTo>
                  <a:lnTo>
                    <a:pt x="19649" y="15597"/>
                  </a:lnTo>
                  <a:lnTo>
                    <a:pt x="19937" y="16020"/>
                  </a:lnTo>
                  <a:lnTo>
                    <a:pt x="20226" y="16442"/>
                  </a:lnTo>
                  <a:lnTo>
                    <a:pt x="20494" y="16884"/>
                  </a:lnTo>
                  <a:lnTo>
                    <a:pt x="20763" y="17326"/>
                  </a:lnTo>
                  <a:lnTo>
                    <a:pt x="21013" y="17768"/>
                  </a:lnTo>
                  <a:lnTo>
                    <a:pt x="21244" y="18228"/>
                  </a:lnTo>
                  <a:lnTo>
                    <a:pt x="21474" y="18709"/>
                  </a:lnTo>
                  <a:lnTo>
                    <a:pt x="21685" y="19189"/>
                  </a:lnTo>
                  <a:lnTo>
                    <a:pt x="21877" y="19688"/>
                  </a:lnTo>
                  <a:lnTo>
                    <a:pt x="22069" y="20207"/>
                  </a:lnTo>
                  <a:lnTo>
                    <a:pt x="22242" y="20725"/>
                  </a:lnTo>
                  <a:lnTo>
                    <a:pt x="22511" y="21647"/>
                  </a:lnTo>
                  <a:lnTo>
                    <a:pt x="22742" y="22569"/>
                  </a:lnTo>
                  <a:lnTo>
                    <a:pt x="22953" y="23491"/>
                  </a:lnTo>
                  <a:lnTo>
                    <a:pt x="23126" y="24432"/>
                  </a:lnTo>
                  <a:lnTo>
                    <a:pt x="23126" y="24471"/>
                  </a:lnTo>
                  <a:lnTo>
                    <a:pt x="23049" y="24183"/>
                  </a:lnTo>
                  <a:lnTo>
                    <a:pt x="22934" y="23895"/>
                  </a:lnTo>
                  <a:lnTo>
                    <a:pt x="22819" y="23606"/>
                  </a:lnTo>
                  <a:lnTo>
                    <a:pt x="22684" y="23318"/>
                  </a:lnTo>
                  <a:lnTo>
                    <a:pt x="22530" y="23049"/>
                  </a:lnTo>
                  <a:lnTo>
                    <a:pt x="22377" y="22781"/>
                  </a:lnTo>
                  <a:lnTo>
                    <a:pt x="22050" y="22262"/>
                  </a:lnTo>
                  <a:lnTo>
                    <a:pt x="21685" y="21743"/>
                  </a:lnTo>
                  <a:lnTo>
                    <a:pt x="21320" y="21244"/>
                  </a:lnTo>
                  <a:lnTo>
                    <a:pt x="20591" y="20226"/>
                  </a:lnTo>
                  <a:lnTo>
                    <a:pt x="20322" y="19842"/>
                  </a:lnTo>
                  <a:lnTo>
                    <a:pt x="20072" y="19439"/>
                  </a:lnTo>
                  <a:lnTo>
                    <a:pt x="19841" y="19016"/>
                  </a:lnTo>
                  <a:lnTo>
                    <a:pt x="19630" y="18593"/>
                  </a:lnTo>
                  <a:lnTo>
                    <a:pt x="19419" y="18171"/>
                  </a:lnTo>
                  <a:lnTo>
                    <a:pt x="19246" y="17748"/>
                  </a:lnTo>
                  <a:lnTo>
                    <a:pt x="19073" y="17307"/>
                  </a:lnTo>
                  <a:lnTo>
                    <a:pt x="18900" y="16865"/>
                  </a:lnTo>
                  <a:lnTo>
                    <a:pt x="18593" y="15981"/>
                  </a:lnTo>
                  <a:lnTo>
                    <a:pt x="18324" y="15079"/>
                  </a:lnTo>
                  <a:lnTo>
                    <a:pt x="17786" y="13273"/>
                  </a:lnTo>
                  <a:lnTo>
                    <a:pt x="17767" y="13235"/>
                  </a:lnTo>
                  <a:lnTo>
                    <a:pt x="17748" y="13215"/>
                  </a:lnTo>
                  <a:lnTo>
                    <a:pt x="17690" y="13215"/>
                  </a:lnTo>
                  <a:lnTo>
                    <a:pt x="17652" y="13254"/>
                  </a:lnTo>
                  <a:lnTo>
                    <a:pt x="17652" y="13273"/>
                  </a:lnTo>
                  <a:lnTo>
                    <a:pt x="17652" y="13311"/>
                  </a:lnTo>
                  <a:lnTo>
                    <a:pt x="17825" y="14022"/>
                  </a:lnTo>
                  <a:lnTo>
                    <a:pt x="17998" y="14714"/>
                  </a:lnTo>
                  <a:lnTo>
                    <a:pt x="18209" y="15424"/>
                  </a:lnTo>
                  <a:lnTo>
                    <a:pt x="18420" y="16116"/>
                  </a:lnTo>
                  <a:lnTo>
                    <a:pt x="18651" y="16807"/>
                  </a:lnTo>
                  <a:lnTo>
                    <a:pt x="18900" y="17499"/>
                  </a:lnTo>
                  <a:lnTo>
                    <a:pt x="19169" y="18171"/>
                  </a:lnTo>
                  <a:lnTo>
                    <a:pt x="19476" y="18824"/>
                  </a:lnTo>
                  <a:lnTo>
                    <a:pt x="19669" y="19227"/>
                  </a:lnTo>
                  <a:lnTo>
                    <a:pt x="19880" y="19592"/>
                  </a:lnTo>
                  <a:lnTo>
                    <a:pt x="20091" y="19976"/>
                  </a:lnTo>
                  <a:lnTo>
                    <a:pt x="20322" y="20341"/>
                  </a:lnTo>
                  <a:lnTo>
                    <a:pt x="20802" y="21052"/>
                  </a:lnTo>
                  <a:lnTo>
                    <a:pt x="21282" y="21763"/>
                  </a:lnTo>
                  <a:lnTo>
                    <a:pt x="21762" y="22473"/>
                  </a:lnTo>
                  <a:lnTo>
                    <a:pt x="22242" y="23203"/>
                  </a:lnTo>
                  <a:lnTo>
                    <a:pt x="22454" y="23568"/>
                  </a:lnTo>
                  <a:lnTo>
                    <a:pt x="22665" y="23952"/>
                  </a:lnTo>
                  <a:lnTo>
                    <a:pt x="22857" y="24336"/>
                  </a:lnTo>
                  <a:lnTo>
                    <a:pt x="23049" y="24740"/>
                  </a:lnTo>
                  <a:lnTo>
                    <a:pt x="23068" y="24778"/>
                  </a:lnTo>
                  <a:lnTo>
                    <a:pt x="23107" y="24778"/>
                  </a:lnTo>
                  <a:lnTo>
                    <a:pt x="23126" y="24797"/>
                  </a:lnTo>
                  <a:lnTo>
                    <a:pt x="23164" y="24778"/>
                  </a:lnTo>
                  <a:lnTo>
                    <a:pt x="23164" y="24874"/>
                  </a:lnTo>
                  <a:lnTo>
                    <a:pt x="23183" y="24913"/>
                  </a:lnTo>
                  <a:lnTo>
                    <a:pt x="23222" y="24932"/>
                  </a:lnTo>
                  <a:lnTo>
                    <a:pt x="23702" y="27602"/>
                  </a:lnTo>
                  <a:lnTo>
                    <a:pt x="23644" y="29887"/>
                  </a:lnTo>
                  <a:lnTo>
                    <a:pt x="23625" y="32154"/>
                  </a:lnTo>
                  <a:lnTo>
                    <a:pt x="23587" y="33287"/>
                  </a:lnTo>
                  <a:lnTo>
                    <a:pt x="23568" y="34420"/>
                  </a:lnTo>
                  <a:lnTo>
                    <a:pt x="23510" y="35534"/>
                  </a:lnTo>
                  <a:lnTo>
                    <a:pt x="23433" y="36667"/>
                  </a:lnTo>
                  <a:lnTo>
                    <a:pt x="23376" y="36418"/>
                  </a:lnTo>
                  <a:lnTo>
                    <a:pt x="23280" y="36149"/>
                  </a:lnTo>
                  <a:lnTo>
                    <a:pt x="23164" y="35918"/>
                  </a:lnTo>
                  <a:lnTo>
                    <a:pt x="23030" y="35669"/>
                  </a:lnTo>
                  <a:lnTo>
                    <a:pt x="22876" y="35457"/>
                  </a:lnTo>
                  <a:lnTo>
                    <a:pt x="22703" y="35265"/>
                  </a:lnTo>
                  <a:lnTo>
                    <a:pt x="22530" y="35092"/>
                  </a:lnTo>
                  <a:lnTo>
                    <a:pt x="22319" y="34939"/>
                  </a:lnTo>
                  <a:lnTo>
                    <a:pt x="22281" y="34939"/>
                  </a:lnTo>
                  <a:lnTo>
                    <a:pt x="22242" y="34919"/>
                  </a:lnTo>
                  <a:lnTo>
                    <a:pt x="22185" y="34958"/>
                  </a:lnTo>
                  <a:lnTo>
                    <a:pt x="22127" y="35016"/>
                  </a:lnTo>
                  <a:lnTo>
                    <a:pt x="22108" y="35092"/>
                  </a:lnTo>
                  <a:lnTo>
                    <a:pt x="22127" y="35380"/>
                  </a:lnTo>
                  <a:lnTo>
                    <a:pt x="22185" y="35688"/>
                  </a:lnTo>
                  <a:lnTo>
                    <a:pt x="22281" y="35995"/>
                  </a:lnTo>
                  <a:lnTo>
                    <a:pt x="22396" y="36302"/>
                  </a:lnTo>
                  <a:lnTo>
                    <a:pt x="22569" y="36571"/>
                  </a:lnTo>
                  <a:lnTo>
                    <a:pt x="22646" y="36706"/>
                  </a:lnTo>
                  <a:lnTo>
                    <a:pt x="22761" y="36821"/>
                  </a:lnTo>
                  <a:lnTo>
                    <a:pt x="22857" y="36936"/>
                  </a:lnTo>
                  <a:lnTo>
                    <a:pt x="22991" y="37032"/>
                  </a:lnTo>
                  <a:lnTo>
                    <a:pt x="23107" y="37128"/>
                  </a:lnTo>
                  <a:lnTo>
                    <a:pt x="23241" y="37205"/>
                  </a:lnTo>
                  <a:lnTo>
                    <a:pt x="23280" y="37224"/>
                  </a:lnTo>
                  <a:lnTo>
                    <a:pt x="23318" y="37205"/>
                  </a:lnTo>
                  <a:lnTo>
                    <a:pt x="23356" y="37186"/>
                  </a:lnTo>
                  <a:lnTo>
                    <a:pt x="23376" y="37148"/>
                  </a:lnTo>
                  <a:lnTo>
                    <a:pt x="23395" y="37148"/>
                  </a:lnTo>
                  <a:lnTo>
                    <a:pt x="23260" y="38319"/>
                  </a:lnTo>
                  <a:lnTo>
                    <a:pt x="23107" y="39491"/>
                  </a:lnTo>
                  <a:lnTo>
                    <a:pt x="23030" y="40086"/>
                  </a:lnTo>
                  <a:lnTo>
                    <a:pt x="22915" y="40662"/>
                  </a:lnTo>
                  <a:lnTo>
                    <a:pt x="22799" y="41258"/>
                  </a:lnTo>
                  <a:lnTo>
                    <a:pt x="22684" y="41834"/>
                  </a:lnTo>
                  <a:lnTo>
                    <a:pt x="22146" y="42237"/>
                  </a:lnTo>
                  <a:lnTo>
                    <a:pt x="21628" y="42679"/>
                  </a:lnTo>
                  <a:lnTo>
                    <a:pt x="21128" y="43102"/>
                  </a:lnTo>
                  <a:lnTo>
                    <a:pt x="20629" y="43563"/>
                  </a:lnTo>
                  <a:lnTo>
                    <a:pt x="20783" y="43332"/>
                  </a:lnTo>
                  <a:lnTo>
                    <a:pt x="20917" y="43102"/>
                  </a:lnTo>
                  <a:lnTo>
                    <a:pt x="21032" y="42852"/>
                  </a:lnTo>
                  <a:lnTo>
                    <a:pt x="21128" y="42602"/>
                  </a:lnTo>
                  <a:lnTo>
                    <a:pt x="21186" y="42333"/>
                  </a:lnTo>
                  <a:lnTo>
                    <a:pt x="21205" y="42084"/>
                  </a:lnTo>
                  <a:lnTo>
                    <a:pt x="21205" y="41949"/>
                  </a:lnTo>
                  <a:lnTo>
                    <a:pt x="21186" y="41815"/>
                  </a:lnTo>
                  <a:lnTo>
                    <a:pt x="21148" y="41680"/>
                  </a:lnTo>
                  <a:lnTo>
                    <a:pt x="21109" y="41565"/>
                  </a:lnTo>
                  <a:lnTo>
                    <a:pt x="21051" y="41488"/>
                  </a:lnTo>
                  <a:lnTo>
                    <a:pt x="20994" y="41469"/>
                  </a:lnTo>
                  <a:lnTo>
                    <a:pt x="20917" y="41450"/>
                  </a:lnTo>
                  <a:lnTo>
                    <a:pt x="20879" y="41469"/>
                  </a:lnTo>
                  <a:lnTo>
                    <a:pt x="20859" y="41508"/>
                  </a:lnTo>
                  <a:lnTo>
                    <a:pt x="20687" y="41719"/>
                  </a:lnTo>
                  <a:lnTo>
                    <a:pt x="20533" y="41969"/>
                  </a:lnTo>
                  <a:lnTo>
                    <a:pt x="20418" y="42257"/>
                  </a:lnTo>
                  <a:lnTo>
                    <a:pt x="20322" y="42545"/>
                  </a:lnTo>
                  <a:lnTo>
                    <a:pt x="20245" y="42833"/>
                  </a:lnTo>
                  <a:lnTo>
                    <a:pt x="20206" y="43140"/>
                  </a:lnTo>
                  <a:lnTo>
                    <a:pt x="20206" y="43294"/>
                  </a:lnTo>
                  <a:lnTo>
                    <a:pt x="20226" y="43428"/>
                  </a:lnTo>
                  <a:lnTo>
                    <a:pt x="20245" y="43582"/>
                  </a:lnTo>
                  <a:lnTo>
                    <a:pt x="20283" y="43716"/>
                  </a:lnTo>
                  <a:lnTo>
                    <a:pt x="20245" y="43832"/>
                  </a:lnTo>
                  <a:lnTo>
                    <a:pt x="20245" y="43851"/>
                  </a:lnTo>
                  <a:lnTo>
                    <a:pt x="20264" y="43889"/>
                  </a:lnTo>
                  <a:lnTo>
                    <a:pt x="19688" y="44465"/>
                  </a:lnTo>
                  <a:lnTo>
                    <a:pt x="19112" y="45042"/>
                  </a:lnTo>
                  <a:lnTo>
                    <a:pt x="18574" y="45656"/>
                  </a:lnTo>
                  <a:lnTo>
                    <a:pt x="18036" y="46290"/>
                  </a:lnTo>
                  <a:lnTo>
                    <a:pt x="17671" y="46732"/>
                  </a:lnTo>
                  <a:lnTo>
                    <a:pt x="17325" y="47212"/>
                  </a:lnTo>
                  <a:lnTo>
                    <a:pt x="17671" y="46655"/>
                  </a:lnTo>
                  <a:lnTo>
                    <a:pt x="17998" y="46079"/>
                  </a:lnTo>
                  <a:lnTo>
                    <a:pt x="18324" y="45503"/>
                  </a:lnTo>
                  <a:lnTo>
                    <a:pt x="18631" y="44926"/>
                  </a:lnTo>
                  <a:lnTo>
                    <a:pt x="18804" y="44581"/>
                  </a:lnTo>
                  <a:lnTo>
                    <a:pt x="18977" y="44235"/>
                  </a:lnTo>
                  <a:lnTo>
                    <a:pt x="19112" y="43889"/>
                  </a:lnTo>
                  <a:lnTo>
                    <a:pt x="19246" y="43543"/>
                  </a:lnTo>
                  <a:lnTo>
                    <a:pt x="19476" y="42833"/>
                  </a:lnTo>
                  <a:lnTo>
                    <a:pt x="19669" y="42122"/>
                  </a:lnTo>
                  <a:lnTo>
                    <a:pt x="20034" y="40701"/>
                  </a:lnTo>
                  <a:lnTo>
                    <a:pt x="20226" y="39971"/>
                  </a:lnTo>
                  <a:lnTo>
                    <a:pt x="20456" y="39241"/>
                  </a:lnTo>
                  <a:lnTo>
                    <a:pt x="20456" y="39183"/>
                  </a:lnTo>
                  <a:lnTo>
                    <a:pt x="20456" y="39145"/>
                  </a:lnTo>
                  <a:lnTo>
                    <a:pt x="20418" y="39107"/>
                  </a:lnTo>
                  <a:lnTo>
                    <a:pt x="20379" y="39087"/>
                  </a:lnTo>
                  <a:lnTo>
                    <a:pt x="20341" y="39068"/>
                  </a:lnTo>
                  <a:lnTo>
                    <a:pt x="20245" y="39068"/>
                  </a:lnTo>
                  <a:lnTo>
                    <a:pt x="20206" y="39107"/>
                  </a:lnTo>
                  <a:lnTo>
                    <a:pt x="19688" y="39683"/>
                  </a:lnTo>
                  <a:lnTo>
                    <a:pt x="19227" y="40297"/>
                  </a:lnTo>
                  <a:lnTo>
                    <a:pt x="18785" y="40912"/>
                  </a:lnTo>
                  <a:lnTo>
                    <a:pt x="18362" y="41546"/>
                  </a:lnTo>
                  <a:lnTo>
                    <a:pt x="17978" y="42199"/>
                  </a:lnTo>
                  <a:lnTo>
                    <a:pt x="17633" y="42871"/>
                  </a:lnTo>
                  <a:lnTo>
                    <a:pt x="17306" y="43543"/>
                  </a:lnTo>
                  <a:lnTo>
                    <a:pt x="16999" y="44235"/>
                  </a:lnTo>
                  <a:lnTo>
                    <a:pt x="16711" y="44946"/>
                  </a:lnTo>
                  <a:lnTo>
                    <a:pt x="16461" y="45656"/>
                  </a:lnTo>
                  <a:lnTo>
                    <a:pt x="16230" y="46386"/>
                  </a:lnTo>
                  <a:lnTo>
                    <a:pt x="16019" y="47116"/>
                  </a:lnTo>
                  <a:lnTo>
                    <a:pt x="15846" y="47846"/>
                  </a:lnTo>
                  <a:lnTo>
                    <a:pt x="15673" y="48595"/>
                  </a:lnTo>
                  <a:lnTo>
                    <a:pt x="15539" y="49344"/>
                  </a:lnTo>
                  <a:lnTo>
                    <a:pt x="15424" y="50093"/>
                  </a:lnTo>
                  <a:lnTo>
                    <a:pt x="15116" y="50650"/>
                  </a:lnTo>
                  <a:lnTo>
                    <a:pt x="14828" y="51188"/>
                  </a:lnTo>
                  <a:lnTo>
                    <a:pt x="14559" y="51745"/>
                  </a:lnTo>
                  <a:lnTo>
                    <a:pt x="14271" y="52302"/>
                  </a:lnTo>
                  <a:lnTo>
                    <a:pt x="13772" y="53454"/>
                  </a:lnTo>
                  <a:lnTo>
                    <a:pt x="13311" y="54607"/>
                  </a:lnTo>
                  <a:lnTo>
                    <a:pt x="12869" y="55778"/>
                  </a:lnTo>
                  <a:lnTo>
                    <a:pt x="12485" y="56950"/>
                  </a:lnTo>
                  <a:lnTo>
                    <a:pt x="12120" y="58141"/>
                  </a:lnTo>
                  <a:lnTo>
                    <a:pt x="11794" y="59351"/>
                  </a:lnTo>
                  <a:lnTo>
                    <a:pt x="11774" y="58871"/>
                  </a:lnTo>
                  <a:lnTo>
                    <a:pt x="11755" y="58391"/>
                  </a:lnTo>
                  <a:lnTo>
                    <a:pt x="11717" y="57930"/>
                  </a:lnTo>
                  <a:lnTo>
                    <a:pt x="11678" y="57449"/>
                  </a:lnTo>
                  <a:lnTo>
                    <a:pt x="11544" y="56489"/>
                  </a:lnTo>
                  <a:lnTo>
                    <a:pt x="11371" y="55529"/>
                  </a:lnTo>
                  <a:lnTo>
                    <a:pt x="11179" y="54588"/>
                  </a:lnTo>
                  <a:lnTo>
                    <a:pt x="10949" y="53646"/>
                  </a:lnTo>
                  <a:lnTo>
                    <a:pt x="10718" y="52705"/>
                  </a:lnTo>
                  <a:lnTo>
                    <a:pt x="10468" y="51803"/>
                  </a:lnTo>
                  <a:lnTo>
                    <a:pt x="10968" y="50535"/>
                  </a:lnTo>
                  <a:lnTo>
                    <a:pt x="11794" y="49824"/>
                  </a:lnTo>
                  <a:lnTo>
                    <a:pt x="12216" y="49459"/>
                  </a:lnTo>
                  <a:lnTo>
                    <a:pt x="12600" y="49075"/>
                  </a:lnTo>
                  <a:lnTo>
                    <a:pt x="12792" y="48864"/>
                  </a:lnTo>
                  <a:lnTo>
                    <a:pt x="12946" y="48653"/>
                  </a:lnTo>
                  <a:lnTo>
                    <a:pt x="13100" y="48441"/>
                  </a:lnTo>
                  <a:lnTo>
                    <a:pt x="13234" y="48211"/>
                  </a:lnTo>
                  <a:lnTo>
                    <a:pt x="13349" y="47980"/>
                  </a:lnTo>
                  <a:lnTo>
                    <a:pt x="13445" y="47731"/>
                  </a:lnTo>
                  <a:lnTo>
                    <a:pt x="13503" y="47462"/>
                  </a:lnTo>
                  <a:lnTo>
                    <a:pt x="13541" y="47193"/>
                  </a:lnTo>
                  <a:lnTo>
                    <a:pt x="13541" y="47154"/>
                  </a:lnTo>
                  <a:lnTo>
                    <a:pt x="13541" y="47116"/>
                  </a:lnTo>
                  <a:lnTo>
                    <a:pt x="13484" y="47058"/>
                  </a:lnTo>
                  <a:lnTo>
                    <a:pt x="13445" y="47039"/>
                  </a:lnTo>
                  <a:lnTo>
                    <a:pt x="13407" y="47039"/>
                  </a:lnTo>
                  <a:lnTo>
                    <a:pt x="13369" y="47058"/>
                  </a:lnTo>
                  <a:lnTo>
                    <a:pt x="13330" y="47078"/>
                  </a:lnTo>
                  <a:lnTo>
                    <a:pt x="13081" y="47289"/>
                  </a:lnTo>
                  <a:lnTo>
                    <a:pt x="12792" y="47462"/>
                  </a:lnTo>
                  <a:lnTo>
                    <a:pt x="12255" y="47827"/>
                  </a:lnTo>
                  <a:lnTo>
                    <a:pt x="12792" y="46866"/>
                  </a:lnTo>
                  <a:lnTo>
                    <a:pt x="13349" y="45925"/>
                  </a:lnTo>
                  <a:lnTo>
                    <a:pt x="13369" y="45848"/>
                  </a:lnTo>
                  <a:lnTo>
                    <a:pt x="13349" y="45791"/>
                  </a:lnTo>
                  <a:lnTo>
                    <a:pt x="13311" y="45733"/>
                  </a:lnTo>
                  <a:lnTo>
                    <a:pt x="13253" y="45695"/>
                  </a:lnTo>
                  <a:lnTo>
                    <a:pt x="12831" y="45695"/>
                  </a:lnTo>
                  <a:lnTo>
                    <a:pt x="12620" y="45714"/>
                  </a:lnTo>
                  <a:lnTo>
                    <a:pt x="12427" y="45772"/>
                  </a:lnTo>
                  <a:lnTo>
                    <a:pt x="12235" y="45829"/>
                  </a:lnTo>
                  <a:lnTo>
                    <a:pt x="12063" y="45906"/>
                  </a:lnTo>
                  <a:lnTo>
                    <a:pt x="11870" y="46002"/>
                  </a:lnTo>
                  <a:lnTo>
                    <a:pt x="11717" y="46117"/>
                  </a:lnTo>
                  <a:lnTo>
                    <a:pt x="11544" y="46232"/>
                  </a:lnTo>
                  <a:lnTo>
                    <a:pt x="11390" y="46367"/>
                  </a:lnTo>
                  <a:lnTo>
                    <a:pt x="11256" y="46501"/>
                  </a:lnTo>
                  <a:lnTo>
                    <a:pt x="11121" y="46655"/>
                  </a:lnTo>
                  <a:lnTo>
                    <a:pt x="10987" y="46828"/>
                  </a:lnTo>
                  <a:lnTo>
                    <a:pt x="10872" y="47001"/>
                  </a:lnTo>
                  <a:lnTo>
                    <a:pt x="10756" y="47193"/>
                  </a:lnTo>
                  <a:lnTo>
                    <a:pt x="10660" y="47366"/>
                  </a:lnTo>
                  <a:lnTo>
                    <a:pt x="10584" y="47001"/>
                  </a:lnTo>
                  <a:lnTo>
                    <a:pt x="10507" y="46617"/>
                  </a:lnTo>
                  <a:lnTo>
                    <a:pt x="10392" y="46252"/>
                  </a:lnTo>
                  <a:lnTo>
                    <a:pt x="10257" y="45906"/>
                  </a:lnTo>
                  <a:lnTo>
                    <a:pt x="10103" y="45560"/>
                  </a:lnTo>
                  <a:lnTo>
                    <a:pt x="9931" y="45215"/>
                  </a:lnTo>
                  <a:lnTo>
                    <a:pt x="9738" y="44888"/>
                  </a:lnTo>
                  <a:lnTo>
                    <a:pt x="9527" y="44561"/>
                  </a:lnTo>
                  <a:lnTo>
                    <a:pt x="9489" y="44523"/>
                  </a:lnTo>
                  <a:lnTo>
                    <a:pt x="9412" y="44504"/>
                  </a:lnTo>
                  <a:lnTo>
                    <a:pt x="9354" y="44523"/>
                  </a:lnTo>
                  <a:lnTo>
                    <a:pt x="9316" y="44581"/>
                  </a:lnTo>
                  <a:lnTo>
                    <a:pt x="9162" y="44888"/>
                  </a:lnTo>
                  <a:lnTo>
                    <a:pt x="9047" y="45195"/>
                  </a:lnTo>
                  <a:lnTo>
                    <a:pt x="8951" y="45541"/>
                  </a:lnTo>
                  <a:lnTo>
                    <a:pt x="8874" y="45887"/>
                  </a:lnTo>
                  <a:lnTo>
                    <a:pt x="8836" y="46232"/>
                  </a:lnTo>
                  <a:lnTo>
                    <a:pt x="8797" y="46578"/>
                  </a:lnTo>
                  <a:lnTo>
                    <a:pt x="8759" y="47270"/>
                  </a:lnTo>
                  <a:lnTo>
                    <a:pt x="8721" y="47174"/>
                  </a:lnTo>
                  <a:lnTo>
                    <a:pt x="8586" y="46924"/>
                  </a:lnTo>
                  <a:lnTo>
                    <a:pt x="8413" y="46636"/>
                  </a:lnTo>
                  <a:lnTo>
                    <a:pt x="8221" y="46348"/>
                  </a:lnTo>
                  <a:lnTo>
                    <a:pt x="7991" y="46079"/>
                  </a:lnTo>
                  <a:lnTo>
                    <a:pt x="7875" y="45964"/>
                  </a:lnTo>
                  <a:lnTo>
                    <a:pt x="7741" y="45848"/>
                  </a:lnTo>
                  <a:lnTo>
                    <a:pt x="7607" y="45752"/>
                  </a:lnTo>
                  <a:lnTo>
                    <a:pt x="7472" y="45675"/>
                  </a:lnTo>
                  <a:lnTo>
                    <a:pt x="7318" y="45618"/>
                  </a:lnTo>
                  <a:lnTo>
                    <a:pt x="7165" y="45599"/>
                  </a:lnTo>
                  <a:lnTo>
                    <a:pt x="7011" y="45579"/>
                  </a:lnTo>
                  <a:lnTo>
                    <a:pt x="6857" y="45618"/>
                  </a:lnTo>
                  <a:lnTo>
                    <a:pt x="6646" y="45675"/>
                  </a:lnTo>
                  <a:lnTo>
                    <a:pt x="6473" y="45772"/>
                  </a:lnTo>
                  <a:lnTo>
                    <a:pt x="6339" y="45868"/>
                  </a:lnTo>
                  <a:lnTo>
                    <a:pt x="6243" y="45983"/>
                  </a:lnTo>
                  <a:lnTo>
                    <a:pt x="6166" y="46117"/>
                  </a:lnTo>
                  <a:lnTo>
                    <a:pt x="6128" y="46252"/>
                  </a:lnTo>
                  <a:lnTo>
                    <a:pt x="6128" y="46425"/>
                  </a:lnTo>
                  <a:lnTo>
                    <a:pt x="6128" y="46578"/>
                  </a:lnTo>
                  <a:lnTo>
                    <a:pt x="6166" y="46751"/>
                  </a:lnTo>
                  <a:lnTo>
                    <a:pt x="6243" y="46924"/>
                  </a:lnTo>
                  <a:lnTo>
                    <a:pt x="6320" y="47116"/>
                  </a:lnTo>
                  <a:lnTo>
                    <a:pt x="6416" y="47308"/>
                  </a:lnTo>
                  <a:lnTo>
                    <a:pt x="6646" y="47673"/>
                  </a:lnTo>
                  <a:lnTo>
                    <a:pt x="6934" y="48057"/>
                  </a:lnTo>
                  <a:lnTo>
                    <a:pt x="6704" y="47942"/>
                  </a:lnTo>
                  <a:lnTo>
                    <a:pt x="6492" y="47827"/>
                  </a:lnTo>
                  <a:lnTo>
                    <a:pt x="6262" y="47750"/>
                  </a:lnTo>
                  <a:lnTo>
                    <a:pt x="6070" y="47711"/>
                  </a:lnTo>
                  <a:lnTo>
                    <a:pt x="5878" y="47692"/>
                  </a:lnTo>
                  <a:lnTo>
                    <a:pt x="5686" y="47692"/>
                  </a:lnTo>
                  <a:lnTo>
                    <a:pt x="5532" y="47731"/>
                  </a:lnTo>
                  <a:lnTo>
                    <a:pt x="5378" y="47788"/>
                  </a:lnTo>
                  <a:lnTo>
                    <a:pt x="5244" y="47884"/>
                  </a:lnTo>
                  <a:lnTo>
                    <a:pt x="5110" y="47980"/>
                  </a:lnTo>
                  <a:lnTo>
                    <a:pt x="5014" y="48096"/>
                  </a:lnTo>
                  <a:lnTo>
                    <a:pt x="4918" y="48249"/>
                  </a:lnTo>
                  <a:lnTo>
                    <a:pt x="4821" y="48403"/>
                  </a:lnTo>
                  <a:lnTo>
                    <a:pt x="4764" y="48576"/>
                  </a:lnTo>
                  <a:lnTo>
                    <a:pt x="4706" y="48749"/>
                  </a:lnTo>
                  <a:lnTo>
                    <a:pt x="4649" y="48941"/>
                  </a:lnTo>
                  <a:lnTo>
                    <a:pt x="4629" y="49133"/>
                  </a:lnTo>
                  <a:lnTo>
                    <a:pt x="4610" y="49344"/>
                  </a:lnTo>
                  <a:lnTo>
                    <a:pt x="4610" y="49382"/>
                  </a:lnTo>
                  <a:lnTo>
                    <a:pt x="4629" y="49421"/>
                  </a:lnTo>
                  <a:lnTo>
                    <a:pt x="4687" y="49479"/>
                  </a:lnTo>
                  <a:lnTo>
                    <a:pt x="4764" y="49498"/>
                  </a:lnTo>
                  <a:lnTo>
                    <a:pt x="4841" y="49479"/>
                  </a:lnTo>
                  <a:lnTo>
                    <a:pt x="4975" y="49421"/>
                  </a:lnTo>
                  <a:lnTo>
                    <a:pt x="5110" y="49363"/>
                  </a:lnTo>
                  <a:lnTo>
                    <a:pt x="5244" y="49325"/>
                  </a:lnTo>
                  <a:lnTo>
                    <a:pt x="5378" y="49306"/>
                  </a:lnTo>
                  <a:lnTo>
                    <a:pt x="5667" y="49306"/>
                  </a:lnTo>
                  <a:lnTo>
                    <a:pt x="5955" y="49325"/>
                  </a:lnTo>
                  <a:lnTo>
                    <a:pt x="6243" y="49382"/>
                  </a:lnTo>
                  <a:lnTo>
                    <a:pt x="6531" y="49479"/>
                  </a:lnTo>
                  <a:lnTo>
                    <a:pt x="6838" y="49594"/>
                  </a:lnTo>
                  <a:lnTo>
                    <a:pt x="7126" y="49747"/>
                  </a:lnTo>
                  <a:lnTo>
                    <a:pt x="7414" y="49901"/>
                  </a:lnTo>
                  <a:lnTo>
                    <a:pt x="7683" y="50074"/>
                  </a:lnTo>
                  <a:lnTo>
                    <a:pt x="8221" y="50439"/>
                  </a:lnTo>
                  <a:lnTo>
                    <a:pt x="8721" y="50804"/>
                  </a:lnTo>
                  <a:lnTo>
                    <a:pt x="9143" y="51130"/>
                  </a:lnTo>
                  <a:lnTo>
                    <a:pt x="9201" y="51150"/>
                  </a:lnTo>
                  <a:lnTo>
                    <a:pt x="9239" y="51130"/>
                  </a:lnTo>
                  <a:lnTo>
                    <a:pt x="9258" y="51092"/>
                  </a:lnTo>
                  <a:lnTo>
                    <a:pt x="9239" y="51034"/>
                  </a:lnTo>
                  <a:lnTo>
                    <a:pt x="9066" y="50823"/>
                  </a:lnTo>
                  <a:lnTo>
                    <a:pt x="8874" y="50631"/>
                  </a:lnTo>
                  <a:lnTo>
                    <a:pt x="8644" y="50420"/>
                  </a:lnTo>
                  <a:lnTo>
                    <a:pt x="8413" y="50228"/>
                  </a:lnTo>
                  <a:lnTo>
                    <a:pt x="8164" y="50016"/>
                  </a:lnTo>
                  <a:lnTo>
                    <a:pt x="7895" y="49843"/>
                  </a:lnTo>
                  <a:lnTo>
                    <a:pt x="7607" y="49651"/>
                  </a:lnTo>
                  <a:lnTo>
                    <a:pt x="7318" y="49498"/>
                  </a:lnTo>
                  <a:lnTo>
                    <a:pt x="7011" y="49363"/>
                  </a:lnTo>
                  <a:lnTo>
                    <a:pt x="6723" y="49229"/>
                  </a:lnTo>
                  <a:lnTo>
                    <a:pt x="6416" y="49133"/>
                  </a:lnTo>
                  <a:lnTo>
                    <a:pt x="6108" y="49056"/>
                  </a:lnTo>
                  <a:lnTo>
                    <a:pt x="5801" y="49018"/>
                  </a:lnTo>
                  <a:lnTo>
                    <a:pt x="5513" y="49018"/>
                  </a:lnTo>
                  <a:lnTo>
                    <a:pt x="5225" y="49037"/>
                  </a:lnTo>
                  <a:lnTo>
                    <a:pt x="4937" y="49094"/>
                  </a:lnTo>
                  <a:lnTo>
                    <a:pt x="4937" y="49094"/>
                  </a:lnTo>
                  <a:lnTo>
                    <a:pt x="4994" y="48768"/>
                  </a:lnTo>
                  <a:lnTo>
                    <a:pt x="5052" y="48614"/>
                  </a:lnTo>
                  <a:lnTo>
                    <a:pt x="5110" y="48461"/>
                  </a:lnTo>
                  <a:lnTo>
                    <a:pt x="5206" y="48326"/>
                  </a:lnTo>
                  <a:lnTo>
                    <a:pt x="5302" y="48211"/>
                  </a:lnTo>
                  <a:lnTo>
                    <a:pt x="5436" y="48115"/>
                  </a:lnTo>
                  <a:lnTo>
                    <a:pt x="5590" y="48038"/>
                  </a:lnTo>
                  <a:lnTo>
                    <a:pt x="5782" y="48000"/>
                  </a:lnTo>
                  <a:lnTo>
                    <a:pt x="5955" y="48019"/>
                  </a:lnTo>
                  <a:lnTo>
                    <a:pt x="6147" y="48057"/>
                  </a:lnTo>
                  <a:lnTo>
                    <a:pt x="6339" y="48115"/>
                  </a:lnTo>
                  <a:lnTo>
                    <a:pt x="6512" y="48211"/>
                  </a:lnTo>
                  <a:lnTo>
                    <a:pt x="6685" y="48307"/>
                  </a:lnTo>
                  <a:lnTo>
                    <a:pt x="6992" y="48499"/>
                  </a:lnTo>
                  <a:lnTo>
                    <a:pt x="7280" y="48710"/>
                  </a:lnTo>
                  <a:lnTo>
                    <a:pt x="7530" y="48921"/>
                  </a:lnTo>
                  <a:lnTo>
                    <a:pt x="7760" y="49171"/>
                  </a:lnTo>
                  <a:lnTo>
                    <a:pt x="7991" y="49421"/>
                  </a:lnTo>
                  <a:lnTo>
                    <a:pt x="8413" y="49939"/>
                  </a:lnTo>
                  <a:lnTo>
                    <a:pt x="8624" y="50189"/>
                  </a:lnTo>
                  <a:lnTo>
                    <a:pt x="8855" y="50439"/>
                  </a:lnTo>
                  <a:lnTo>
                    <a:pt x="8874" y="50458"/>
                  </a:lnTo>
                  <a:lnTo>
                    <a:pt x="8913" y="50477"/>
                  </a:lnTo>
                  <a:lnTo>
                    <a:pt x="9124" y="50785"/>
                  </a:lnTo>
                  <a:lnTo>
                    <a:pt x="9335" y="51073"/>
                  </a:lnTo>
                  <a:lnTo>
                    <a:pt x="9585" y="51322"/>
                  </a:lnTo>
                  <a:lnTo>
                    <a:pt x="9719" y="51438"/>
                  </a:lnTo>
                  <a:lnTo>
                    <a:pt x="9854" y="51534"/>
                  </a:lnTo>
                  <a:lnTo>
                    <a:pt x="9854" y="51572"/>
                  </a:lnTo>
                  <a:lnTo>
                    <a:pt x="9854" y="51630"/>
                  </a:lnTo>
                  <a:lnTo>
                    <a:pt x="9854" y="51668"/>
                  </a:lnTo>
                  <a:lnTo>
                    <a:pt x="9873" y="51707"/>
                  </a:lnTo>
                  <a:lnTo>
                    <a:pt x="9911" y="51745"/>
                  </a:lnTo>
                  <a:lnTo>
                    <a:pt x="9988" y="51764"/>
                  </a:lnTo>
                  <a:lnTo>
                    <a:pt x="10065" y="51764"/>
                  </a:lnTo>
                  <a:lnTo>
                    <a:pt x="10103" y="51822"/>
                  </a:lnTo>
                  <a:lnTo>
                    <a:pt x="10142" y="51879"/>
                  </a:lnTo>
                  <a:lnTo>
                    <a:pt x="10084" y="52071"/>
                  </a:lnTo>
                  <a:lnTo>
                    <a:pt x="10084" y="52110"/>
                  </a:lnTo>
                  <a:lnTo>
                    <a:pt x="10103" y="52148"/>
                  </a:lnTo>
                  <a:lnTo>
                    <a:pt x="10142" y="52187"/>
                  </a:lnTo>
                  <a:lnTo>
                    <a:pt x="10180" y="52206"/>
                  </a:lnTo>
                  <a:lnTo>
                    <a:pt x="10219" y="52225"/>
                  </a:lnTo>
                  <a:lnTo>
                    <a:pt x="10257" y="52225"/>
                  </a:lnTo>
                  <a:lnTo>
                    <a:pt x="10295" y="52206"/>
                  </a:lnTo>
                  <a:lnTo>
                    <a:pt x="10334" y="52148"/>
                  </a:lnTo>
                  <a:lnTo>
                    <a:pt x="10353" y="52091"/>
                  </a:lnTo>
                  <a:lnTo>
                    <a:pt x="10564" y="53070"/>
                  </a:lnTo>
                  <a:lnTo>
                    <a:pt x="10776" y="54050"/>
                  </a:lnTo>
                  <a:lnTo>
                    <a:pt x="10968" y="55029"/>
                  </a:lnTo>
                  <a:lnTo>
                    <a:pt x="11121" y="56028"/>
                  </a:lnTo>
                  <a:lnTo>
                    <a:pt x="11198" y="56624"/>
                  </a:lnTo>
                  <a:lnTo>
                    <a:pt x="11256" y="57238"/>
                  </a:lnTo>
                  <a:lnTo>
                    <a:pt x="11294" y="57834"/>
                  </a:lnTo>
                  <a:lnTo>
                    <a:pt x="11333" y="58448"/>
                  </a:lnTo>
                  <a:lnTo>
                    <a:pt x="11371" y="59639"/>
                  </a:lnTo>
                  <a:lnTo>
                    <a:pt x="11390" y="60254"/>
                  </a:lnTo>
                  <a:lnTo>
                    <a:pt x="11429" y="60849"/>
                  </a:lnTo>
                  <a:lnTo>
                    <a:pt x="11352" y="61176"/>
                  </a:lnTo>
                  <a:lnTo>
                    <a:pt x="11160" y="62155"/>
                  </a:lnTo>
                  <a:lnTo>
                    <a:pt x="10987" y="63116"/>
                  </a:lnTo>
                  <a:lnTo>
                    <a:pt x="10929" y="62386"/>
                  </a:lnTo>
                  <a:lnTo>
                    <a:pt x="10814" y="61637"/>
                  </a:lnTo>
                  <a:lnTo>
                    <a:pt x="10699" y="60888"/>
                  </a:lnTo>
                  <a:lnTo>
                    <a:pt x="10526" y="60138"/>
                  </a:lnTo>
                  <a:lnTo>
                    <a:pt x="10334" y="59389"/>
                  </a:lnTo>
                  <a:lnTo>
                    <a:pt x="10123" y="58660"/>
                  </a:lnTo>
                  <a:lnTo>
                    <a:pt x="9873" y="57949"/>
                  </a:lnTo>
                  <a:lnTo>
                    <a:pt x="9585" y="57257"/>
                  </a:lnTo>
                  <a:lnTo>
                    <a:pt x="9258" y="56585"/>
                  </a:lnTo>
                  <a:lnTo>
                    <a:pt x="9085" y="56259"/>
                  </a:lnTo>
                  <a:lnTo>
                    <a:pt x="8913" y="55951"/>
                  </a:lnTo>
                  <a:lnTo>
                    <a:pt x="8721" y="55644"/>
                  </a:lnTo>
                  <a:lnTo>
                    <a:pt x="8528" y="55356"/>
                  </a:lnTo>
                  <a:lnTo>
                    <a:pt x="8317" y="55068"/>
                  </a:lnTo>
                  <a:lnTo>
                    <a:pt x="8106" y="54799"/>
                  </a:lnTo>
                  <a:lnTo>
                    <a:pt x="7875" y="54530"/>
                  </a:lnTo>
                  <a:lnTo>
                    <a:pt x="7645" y="54280"/>
                  </a:lnTo>
                  <a:lnTo>
                    <a:pt x="7414" y="54050"/>
                  </a:lnTo>
                  <a:lnTo>
                    <a:pt x="7165" y="53839"/>
                  </a:lnTo>
                  <a:lnTo>
                    <a:pt x="6896" y="53627"/>
                  </a:lnTo>
                  <a:lnTo>
                    <a:pt x="6627" y="53435"/>
                  </a:lnTo>
                  <a:lnTo>
                    <a:pt x="6339" y="53262"/>
                  </a:lnTo>
                  <a:lnTo>
                    <a:pt x="6051" y="53109"/>
                  </a:lnTo>
                  <a:lnTo>
                    <a:pt x="6012" y="53089"/>
                  </a:lnTo>
                  <a:lnTo>
                    <a:pt x="5916" y="53089"/>
                  </a:lnTo>
                  <a:lnTo>
                    <a:pt x="5878" y="53128"/>
                  </a:lnTo>
                  <a:lnTo>
                    <a:pt x="5859" y="53147"/>
                  </a:lnTo>
                  <a:lnTo>
                    <a:pt x="5839" y="53185"/>
                  </a:lnTo>
                  <a:lnTo>
                    <a:pt x="5820" y="53243"/>
                  </a:lnTo>
                  <a:lnTo>
                    <a:pt x="5839" y="53282"/>
                  </a:lnTo>
                  <a:lnTo>
                    <a:pt x="5935" y="53704"/>
                  </a:lnTo>
                  <a:lnTo>
                    <a:pt x="6012" y="54127"/>
                  </a:lnTo>
                  <a:lnTo>
                    <a:pt x="6166" y="54991"/>
                  </a:lnTo>
                  <a:lnTo>
                    <a:pt x="6281" y="55855"/>
                  </a:lnTo>
                  <a:lnTo>
                    <a:pt x="6377" y="56739"/>
                  </a:lnTo>
                  <a:lnTo>
                    <a:pt x="6492" y="57622"/>
                  </a:lnTo>
                  <a:lnTo>
                    <a:pt x="6569" y="58045"/>
                  </a:lnTo>
                  <a:lnTo>
                    <a:pt x="6665" y="58467"/>
                  </a:lnTo>
                  <a:lnTo>
                    <a:pt x="6761" y="58890"/>
                  </a:lnTo>
                  <a:lnTo>
                    <a:pt x="6877" y="59313"/>
                  </a:lnTo>
                  <a:lnTo>
                    <a:pt x="7030" y="59716"/>
                  </a:lnTo>
                  <a:lnTo>
                    <a:pt x="7184" y="60119"/>
                  </a:lnTo>
                  <a:lnTo>
                    <a:pt x="7338" y="60446"/>
                  </a:lnTo>
                  <a:lnTo>
                    <a:pt x="7510" y="60772"/>
                  </a:lnTo>
                  <a:lnTo>
                    <a:pt x="7856" y="61387"/>
                  </a:lnTo>
                  <a:lnTo>
                    <a:pt x="8240" y="62002"/>
                  </a:lnTo>
                  <a:lnTo>
                    <a:pt x="8644" y="62616"/>
                  </a:lnTo>
                  <a:lnTo>
                    <a:pt x="9028" y="63231"/>
                  </a:lnTo>
                  <a:lnTo>
                    <a:pt x="9412" y="63845"/>
                  </a:lnTo>
                  <a:lnTo>
                    <a:pt x="9758" y="64479"/>
                  </a:lnTo>
                  <a:lnTo>
                    <a:pt x="9911" y="64787"/>
                  </a:lnTo>
                  <a:lnTo>
                    <a:pt x="10065" y="65113"/>
                  </a:lnTo>
                  <a:lnTo>
                    <a:pt x="10295" y="66438"/>
                  </a:lnTo>
                  <a:lnTo>
                    <a:pt x="10315" y="66477"/>
                  </a:lnTo>
                  <a:lnTo>
                    <a:pt x="10353" y="66477"/>
                  </a:lnTo>
                  <a:lnTo>
                    <a:pt x="10392" y="66458"/>
                  </a:lnTo>
                  <a:lnTo>
                    <a:pt x="10411" y="66419"/>
                  </a:lnTo>
                  <a:lnTo>
                    <a:pt x="10411" y="66189"/>
                  </a:lnTo>
                  <a:lnTo>
                    <a:pt x="10468" y="66534"/>
                  </a:lnTo>
                  <a:lnTo>
                    <a:pt x="10526" y="66861"/>
                  </a:lnTo>
                  <a:lnTo>
                    <a:pt x="10315" y="69089"/>
                  </a:lnTo>
                  <a:lnTo>
                    <a:pt x="10199" y="70184"/>
                  </a:lnTo>
                  <a:lnTo>
                    <a:pt x="10084" y="71279"/>
                  </a:lnTo>
                  <a:lnTo>
                    <a:pt x="9892" y="70971"/>
                  </a:lnTo>
                  <a:lnTo>
                    <a:pt x="9854" y="70587"/>
                  </a:lnTo>
                  <a:lnTo>
                    <a:pt x="9796" y="70203"/>
                  </a:lnTo>
                  <a:lnTo>
                    <a:pt x="9623" y="69454"/>
                  </a:lnTo>
                  <a:lnTo>
                    <a:pt x="9527" y="69051"/>
                  </a:lnTo>
                  <a:lnTo>
                    <a:pt x="9450" y="68839"/>
                  </a:lnTo>
                  <a:lnTo>
                    <a:pt x="9393" y="68647"/>
                  </a:lnTo>
                  <a:lnTo>
                    <a:pt x="9297" y="68474"/>
                  </a:lnTo>
                  <a:lnTo>
                    <a:pt x="9181" y="68282"/>
                  </a:lnTo>
                  <a:lnTo>
                    <a:pt x="9066" y="68129"/>
                  </a:lnTo>
                  <a:lnTo>
                    <a:pt x="8932" y="67975"/>
                  </a:lnTo>
                  <a:lnTo>
                    <a:pt x="8893" y="67937"/>
                  </a:lnTo>
                  <a:lnTo>
                    <a:pt x="8759" y="67937"/>
                  </a:lnTo>
                  <a:lnTo>
                    <a:pt x="8721" y="67956"/>
                  </a:lnTo>
                  <a:lnTo>
                    <a:pt x="8682" y="67975"/>
                  </a:lnTo>
                  <a:lnTo>
                    <a:pt x="8663" y="68013"/>
                  </a:lnTo>
                  <a:lnTo>
                    <a:pt x="8644" y="68052"/>
                  </a:lnTo>
                  <a:lnTo>
                    <a:pt x="8624" y="68302"/>
                  </a:lnTo>
                  <a:lnTo>
                    <a:pt x="8624" y="68532"/>
                  </a:lnTo>
                  <a:lnTo>
                    <a:pt x="8644" y="68782"/>
                  </a:lnTo>
                  <a:lnTo>
                    <a:pt x="8663" y="69031"/>
                  </a:lnTo>
                  <a:lnTo>
                    <a:pt x="8721" y="69262"/>
                  </a:lnTo>
                  <a:lnTo>
                    <a:pt x="8778" y="69512"/>
                  </a:lnTo>
                  <a:lnTo>
                    <a:pt x="8855" y="69761"/>
                  </a:lnTo>
                  <a:lnTo>
                    <a:pt x="8932" y="69992"/>
                  </a:lnTo>
                  <a:lnTo>
                    <a:pt x="9047" y="70222"/>
                  </a:lnTo>
                  <a:lnTo>
                    <a:pt x="9162" y="70453"/>
                  </a:lnTo>
                  <a:lnTo>
                    <a:pt x="9278" y="70664"/>
                  </a:lnTo>
                  <a:lnTo>
                    <a:pt x="9412" y="70894"/>
                  </a:lnTo>
                  <a:lnTo>
                    <a:pt x="9566" y="71087"/>
                  </a:lnTo>
                  <a:lnTo>
                    <a:pt x="9719" y="71279"/>
                  </a:lnTo>
                  <a:lnTo>
                    <a:pt x="9873" y="71471"/>
                  </a:lnTo>
                  <a:lnTo>
                    <a:pt x="10046" y="71624"/>
                  </a:lnTo>
                  <a:lnTo>
                    <a:pt x="9931" y="72469"/>
                  </a:lnTo>
                  <a:lnTo>
                    <a:pt x="9815" y="73315"/>
                  </a:lnTo>
                  <a:lnTo>
                    <a:pt x="9681" y="74160"/>
                  </a:lnTo>
                  <a:lnTo>
                    <a:pt x="9527" y="75005"/>
                  </a:lnTo>
                  <a:lnTo>
                    <a:pt x="9354" y="75850"/>
                  </a:lnTo>
                  <a:lnTo>
                    <a:pt x="9143" y="76676"/>
                  </a:lnTo>
                  <a:lnTo>
                    <a:pt x="8913" y="77502"/>
                  </a:lnTo>
                  <a:lnTo>
                    <a:pt x="8644" y="78328"/>
                  </a:lnTo>
                  <a:lnTo>
                    <a:pt x="8029" y="79326"/>
                  </a:lnTo>
                  <a:lnTo>
                    <a:pt x="8125" y="78961"/>
                  </a:lnTo>
                  <a:lnTo>
                    <a:pt x="8183" y="78597"/>
                  </a:lnTo>
                  <a:lnTo>
                    <a:pt x="8221" y="78232"/>
                  </a:lnTo>
                  <a:lnTo>
                    <a:pt x="8221" y="77867"/>
                  </a:lnTo>
                  <a:lnTo>
                    <a:pt x="8183" y="77521"/>
                  </a:lnTo>
                  <a:lnTo>
                    <a:pt x="8144" y="77367"/>
                  </a:lnTo>
                  <a:lnTo>
                    <a:pt x="8106" y="77214"/>
                  </a:lnTo>
                  <a:lnTo>
                    <a:pt x="8048" y="77060"/>
                  </a:lnTo>
                  <a:lnTo>
                    <a:pt x="7991" y="76906"/>
                  </a:lnTo>
                  <a:lnTo>
                    <a:pt x="7914" y="76772"/>
                  </a:lnTo>
                  <a:lnTo>
                    <a:pt x="7818" y="76637"/>
                  </a:lnTo>
                  <a:lnTo>
                    <a:pt x="7779" y="76599"/>
                  </a:lnTo>
                  <a:lnTo>
                    <a:pt x="7722" y="76580"/>
                  </a:lnTo>
                  <a:lnTo>
                    <a:pt x="7683" y="76561"/>
                  </a:lnTo>
                  <a:lnTo>
                    <a:pt x="7645" y="76561"/>
                  </a:lnTo>
                  <a:lnTo>
                    <a:pt x="7587" y="76580"/>
                  </a:lnTo>
                  <a:lnTo>
                    <a:pt x="7549" y="76599"/>
                  </a:lnTo>
                  <a:lnTo>
                    <a:pt x="7530" y="76637"/>
                  </a:lnTo>
                  <a:lnTo>
                    <a:pt x="7491" y="76695"/>
                  </a:lnTo>
                  <a:lnTo>
                    <a:pt x="7338" y="77156"/>
                  </a:lnTo>
                  <a:lnTo>
                    <a:pt x="7184" y="77636"/>
                  </a:lnTo>
                  <a:lnTo>
                    <a:pt x="7049" y="78136"/>
                  </a:lnTo>
                  <a:lnTo>
                    <a:pt x="6953" y="78654"/>
                  </a:lnTo>
                  <a:lnTo>
                    <a:pt x="6915" y="78923"/>
                  </a:lnTo>
                  <a:lnTo>
                    <a:pt x="6896" y="79173"/>
                  </a:lnTo>
                  <a:lnTo>
                    <a:pt x="6896" y="79442"/>
                  </a:lnTo>
                  <a:lnTo>
                    <a:pt x="6915" y="79691"/>
                  </a:lnTo>
                  <a:lnTo>
                    <a:pt x="6953" y="79941"/>
                  </a:lnTo>
                  <a:lnTo>
                    <a:pt x="7011" y="80172"/>
                  </a:lnTo>
                  <a:lnTo>
                    <a:pt x="7088" y="80402"/>
                  </a:lnTo>
                  <a:lnTo>
                    <a:pt x="7203" y="80633"/>
                  </a:lnTo>
                  <a:lnTo>
                    <a:pt x="6396" y="81804"/>
                  </a:lnTo>
                  <a:lnTo>
                    <a:pt x="5571" y="82976"/>
                  </a:lnTo>
                  <a:lnTo>
                    <a:pt x="4725" y="84109"/>
                  </a:lnTo>
                  <a:lnTo>
                    <a:pt x="3861" y="85242"/>
                  </a:lnTo>
                  <a:lnTo>
                    <a:pt x="2939" y="86356"/>
                  </a:lnTo>
                  <a:lnTo>
                    <a:pt x="2017" y="87451"/>
                  </a:lnTo>
                  <a:lnTo>
                    <a:pt x="1038" y="88546"/>
                  </a:lnTo>
                  <a:lnTo>
                    <a:pt x="39" y="89621"/>
                  </a:lnTo>
                  <a:lnTo>
                    <a:pt x="20" y="89660"/>
                  </a:lnTo>
                  <a:lnTo>
                    <a:pt x="0" y="89698"/>
                  </a:lnTo>
                  <a:lnTo>
                    <a:pt x="20" y="89737"/>
                  </a:lnTo>
                  <a:lnTo>
                    <a:pt x="39" y="89775"/>
                  </a:lnTo>
                  <a:lnTo>
                    <a:pt x="77" y="89794"/>
                  </a:lnTo>
                  <a:lnTo>
                    <a:pt x="154" y="89794"/>
                  </a:lnTo>
                  <a:lnTo>
                    <a:pt x="212" y="89775"/>
                  </a:lnTo>
                  <a:lnTo>
                    <a:pt x="1038" y="89064"/>
                  </a:lnTo>
                  <a:lnTo>
                    <a:pt x="1844" y="88315"/>
                  </a:lnTo>
                  <a:lnTo>
                    <a:pt x="2632" y="87547"/>
                  </a:lnTo>
                  <a:lnTo>
                    <a:pt x="3400" y="86760"/>
                  </a:lnTo>
                  <a:lnTo>
                    <a:pt x="4130" y="85953"/>
                  </a:lnTo>
                  <a:lnTo>
                    <a:pt x="4821" y="85127"/>
                  </a:lnTo>
                  <a:lnTo>
                    <a:pt x="5513" y="84282"/>
                  </a:lnTo>
                  <a:lnTo>
                    <a:pt x="6166" y="83418"/>
                  </a:lnTo>
                  <a:lnTo>
                    <a:pt x="6454" y="83341"/>
                  </a:lnTo>
                  <a:lnTo>
                    <a:pt x="6742" y="83264"/>
                  </a:lnTo>
                  <a:lnTo>
                    <a:pt x="7049" y="83168"/>
                  </a:lnTo>
                  <a:lnTo>
                    <a:pt x="7338" y="83053"/>
                  </a:lnTo>
                  <a:lnTo>
                    <a:pt x="7645" y="82918"/>
                  </a:lnTo>
                  <a:lnTo>
                    <a:pt x="7933" y="82764"/>
                  </a:lnTo>
                  <a:lnTo>
                    <a:pt x="8221" y="82611"/>
                  </a:lnTo>
                  <a:lnTo>
                    <a:pt x="8490" y="82438"/>
                  </a:lnTo>
                  <a:lnTo>
                    <a:pt x="8759" y="82246"/>
                  </a:lnTo>
                  <a:lnTo>
                    <a:pt x="9009" y="82054"/>
                  </a:lnTo>
                  <a:lnTo>
                    <a:pt x="9239" y="81843"/>
                  </a:lnTo>
                  <a:lnTo>
                    <a:pt x="9470" y="81612"/>
                  </a:lnTo>
                  <a:lnTo>
                    <a:pt x="9662" y="81382"/>
                  </a:lnTo>
                  <a:lnTo>
                    <a:pt x="9835" y="81151"/>
                  </a:lnTo>
                  <a:lnTo>
                    <a:pt x="9969" y="80901"/>
                  </a:lnTo>
                  <a:lnTo>
                    <a:pt x="10084" y="80633"/>
                  </a:lnTo>
                  <a:lnTo>
                    <a:pt x="10103" y="80556"/>
                  </a:lnTo>
                  <a:lnTo>
                    <a:pt x="10084" y="80479"/>
                  </a:lnTo>
                  <a:lnTo>
                    <a:pt x="10065" y="80440"/>
                  </a:lnTo>
                  <a:lnTo>
                    <a:pt x="10027" y="80421"/>
                  </a:lnTo>
                  <a:lnTo>
                    <a:pt x="9988" y="80402"/>
                  </a:lnTo>
                  <a:lnTo>
                    <a:pt x="9950" y="80402"/>
                  </a:lnTo>
                  <a:lnTo>
                    <a:pt x="9738" y="80440"/>
                  </a:lnTo>
                  <a:lnTo>
                    <a:pt x="9546" y="80479"/>
                  </a:lnTo>
                  <a:lnTo>
                    <a:pt x="9354" y="80536"/>
                  </a:lnTo>
                  <a:lnTo>
                    <a:pt x="9162" y="80594"/>
                  </a:lnTo>
                  <a:lnTo>
                    <a:pt x="8817" y="80767"/>
                  </a:lnTo>
                  <a:lnTo>
                    <a:pt x="8490" y="80959"/>
                  </a:lnTo>
                  <a:lnTo>
                    <a:pt x="8164" y="81190"/>
                  </a:lnTo>
                  <a:lnTo>
                    <a:pt x="7856" y="81420"/>
                  </a:lnTo>
                  <a:lnTo>
                    <a:pt x="7242" y="81900"/>
                  </a:lnTo>
                  <a:lnTo>
                    <a:pt x="7760" y="81132"/>
                  </a:lnTo>
                  <a:lnTo>
                    <a:pt x="8260" y="80344"/>
                  </a:lnTo>
                  <a:lnTo>
                    <a:pt x="8740" y="79538"/>
                  </a:lnTo>
                  <a:lnTo>
                    <a:pt x="9220" y="78731"/>
                  </a:lnTo>
                  <a:lnTo>
                    <a:pt x="9681" y="77905"/>
                  </a:lnTo>
                  <a:lnTo>
                    <a:pt x="10123" y="77079"/>
                  </a:lnTo>
                  <a:lnTo>
                    <a:pt x="10564" y="76234"/>
                  </a:lnTo>
                  <a:lnTo>
                    <a:pt x="10987" y="75389"/>
                  </a:lnTo>
                  <a:lnTo>
                    <a:pt x="11217" y="75312"/>
                  </a:lnTo>
                  <a:lnTo>
                    <a:pt x="11429" y="75197"/>
                  </a:lnTo>
                  <a:lnTo>
                    <a:pt x="11640" y="75082"/>
                  </a:lnTo>
                  <a:lnTo>
                    <a:pt x="11851" y="74947"/>
                  </a:lnTo>
                  <a:lnTo>
                    <a:pt x="12235" y="74640"/>
                  </a:lnTo>
                  <a:lnTo>
                    <a:pt x="12620" y="74313"/>
                  </a:lnTo>
                  <a:lnTo>
                    <a:pt x="12965" y="73948"/>
                  </a:lnTo>
                  <a:lnTo>
                    <a:pt x="13292" y="73583"/>
                  </a:lnTo>
                  <a:lnTo>
                    <a:pt x="13618" y="73219"/>
                  </a:lnTo>
                  <a:lnTo>
                    <a:pt x="13926" y="72834"/>
                  </a:lnTo>
                  <a:lnTo>
                    <a:pt x="13945" y="72796"/>
                  </a:lnTo>
                  <a:lnTo>
                    <a:pt x="13945" y="72758"/>
                  </a:lnTo>
                  <a:lnTo>
                    <a:pt x="13945" y="72662"/>
                  </a:lnTo>
                  <a:lnTo>
                    <a:pt x="13926" y="72623"/>
                  </a:lnTo>
                  <a:lnTo>
                    <a:pt x="13887" y="72604"/>
                  </a:lnTo>
                  <a:lnTo>
                    <a:pt x="13849" y="72585"/>
                  </a:lnTo>
                  <a:lnTo>
                    <a:pt x="13791" y="72585"/>
                  </a:lnTo>
                  <a:lnTo>
                    <a:pt x="13657" y="72604"/>
                  </a:lnTo>
                  <a:lnTo>
                    <a:pt x="13465" y="72681"/>
                  </a:lnTo>
                  <a:lnTo>
                    <a:pt x="13234" y="72796"/>
                  </a:lnTo>
                  <a:lnTo>
                    <a:pt x="12965" y="72930"/>
                  </a:lnTo>
                  <a:lnTo>
                    <a:pt x="12677" y="73103"/>
                  </a:lnTo>
                  <a:lnTo>
                    <a:pt x="12389" y="73295"/>
                  </a:lnTo>
                  <a:lnTo>
                    <a:pt x="12082" y="73487"/>
                  </a:lnTo>
                  <a:lnTo>
                    <a:pt x="11794" y="73718"/>
                  </a:lnTo>
                  <a:lnTo>
                    <a:pt x="12024" y="73219"/>
                  </a:lnTo>
                  <a:lnTo>
                    <a:pt x="13004" y="71740"/>
                  </a:lnTo>
                  <a:lnTo>
                    <a:pt x="14002" y="70299"/>
                  </a:lnTo>
                  <a:lnTo>
                    <a:pt x="15020" y="68859"/>
                  </a:lnTo>
                  <a:lnTo>
                    <a:pt x="16058" y="67437"/>
                  </a:lnTo>
                  <a:lnTo>
                    <a:pt x="16922" y="67111"/>
                  </a:lnTo>
                  <a:lnTo>
                    <a:pt x="17786" y="66746"/>
                  </a:lnTo>
                  <a:lnTo>
                    <a:pt x="18631" y="66362"/>
                  </a:lnTo>
                  <a:lnTo>
                    <a:pt x="19476" y="65958"/>
                  </a:lnTo>
                  <a:lnTo>
                    <a:pt x="21128" y="65113"/>
                  </a:lnTo>
                  <a:lnTo>
                    <a:pt x="22780" y="64268"/>
                  </a:lnTo>
                  <a:lnTo>
                    <a:pt x="25162" y="63058"/>
                  </a:lnTo>
                  <a:lnTo>
                    <a:pt x="26333" y="62443"/>
                  </a:lnTo>
                  <a:lnTo>
                    <a:pt x="27505" y="61809"/>
                  </a:lnTo>
                  <a:lnTo>
                    <a:pt x="28638" y="61137"/>
                  </a:lnTo>
                  <a:lnTo>
                    <a:pt x="29772" y="60446"/>
                  </a:lnTo>
                  <a:lnTo>
                    <a:pt x="30329" y="60081"/>
                  </a:lnTo>
                  <a:lnTo>
                    <a:pt x="30866" y="59697"/>
                  </a:lnTo>
                  <a:lnTo>
                    <a:pt x="31423" y="59313"/>
                  </a:lnTo>
                  <a:lnTo>
                    <a:pt x="31961" y="58909"/>
                  </a:lnTo>
                  <a:lnTo>
                    <a:pt x="32000" y="58890"/>
                  </a:lnTo>
                  <a:lnTo>
                    <a:pt x="32019" y="58832"/>
                  </a:lnTo>
                  <a:lnTo>
                    <a:pt x="32038" y="58794"/>
                  </a:lnTo>
                  <a:lnTo>
                    <a:pt x="32038" y="58756"/>
                  </a:lnTo>
                  <a:lnTo>
                    <a:pt x="32019" y="58717"/>
                  </a:lnTo>
                  <a:lnTo>
                    <a:pt x="32000" y="58679"/>
                  </a:lnTo>
                  <a:lnTo>
                    <a:pt x="31961" y="58640"/>
                  </a:lnTo>
                  <a:lnTo>
                    <a:pt x="31923" y="58621"/>
                  </a:lnTo>
                  <a:lnTo>
                    <a:pt x="31519" y="58544"/>
                  </a:lnTo>
                  <a:lnTo>
                    <a:pt x="31135" y="58487"/>
                  </a:lnTo>
                  <a:lnTo>
                    <a:pt x="30751" y="58429"/>
                  </a:lnTo>
                  <a:lnTo>
                    <a:pt x="30367" y="58391"/>
                  </a:lnTo>
                  <a:lnTo>
                    <a:pt x="29983" y="58371"/>
                  </a:lnTo>
                  <a:lnTo>
                    <a:pt x="29215" y="58371"/>
                  </a:lnTo>
                  <a:lnTo>
                    <a:pt x="28830" y="58391"/>
                  </a:lnTo>
                  <a:lnTo>
                    <a:pt x="28446" y="58410"/>
                  </a:lnTo>
                  <a:lnTo>
                    <a:pt x="28062" y="58467"/>
                  </a:lnTo>
                  <a:lnTo>
                    <a:pt x="27678" y="58525"/>
                  </a:lnTo>
                  <a:lnTo>
                    <a:pt x="27313" y="58583"/>
                  </a:lnTo>
                  <a:lnTo>
                    <a:pt x="26564" y="58756"/>
                  </a:lnTo>
                  <a:lnTo>
                    <a:pt x="25815" y="58967"/>
                  </a:lnTo>
                  <a:lnTo>
                    <a:pt x="25085" y="59217"/>
                  </a:lnTo>
                  <a:lnTo>
                    <a:pt x="24374" y="59505"/>
                  </a:lnTo>
                  <a:lnTo>
                    <a:pt x="23664" y="59831"/>
                  </a:lnTo>
                  <a:lnTo>
                    <a:pt x="22972" y="60196"/>
                  </a:lnTo>
                  <a:lnTo>
                    <a:pt x="22300" y="60599"/>
                  </a:lnTo>
                  <a:lnTo>
                    <a:pt x="21647" y="61022"/>
                  </a:lnTo>
                  <a:lnTo>
                    <a:pt x="20994" y="61483"/>
                  </a:lnTo>
                  <a:lnTo>
                    <a:pt x="20379" y="61963"/>
                  </a:lnTo>
                  <a:lnTo>
                    <a:pt x="21205" y="60964"/>
                  </a:lnTo>
                  <a:lnTo>
                    <a:pt x="22069" y="59966"/>
                  </a:lnTo>
                  <a:lnTo>
                    <a:pt x="23798" y="58006"/>
                  </a:lnTo>
                  <a:lnTo>
                    <a:pt x="23779" y="58045"/>
                  </a:lnTo>
                  <a:lnTo>
                    <a:pt x="23779" y="58083"/>
                  </a:lnTo>
                  <a:lnTo>
                    <a:pt x="23817" y="58122"/>
                  </a:lnTo>
                  <a:lnTo>
                    <a:pt x="23856" y="58122"/>
                  </a:lnTo>
                  <a:lnTo>
                    <a:pt x="23894" y="58103"/>
                  </a:lnTo>
                  <a:lnTo>
                    <a:pt x="24048" y="57910"/>
                  </a:lnTo>
                  <a:lnTo>
                    <a:pt x="24201" y="57699"/>
                  </a:lnTo>
                  <a:lnTo>
                    <a:pt x="24336" y="57469"/>
                  </a:lnTo>
                  <a:lnTo>
                    <a:pt x="24470" y="57238"/>
                  </a:lnTo>
                  <a:lnTo>
                    <a:pt x="25488" y="56124"/>
                  </a:lnTo>
                  <a:lnTo>
                    <a:pt x="26545" y="55010"/>
                  </a:lnTo>
                  <a:lnTo>
                    <a:pt x="26910" y="54991"/>
                  </a:lnTo>
                  <a:lnTo>
                    <a:pt x="27275" y="54972"/>
                  </a:lnTo>
                  <a:lnTo>
                    <a:pt x="27659" y="54895"/>
                  </a:lnTo>
                  <a:lnTo>
                    <a:pt x="28024" y="54799"/>
                  </a:lnTo>
                  <a:lnTo>
                    <a:pt x="28389" y="54684"/>
                  </a:lnTo>
                  <a:lnTo>
                    <a:pt x="28734" y="54530"/>
                  </a:lnTo>
                  <a:lnTo>
                    <a:pt x="29042" y="54357"/>
                  </a:lnTo>
                  <a:lnTo>
                    <a:pt x="29330" y="54165"/>
                  </a:lnTo>
                  <a:lnTo>
                    <a:pt x="29368" y="54127"/>
                  </a:lnTo>
                  <a:lnTo>
                    <a:pt x="29387" y="54088"/>
                  </a:lnTo>
                  <a:lnTo>
                    <a:pt x="29407" y="54011"/>
                  </a:lnTo>
                  <a:lnTo>
                    <a:pt x="29387" y="53973"/>
                  </a:lnTo>
                  <a:lnTo>
                    <a:pt x="29368" y="53935"/>
                  </a:lnTo>
                  <a:lnTo>
                    <a:pt x="29330" y="53915"/>
                  </a:lnTo>
                  <a:lnTo>
                    <a:pt x="29291" y="53877"/>
                  </a:lnTo>
                  <a:lnTo>
                    <a:pt x="29080" y="53839"/>
                  </a:lnTo>
                  <a:lnTo>
                    <a:pt x="28850" y="53800"/>
                  </a:lnTo>
                  <a:lnTo>
                    <a:pt x="28408" y="53800"/>
                  </a:lnTo>
                  <a:lnTo>
                    <a:pt x="28177" y="53839"/>
                  </a:lnTo>
                  <a:lnTo>
                    <a:pt x="27947" y="53877"/>
                  </a:lnTo>
                  <a:lnTo>
                    <a:pt x="27716" y="53935"/>
                  </a:lnTo>
                  <a:lnTo>
                    <a:pt x="27486" y="54011"/>
                  </a:lnTo>
                  <a:lnTo>
                    <a:pt x="27486" y="54011"/>
                  </a:lnTo>
                  <a:lnTo>
                    <a:pt x="28984" y="52456"/>
                  </a:lnTo>
                  <a:lnTo>
                    <a:pt x="29426" y="52398"/>
                  </a:lnTo>
                  <a:lnTo>
                    <a:pt x="29868" y="52321"/>
                  </a:lnTo>
                  <a:lnTo>
                    <a:pt x="30290" y="52244"/>
                  </a:lnTo>
                  <a:lnTo>
                    <a:pt x="30732" y="52148"/>
                  </a:lnTo>
                  <a:lnTo>
                    <a:pt x="30501" y="52264"/>
                  </a:lnTo>
                  <a:lnTo>
                    <a:pt x="30482" y="52302"/>
                  </a:lnTo>
                  <a:lnTo>
                    <a:pt x="30482" y="52340"/>
                  </a:lnTo>
                  <a:lnTo>
                    <a:pt x="30501" y="52379"/>
                  </a:lnTo>
                  <a:lnTo>
                    <a:pt x="30540" y="52398"/>
                  </a:lnTo>
                  <a:lnTo>
                    <a:pt x="30674" y="52379"/>
                  </a:lnTo>
                  <a:lnTo>
                    <a:pt x="30789" y="52340"/>
                  </a:lnTo>
                  <a:lnTo>
                    <a:pt x="31039" y="52264"/>
                  </a:lnTo>
                  <a:lnTo>
                    <a:pt x="31270" y="52379"/>
                  </a:lnTo>
                  <a:lnTo>
                    <a:pt x="31500" y="52475"/>
                  </a:lnTo>
                  <a:lnTo>
                    <a:pt x="31769" y="52552"/>
                  </a:lnTo>
                  <a:lnTo>
                    <a:pt x="32038" y="52628"/>
                  </a:lnTo>
                  <a:lnTo>
                    <a:pt x="32307" y="52667"/>
                  </a:lnTo>
                  <a:lnTo>
                    <a:pt x="32595" y="52705"/>
                  </a:lnTo>
                  <a:lnTo>
                    <a:pt x="32883" y="52744"/>
                  </a:lnTo>
                  <a:lnTo>
                    <a:pt x="33747" y="52744"/>
                  </a:lnTo>
                  <a:lnTo>
                    <a:pt x="34304" y="52705"/>
                  </a:lnTo>
                  <a:lnTo>
                    <a:pt x="34804" y="52648"/>
                  </a:lnTo>
                  <a:lnTo>
                    <a:pt x="35246" y="52571"/>
                  </a:lnTo>
                  <a:lnTo>
                    <a:pt x="35284" y="52552"/>
                  </a:lnTo>
                  <a:lnTo>
                    <a:pt x="35322" y="52532"/>
                  </a:lnTo>
                  <a:lnTo>
                    <a:pt x="35342" y="52494"/>
                  </a:lnTo>
                  <a:lnTo>
                    <a:pt x="35342" y="52436"/>
                  </a:lnTo>
                  <a:lnTo>
                    <a:pt x="35342" y="52360"/>
                  </a:lnTo>
                  <a:lnTo>
                    <a:pt x="35303" y="52321"/>
                  </a:lnTo>
                  <a:lnTo>
                    <a:pt x="35284" y="52302"/>
                  </a:lnTo>
                  <a:lnTo>
                    <a:pt x="34996" y="52168"/>
                  </a:lnTo>
                  <a:lnTo>
                    <a:pt x="34708" y="52052"/>
                  </a:lnTo>
                  <a:lnTo>
                    <a:pt x="34400" y="51956"/>
                  </a:lnTo>
                  <a:lnTo>
                    <a:pt x="34093" y="51860"/>
                  </a:lnTo>
                  <a:lnTo>
                    <a:pt x="33459" y="51707"/>
                  </a:lnTo>
                  <a:lnTo>
                    <a:pt x="32806" y="51591"/>
                  </a:lnTo>
                  <a:lnTo>
                    <a:pt x="33286" y="51476"/>
                  </a:lnTo>
                  <a:lnTo>
                    <a:pt x="33767" y="51361"/>
                  </a:lnTo>
                  <a:lnTo>
                    <a:pt x="34247" y="51226"/>
                  </a:lnTo>
                  <a:lnTo>
                    <a:pt x="34708" y="51053"/>
                  </a:lnTo>
                  <a:lnTo>
                    <a:pt x="35150" y="50881"/>
                  </a:lnTo>
                  <a:lnTo>
                    <a:pt x="35591" y="50669"/>
                  </a:lnTo>
                  <a:lnTo>
                    <a:pt x="36033" y="50458"/>
                  </a:lnTo>
                  <a:lnTo>
                    <a:pt x="36436" y="50208"/>
                  </a:lnTo>
                  <a:lnTo>
                    <a:pt x="36494" y="50151"/>
                  </a:lnTo>
                  <a:lnTo>
                    <a:pt x="36513" y="50093"/>
                  </a:lnTo>
                  <a:lnTo>
                    <a:pt x="36494" y="50036"/>
                  </a:lnTo>
                  <a:lnTo>
                    <a:pt x="36436" y="49978"/>
                  </a:lnTo>
                  <a:lnTo>
                    <a:pt x="36244" y="49882"/>
                  </a:lnTo>
                  <a:lnTo>
                    <a:pt x="36052" y="49786"/>
                  </a:lnTo>
                  <a:lnTo>
                    <a:pt x="35860" y="49709"/>
                  </a:lnTo>
                  <a:lnTo>
                    <a:pt x="35668" y="49651"/>
                  </a:lnTo>
                  <a:lnTo>
                    <a:pt x="35457" y="49613"/>
                  </a:lnTo>
                  <a:lnTo>
                    <a:pt x="35265" y="49575"/>
                  </a:lnTo>
                  <a:lnTo>
                    <a:pt x="35073" y="49555"/>
                  </a:lnTo>
                  <a:lnTo>
                    <a:pt x="34881" y="49536"/>
                  </a:lnTo>
                  <a:lnTo>
                    <a:pt x="34477" y="49555"/>
                  </a:lnTo>
                  <a:lnTo>
                    <a:pt x="34093" y="49613"/>
                  </a:lnTo>
                  <a:lnTo>
                    <a:pt x="33709" y="49690"/>
                  </a:lnTo>
                  <a:lnTo>
                    <a:pt x="33325" y="49805"/>
                  </a:lnTo>
                  <a:lnTo>
                    <a:pt x="33613" y="49479"/>
                  </a:lnTo>
                  <a:lnTo>
                    <a:pt x="33882" y="49152"/>
                  </a:lnTo>
                  <a:lnTo>
                    <a:pt x="34112" y="48787"/>
                  </a:lnTo>
                  <a:lnTo>
                    <a:pt x="34324" y="48422"/>
                  </a:lnTo>
                  <a:lnTo>
                    <a:pt x="34477" y="48019"/>
                  </a:lnTo>
                  <a:lnTo>
                    <a:pt x="34535" y="47827"/>
                  </a:lnTo>
                  <a:lnTo>
                    <a:pt x="34592" y="47615"/>
                  </a:lnTo>
                  <a:lnTo>
                    <a:pt x="34631" y="47423"/>
                  </a:lnTo>
                  <a:lnTo>
                    <a:pt x="34669" y="47212"/>
                  </a:lnTo>
                  <a:lnTo>
                    <a:pt x="34689" y="47001"/>
                  </a:lnTo>
                  <a:lnTo>
                    <a:pt x="34689" y="46790"/>
                  </a:lnTo>
                  <a:lnTo>
                    <a:pt x="34669" y="46732"/>
                  </a:lnTo>
                  <a:lnTo>
                    <a:pt x="34631" y="46674"/>
                  </a:lnTo>
                  <a:lnTo>
                    <a:pt x="34573" y="46655"/>
                  </a:lnTo>
                  <a:lnTo>
                    <a:pt x="34496" y="46655"/>
                  </a:lnTo>
                  <a:lnTo>
                    <a:pt x="34151" y="46751"/>
                  </a:lnTo>
                  <a:lnTo>
                    <a:pt x="33805" y="46886"/>
                  </a:lnTo>
                  <a:lnTo>
                    <a:pt x="33478" y="47039"/>
                  </a:lnTo>
                  <a:lnTo>
                    <a:pt x="33152" y="47212"/>
                  </a:lnTo>
                  <a:lnTo>
                    <a:pt x="32845" y="47423"/>
                  </a:lnTo>
                  <a:lnTo>
                    <a:pt x="32537" y="47635"/>
                  </a:lnTo>
                  <a:lnTo>
                    <a:pt x="32249" y="47865"/>
                  </a:lnTo>
                  <a:lnTo>
                    <a:pt x="31980" y="48134"/>
                  </a:lnTo>
                  <a:lnTo>
                    <a:pt x="32057" y="47750"/>
                  </a:lnTo>
                  <a:lnTo>
                    <a:pt x="32096" y="47347"/>
                  </a:lnTo>
                  <a:lnTo>
                    <a:pt x="32096" y="46962"/>
                  </a:lnTo>
                  <a:lnTo>
                    <a:pt x="32057" y="46578"/>
                  </a:lnTo>
                  <a:lnTo>
                    <a:pt x="32019" y="46367"/>
                  </a:lnTo>
                  <a:lnTo>
                    <a:pt x="31923" y="46098"/>
                  </a:lnTo>
                  <a:lnTo>
                    <a:pt x="31807" y="45791"/>
                  </a:lnTo>
                  <a:lnTo>
                    <a:pt x="31635" y="45483"/>
                  </a:lnTo>
                  <a:lnTo>
                    <a:pt x="31558" y="45330"/>
                  </a:lnTo>
                  <a:lnTo>
                    <a:pt x="31443" y="45215"/>
                  </a:lnTo>
                  <a:lnTo>
                    <a:pt x="31346" y="45099"/>
                  </a:lnTo>
                  <a:lnTo>
                    <a:pt x="31231" y="45022"/>
                  </a:lnTo>
                  <a:lnTo>
                    <a:pt x="31116" y="44984"/>
                  </a:lnTo>
                  <a:lnTo>
                    <a:pt x="31001" y="44965"/>
                  </a:lnTo>
                  <a:lnTo>
                    <a:pt x="30886" y="44984"/>
                  </a:lnTo>
                  <a:lnTo>
                    <a:pt x="30751" y="45061"/>
                  </a:lnTo>
                  <a:lnTo>
                    <a:pt x="30597" y="45195"/>
                  </a:lnTo>
                  <a:lnTo>
                    <a:pt x="30444" y="45330"/>
                  </a:lnTo>
                  <a:lnTo>
                    <a:pt x="30309" y="45483"/>
                  </a:lnTo>
                  <a:lnTo>
                    <a:pt x="30194" y="45656"/>
                  </a:lnTo>
                  <a:lnTo>
                    <a:pt x="30098" y="45829"/>
                  </a:lnTo>
                  <a:lnTo>
                    <a:pt x="30002" y="46002"/>
                  </a:lnTo>
                  <a:lnTo>
                    <a:pt x="29829" y="46386"/>
                  </a:lnTo>
                  <a:lnTo>
                    <a:pt x="29714" y="46790"/>
                  </a:lnTo>
                  <a:lnTo>
                    <a:pt x="29618" y="47193"/>
                  </a:lnTo>
                  <a:lnTo>
                    <a:pt x="29541" y="47596"/>
                  </a:lnTo>
                  <a:lnTo>
                    <a:pt x="29464" y="48000"/>
                  </a:lnTo>
                  <a:lnTo>
                    <a:pt x="29349" y="47750"/>
                  </a:lnTo>
                  <a:lnTo>
                    <a:pt x="29195" y="47519"/>
                  </a:lnTo>
                  <a:lnTo>
                    <a:pt x="29042" y="47308"/>
                  </a:lnTo>
                  <a:lnTo>
                    <a:pt x="28869" y="47116"/>
                  </a:lnTo>
                  <a:lnTo>
                    <a:pt x="28677" y="46943"/>
                  </a:lnTo>
                  <a:lnTo>
                    <a:pt x="28465" y="46809"/>
                  </a:lnTo>
                  <a:lnTo>
                    <a:pt x="28254" y="46693"/>
                  </a:lnTo>
                  <a:lnTo>
                    <a:pt x="28024" y="46617"/>
                  </a:lnTo>
                  <a:lnTo>
                    <a:pt x="27966" y="46617"/>
                  </a:lnTo>
                  <a:lnTo>
                    <a:pt x="27928" y="46636"/>
                  </a:lnTo>
                  <a:lnTo>
                    <a:pt x="27870" y="46655"/>
                  </a:lnTo>
                  <a:lnTo>
                    <a:pt x="27851" y="46693"/>
                  </a:lnTo>
                  <a:lnTo>
                    <a:pt x="27716" y="46982"/>
                  </a:lnTo>
                  <a:lnTo>
                    <a:pt x="27620" y="47250"/>
                  </a:lnTo>
                  <a:lnTo>
                    <a:pt x="27543" y="47558"/>
                  </a:lnTo>
                  <a:lnTo>
                    <a:pt x="27505" y="47865"/>
                  </a:lnTo>
                  <a:lnTo>
                    <a:pt x="27505" y="48192"/>
                  </a:lnTo>
                  <a:lnTo>
                    <a:pt x="27524" y="48518"/>
                  </a:lnTo>
                  <a:lnTo>
                    <a:pt x="27563" y="48825"/>
                  </a:lnTo>
                  <a:lnTo>
                    <a:pt x="27640" y="49152"/>
                  </a:lnTo>
                  <a:lnTo>
                    <a:pt x="27736" y="49459"/>
                  </a:lnTo>
                  <a:lnTo>
                    <a:pt x="27851" y="49767"/>
                  </a:lnTo>
                  <a:lnTo>
                    <a:pt x="28004" y="50036"/>
                  </a:lnTo>
                  <a:lnTo>
                    <a:pt x="28158" y="50324"/>
                  </a:lnTo>
                  <a:lnTo>
                    <a:pt x="28350" y="50573"/>
                  </a:lnTo>
                  <a:lnTo>
                    <a:pt x="28581" y="50785"/>
                  </a:lnTo>
                  <a:lnTo>
                    <a:pt x="28811" y="50996"/>
                  </a:lnTo>
                  <a:lnTo>
                    <a:pt x="29061" y="51169"/>
                  </a:lnTo>
                  <a:lnTo>
                    <a:pt x="28984" y="51630"/>
                  </a:lnTo>
                  <a:lnTo>
                    <a:pt x="28907" y="52110"/>
                  </a:lnTo>
                  <a:lnTo>
                    <a:pt x="28907" y="52148"/>
                  </a:lnTo>
                  <a:lnTo>
                    <a:pt x="28926" y="52168"/>
                  </a:lnTo>
                  <a:lnTo>
                    <a:pt x="28907" y="52206"/>
                  </a:lnTo>
                  <a:lnTo>
                    <a:pt x="28869" y="52225"/>
                  </a:lnTo>
                  <a:lnTo>
                    <a:pt x="28850" y="52283"/>
                  </a:lnTo>
                  <a:lnTo>
                    <a:pt x="27774" y="53301"/>
                  </a:lnTo>
                  <a:lnTo>
                    <a:pt x="26718" y="54357"/>
                  </a:lnTo>
                  <a:lnTo>
                    <a:pt x="26698" y="54357"/>
                  </a:lnTo>
                  <a:lnTo>
                    <a:pt x="26679" y="54376"/>
                  </a:lnTo>
                  <a:lnTo>
                    <a:pt x="26660" y="54415"/>
                  </a:lnTo>
                  <a:lnTo>
                    <a:pt x="26391" y="54684"/>
                  </a:lnTo>
                  <a:lnTo>
                    <a:pt x="25930" y="54741"/>
                  </a:lnTo>
                  <a:lnTo>
                    <a:pt x="25892" y="54760"/>
                  </a:lnTo>
                  <a:lnTo>
                    <a:pt x="25872" y="54780"/>
                  </a:lnTo>
                  <a:lnTo>
                    <a:pt x="25853" y="54837"/>
                  </a:lnTo>
                  <a:lnTo>
                    <a:pt x="25872" y="54895"/>
                  </a:lnTo>
                  <a:lnTo>
                    <a:pt x="25892" y="54914"/>
                  </a:lnTo>
                  <a:lnTo>
                    <a:pt x="25930" y="54933"/>
                  </a:lnTo>
                  <a:lnTo>
                    <a:pt x="26122" y="54953"/>
                  </a:lnTo>
                  <a:lnTo>
                    <a:pt x="24874" y="56220"/>
                  </a:lnTo>
                  <a:lnTo>
                    <a:pt x="24874" y="56220"/>
                  </a:lnTo>
                  <a:lnTo>
                    <a:pt x="24970" y="55778"/>
                  </a:lnTo>
                  <a:lnTo>
                    <a:pt x="24989" y="55548"/>
                  </a:lnTo>
                  <a:lnTo>
                    <a:pt x="25008" y="55337"/>
                  </a:lnTo>
                  <a:lnTo>
                    <a:pt x="25008" y="55106"/>
                  </a:lnTo>
                  <a:lnTo>
                    <a:pt x="25008" y="54895"/>
                  </a:lnTo>
                  <a:lnTo>
                    <a:pt x="24989" y="54684"/>
                  </a:lnTo>
                  <a:lnTo>
                    <a:pt x="24951" y="54472"/>
                  </a:lnTo>
                  <a:lnTo>
                    <a:pt x="24912" y="54415"/>
                  </a:lnTo>
                  <a:lnTo>
                    <a:pt x="24854" y="54396"/>
                  </a:lnTo>
                  <a:lnTo>
                    <a:pt x="24797" y="54396"/>
                  </a:lnTo>
                  <a:lnTo>
                    <a:pt x="24739" y="54434"/>
                  </a:lnTo>
                  <a:lnTo>
                    <a:pt x="24624" y="54568"/>
                  </a:lnTo>
                  <a:lnTo>
                    <a:pt x="24528" y="54703"/>
                  </a:lnTo>
                  <a:lnTo>
                    <a:pt x="24374" y="55010"/>
                  </a:lnTo>
                  <a:lnTo>
                    <a:pt x="24240" y="55356"/>
                  </a:lnTo>
                  <a:lnTo>
                    <a:pt x="24125" y="55702"/>
                  </a:lnTo>
                  <a:lnTo>
                    <a:pt x="24048" y="56067"/>
                  </a:lnTo>
                  <a:lnTo>
                    <a:pt x="23990" y="56451"/>
                  </a:lnTo>
                  <a:lnTo>
                    <a:pt x="23952" y="56816"/>
                  </a:lnTo>
                  <a:lnTo>
                    <a:pt x="23933" y="57161"/>
                  </a:lnTo>
                  <a:lnTo>
                    <a:pt x="22799" y="58371"/>
                  </a:lnTo>
                  <a:lnTo>
                    <a:pt x="21685" y="59581"/>
                  </a:lnTo>
                  <a:lnTo>
                    <a:pt x="21801" y="59313"/>
                  </a:lnTo>
                  <a:lnTo>
                    <a:pt x="21916" y="59024"/>
                  </a:lnTo>
                  <a:lnTo>
                    <a:pt x="21993" y="58756"/>
                  </a:lnTo>
                  <a:lnTo>
                    <a:pt x="22069" y="58467"/>
                  </a:lnTo>
                  <a:lnTo>
                    <a:pt x="22127" y="58179"/>
                  </a:lnTo>
                  <a:lnTo>
                    <a:pt x="22146" y="57910"/>
                  </a:lnTo>
                  <a:lnTo>
                    <a:pt x="22165" y="57622"/>
                  </a:lnTo>
                  <a:lnTo>
                    <a:pt x="22127" y="57334"/>
                  </a:lnTo>
                  <a:lnTo>
                    <a:pt x="22108" y="57277"/>
                  </a:lnTo>
                  <a:lnTo>
                    <a:pt x="22069" y="57238"/>
                  </a:lnTo>
                  <a:lnTo>
                    <a:pt x="22012" y="57219"/>
                  </a:lnTo>
                  <a:lnTo>
                    <a:pt x="21973" y="57219"/>
                  </a:lnTo>
                  <a:lnTo>
                    <a:pt x="21935" y="57238"/>
                  </a:lnTo>
                  <a:lnTo>
                    <a:pt x="21801" y="57353"/>
                  </a:lnTo>
                  <a:lnTo>
                    <a:pt x="21666" y="57488"/>
                  </a:lnTo>
                  <a:lnTo>
                    <a:pt x="21551" y="57661"/>
                  </a:lnTo>
                  <a:lnTo>
                    <a:pt x="21436" y="57814"/>
                  </a:lnTo>
                  <a:lnTo>
                    <a:pt x="21340" y="58006"/>
                  </a:lnTo>
                  <a:lnTo>
                    <a:pt x="21244" y="58199"/>
                  </a:lnTo>
                  <a:lnTo>
                    <a:pt x="21186" y="58391"/>
                  </a:lnTo>
                  <a:lnTo>
                    <a:pt x="21128" y="58602"/>
                  </a:lnTo>
                  <a:lnTo>
                    <a:pt x="21071" y="58813"/>
                  </a:lnTo>
                  <a:lnTo>
                    <a:pt x="21032" y="59024"/>
                  </a:lnTo>
                  <a:lnTo>
                    <a:pt x="21013" y="59236"/>
                  </a:lnTo>
                  <a:lnTo>
                    <a:pt x="20994" y="59447"/>
                  </a:lnTo>
                  <a:lnTo>
                    <a:pt x="20994" y="59658"/>
                  </a:lnTo>
                  <a:lnTo>
                    <a:pt x="20994" y="59870"/>
                  </a:lnTo>
                  <a:lnTo>
                    <a:pt x="21032" y="60062"/>
                  </a:lnTo>
                  <a:lnTo>
                    <a:pt x="21051" y="60254"/>
                  </a:lnTo>
                  <a:lnTo>
                    <a:pt x="21032" y="60311"/>
                  </a:lnTo>
                  <a:lnTo>
                    <a:pt x="19649" y="61886"/>
                  </a:lnTo>
                  <a:lnTo>
                    <a:pt x="18958" y="62693"/>
                  </a:lnTo>
                  <a:lnTo>
                    <a:pt x="18286" y="63500"/>
                  </a:lnTo>
                  <a:lnTo>
                    <a:pt x="17633" y="64306"/>
                  </a:lnTo>
                  <a:lnTo>
                    <a:pt x="16980" y="65132"/>
                  </a:lnTo>
                  <a:lnTo>
                    <a:pt x="16346" y="65958"/>
                  </a:lnTo>
                  <a:lnTo>
                    <a:pt x="15712" y="66803"/>
                  </a:lnTo>
                  <a:lnTo>
                    <a:pt x="15040" y="67303"/>
                  </a:lnTo>
                  <a:lnTo>
                    <a:pt x="14694" y="67552"/>
                  </a:lnTo>
                  <a:lnTo>
                    <a:pt x="14348" y="67783"/>
                  </a:lnTo>
                  <a:lnTo>
                    <a:pt x="14310" y="67802"/>
                  </a:lnTo>
                  <a:lnTo>
                    <a:pt x="14291" y="67841"/>
                  </a:lnTo>
                  <a:lnTo>
                    <a:pt x="14291" y="67879"/>
                  </a:lnTo>
                  <a:lnTo>
                    <a:pt x="14310" y="67917"/>
                  </a:lnTo>
                  <a:lnTo>
                    <a:pt x="14329" y="67937"/>
                  </a:lnTo>
                  <a:lnTo>
                    <a:pt x="14367" y="67956"/>
                  </a:lnTo>
                  <a:lnTo>
                    <a:pt x="14406" y="67975"/>
                  </a:lnTo>
                  <a:lnTo>
                    <a:pt x="14444" y="67956"/>
                  </a:lnTo>
                  <a:lnTo>
                    <a:pt x="14732" y="67764"/>
                  </a:lnTo>
                  <a:lnTo>
                    <a:pt x="14752" y="67802"/>
                  </a:lnTo>
                  <a:lnTo>
                    <a:pt x="14771" y="67821"/>
                  </a:lnTo>
                  <a:lnTo>
                    <a:pt x="14809" y="67841"/>
                  </a:lnTo>
                  <a:lnTo>
                    <a:pt x="14867" y="67841"/>
                  </a:lnTo>
                  <a:lnTo>
                    <a:pt x="14963" y="67802"/>
                  </a:lnTo>
                  <a:lnTo>
                    <a:pt x="14118" y="69012"/>
                  </a:lnTo>
                  <a:lnTo>
                    <a:pt x="13292" y="70241"/>
                  </a:lnTo>
                  <a:lnTo>
                    <a:pt x="13791" y="69012"/>
                  </a:lnTo>
                  <a:lnTo>
                    <a:pt x="14271" y="67783"/>
                  </a:lnTo>
                  <a:lnTo>
                    <a:pt x="14752" y="66554"/>
                  </a:lnTo>
                  <a:lnTo>
                    <a:pt x="15193" y="65324"/>
                  </a:lnTo>
                  <a:lnTo>
                    <a:pt x="16096" y="62847"/>
                  </a:lnTo>
                  <a:lnTo>
                    <a:pt x="16960" y="60369"/>
                  </a:lnTo>
                  <a:lnTo>
                    <a:pt x="17018" y="60350"/>
                  </a:lnTo>
                  <a:lnTo>
                    <a:pt x="17441" y="60100"/>
                  </a:lnTo>
                  <a:lnTo>
                    <a:pt x="17652" y="59966"/>
                  </a:lnTo>
                  <a:lnTo>
                    <a:pt x="17844" y="59812"/>
                  </a:lnTo>
                  <a:lnTo>
                    <a:pt x="18055" y="59658"/>
                  </a:lnTo>
                  <a:lnTo>
                    <a:pt x="18247" y="59485"/>
                  </a:lnTo>
                  <a:lnTo>
                    <a:pt x="18439" y="59313"/>
                  </a:lnTo>
                  <a:lnTo>
                    <a:pt x="18612" y="59120"/>
                  </a:lnTo>
                  <a:lnTo>
                    <a:pt x="18766" y="58928"/>
                  </a:lnTo>
                  <a:lnTo>
                    <a:pt x="18919" y="58717"/>
                  </a:lnTo>
                  <a:lnTo>
                    <a:pt x="19054" y="58506"/>
                  </a:lnTo>
                  <a:lnTo>
                    <a:pt x="19188" y="58295"/>
                  </a:lnTo>
                  <a:lnTo>
                    <a:pt x="19284" y="58083"/>
                  </a:lnTo>
                  <a:lnTo>
                    <a:pt x="19361" y="57853"/>
                  </a:lnTo>
                  <a:lnTo>
                    <a:pt x="19419" y="57642"/>
                  </a:lnTo>
                  <a:lnTo>
                    <a:pt x="19457" y="57411"/>
                  </a:lnTo>
                  <a:lnTo>
                    <a:pt x="19457" y="57334"/>
                  </a:lnTo>
                  <a:lnTo>
                    <a:pt x="19419" y="57257"/>
                  </a:lnTo>
                  <a:lnTo>
                    <a:pt x="19380" y="57219"/>
                  </a:lnTo>
                  <a:lnTo>
                    <a:pt x="19342" y="57219"/>
                  </a:lnTo>
                  <a:lnTo>
                    <a:pt x="19304" y="57200"/>
                  </a:lnTo>
                  <a:lnTo>
                    <a:pt x="19265" y="57219"/>
                  </a:lnTo>
                  <a:lnTo>
                    <a:pt x="19035" y="57315"/>
                  </a:lnTo>
                  <a:lnTo>
                    <a:pt x="18823" y="57430"/>
                  </a:lnTo>
                  <a:lnTo>
                    <a:pt x="18612" y="57565"/>
                  </a:lnTo>
                  <a:lnTo>
                    <a:pt x="18401" y="57699"/>
                  </a:lnTo>
                  <a:lnTo>
                    <a:pt x="18190" y="57872"/>
                  </a:lnTo>
                  <a:lnTo>
                    <a:pt x="17998" y="58026"/>
                  </a:lnTo>
                  <a:lnTo>
                    <a:pt x="17805" y="58218"/>
                  </a:lnTo>
                  <a:lnTo>
                    <a:pt x="17633" y="58410"/>
                  </a:lnTo>
                  <a:lnTo>
                    <a:pt x="17633" y="58410"/>
                  </a:lnTo>
                  <a:lnTo>
                    <a:pt x="18862" y="54857"/>
                  </a:lnTo>
                  <a:lnTo>
                    <a:pt x="19496" y="53109"/>
                  </a:lnTo>
                  <a:lnTo>
                    <a:pt x="20130" y="51399"/>
                  </a:lnTo>
                  <a:lnTo>
                    <a:pt x="21532" y="47654"/>
                  </a:lnTo>
                  <a:lnTo>
                    <a:pt x="21877" y="47481"/>
                  </a:lnTo>
                  <a:lnTo>
                    <a:pt x="22204" y="47289"/>
                  </a:lnTo>
                  <a:lnTo>
                    <a:pt x="22530" y="47058"/>
                  </a:lnTo>
                  <a:lnTo>
                    <a:pt x="22819" y="46809"/>
                  </a:lnTo>
                  <a:lnTo>
                    <a:pt x="23087" y="46521"/>
                  </a:lnTo>
                  <a:lnTo>
                    <a:pt x="23337" y="46213"/>
                  </a:lnTo>
                  <a:lnTo>
                    <a:pt x="23548" y="45906"/>
                  </a:lnTo>
                  <a:lnTo>
                    <a:pt x="23721" y="45579"/>
                  </a:lnTo>
                  <a:lnTo>
                    <a:pt x="23721" y="45541"/>
                  </a:lnTo>
                  <a:lnTo>
                    <a:pt x="23721" y="45503"/>
                  </a:lnTo>
                  <a:lnTo>
                    <a:pt x="23702" y="45407"/>
                  </a:lnTo>
                  <a:lnTo>
                    <a:pt x="23664" y="45368"/>
                  </a:lnTo>
                  <a:lnTo>
                    <a:pt x="23625" y="45349"/>
                  </a:lnTo>
                  <a:lnTo>
                    <a:pt x="23587" y="45349"/>
                  </a:lnTo>
                  <a:lnTo>
                    <a:pt x="23529" y="45368"/>
                  </a:lnTo>
                  <a:lnTo>
                    <a:pt x="23145" y="45522"/>
                  </a:lnTo>
                  <a:lnTo>
                    <a:pt x="22761" y="45733"/>
                  </a:lnTo>
                  <a:lnTo>
                    <a:pt x="22569" y="45848"/>
                  </a:lnTo>
                  <a:lnTo>
                    <a:pt x="22396" y="45983"/>
                  </a:lnTo>
                  <a:lnTo>
                    <a:pt x="22223" y="46117"/>
                  </a:lnTo>
                  <a:lnTo>
                    <a:pt x="22050" y="46271"/>
                  </a:lnTo>
                  <a:lnTo>
                    <a:pt x="22953" y="43908"/>
                  </a:lnTo>
                  <a:lnTo>
                    <a:pt x="23875" y="41546"/>
                  </a:lnTo>
                  <a:lnTo>
                    <a:pt x="24682" y="41027"/>
                  </a:lnTo>
                  <a:lnTo>
                    <a:pt x="25527" y="40528"/>
                  </a:lnTo>
                  <a:lnTo>
                    <a:pt x="26391" y="40048"/>
                  </a:lnTo>
                  <a:lnTo>
                    <a:pt x="27255" y="39625"/>
                  </a:lnTo>
                  <a:lnTo>
                    <a:pt x="27294" y="39664"/>
                  </a:lnTo>
                  <a:lnTo>
                    <a:pt x="27351" y="39664"/>
                  </a:lnTo>
                  <a:lnTo>
                    <a:pt x="27524" y="39644"/>
                  </a:lnTo>
                  <a:lnTo>
                    <a:pt x="27716" y="39664"/>
                  </a:lnTo>
                  <a:lnTo>
                    <a:pt x="27889" y="39702"/>
                  </a:lnTo>
                  <a:lnTo>
                    <a:pt x="28081" y="39760"/>
                  </a:lnTo>
                  <a:lnTo>
                    <a:pt x="28273" y="39817"/>
                  </a:lnTo>
                  <a:lnTo>
                    <a:pt x="28465" y="39913"/>
                  </a:lnTo>
                  <a:lnTo>
                    <a:pt x="28619" y="39990"/>
                  </a:lnTo>
                  <a:lnTo>
                    <a:pt x="28792" y="40105"/>
                  </a:lnTo>
                  <a:lnTo>
                    <a:pt x="28600" y="40163"/>
                  </a:lnTo>
                  <a:lnTo>
                    <a:pt x="28408" y="40240"/>
                  </a:lnTo>
                  <a:lnTo>
                    <a:pt x="28216" y="40278"/>
                  </a:lnTo>
                  <a:lnTo>
                    <a:pt x="28004" y="40297"/>
                  </a:lnTo>
                  <a:lnTo>
                    <a:pt x="27851" y="40297"/>
                  </a:lnTo>
                  <a:lnTo>
                    <a:pt x="27716" y="40278"/>
                  </a:lnTo>
                  <a:lnTo>
                    <a:pt x="27582" y="40240"/>
                  </a:lnTo>
                  <a:lnTo>
                    <a:pt x="27447" y="40201"/>
                  </a:lnTo>
                  <a:lnTo>
                    <a:pt x="27198" y="40086"/>
                  </a:lnTo>
                  <a:lnTo>
                    <a:pt x="26929" y="39971"/>
                  </a:lnTo>
                  <a:lnTo>
                    <a:pt x="26852" y="39971"/>
                  </a:lnTo>
                  <a:lnTo>
                    <a:pt x="26794" y="39990"/>
                  </a:lnTo>
                  <a:lnTo>
                    <a:pt x="26775" y="40029"/>
                  </a:lnTo>
                  <a:lnTo>
                    <a:pt x="26756" y="40048"/>
                  </a:lnTo>
                  <a:lnTo>
                    <a:pt x="26756" y="40086"/>
                  </a:lnTo>
                  <a:lnTo>
                    <a:pt x="26775" y="40125"/>
                  </a:lnTo>
                  <a:lnTo>
                    <a:pt x="26890" y="40259"/>
                  </a:lnTo>
                  <a:lnTo>
                    <a:pt x="27006" y="40355"/>
                  </a:lnTo>
                  <a:lnTo>
                    <a:pt x="27140" y="40432"/>
                  </a:lnTo>
                  <a:lnTo>
                    <a:pt x="27275" y="40509"/>
                  </a:lnTo>
                  <a:lnTo>
                    <a:pt x="27428" y="40547"/>
                  </a:lnTo>
                  <a:lnTo>
                    <a:pt x="27582" y="40586"/>
                  </a:lnTo>
                  <a:lnTo>
                    <a:pt x="27736" y="40605"/>
                  </a:lnTo>
                  <a:lnTo>
                    <a:pt x="27908" y="40605"/>
                  </a:lnTo>
                  <a:lnTo>
                    <a:pt x="28081" y="40586"/>
                  </a:lnTo>
                  <a:lnTo>
                    <a:pt x="28235" y="40566"/>
                  </a:lnTo>
                  <a:lnTo>
                    <a:pt x="28561" y="40490"/>
                  </a:lnTo>
                  <a:lnTo>
                    <a:pt x="28869" y="40394"/>
                  </a:lnTo>
                  <a:lnTo>
                    <a:pt x="29138" y="40259"/>
                  </a:lnTo>
                  <a:lnTo>
                    <a:pt x="29176" y="40221"/>
                  </a:lnTo>
                  <a:lnTo>
                    <a:pt x="29215" y="40144"/>
                  </a:lnTo>
                  <a:lnTo>
                    <a:pt x="29195" y="40086"/>
                  </a:lnTo>
                  <a:lnTo>
                    <a:pt x="29157" y="40029"/>
                  </a:lnTo>
                  <a:lnTo>
                    <a:pt x="29022" y="39913"/>
                  </a:lnTo>
                  <a:lnTo>
                    <a:pt x="28850" y="39798"/>
                  </a:lnTo>
                  <a:lnTo>
                    <a:pt x="28657" y="39702"/>
                  </a:lnTo>
                  <a:lnTo>
                    <a:pt x="28465" y="39606"/>
                  </a:lnTo>
                  <a:lnTo>
                    <a:pt x="28273" y="39548"/>
                  </a:lnTo>
                  <a:lnTo>
                    <a:pt x="28062" y="39491"/>
                  </a:lnTo>
                  <a:lnTo>
                    <a:pt x="27851" y="39452"/>
                  </a:lnTo>
                  <a:lnTo>
                    <a:pt x="27659" y="39433"/>
                  </a:lnTo>
                  <a:lnTo>
                    <a:pt x="28312" y="39145"/>
                  </a:lnTo>
                  <a:lnTo>
                    <a:pt x="29003" y="38876"/>
                  </a:lnTo>
                  <a:lnTo>
                    <a:pt x="29695" y="38626"/>
                  </a:lnTo>
                  <a:lnTo>
                    <a:pt x="30386" y="38396"/>
                  </a:lnTo>
                  <a:lnTo>
                    <a:pt x="31193" y="38146"/>
                  </a:lnTo>
                  <a:lnTo>
                    <a:pt x="32019" y="37916"/>
                  </a:lnTo>
                  <a:lnTo>
                    <a:pt x="32384" y="37916"/>
                  </a:lnTo>
                  <a:lnTo>
                    <a:pt x="32768" y="37935"/>
                  </a:lnTo>
                  <a:lnTo>
                    <a:pt x="33536" y="38012"/>
                  </a:lnTo>
                  <a:lnTo>
                    <a:pt x="35034" y="38204"/>
                  </a:lnTo>
                  <a:lnTo>
                    <a:pt x="35918" y="38338"/>
                  </a:lnTo>
                  <a:lnTo>
                    <a:pt x="36763" y="38473"/>
                  </a:lnTo>
                  <a:lnTo>
                    <a:pt x="37589" y="38646"/>
                  </a:lnTo>
                  <a:lnTo>
                    <a:pt x="38415" y="38819"/>
                  </a:lnTo>
                  <a:lnTo>
                    <a:pt x="39241" y="39049"/>
                  </a:lnTo>
                  <a:lnTo>
                    <a:pt x="40047" y="39299"/>
                  </a:lnTo>
                  <a:lnTo>
                    <a:pt x="40854" y="39587"/>
                  </a:lnTo>
                  <a:lnTo>
                    <a:pt x="41680" y="39913"/>
                  </a:lnTo>
                  <a:lnTo>
                    <a:pt x="41757" y="39913"/>
                  </a:lnTo>
                  <a:lnTo>
                    <a:pt x="41795" y="39875"/>
                  </a:lnTo>
                  <a:lnTo>
                    <a:pt x="41795" y="39817"/>
                  </a:lnTo>
                  <a:lnTo>
                    <a:pt x="41795" y="39779"/>
                  </a:lnTo>
                  <a:lnTo>
                    <a:pt x="41757" y="39760"/>
                  </a:lnTo>
                  <a:lnTo>
                    <a:pt x="41353" y="39529"/>
                  </a:lnTo>
                  <a:lnTo>
                    <a:pt x="40931" y="39337"/>
                  </a:lnTo>
                  <a:lnTo>
                    <a:pt x="40489" y="39145"/>
                  </a:lnTo>
                  <a:lnTo>
                    <a:pt x="40067" y="38972"/>
                  </a:lnTo>
                  <a:lnTo>
                    <a:pt x="39625" y="38819"/>
                  </a:lnTo>
                  <a:lnTo>
                    <a:pt x="39183" y="38703"/>
                  </a:lnTo>
                  <a:lnTo>
                    <a:pt x="38741" y="38569"/>
                  </a:lnTo>
                  <a:lnTo>
                    <a:pt x="38299" y="38473"/>
                  </a:lnTo>
                  <a:lnTo>
                    <a:pt x="37397" y="38300"/>
                  </a:lnTo>
                  <a:lnTo>
                    <a:pt x="36475" y="38146"/>
                  </a:lnTo>
                  <a:lnTo>
                    <a:pt x="35553" y="38031"/>
                  </a:lnTo>
                  <a:lnTo>
                    <a:pt x="34612" y="37935"/>
                  </a:lnTo>
                  <a:lnTo>
                    <a:pt x="33709" y="37820"/>
                  </a:lnTo>
                  <a:lnTo>
                    <a:pt x="33229" y="37762"/>
                  </a:lnTo>
                  <a:lnTo>
                    <a:pt x="32768" y="37724"/>
                  </a:lnTo>
                  <a:lnTo>
                    <a:pt x="32787" y="37705"/>
                  </a:lnTo>
                  <a:lnTo>
                    <a:pt x="33325" y="37724"/>
                  </a:lnTo>
                  <a:lnTo>
                    <a:pt x="33843" y="37724"/>
                  </a:lnTo>
                  <a:lnTo>
                    <a:pt x="34919" y="37685"/>
                  </a:lnTo>
                  <a:lnTo>
                    <a:pt x="35975" y="37628"/>
                  </a:lnTo>
                  <a:lnTo>
                    <a:pt x="36494" y="37608"/>
                  </a:lnTo>
                  <a:lnTo>
                    <a:pt x="37339" y="37608"/>
                  </a:lnTo>
                  <a:lnTo>
                    <a:pt x="37666" y="37628"/>
                  </a:lnTo>
                  <a:lnTo>
                    <a:pt x="37973" y="37666"/>
                  </a:lnTo>
                  <a:lnTo>
                    <a:pt x="38280" y="37724"/>
                  </a:lnTo>
                  <a:lnTo>
                    <a:pt x="38568" y="37781"/>
                  </a:lnTo>
                  <a:lnTo>
                    <a:pt x="38876" y="37858"/>
                  </a:lnTo>
                  <a:lnTo>
                    <a:pt x="39471" y="38031"/>
                  </a:lnTo>
                  <a:lnTo>
                    <a:pt x="40047" y="38262"/>
                  </a:lnTo>
                  <a:lnTo>
                    <a:pt x="40624" y="38511"/>
                  </a:lnTo>
                  <a:lnTo>
                    <a:pt x="41181" y="38780"/>
                  </a:lnTo>
                  <a:lnTo>
                    <a:pt x="41718" y="39068"/>
                  </a:lnTo>
                  <a:lnTo>
                    <a:pt x="42698" y="39587"/>
                  </a:lnTo>
                  <a:lnTo>
                    <a:pt x="43332" y="39952"/>
                  </a:lnTo>
                  <a:lnTo>
                    <a:pt x="43639" y="40144"/>
                  </a:lnTo>
                  <a:lnTo>
                    <a:pt x="43927" y="40336"/>
                  </a:lnTo>
                  <a:lnTo>
                    <a:pt x="44177" y="40528"/>
                  </a:lnTo>
                  <a:lnTo>
                    <a:pt x="44388" y="40720"/>
                  </a:lnTo>
                  <a:lnTo>
                    <a:pt x="44542" y="40874"/>
                  </a:lnTo>
                  <a:lnTo>
                    <a:pt x="44580" y="40970"/>
                  </a:lnTo>
                  <a:lnTo>
                    <a:pt x="44599" y="41027"/>
                  </a:lnTo>
                  <a:lnTo>
                    <a:pt x="44599" y="41104"/>
                  </a:lnTo>
                  <a:lnTo>
                    <a:pt x="44580" y="41162"/>
                  </a:lnTo>
                  <a:lnTo>
                    <a:pt x="44542" y="41219"/>
                  </a:lnTo>
                  <a:lnTo>
                    <a:pt x="44465" y="41277"/>
                  </a:lnTo>
                  <a:lnTo>
                    <a:pt x="44369" y="41315"/>
                  </a:lnTo>
                  <a:lnTo>
                    <a:pt x="44234" y="41354"/>
                  </a:lnTo>
                  <a:lnTo>
                    <a:pt x="44081" y="41373"/>
                  </a:lnTo>
                  <a:lnTo>
                    <a:pt x="43889" y="41392"/>
                  </a:lnTo>
                  <a:lnTo>
                    <a:pt x="43351" y="41412"/>
                  </a:lnTo>
                  <a:lnTo>
                    <a:pt x="42832" y="41412"/>
                  </a:lnTo>
                  <a:lnTo>
                    <a:pt x="42333" y="41392"/>
                  </a:lnTo>
                  <a:lnTo>
                    <a:pt x="41834" y="41354"/>
                  </a:lnTo>
                  <a:lnTo>
                    <a:pt x="41353" y="41296"/>
                  </a:lnTo>
                  <a:lnTo>
                    <a:pt x="40892" y="41239"/>
                  </a:lnTo>
                  <a:lnTo>
                    <a:pt x="40431" y="41143"/>
                  </a:lnTo>
                  <a:lnTo>
                    <a:pt x="39970" y="41047"/>
                  </a:lnTo>
                  <a:lnTo>
                    <a:pt x="39529" y="40912"/>
                  </a:lnTo>
                  <a:lnTo>
                    <a:pt x="39068" y="40778"/>
                  </a:lnTo>
                  <a:lnTo>
                    <a:pt x="38626" y="40624"/>
                  </a:lnTo>
                  <a:lnTo>
                    <a:pt x="38184" y="40451"/>
                  </a:lnTo>
                  <a:lnTo>
                    <a:pt x="37723" y="40259"/>
                  </a:lnTo>
                  <a:lnTo>
                    <a:pt x="37262" y="40067"/>
                  </a:lnTo>
                  <a:lnTo>
                    <a:pt x="36340" y="39606"/>
                  </a:lnTo>
                  <a:lnTo>
                    <a:pt x="35707" y="39299"/>
                  </a:lnTo>
                  <a:lnTo>
                    <a:pt x="35092" y="39011"/>
                  </a:lnTo>
                  <a:lnTo>
                    <a:pt x="34458" y="38780"/>
                  </a:lnTo>
                  <a:lnTo>
                    <a:pt x="33824" y="38569"/>
                  </a:lnTo>
                  <a:lnTo>
                    <a:pt x="33517" y="38492"/>
                  </a:lnTo>
                  <a:lnTo>
                    <a:pt x="33190" y="38415"/>
                  </a:lnTo>
                  <a:lnTo>
                    <a:pt x="32864" y="38358"/>
                  </a:lnTo>
                  <a:lnTo>
                    <a:pt x="32537" y="38300"/>
                  </a:lnTo>
                  <a:lnTo>
                    <a:pt x="32192" y="38262"/>
                  </a:lnTo>
                  <a:lnTo>
                    <a:pt x="31846" y="38242"/>
                  </a:lnTo>
                  <a:lnTo>
                    <a:pt x="31519" y="38223"/>
                  </a:lnTo>
                  <a:lnTo>
                    <a:pt x="31154" y="38242"/>
                  </a:lnTo>
                  <a:lnTo>
                    <a:pt x="31135" y="38242"/>
                  </a:lnTo>
                  <a:lnTo>
                    <a:pt x="31116" y="38262"/>
                  </a:lnTo>
                  <a:lnTo>
                    <a:pt x="31097" y="38300"/>
                  </a:lnTo>
                  <a:lnTo>
                    <a:pt x="31097" y="38358"/>
                  </a:lnTo>
                  <a:lnTo>
                    <a:pt x="31116" y="38377"/>
                  </a:lnTo>
                  <a:lnTo>
                    <a:pt x="31154" y="38377"/>
                  </a:lnTo>
                  <a:lnTo>
                    <a:pt x="31692" y="38454"/>
                  </a:lnTo>
                  <a:lnTo>
                    <a:pt x="32211" y="38550"/>
                  </a:lnTo>
                  <a:lnTo>
                    <a:pt x="32729" y="38684"/>
                  </a:lnTo>
                  <a:lnTo>
                    <a:pt x="33248" y="38819"/>
                  </a:lnTo>
                  <a:lnTo>
                    <a:pt x="33728" y="38972"/>
                  </a:lnTo>
                  <a:lnTo>
                    <a:pt x="34228" y="39126"/>
                  </a:lnTo>
                  <a:lnTo>
                    <a:pt x="34708" y="39318"/>
                  </a:lnTo>
                  <a:lnTo>
                    <a:pt x="35188" y="39510"/>
                  </a:lnTo>
                  <a:lnTo>
                    <a:pt x="36129" y="39913"/>
                  </a:lnTo>
                  <a:lnTo>
                    <a:pt x="37089" y="40355"/>
                  </a:lnTo>
                  <a:lnTo>
                    <a:pt x="38050" y="40797"/>
                  </a:lnTo>
                  <a:lnTo>
                    <a:pt x="39029" y="41239"/>
                  </a:lnTo>
                  <a:lnTo>
                    <a:pt x="39394" y="41373"/>
                  </a:lnTo>
                  <a:lnTo>
                    <a:pt x="39778" y="41508"/>
                  </a:lnTo>
                  <a:lnTo>
                    <a:pt x="40182" y="41584"/>
                  </a:lnTo>
                  <a:lnTo>
                    <a:pt x="40566" y="41661"/>
                  </a:lnTo>
                  <a:lnTo>
                    <a:pt x="40969" y="41719"/>
                  </a:lnTo>
                  <a:lnTo>
                    <a:pt x="41392" y="41738"/>
                  </a:lnTo>
                  <a:lnTo>
                    <a:pt x="41795" y="41757"/>
                  </a:lnTo>
                  <a:lnTo>
                    <a:pt x="42218" y="41776"/>
                  </a:lnTo>
                  <a:lnTo>
                    <a:pt x="43044" y="41757"/>
                  </a:lnTo>
                  <a:lnTo>
                    <a:pt x="43870" y="41700"/>
                  </a:lnTo>
                  <a:lnTo>
                    <a:pt x="44676" y="41661"/>
                  </a:lnTo>
                  <a:lnTo>
                    <a:pt x="45464" y="41642"/>
                  </a:lnTo>
                  <a:lnTo>
                    <a:pt x="45521" y="41642"/>
                  </a:lnTo>
                  <a:lnTo>
                    <a:pt x="45560" y="41604"/>
                  </a:lnTo>
                  <a:lnTo>
                    <a:pt x="45598" y="41584"/>
                  </a:lnTo>
                  <a:lnTo>
                    <a:pt x="45617" y="41546"/>
                  </a:lnTo>
                  <a:lnTo>
                    <a:pt x="45617" y="41488"/>
                  </a:lnTo>
                  <a:lnTo>
                    <a:pt x="45617" y="41450"/>
                  </a:lnTo>
                  <a:lnTo>
                    <a:pt x="45617" y="41392"/>
                  </a:lnTo>
                  <a:lnTo>
                    <a:pt x="45579" y="41373"/>
                  </a:lnTo>
                  <a:lnTo>
                    <a:pt x="44849" y="40816"/>
                  </a:lnTo>
                  <a:lnTo>
                    <a:pt x="44119" y="40278"/>
                  </a:lnTo>
                  <a:lnTo>
                    <a:pt x="43389" y="39760"/>
                  </a:lnTo>
                  <a:lnTo>
                    <a:pt x="42640" y="39260"/>
                  </a:lnTo>
                  <a:lnTo>
                    <a:pt x="41872" y="38819"/>
                  </a:lnTo>
                  <a:lnTo>
                    <a:pt x="41469" y="38607"/>
                  </a:lnTo>
                  <a:lnTo>
                    <a:pt x="41084" y="38396"/>
                  </a:lnTo>
                  <a:lnTo>
                    <a:pt x="40662" y="38204"/>
                  </a:lnTo>
                  <a:lnTo>
                    <a:pt x="40259" y="38031"/>
                  </a:lnTo>
                  <a:lnTo>
                    <a:pt x="39836" y="37858"/>
                  </a:lnTo>
                  <a:lnTo>
                    <a:pt x="39394" y="37705"/>
                  </a:lnTo>
                  <a:lnTo>
                    <a:pt x="39068" y="37589"/>
                  </a:lnTo>
                  <a:lnTo>
                    <a:pt x="38722" y="37512"/>
                  </a:lnTo>
                  <a:lnTo>
                    <a:pt x="38376" y="37436"/>
                  </a:lnTo>
                  <a:lnTo>
                    <a:pt x="38011" y="37397"/>
                  </a:lnTo>
                  <a:lnTo>
                    <a:pt x="37666" y="37359"/>
                  </a:lnTo>
                  <a:lnTo>
                    <a:pt x="37320" y="37340"/>
                  </a:lnTo>
                  <a:lnTo>
                    <a:pt x="36590" y="37320"/>
                  </a:lnTo>
                  <a:lnTo>
                    <a:pt x="35879" y="37340"/>
                  </a:lnTo>
                  <a:lnTo>
                    <a:pt x="35169" y="37397"/>
                  </a:lnTo>
                  <a:lnTo>
                    <a:pt x="33728" y="37493"/>
                  </a:lnTo>
                  <a:lnTo>
                    <a:pt x="33728" y="37493"/>
                  </a:lnTo>
                  <a:lnTo>
                    <a:pt x="35764" y="36994"/>
                  </a:lnTo>
                  <a:lnTo>
                    <a:pt x="36782" y="36744"/>
                  </a:lnTo>
                  <a:lnTo>
                    <a:pt x="37781" y="36494"/>
                  </a:lnTo>
                  <a:lnTo>
                    <a:pt x="38780" y="36245"/>
                  </a:lnTo>
                  <a:lnTo>
                    <a:pt x="39759" y="35995"/>
                  </a:lnTo>
                  <a:lnTo>
                    <a:pt x="40739" y="35784"/>
                  </a:lnTo>
                  <a:lnTo>
                    <a:pt x="41718" y="35611"/>
                  </a:lnTo>
                  <a:lnTo>
                    <a:pt x="41968" y="35861"/>
                  </a:lnTo>
                  <a:lnTo>
                    <a:pt x="42218" y="36110"/>
                  </a:lnTo>
                  <a:lnTo>
                    <a:pt x="42352" y="36226"/>
                  </a:lnTo>
                  <a:lnTo>
                    <a:pt x="42487" y="36322"/>
                  </a:lnTo>
                  <a:lnTo>
                    <a:pt x="42640" y="36398"/>
                  </a:lnTo>
                  <a:lnTo>
                    <a:pt x="42813" y="36475"/>
                  </a:lnTo>
                  <a:lnTo>
                    <a:pt x="42909" y="36514"/>
                  </a:lnTo>
                  <a:lnTo>
                    <a:pt x="43024" y="36533"/>
                  </a:lnTo>
                  <a:lnTo>
                    <a:pt x="43159" y="36533"/>
                  </a:lnTo>
                  <a:lnTo>
                    <a:pt x="43293" y="36514"/>
                  </a:lnTo>
                  <a:lnTo>
                    <a:pt x="43409" y="36494"/>
                  </a:lnTo>
                  <a:lnTo>
                    <a:pt x="43524" y="36437"/>
                  </a:lnTo>
                  <a:lnTo>
                    <a:pt x="43620" y="36360"/>
                  </a:lnTo>
                  <a:lnTo>
                    <a:pt x="43677" y="36264"/>
                  </a:lnTo>
                  <a:lnTo>
                    <a:pt x="43697" y="36168"/>
                  </a:lnTo>
                  <a:lnTo>
                    <a:pt x="43677" y="36053"/>
                  </a:lnTo>
                  <a:lnTo>
                    <a:pt x="43639" y="35957"/>
                  </a:lnTo>
                  <a:lnTo>
                    <a:pt x="43601" y="35861"/>
                  </a:lnTo>
                  <a:lnTo>
                    <a:pt x="43447" y="35688"/>
                  </a:lnTo>
                  <a:lnTo>
                    <a:pt x="43313" y="35534"/>
                  </a:lnTo>
                  <a:lnTo>
                    <a:pt x="43159" y="35400"/>
                  </a:lnTo>
                  <a:lnTo>
                    <a:pt x="43735" y="35342"/>
                  </a:lnTo>
                  <a:lnTo>
                    <a:pt x="44292" y="35284"/>
                  </a:lnTo>
                  <a:lnTo>
                    <a:pt x="44868" y="35246"/>
                  </a:lnTo>
                  <a:lnTo>
                    <a:pt x="45425" y="35227"/>
                  </a:lnTo>
                  <a:lnTo>
                    <a:pt x="45464" y="35304"/>
                  </a:lnTo>
                  <a:lnTo>
                    <a:pt x="45521" y="35361"/>
                  </a:lnTo>
                  <a:lnTo>
                    <a:pt x="45656" y="35419"/>
                  </a:lnTo>
                  <a:lnTo>
                    <a:pt x="45733" y="35553"/>
                  </a:lnTo>
                  <a:lnTo>
                    <a:pt x="45809" y="35688"/>
                  </a:lnTo>
                  <a:lnTo>
                    <a:pt x="45905" y="35803"/>
                  </a:lnTo>
                  <a:lnTo>
                    <a:pt x="46002" y="35918"/>
                  </a:lnTo>
                  <a:lnTo>
                    <a:pt x="46040" y="35957"/>
                  </a:lnTo>
                  <a:lnTo>
                    <a:pt x="46136" y="35957"/>
                  </a:lnTo>
                  <a:lnTo>
                    <a:pt x="46194" y="35995"/>
                  </a:lnTo>
                  <a:lnTo>
                    <a:pt x="46270" y="36053"/>
                  </a:lnTo>
                  <a:lnTo>
                    <a:pt x="46290" y="36437"/>
                  </a:lnTo>
                  <a:lnTo>
                    <a:pt x="46309" y="36840"/>
                  </a:lnTo>
                  <a:lnTo>
                    <a:pt x="46347" y="37224"/>
                  </a:lnTo>
                  <a:lnTo>
                    <a:pt x="46424" y="37608"/>
                  </a:lnTo>
                  <a:lnTo>
                    <a:pt x="46501" y="38012"/>
                  </a:lnTo>
                  <a:lnTo>
                    <a:pt x="46597" y="38377"/>
                  </a:lnTo>
                  <a:lnTo>
                    <a:pt x="46712" y="38761"/>
                  </a:lnTo>
                  <a:lnTo>
                    <a:pt x="46847" y="39126"/>
                  </a:lnTo>
                  <a:lnTo>
                    <a:pt x="47000" y="39472"/>
                  </a:lnTo>
                  <a:lnTo>
                    <a:pt x="47173" y="39817"/>
                  </a:lnTo>
                  <a:lnTo>
                    <a:pt x="47384" y="40125"/>
                  </a:lnTo>
                  <a:lnTo>
                    <a:pt x="47615" y="40432"/>
                  </a:lnTo>
                  <a:lnTo>
                    <a:pt x="47884" y="40720"/>
                  </a:lnTo>
                  <a:lnTo>
                    <a:pt x="48172" y="40989"/>
                  </a:lnTo>
                  <a:lnTo>
                    <a:pt x="48479" y="41219"/>
                  </a:lnTo>
                  <a:lnTo>
                    <a:pt x="48825" y="41431"/>
                  </a:lnTo>
                  <a:lnTo>
                    <a:pt x="48863" y="41450"/>
                  </a:lnTo>
                  <a:lnTo>
                    <a:pt x="48902" y="41450"/>
                  </a:lnTo>
                  <a:lnTo>
                    <a:pt x="48979" y="41431"/>
                  </a:lnTo>
                  <a:lnTo>
                    <a:pt x="49017" y="41373"/>
                  </a:lnTo>
                  <a:lnTo>
                    <a:pt x="49036" y="41296"/>
                  </a:lnTo>
                  <a:lnTo>
                    <a:pt x="49075" y="40951"/>
                  </a:lnTo>
                  <a:lnTo>
                    <a:pt x="49094" y="40624"/>
                  </a:lnTo>
                  <a:lnTo>
                    <a:pt x="49094" y="40297"/>
                  </a:lnTo>
                  <a:lnTo>
                    <a:pt x="49075" y="39971"/>
                  </a:lnTo>
                  <a:lnTo>
                    <a:pt x="49036" y="39644"/>
                  </a:lnTo>
                  <a:lnTo>
                    <a:pt x="48979" y="39318"/>
                  </a:lnTo>
                  <a:lnTo>
                    <a:pt x="48883" y="39011"/>
                  </a:lnTo>
                  <a:lnTo>
                    <a:pt x="48787" y="38703"/>
                  </a:lnTo>
                  <a:lnTo>
                    <a:pt x="49113" y="38876"/>
                  </a:lnTo>
                  <a:lnTo>
                    <a:pt x="49459" y="39030"/>
                  </a:lnTo>
                  <a:lnTo>
                    <a:pt x="49805" y="39164"/>
                  </a:lnTo>
                  <a:lnTo>
                    <a:pt x="50150" y="39260"/>
                  </a:lnTo>
                  <a:lnTo>
                    <a:pt x="50477" y="39337"/>
                  </a:lnTo>
                  <a:lnTo>
                    <a:pt x="50803" y="39376"/>
                  </a:lnTo>
                  <a:lnTo>
                    <a:pt x="51130" y="39376"/>
                  </a:lnTo>
                  <a:lnTo>
                    <a:pt x="51437" y="39356"/>
                  </a:lnTo>
                  <a:lnTo>
                    <a:pt x="51476" y="39337"/>
                  </a:lnTo>
                  <a:lnTo>
                    <a:pt x="51514" y="39299"/>
                  </a:lnTo>
                  <a:lnTo>
                    <a:pt x="51533" y="39222"/>
                  </a:lnTo>
                  <a:lnTo>
                    <a:pt x="51533" y="38991"/>
                  </a:lnTo>
                  <a:lnTo>
                    <a:pt x="51514" y="38780"/>
                  </a:lnTo>
                  <a:lnTo>
                    <a:pt x="51456" y="38588"/>
                  </a:lnTo>
                  <a:lnTo>
                    <a:pt x="51399" y="38396"/>
                  </a:lnTo>
                  <a:lnTo>
                    <a:pt x="51303" y="38204"/>
                  </a:lnTo>
                  <a:lnTo>
                    <a:pt x="51187" y="38012"/>
                  </a:lnTo>
                  <a:lnTo>
                    <a:pt x="51072" y="37839"/>
                  </a:lnTo>
                  <a:lnTo>
                    <a:pt x="50919" y="37666"/>
                  </a:lnTo>
                  <a:lnTo>
                    <a:pt x="50765" y="37512"/>
                  </a:lnTo>
                  <a:lnTo>
                    <a:pt x="50592" y="37359"/>
                  </a:lnTo>
                  <a:lnTo>
                    <a:pt x="50400" y="37205"/>
                  </a:lnTo>
                  <a:lnTo>
                    <a:pt x="50208" y="37071"/>
                  </a:lnTo>
                  <a:lnTo>
                    <a:pt x="49805" y="36821"/>
                  </a:lnTo>
                  <a:lnTo>
                    <a:pt x="49363" y="36591"/>
                  </a:lnTo>
                  <a:lnTo>
                    <a:pt x="49363" y="36591"/>
                  </a:lnTo>
                  <a:lnTo>
                    <a:pt x="49881" y="36648"/>
                  </a:lnTo>
                  <a:lnTo>
                    <a:pt x="50554" y="36706"/>
                  </a:lnTo>
                  <a:lnTo>
                    <a:pt x="50957" y="36725"/>
                  </a:lnTo>
                  <a:lnTo>
                    <a:pt x="51341" y="36706"/>
                  </a:lnTo>
                  <a:lnTo>
                    <a:pt x="51533" y="36687"/>
                  </a:lnTo>
                  <a:lnTo>
                    <a:pt x="51725" y="36667"/>
                  </a:lnTo>
                  <a:lnTo>
                    <a:pt x="51917" y="36629"/>
                  </a:lnTo>
                  <a:lnTo>
                    <a:pt x="52090" y="36552"/>
                  </a:lnTo>
                  <a:lnTo>
                    <a:pt x="52244" y="36475"/>
                  </a:lnTo>
                  <a:lnTo>
                    <a:pt x="52378" y="36398"/>
                  </a:lnTo>
                  <a:lnTo>
                    <a:pt x="52494" y="36283"/>
                  </a:lnTo>
                  <a:lnTo>
                    <a:pt x="52609" y="36130"/>
                  </a:lnTo>
                  <a:lnTo>
                    <a:pt x="52686" y="35957"/>
                  </a:lnTo>
                  <a:lnTo>
                    <a:pt x="52724" y="35803"/>
                  </a:lnTo>
                  <a:lnTo>
                    <a:pt x="52705" y="35649"/>
                  </a:lnTo>
                  <a:lnTo>
                    <a:pt x="52666" y="35496"/>
                  </a:lnTo>
                  <a:lnTo>
                    <a:pt x="52570" y="35361"/>
                  </a:lnTo>
                  <a:lnTo>
                    <a:pt x="52455" y="35227"/>
                  </a:lnTo>
                  <a:lnTo>
                    <a:pt x="52321" y="35112"/>
                  </a:lnTo>
                  <a:lnTo>
                    <a:pt x="52167" y="35016"/>
                  </a:lnTo>
                  <a:lnTo>
                    <a:pt x="51994" y="34919"/>
                  </a:lnTo>
                  <a:lnTo>
                    <a:pt x="51802" y="34823"/>
                  </a:lnTo>
                  <a:lnTo>
                    <a:pt x="51456" y="34689"/>
                  </a:lnTo>
                  <a:lnTo>
                    <a:pt x="51111" y="34593"/>
                  </a:lnTo>
                  <a:lnTo>
                    <a:pt x="50861" y="34535"/>
                  </a:lnTo>
                  <a:lnTo>
                    <a:pt x="50458" y="34478"/>
                  </a:lnTo>
                  <a:lnTo>
                    <a:pt x="50016" y="34459"/>
                  </a:lnTo>
                  <a:lnTo>
                    <a:pt x="50342" y="34324"/>
                  </a:lnTo>
                  <a:lnTo>
                    <a:pt x="50669" y="34170"/>
                  </a:lnTo>
                  <a:lnTo>
                    <a:pt x="50995" y="33998"/>
                  </a:lnTo>
                  <a:lnTo>
                    <a:pt x="51303" y="33805"/>
                  </a:lnTo>
                  <a:lnTo>
                    <a:pt x="51591" y="33575"/>
                  </a:lnTo>
                  <a:lnTo>
                    <a:pt x="51879" y="33345"/>
                  </a:lnTo>
                  <a:lnTo>
                    <a:pt x="52167" y="33076"/>
                  </a:lnTo>
                  <a:lnTo>
                    <a:pt x="52436" y="32787"/>
                  </a:lnTo>
                  <a:lnTo>
                    <a:pt x="52455" y="32730"/>
                  </a:lnTo>
                  <a:lnTo>
                    <a:pt x="52455" y="32672"/>
                  </a:lnTo>
                  <a:lnTo>
                    <a:pt x="52436" y="32615"/>
                  </a:lnTo>
                  <a:lnTo>
                    <a:pt x="52397" y="32576"/>
                  </a:lnTo>
                  <a:lnTo>
                    <a:pt x="52186" y="32480"/>
                  </a:lnTo>
                  <a:lnTo>
                    <a:pt x="51975" y="32403"/>
                  </a:lnTo>
                  <a:lnTo>
                    <a:pt x="51783" y="32346"/>
                  </a:lnTo>
                  <a:lnTo>
                    <a:pt x="51572" y="32288"/>
                  </a:lnTo>
                  <a:lnTo>
                    <a:pt x="51360" y="32269"/>
                  </a:lnTo>
                  <a:lnTo>
                    <a:pt x="50957" y="32269"/>
                  </a:lnTo>
                  <a:lnTo>
                    <a:pt x="50765" y="32307"/>
                  </a:lnTo>
                  <a:lnTo>
                    <a:pt x="50573" y="32346"/>
                  </a:lnTo>
                  <a:lnTo>
                    <a:pt x="50362" y="32384"/>
                  </a:lnTo>
                  <a:lnTo>
                    <a:pt x="49977" y="32519"/>
                  </a:lnTo>
                  <a:lnTo>
                    <a:pt x="49593" y="32711"/>
                  </a:lnTo>
                  <a:lnTo>
                    <a:pt x="49228" y="32922"/>
                  </a:lnTo>
                  <a:lnTo>
                    <a:pt x="49382" y="32730"/>
                  </a:lnTo>
                  <a:lnTo>
                    <a:pt x="49497" y="32519"/>
                  </a:lnTo>
                  <a:lnTo>
                    <a:pt x="49612" y="32307"/>
                  </a:lnTo>
                  <a:lnTo>
                    <a:pt x="49708" y="32096"/>
                  </a:lnTo>
                  <a:lnTo>
                    <a:pt x="49805" y="31885"/>
                  </a:lnTo>
                  <a:lnTo>
                    <a:pt x="49881" y="31654"/>
                  </a:lnTo>
                  <a:lnTo>
                    <a:pt x="49939" y="31405"/>
                  </a:lnTo>
                  <a:lnTo>
                    <a:pt x="49997" y="31174"/>
                  </a:lnTo>
                  <a:lnTo>
                    <a:pt x="50035" y="30924"/>
                  </a:lnTo>
                  <a:lnTo>
                    <a:pt x="50073" y="30675"/>
                  </a:lnTo>
                  <a:lnTo>
                    <a:pt x="50073" y="30406"/>
                  </a:lnTo>
                  <a:lnTo>
                    <a:pt x="50093" y="30137"/>
                  </a:lnTo>
                  <a:lnTo>
                    <a:pt x="50054" y="29599"/>
                  </a:lnTo>
                  <a:lnTo>
                    <a:pt x="49997" y="29042"/>
                  </a:lnTo>
                  <a:lnTo>
                    <a:pt x="49977" y="28965"/>
                  </a:lnTo>
                  <a:lnTo>
                    <a:pt x="49920" y="28927"/>
                  </a:lnTo>
                  <a:lnTo>
                    <a:pt x="49862" y="28908"/>
                  </a:lnTo>
                  <a:lnTo>
                    <a:pt x="49824" y="28908"/>
                  </a:lnTo>
                  <a:lnTo>
                    <a:pt x="49785" y="28927"/>
                  </a:lnTo>
                  <a:lnTo>
                    <a:pt x="49478" y="29157"/>
                  </a:lnTo>
                  <a:lnTo>
                    <a:pt x="49190" y="29426"/>
                  </a:lnTo>
                  <a:lnTo>
                    <a:pt x="48921" y="29676"/>
                  </a:lnTo>
                  <a:lnTo>
                    <a:pt x="48671" y="29964"/>
                  </a:lnTo>
                  <a:lnTo>
                    <a:pt x="48441" y="30233"/>
                  </a:lnTo>
                  <a:lnTo>
                    <a:pt x="48210" y="30540"/>
                  </a:lnTo>
                  <a:lnTo>
                    <a:pt x="47980" y="30828"/>
                  </a:lnTo>
                  <a:lnTo>
                    <a:pt x="47788" y="31136"/>
                  </a:lnTo>
                  <a:lnTo>
                    <a:pt x="47788" y="30732"/>
                  </a:lnTo>
                  <a:lnTo>
                    <a:pt x="47788" y="30310"/>
                  </a:lnTo>
                  <a:lnTo>
                    <a:pt x="47788" y="30271"/>
                  </a:lnTo>
                  <a:lnTo>
                    <a:pt x="47769" y="30214"/>
                  </a:lnTo>
                  <a:lnTo>
                    <a:pt x="47692" y="30156"/>
                  </a:lnTo>
                  <a:lnTo>
                    <a:pt x="47673" y="30118"/>
                  </a:lnTo>
                  <a:lnTo>
                    <a:pt x="47634" y="30079"/>
                  </a:lnTo>
                  <a:lnTo>
                    <a:pt x="47557" y="30041"/>
                  </a:lnTo>
                  <a:lnTo>
                    <a:pt x="47423" y="30041"/>
                  </a:lnTo>
                  <a:lnTo>
                    <a:pt x="47384" y="30079"/>
                  </a:lnTo>
                  <a:lnTo>
                    <a:pt x="47154" y="30291"/>
                  </a:lnTo>
                  <a:lnTo>
                    <a:pt x="46943" y="30540"/>
                  </a:lnTo>
                  <a:lnTo>
                    <a:pt x="46731" y="30790"/>
                  </a:lnTo>
                  <a:lnTo>
                    <a:pt x="46520" y="31059"/>
                  </a:lnTo>
                  <a:lnTo>
                    <a:pt x="46309" y="31347"/>
                  </a:lnTo>
                  <a:lnTo>
                    <a:pt x="46136" y="31635"/>
                  </a:lnTo>
                  <a:lnTo>
                    <a:pt x="45963" y="31923"/>
                  </a:lnTo>
                  <a:lnTo>
                    <a:pt x="45809" y="32230"/>
                  </a:lnTo>
                  <a:lnTo>
                    <a:pt x="45694" y="32557"/>
                  </a:lnTo>
                  <a:lnTo>
                    <a:pt x="45579" y="32884"/>
                  </a:lnTo>
                  <a:lnTo>
                    <a:pt x="45502" y="33191"/>
                  </a:lnTo>
                  <a:lnTo>
                    <a:pt x="45464" y="33517"/>
                  </a:lnTo>
                  <a:lnTo>
                    <a:pt x="45445" y="33844"/>
                  </a:lnTo>
                  <a:lnTo>
                    <a:pt x="45464" y="34170"/>
                  </a:lnTo>
                  <a:lnTo>
                    <a:pt x="45502" y="34497"/>
                  </a:lnTo>
                  <a:lnTo>
                    <a:pt x="45598" y="34823"/>
                  </a:lnTo>
                  <a:lnTo>
                    <a:pt x="45560" y="34900"/>
                  </a:lnTo>
                  <a:lnTo>
                    <a:pt x="45541" y="34977"/>
                  </a:lnTo>
                  <a:lnTo>
                    <a:pt x="44830" y="34958"/>
                  </a:lnTo>
                  <a:lnTo>
                    <a:pt x="44100" y="34958"/>
                  </a:lnTo>
                  <a:lnTo>
                    <a:pt x="43389" y="34996"/>
                  </a:lnTo>
                  <a:lnTo>
                    <a:pt x="42659" y="35054"/>
                  </a:lnTo>
                  <a:lnTo>
                    <a:pt x="42525" y="35035"/>
                  </a:lnTo>
                  <a:lnTo>
                    <a:pt x="42410" y="35016"/>
                  </a:lnTo>
                  <a:lnTo>
                    <a:pt x="42352" y="35054"/>
                  </a:lnTo>
                  <a:lnTo>
                    <a:pt x="42333" y="35092"/>
                  </a:lnTo>
                  <a:lnTo>
                    <a:pt x="41738" y="35169"/>
                  </a:lnTo>
                  <a:lnTo>
                    <a:pt x="41123" y="35265"/>
                  </a:lnTo>
                  <a:lnTo>
                    <a:pt x="40527" y="35361"/>
                  </a:lnTo>
                  <a:lnTo>
                    <a:pt x="39932" y="35476"/>
                  </a:lnTo>
                  <a:lnTo>
                    <a:pt x="39932" y="35476"/>
                  </a:lnTo>
                  <a:lnTo>
                    <a:pt x="40163" y="35323"/>
                  </a:lnTo>
                  <a:lnTo>
                    <a:pt x="40393" y="35150"/>
                  </a:lnTo>
                  <a:lnTo>
                    <a:pt x="40585" y="34958"/>
                  </a:lnTo>
                  <a:lnTo>
                    <a:pt x="40758" y="34766"/>
                  </a:lnTo>
                  <a:lnTo>
                    <a:pt x="40912" y="34535"/>
                  </a:lnTo>
                  <a:lnTo>
                    <a:pt x="41027" y="34305"/>
                  </a:lnTo>
                  <a:lnTo>
                    <a:pt x="41065" y="34190"/>
                  </a:lnTo>
                  <a:lnTo>
                    <a:pt x="41104" y="34055"/>
                  </a:lnTo>
                  <a:lnTo>
                    <a:pt x="41123" y="33921"/>
                  </a:lnTo>
                  <a:lnTo>
                    <a:pt x="41123" y="33786"/>
                  </a:lnTo>
                  <a:lnTo>
                    <a:pt x="41104" y="33748"/>
                  </a:lnTo>
                  <a:lnTo>
                    <a:pt x="41065" y="33690"/>
                  </a:lnTo>
                  <a:lnTo>
                    <a:pt x="41027" y="33671"/>
                  </a:lnTo>
                  <a:lnTo>
                    <a:pt x="40969" y="33671"/>
                  </a:lnTo>
                  <a:lnTo>
                    <a:pt x="40681" y="33786"/>
                  </a:lnTo>
                  <a:lnTo>
                    <a:pt x="40412" y="33940"/>
                  </a:lnTo>
                  <a:lnTo>
                    <a:pt x="40163" y="34132"/>
                  </a:lnTo>
                  <a:lnTo>
                    <a:pt x="39932" y="34324"/>
                  </a:lnTo>
                  <a:lnTo>
                    <a:pt x="39721" y="34574"/>
                  </a:lnTo>
                  <a:lnTo>
                    <a:pt x="39567" y="34823"/>
                  </a:lnTo>
                  <a:lnTo>
                    <a:pt x="39433" y="35092"/>
                  </a:lnTo>
                  <a:lnTo>
                    <a:pt x="39375" y="35246"/>
                  </a:lnTo>
                  <a:lnTo>
                    <a:pt x="39337" y="35400"/>
                  </a:lnTo>
                  <a:lnTo>
                    <a:pt x="39202" y="35496"/>
                  </a:lnTo>
                  <a:lnTo>
                    <a:pt x="39068" y="35592"/>
                  </a:lnTo>
                  <a:lnTo>
                    <a:pt x="39049" y="35630"/>
                  </a:lnTo>
                  <a:lnTo>
                    <a:pt x="39049" y="35649"/>
                  </a:lnTo>
                  <a:lnTo>
                    <a:pt x="38165" y="35861"/>
                  </a:lnTo>
                  <a:lnTo>
                    <a:pt x="37281" y="36072"/>
                  </a:lnTo>
                  <a:lnTo>
                    <a:pt x="35534" y="36533"/>
                  </a:lnTo>
                  <a:lnTo>
                    <a:pt x="32153" y="37493"/>
                  </a:lnTo>
                  <a:lnTo>
                    <a:pt x="32000" y="37493"/>
                  </a:lnTo>
                  <a:lnTo>
                    <a:pt x="31980" y="37512"/>
                  </a:lnTo>
                  <a:lnTo>
                    <a:pt x="31961" y="37551"/>
                  </a:lnTo>
                  <a:lnTo>
                    <a:pt x="31135" y="37781"/>
                  </a:lnTo>
                  <a:lnTo>
                    <a:pt x="30905" y="37820"/>
                  </a:lnTo>
                  <a:lnTo>
                    <a:pt x="30655" y="37877"/>
                  </a:lnTo>
                  <a:lnTo>
                    <a:pt x="30425" y="37954"/>
                  </a:lnTo>
                  <a:lnTo>
                    <a:pt x="30194" y="38050"/>
                  </a:lnTo>
                  <a:lnTo>
                    <a:pt x="29541" y="38242"/>
                  </a:lnTo>
                  <a:lnTo>
                    <a:pt x="29541" y="38242"/>
                  </a:lnTo>
                  <a:lnTo>
                    <a:pt x="30079" y="37877"/>
                  </a:lnTo>
                  <a:lnTo>
                    <a:pt x="30597" y="37493"/>
                  </a:lnTo>
                  <a:lnTo>
                    <a:pt x="31097" y="37071"/>
                  </a:lnTo>
                  <a:lnTo>
                    <a:pt x="31596" y="36648"/>
                  </a:lnTo>
                  <a:lnTo>
                    <a:pt x="32076" y="36206"/>
                  </a:lnTo>
                  <a:lnTo>
                    <a:pt x="32537" y="35745"/>
                  </a:lnTo>
                  <a:lnTo>
                    <a:pt x="33440" y="34804"/>
                  </a:lnTo>
                  <a:lnTo>
                    <a:pt x="34439" y="33748"/>
                  </a:lnTo>
                  <a:lnTo>
                    <a:pt x="35457" y="32672"/>
                  </a:lnTo>
                  <a:lnTo>
                    <a:pt x="35610" y="32711"/>
                  </a:lnTo>
                  <a:lnTo>
                    <a:pt x="35764" y="32711"/>
                  </a:lnTo>
                  <a:lnTo>
                    <a:pt x="35918" y="32691"/>
                  </a:lnTo>
                  <a:lnTo>
                    <a:pt x="36071" y="32653"/>
                  </a:lnTo>
                  <a:lnTo>
                    <a:pt x="36398" y="32576"/>
                  </a:lnTo>
                  <a:lnTo>
                    <a:pt x="36686" y="32461"/>
                  </a:lnTo>
                  <a:lnTo>
                    <a:pt x="36821" y="32403"/>
                  </a:lnTo>
                  <a:lnTo>
                    <a:pt x="36955" y="32327"/>
                  </a:lnTo>
                  <a:lnTo>
                    <a:pt x="37089" y="32250"/>
                  </a:lnTo>
                  <a:lnTo>
                    <a:pt x="37205" y="32154"/>
                  </a:lnTo>
                  <a:lnTo>
                    <a:pt x="37320" y="32058"/>
                  </a:lnTo>
                  <a:lnTo>
                    <a:pt x="37416" y="31942"/>
                  </a:lnTo>
                  <a:lnTo>
                    <a:pt x="37512" y="31808"/>
                  </a:lnTo>
                  <a:lnTo>
                    <a:pt x="37589" y="31673"/>
                  </a:lnTo>
                  <a:lnTo>
                    <a:pt x="37589" y="31597"/>
                  </a:lnTo>
                  <a:lnTo>
                    <a:pt x="37570" y="31539"/>
                  </a:lnTo>
                  <a:lnTo>
                    <a:pt x="37531" y="31481"/>
                  </a:lnTo>
                  <a:lnTo>
                    <a:pt x="37454" y="31462"/>
                  </a:lnTo>
                  <a:lnTo>
                    <a:pt x="37301" y="31481"/>
                  </a:lnTo>
                  <a:lnTo>
                    <a:pt x="37147" y="31501"/>
                  </a:lnTo>
                  <a:lnTo>
                    <a:pt x="36821" y="31577"/>
                  </a:lnTo>
                  <a:lnTo>
                    <a:pt x="36513" y="31693"/>
                  </a:lnTo>
                  <a:lnTo>
                    <a:pt x="36225" y="31827"/>
                  </a:lnTo>
                  <a:lnTo>
                    <a:pt x="36897" y="31059"/>
                  </a:lnTo>
                  <a:lnTo>
                    <a:pt x="37531" y="30271"/>
                  </a:lnTo>
                  <a:lnTo>
                    <a:pt x="37838" y="29887"/>
                  </a:lnTo>
                  <a:lnTo>
                    <a:pt x="38127" y="29484"/>
                  </a:lnTo>
                  <a:lnTo>
                    <a:pt x="38415" y="29061"/>
                  </a:lnTo>
                  <a:lnTo>
                    <a:pt x="38684" y="28639"/>
                  </a:lnTo>
                  <a:lnTo>
                    <a:pt x="38722" y="28696"/>
                  </a:lnTo>
                  <a:lnTo>
                    <a:pt x="38780" y="28716"/>
                  </a:lnTo>
                  <a:lnTo>
                    <a:pt x="38856" y="28735"/>
                  </a:lnTo>
                  <a:lnTo>
                    <a:pt x="38914" y="28716"/>
                  </a:lnTo>
                  <a:lnTo>
                    <a:pt x="39241" y="28543"/>
                  </a:lnTo>
                  <a:lnTo>
                    <a:pt x="39625" y="28312"/>
                  </a:lnTo>
                  <a:lnTo>
                    <a:pt x="39970" y="28370"/>
                  </a:lnTo>
                  <a:lnTo>
                    <a:pt x="40355" y="28408"/>
                  </a:lnTo>
                  <a:lnTo>
                    <a:pt x="40720" y="28408"/>
                  </a:lnTo>
                  <a:lnTo>
                    <a:pt x="41104" y="28389"/>
                  </a:lnTo>
                  <a:lnTo>
                    <a:pt x="41488" y="28312"/>
                  </a:lnTo>
                  <a:lnTo>
                    <a:pt x="41872" y="28235"/>
                  </a:lnTo>
                  <a:lnTo>
                    <a:pt x="42237" y="28101"/>
                  </a:lnTo>
                  <a:lnTo>
                    <a:pt x="42602" y="27966"/>
                  </a:lnTo>
                  <a:lnTo>
                    <a:pt x="42948" y="27794"/>
                  </a:lnTo>
                  <a:lnTo>
                    <a:pt x="43255" y="27582"/>
                  </a:lnTo>
                  <a:lnTo>
                    <a:pt x="43543" y="27352"/>
                  </a:lnTo>
                  <a:lnTo>
                    <a:pt x="43793" y="27083"/>
                  </a:lnTo>
                  <a:lnTo>
                    <a:pt x="43908" y="26949"/>
                  </a:lnTo>
                  <a:lnTo>
                    <a:pt x="44023" y="26795"/>
                  </a:lnTo>
                  <a:lnTo>
                    <a:pt x="44100" y="26641"/>
                  </a:lnTo>
                  <a:lnTo>
                    <a:pt x="44196" y="26488"/>
                  </a:lnTo>
                  <a:lnTo>
                    <a:pt x="44254" y="26334"/>
                  </a:lnTo>
                  <a:lnTo>
                    <a:pt x="44311" y="26161"/>
                  </a:lnTo>
                  <a:lnTo>
                    <a:pt x="44369" y="25969"/>
                  </a:lnTo>
                  <a:lnTo>
                    <a:pt x="44407" y="25796"/>
                  </a:lnTo>
                  <a:lnTo>
                    <a:pt x="44388" y="25758"/>
                  </a:lnTo>
                  <a:lnTo>
                    <a:pt x="44388" y="25719"/>
                  </a:lnTo>
                  <a:lnTo>
                    <a:pt x="44350" y="25700"/>
                  </a:lnTo>
                  <a:lnTo>
                    <a:pt x="44311" y="25681"/>
                  </a:lnTo>
                  <a:lnTo>
                    <a:pt x="44254" y="25681"/>
                  </a:lnTo>
                  <a:lnTo>
                    <a:pt x="44234" y="25719"/>
                  </a:lnTo>
                  <a:lnTo>
                    <a:pt x="44215" y="25758"/>
                  </a:lnTo>
                  <a:lnTo>
                    <a:pt x="44177" y="25911"/>
                  </a:lnTo>
                  <a:lnTo>
                    <a:pt x="44138" y="26084"/>
                  </a:lnTo>
                  <a:lnTo>
                    <a:pt x="44081" y="26238"/>
                  </a:lnTo>
                  <a:lnTo>
                    <a:pt x="44023" y="26372"/>
                  </a:lnTo>
                  <a:lnTo>
                    <a:pt x="43870" y="26641"/>
                  </a:lnTo>
                  <a:lnTo>
                    <a:pt x="43677" y="26891"/>
                  </a:lnTo>
                  <a:lnTo>
                    <a:pt x="43447" y="27102"/>
                  </a:lnTo>
                  <a:lnTo>
                    <a:pt x="43216" y="27294"/>
                  </a:lnTo>
                  <a:lnTo>
                    <a:pt x="42948" y="27448"/>
                  </a:lnTo>
                  <a:lnTo>
                    <a:pt x="42659" y="27582"/>
                  </a:lnTo>
                  <a:lnTo>
                    <a:pt x="42352" y="27717"/>
                  </a:lnTo>
                  <a:lnTo>
                    <a:pt x="42045" y="27813"/>
                  </a:lnTo>
                  <a:lnTo>
                    <a:pt x="41718" y="27890"/>
                  </a:lnTo>
                  <a:lnTo>
                    <a:pt x="41392" y="27947"/>
                  </a:lnTo>
                  <a:lnTo>
                    <a:pt x="41046" y="27986"/>
                  </a:lnTo>
                  <a:lnTo>
                    <a:pt x="40720" y="28024"/>
                  </a:lnTo>
                  <a:lnTo>
                    <a:pt x="40047" y="28024"/>
                  </a:lnTo>
                  <a:lnTo>
                    <a:pt x="40585" y="27659"/>
                  </a:lnTo>
                  <a:lnTo>
                    <a:pt x="40662" y="27602"/>
                  </a:lnTo>
                  <a:lnTo>
                    <a:pt x="40758" y="27506"/>
                  </a:lnTo>
                  <a:lnTo>
                    <a:pt x="40777" y="27486"/>
                  </a:lnTo>
                  <a:lnTo>
                    <a:pt x="40796" y="27448"/>
                  </a:lnTo>
                  <a:lnTo>
                    <a:pt x="41084" y="27409"/>
                  </a:lnTo>
                  <a:lnTo>
                    <a:pt x="41392" y="27333"/>
                  </a:lnTo>
                  <a:lnTo>
                    <a:pt x="41699" y="27256"/>
                  </a:lnTo>
                  <a:lnTo>
                    <a:pt x="41987" y="27141"/>
                  </a:lnTo>
                  <a:lnTo>
                    <a:pt x="42275" y="27006"/>
                  </a:lnTo>
                  <a:lnTo>
                    <a:pt x="42544" y="26872"/>
                  </a:lnTo>
                  <a:lnTo>
                    <a:pt x="42813" y="26699"/>
                  </a:lnTo>
                  <a:lnTo>
                    <a:pt x="43082" y="26526"/>
                  </a:lnTo>
                  <a:lnTo>
                    <a:pt x="43313" y="26334"/>
                  </a:lnTo>
                  <a:lnTo>
                    <a:pt x="43562" y="26123"/>
                  </a:lnTo>
                  <a:lnTo>
                    <a:pt x="43773" y="25892"/>
                  </a:lnTo>
                  <a:lnTo>
                    <a:pt x="43966" y="25662"/>
                  </a:lnTo>
                  <a:lnTo>
                    <a:pt x="44158" y="25412"/>
                  </a:lnTo>
                  <a:lnTo>
                    <a:pt x="44330" y="25162"/>
                  </a:lnTo>
                  <a:lnTo>
                    <a:pt x="44465" y="24893"/>
                  </a:lnTo>
                  <a:lnTo>
                    <a:pt x="44599" y="24624"/>
                  </a:lnTo>
                  <a:lnTo>
                    <a:pt x="44599" y="24567"/>
                  </a:lnTo>
                  <a:lnTo>
                    <a:pt x="44599" y="24528"/>
                  </a:lnTo>
                  <a:lnTo>
                    <a:pt x="44561" y="24490"/>
                  </a:lnTo>
                  <a:lnTo>
                    <a:pt x="44523" y="24452"/>
                  </a:lnTo>
                  <a:lnTo>
                    <a:pt x="44311" y="24413"/>
                  </a:lnTo>
                  <a:lnTo>
                    <a:pt x="44100" y="24394"/>
                  </a:lnTo>
                  <a:lnTo>
                    <a:pt x="43908" y="24413"/>
                  </a:lnTo>
                  <a:lnTo>
                    <a:pt x="43716" y="24432"/>
                  </a:lnTo>
                  <a:lnTo>
                    <a:pt x="43524" y="24490"/>
                  </a:lnTo>
                  <a:lnTo>
                    <a:pt x="43351" y="24548"/>
                  </a:lnTo>
                  <a:lnTo>
                    <a:pt x="43159" y="24624"/>
                  </a:lnTo>
                  <a:lnTo>
                    <a:pt x="42986" y="24720"/>
                  </a:lnTo>
                  <a:lnTo>
                    <a:pt x="43216" y="24317"/>
                  </a:lnTo>
                  <a:lnTo>
                    <a:pt x="43428" y="23914"/>
                  </a:lnTo>
                  <a:lnTo>
                    <a:pt x="43793" y="23184"/>
                  </a:lnTo>
                  <a:lnTo>
                    <a:pt x="43812" y="23126"/>
                  </a:lnTo>
                  <a:lnTo>
                    <a:pt x="43812" y="23069"/>
                  </a:lnTo>
                  <a:lnTo>
                    <a:pt x="43773" y="23030"/>
                  </a:lnTo>
                  <a:lnTo>
                    <a:pt x="43716" y="23011"/>
                  </a:lnTo>
                  <a:lnTo>
                    <a:pt x="43389" y="22992"/>
                  </a:lnTo>
                  <a:lnTo>
                    <a:pt x="43063" y="23011"/>
                  </a:lnTo>
                  <a:lnTo>
                    <a:pt x="42756" y="23069"/>
                  </a:lnTo>
                  <a:lnTo>
                    <a:pt x="42467" y="23165"/>
                  </a:lnTo>
                  <a:lnTo>
                    <a:pt x="42179" y="23299"/>
                  </a:lnTo>
                  <a:lnTo>
                    <a:pt x="41910" y="23453"/>
                  </a:lnTo>
                  <a:lnTo>
                    <a:pt x="41642" y="23645"/>
                  </a:lnTo>
                  <a:lnTo>
                    <a:pt x="41411" y="23875"/>
                  </a:lnTo>
                  <a:lnTo>
                    <a:pt x="41411" y="23645"/>
                  </a:lnTo>
                  <a:lnTo>
                    <a:pt x="41373" y="23357"/>
                  </a:lnTo>
                  <a:lnTo>
                    <a:pt x="41315" y="23011"/>
                  </a:lnTo>
                  <a:lnTo>
                    <a:pt x="41219" y="22685"/>
                  </a:lnTo>
                  <a:lnTo>
                    <a:pt x="41161" y="22550"/>
                  </a:lnTo>
                  <a:lnTo>
                    <a:pt x="41104" y="22416"/>
                  </a:lnTo>
                  <a:lnTo>
                    <a:pt x="41027" y="22300"/>
                  </a:lnTo>
                  <a:lnTo>
                    <a:pt x="40950" y="22224"/>
                  </a:lnTo>
                  <a:lnTo>
                    <a:pt x="40854" y="22166"/>
                  </a:lnTo>
                  <a:lnTo>
                    <a:pt x="40758" y="22166"/>
                  </a:lnTo>
                  <a:lnTo>
                    <a:pt x="40643" y="22185"/>
                  </a:lnTo>
                  <a:lnTo>
                    <a:pt x="40527" y="22281"/>
                  </a:lnTo>
                  <a:lnTo>
                    <a:pt x="40585" y="22051"/>
                  </a:lnTo>
                  <a:lnTo>
                    <a:pt x="40643" y="21859"/>
                  </a:lnTo>
                  <a:lnTo>
                    <a:pt x="40662" y="21782"/>
                  </a:lnTo>
                  <a:lnTo>
                    <a:pt x="40643" y="21705"/>
                  </a:lnTo>
                  <a:lnTo>
                    <a:pt x="40566" y="21667"/>
                  </a:lnTo>
                  <a:lnTo>
                    <a:pt x="40527" y="21647"/>
                  </a:lnTo>
                  <a:lnTo>
                    <a:pt x="40489" y="21667"/>
                  </a:lnTo>
                  <a:lnTo>
                    <a:pt x="40355" y="21705"/>
                  </a:lnTo>
                  <a:lnTo>
                    <a:pt x="40201" y="21743"/>
                  </a:lnTo>
                  <a:lnTo>
                    <a:pt x="40067" y="21820"/>
                  </a:lnTo>
                  <a:lnTo>
                    <a:pt x="39932" y="21897"/>
                  </a:lnTo>
                  <a:lnTo>
                    <a:pt x="39663" y="22089"/>
                  </a:lnTo>
                  <a:lnTo>
                    <a:pt x="39394" y="22320"/>
                  </a:lnTo>
                  <a:lnTo>
                    <a:pt x="39145" y="22608"/>
                  </a:lnTo>
                  <a:lnTo>
                    <a:pt x="38914" y="22915"/>
                  </a:lnTo>
                  <a:lnTo>
                    <a:pt x="38722" y="23242"/>
                  </a:lnTo>
                  <a:lnTo>
                    <a:pt x="38530" y="23587"/>
                  </a:lnTo>
                  <a:lnTo>
                    <a:pt x="38376" y="23952"/>
                  </a:lnTo>
                  <a:lnTo>
                    <a:pt x="38242" y="24336"/>
                  </a:lnTo>
                  <a:lnTo>
                    <a:pt x="38146" y="24701"/>
                  </a:lnTo>
                  <a:lnTo>
                    <a:pt x="38088" y="25085"/>
                  </a:lnTo>
                  <a:lnTo>
                    <a:pt x="38069" y="25450"/>
                  </a:lnTo>
                  <a:lnTo>
                    <a:pt x="38069" y="25623"/>
                  </a:lnTo>
                  <a:lnTo>
                    <a:pt x="38088" y="25796"/>
                  </a:lnTo>
                  <a:lnTo>
                    <a:pt x="38127" y="25969"/>
                  </a:lnTo>
                  <a:lnTo>
                    <a:pt x="38165" y="26123"/>
                  </a:lnTo>
                  <a:lnTo>
                    <a:pt x="38223" y="26276"/>
                  </a:lnTo>
                  <a:lnTo>
                    <a:pt x="38280" y="26430"/>
                  </a:lnTo>
                  <a:lnTo>
                    <a:pt x="38107" y="26257"/>
                  </a:lnTo>
                  <a:lnTo>
                    <a:pt x="37954" y="26084"/>
                  </a:lnTo>
                  <a:lnTo>
                    <a:pt x="37819" y="25892"/>
                  </a:lnTo>
                  <a:lnTo>
                    <a:pt x="37685" y="25681"/>
                  </a:lnTo>
                  <a:lnTo>
                    <a:pt x="37570" y="25489"/>
                  </a:lnTo>
                  <a:lnTo>
                    <a:pt x="37454" y="25258"/>
                  </a:lnTo>
                  <a:lnTo>
                    <a:pt x="37358" y="25047"/>
                  </a:lnTo>
                  <a:lnTo>
                    <a:pt x="37281" y="24817"/>
                  </a:lnTo>
                  <a:lnTo>
                    <a:pt x="37243" y="24644"/>
                  </a:lnTo>
                  <a:lnTo>
                    <a:pt x="37224" y="24490"/>
                  </a:lnTo>
                  <a:lnTo>
                    <a:pt x="37205" y="24336"/>
                  </a:lnTo>
                  <a:lnTo>
                    <a:pt x="37205" y="24163"/>
                  </a:lnTo>
                  <a:lnTo>
                    <a:pt x="37224" y="24010"/>
                  </a:lnTo>
                  <a:lnTo>
                    <a:pt x="37243" y="23837"/>
                  </a:lnTo>
                  <a:lnTo>
                    <a:pt x="37301" y="23683"/>
                  </a:lnTo>
                  <a:lnTo>
                    <a:pt x="37339" y="23530"/>
                  </a:lnTo>
                  <a:lnTo>
                    <a:pt x="37435" y="23357"/>
                  </a:lnTo>
                  <a:lnTo>
                    <a:pt x="37531" y="23203"/>
                  </a:lnTo>
                  <a:lnTo>
                    <a:pt x="37666" y="23069"/>
                  </a:lnTo>
                  <a:lnTo>
                    <a:pt x="37800" y="22953"/>
                  </a:lnTo>
                  <a:lnTo>
                    <a:pt x="38107" y="22742"/>
                  </a:lnTo>
                  <a:lnTo>
                    <a:pt x="38434" y="22550"/>
                  </a:lnTo>
                  <a:lnTo>
                    <a:pt x="38453" y="22512"/>
                  </a:lnTo>
                  <a:lnTo>
                    <a:pt x="38453" y="22473"/>
                  </a:lnTo>
                  <a:lnTo>
                    <a:pt x="38434" y="22435"/>
                  </a:lnTo>
                  <a:lnTo>
                    <a:pt x="38396" y="22416"/>
                  </a:lnTo>
                  <a:lnTo>
                    <a:pt x="38223" y="22454"/>
                  </a:lnTo>
                  <a:lnTo>
                    <a:pt x="38050" y="22492"/>
                  </a:lnTo>
                  <a:lnTo>
                    <a:pt x="37896" y="22550"/>
                  </a:lnTo>
                  <a:lnTo>
                    <a:pt x="37762" y="22627"/>
                  </a:lnTo>
                  <a:lnTo>
                    <a:pt x="37627" y="22723"/>
                  </a:lnTo>
                  <a:lnTo>
                    <a:pt x="37512" y="22838"/>
                  </a:lnTo>
                  <a:lnTo>
                    <a:pt x="37397" y="22953"/>
                  </a:lnTo>
                  <a:lnTo>
                    <a:pt x="37301" y="23069"/>
                  </a:lnTo>
                  <a:lnTo>
                    <a:pt x="37205" y="23203"/>
                  </a:lnTo>
                  <a:lnTo>
                    <a:pt x="37128" y="23357"/>
                  </a:lnTo>
                  <a:lnTo>
                    <a:pt x="37070" y="23510"/>
                  </a:lnTo>
                  <a:lnTo>
                    <a:pt x="37013" y="23664"/>
                  </a:lnTo>
                  <a:lnTo>
                    <a:pt x="36974" y="23818"/>
                  </a:lnTo>
                  <a:lnTo>
                    <a:pt x="36955" y="23991"/>
                  </a:lnTo>
                  <a:lnTo>
                    <a:pt x="36936" y="24144"/>
                  </a:lnTo>
                  <a:lnTo>
                    <a:pt x="36917" y="24317"/>
                  </a:lnTo>
                  <a:lnTo>
                    <a:pt x="36936" y="24509"/>
                  </a:lnTo>
                  <a:lnTo>
                    <a:pt x="36955" y="24682"/>
                  </a:lnTo>
                  <a:lnTo>
                    <a:pt x="36993" y="24874"/>
                  </a:lnTo>
                  <a:lnTo>
                    <a:pt x="37051" y="25047"/>
                  </a:lnTo>
                  <a:lnTo>
                    <a:pt x="37109" y="25220"/>
                  </a:lnTo>
                  <a:lnTo>
                    <a:pt x="37185" y="25393"/>
                  </a:lnTo>
                  <a:lnTo>
                    <a:pt x="37262" y="25546"/>
                  </a:lnTo>
                  <a:lnTo>
                    <a:pt x="37358" y="25719"/>
                  </a:lnTo>
                  <a:lnTo>
                    <a:pt x="37589" y="26007"/>
                  </a:lnTo>
                  <a:lnTo>
                    <a:pt x="37838" y="26295"/>
                  </a:lnTo>
                  <a:lnTo>
                    <a:pt x="38107" y="26526"/>
                  </a:lnTo>
                  <a:lnTo>
                    <a:pt x="38415" y="26737"/>
                  </a:lnTo>
                  <a:lnTo>
                    <a:pt x="38453" y="26756"/>
                  </a:lnTo>
                  <a:lnTo>
                    <a:pt x="38492" y="26737"/>
                  </a:lnTo>
                  <a:lnTo>
                    <a:pt x="38568" y="26833"/>
                  </a:lnTo>
                  <a:lnTo>
                    <a:pt x="38664" y="26929"/>
                  </a:lnTo>
                  <a:lnTo>
                    <a:pt x="38588" y="27179"/>
                  </a:lnTo>
                  <a:lnTo>
                    <a:pt x="38511" y="27429"/>
                  </a:lnTo>
                  <a:lnTo>
                    <a:pt x="38338" y="27928"/>
                  </a:lnTo>
                  <a:lnTo>
                    <a:pt x="38338" y="27986"/>
                  </a:lnTo>
                  <a:lnTo>
                    <a:pt x="38338" y="28043"/>
                  </a:lnTo>
                  <a:lnTo>
                    <a:pt x="38357" y="28082"/>
                  </a:lnTo>
                  <a:lnTo>
                    <a:pt x="38396" y="28120"/>
                  </a:lnTo>
                  <a:lnTo>
                    <a:pt x="38434" y="28139"/>
                  </a:lnTo>
                  <a:lnTo>
                    <a:pt x="38492" y="28159"/>
                  </a:lnTo>
                  <a:lnTo>
                    <a:pt x="38530" y="28139"/>
                  </a:lnTo>
                  <a:lnTo>
                    <a:pt x="38588" y="28101"/>
                  </a:lnTo>
                  <a:lnTo>
                    <a:pt x="38607" y="28082"/>
                  </a:lnTo>
                  <a:lnTo>
                    <a:pt x="38645" y="28101"/>
                  </a:lnTo>
                  <a:lnTo>
                    <a:pt x="38703" y="28101"/>
                  </a:lnTo>
                  <a:lnTo>
                    <a:pt x="38165" y="28869"/>
                  </a:lnTo>
                  <a:lnTo>
                    <a:pt x="37608" y="29657"/>
                  </a:lnTo>
                  <a:lnTo>
                    <a:pt x="37032" y="30444"/>
                  </a:lnTo>
                  <a:lnTo>
                    <a:pt x="36417" y="31213"/>
                  </a:lnTo>
                  <a:lnTo>
                    <a:pt x="35783" y="31981"/>
                  </a:lnTo>
                  <a:lnTo>
                    <a:pt x="35130" y="32730"/>
                  </a:lnTo>
                  <a:lnTo>
                    <a:pt x="34458" y="33479"/>
                  </a:lnTo>
                  <a:lnTo>
                    <a:pt x="33767" y="34190"/>
                  </a:lnTo>
                  <a:lnTo>
                    <a:pt x="33978" y="33902"/>
                  </a:lnTo>
                  <a:lnTo>
                    <a:pt x="34170" y="33613"/>
                  </a:lnTo>
                  <a:lnTo>
                    <a:pt x="34343" y="33287"/>
                  </a:lnTo>
                  <a:lnTo>
                    <a:pt x="34516" y="32980"/>
                  </a:lnTo>
                  <a:lnTo>
                    <a:pt x="34689" y="32653"/>
                  </a:lnTo>
                  <a:lnTo>
                    <a:pt x="34842" y="32327"/>
                  </a:lnTo>
                  <a:lnTo>
                    <a:pt x="34977" y="31981"/>
                  </a:lnTo>
                  <a:lnTo>
                    <a:pt x="35111" y="31635"/>
                  </a:lnTo>
                  <a:lnTo>
                    <a:pt x="35226" y="31232"/>
                  </a:lnTo>
                  <a:lnTo>
                    <a:pt x="35303" y="30848"/>
                  </a:lnTo>
                  <a:lnTo>
                    <a:pt x="35342" y="30483"/>
                  </a:lnTo>
                  <a:lnTo>
                    <a:pt x="35361" y="30098"/>
                  </a:lnTo>
                  <a:lnTo>
                    <a:pt x="35322" y="29734"/>
                  </a:lnTo>
                  <a:lnTo>
                    <a:pt x="35284" y="29369"/>
                  </a:lnTo>
                  <a:lnTo>
                    <a:pt x="35226" y="29004"/>
                  </a:lnTo>
                  <a:lnTo>
                    <a:pt x="35150" y="28639"/>
                  </a:lnTo>
                  <a:lnTo>
                    <a:pt x="34977" y="27928"/>
                  </a:lnTo>
                  <a:lnTo>
                    <a:pt x="34804" y="27198"/>
                  </a:lnTo>
                  <a:lnTo>
                    <a:pt x="34746" y="26833"/>
                  </a:lnTo>
                  <a:lnTo>
                    <a:pt x="34689" y="26449"/>
                  </a:lnTo>
                  <a:lnTo>
                    <a:pt x="34650" y="26065"/>
                  </a:lnTo>
                  <a:lnTo>
                    <a:pt x="34650" y="25681"/>
                  </a:lnTo>
                  <a:lnTo>
                    <a:pt x="34631" y="25642"/>
                  </a:lnTo>
                  <a:lnTo>
                    <a:pt x="34612" y="25623"/>
                  </a:lnTo>
                  <a:lnTo>
                    <a:pt x="34592" y="25604"/>
                  </a:lnTo>
                  <a:lnTo>
                    <a:pt x="34554" y="25585"/>
                  </a:lnTo>
                  <a:lnTo>
                    <a:pt x="34516" y="25585"/>
                  </a:lnTo>
                  <a:lnTo>
                    <a:pt x="34477" y="25604"/>
                  </a:lnTo>
                  <a:lnTo>
                    <a:pt x="34458" y="25623"/>
                  </a:lnTo>
                  <a:lnTo>
                    <a:pt x="34439" y="25662"/>
                  </a:lnTo>
                  <a:lnTo>
                    <a:pt x="34324" y="26065"/>
                  </a:lnTo>
                  <a:lnTo>
                    <a:pt x="34208" y="26449"/>
                  </a:lnTo>
                  <a:lnTo>
                    <a:pt x="34074" y="26814"/>
                  </a:lnTo>
                  <a:lnTo>
                    <a:pt x="33920" y="27198"/>
                  </a:lnTo>
                  <a:lnTo>
                    <a:pt x="33594" y="27928"/>
                  </a:lnTo>
                  <a:lnTo>
                    <a:pt x="33248" y="28658"/>
                  </a:lnTo>
                  <a:lnTo>
                    <a:pt x="32518" y="30098"/>
                  </a:lnTo>
                  <a:lnTo>
                    <a:pt x="32172" y="30828"/>
                  </a:lnTo>
                  <a:lnTo>
                    <a:pt x="31865" y="31577"/>
                  </a:lnTo>
                  <a:lnTo>
                    <a:pt x="31711" y="31981"/>
                  </a:lnTo>
                  <a:lnTo>
                    <a:pt x="31596" y="32384"/>
                  </a:lnTo>
                  <a:lnTo>
                    <a:pt x="31481" y="32768"/>
                  </a:lnTo>
                  <a:lnTo>
                    <a:pt x="31385" y="33172"/>
                  </a:lnTo>
                  <a:lnTo>
                    <a:pt x="31193" y="33959"/>
                  </a:lnTo>
                  <a:lnTo>
                    <a:pt x="31020" y="34747"/>
                  </a:lnTo>
                  <a:lnTo>
                    <a:pt x="30905" y="35131"/>
                  </a:lnTo>
                  <a:lnTo>
                    <a:pt x="30789" y="35515"/>
                  </a:lnTo>
                  <a:lnTo>
                    <a:pt x="30674" y="35880"/>
                  </a:lnTo>
                  <a:lnTo>
                    <a:pt x="30521" y="36264"/>
                  </a:lnTo>
                  <a:lnTo>
                    <a:pt x="30348" y="36648"/>
                  </a:lnTo>
                  <a:lnTo>
                    <a:pt x="30156" y="37013"/>
                  </a:lnTo>
                  <a:lnTo>
                    <a:pt x="29925" y="37378"/>
                  </a:lnTo>
                  <a:lnTo>
                    <a:pt x="29675" y="37724"/>
                  </a:lnTo>
                  <a:lnTo>
                    <a:pt x="28907" y="38262"/>
                  </a:lnTo>
                  <a:lnTo>
                    <a:pt x="28158" y="38742"/>
                  </a:lnTo>
                  <a:lnTo>
                    <a:pt x="27640" y="38972"/>
                  </a:lnTo>
                  <a:lnTo>
                    <a:pt x="27121" y="39203"/>
                  </a:lnTo>
                  <a:lnTo>
                    <a:pt x="26602" y="39433"/>
                  </a:lnTo>
                  <a:lnTo>
                    <a:pt x="26103" y="39683"/>
                  </a:lnTo>
                  <a:lnTo>
                    <a:pt x="25604" y="39952"/>
                  </a:lnTo>
                  <a:lnTo>
                    <a:pt x="25123" y="40221"/>
                  </a:lnTo>
                  <a:lnTo>
                    <a:pt x="24643" y="40509"/>
                  </a:lnTo>
                  <a:lnTo>
                    <a:pt x="24163" y="40797"/>
                  </a:lnTo>
                  <a:lnTo>
                    <a:pt x="25104" y="38473"/>
                  </a:lnTo>
                  <a:lnTo>
                    <a:pt x="26065" y="36130"/>
                  </a:lnTo>
                  <a:lnTo>
                    <a:pt x="26353" y="35976"/>
                  </a:lnTo>
                  <a:lnTo>
                    <a:pt x="26641" y="35803"/>
                  </a:lnTo>
                  <a:lnTo>
                    <a:pt x="26890" y="35573"/>
                  </a:lnTo>
                  <a:lnTo>
                    <a:pt x="27121" y="35342"/>
                  </a:lnTo>
                  <a:lnTo>
                    <a:pt x="27332" y="35073"/>
                  </a:lnTo>
                  <a:lnTo>
                    <a:pt x="27524" y="34804"/>
                  </a:lnTo>
                  <a:lnTo>
                    <a:pt x="27659" y="34516"/>
                  </a:lnTo>
                  <a:lnTo>
                    <a:pt x="27774" y="34228"/>
                  </a:lnTo>
                  <a:lnTo>
                    <a:pt x="27774" y="34190"/>
                  </a:lnTo>
                  <a:lnTo>
                    <a:pt x="27774" y="34151"/>
                  </a:lnTo>
                  <a:lnTo>
                    <a:pt x="27736" y="34094"/>
                  </a:lnTo>
                  <a:lnTo>
                    <a:pt x="27678" y="34055"/>
                  </a:lnTo>
                  <a:lnTo>
                    <a:pt x="27601" y="34055"/>
                  </a:lnTo>
                  <a:lnTo>
                    <a:pt x="27409" y="34113"/>
                  </a:lnTo>
                  <a:lnTo>
                    <a:pt x="27217" y="34190"/>
                  </a:lnTo>
                  <a:lnTo>
                    <a:pt x="27006" y="34286"/>
                  </a:lnTo>
                  <a:lnTo>
                    <a:pt x="26814" y="34420"/>
                  </a:lnTo>
                  <a:lnTo>
                    <a:pt x="27409" y="33018"/>
                  </a:lnTo>
                  <a:lnTo>
                    <a:pt x="28043" y="31635"/>
                  </a:lnTo>
                  <a:lnTo>
                    <a:pt x="28677" y="30252"/>
                  </a:lnTo>
                  <a:lnTo>
                    <a:pt x="29330" y="28888"/>
                  </a:lnTo>
                  <a:lnTo>
                    <a:pt x="30021" y="27563"/>
                  </a:lnTo>
                  <a:lnTo>
                    <a:pt x="30194" y="27506"/>
                  </a:lnTo>
                  <a:lnTo>
                    <a:pt x="30367" y="27448"/>
                  </a:lnTo>
                  <a:lnTo>
                    <a:pt x="30521" y="27371"/>
                  </a:lnTo>
                  <a:lnTo>
                    <a:pt x="30693" y="27275"/>
                  </a:lnTo>
                  <a:lnTo>
                    <a:pt x="31020" y="27064"/>
                  </a:lnTo>
                  <a:lnTo>
                    <a:pt x="31308" y="26814"/>
                  </a:lnTo>
                  <a:lnTo>
                    <a:pt x="31596" y="26545"/>
                  </a:lnTo>
                  <a:lnTo>
                    <a:pt x="31827" y="26257"/>
                  </a:lnTo>
                  <a:lnTo>
                    <a:pt x="32038" y="25950"/>
                  </a:lnTo>
                  <a:lnTo>
                    <a:pt x="32211" y="25642"/>
                  </a:lnTo>
                  <a:lnTo>
                    <a:pt x="32230" y="25604"/>
                  </a:lnTo>
                  <a:lnTo>
                    <a:pt x="32230" y="25566"/>
                  </a:lnTo>
                  <a:lnTo>
                    <a:pt x="32192" y="25489"/>
                  </a:lnTo>
                  <a:lnTo>
                    <a:pt x="32134" y="25450"/>
                  </a:lnTo>
                  <a:lnTo>
                    <a:pt x="32057" y="25450"/>
                  </a:lnTo>
                  <a:lnTo>
                    <a:pt x="31884" y="25508"/>
                  </a:lnTo>
                  <a:lnTo>
                    <a:pt x="31692" y="25585"/>
                  </a:lnTo>
                  <a:lnTo>
                    <a:pt x="31519" y="25662"/>
                  </a:lnTo>
                  <a:lnTo>
                    <a:pt x="31346" y="25738"/>
                  </a:lnTo>
                  <a:lnTo>
                    <a:pt x="31039" y="25950"/>
                  </a:lnTo>
                  <a:lnTo>
                    <a:pt x="30751" y="26199"/>
                  </a:lnTo>
                  <a:lnTo>
                    <a:pt x="31231" y="25335"/>
                  </a:lnTo>
                  <a:lnTo>
                    <a:pt x="31731" y="24490"/>
                  </a:lnTo>
                  <a:lnTo>
                    <a:pt x="31769" y="24471"/>
                  </a:lnTo>
                  <a:lnTo>
                    <a:pt x="32153" y="23856"/>
                  </a:lnTo>
                  <a:lnTo>
                    <a:pt x="32576" y="23280"/>
                  </a:lnTo>
                  <a:lnTo>
                    <a:pt x="33018" y="22723"/>
                  </a:lnTo>
                  <a:lnTo>
                    <a:pt x="33498" y="22204"/>
                  </a:lnTo>
                  <a:lnTo>
                    <a:pt x="33997" y="21686"/>
                  </a:lnTo>
                  <a:lnTo>
                    <a:pt x="34516" y="21186"/>
                  </a:lnTo>
                  <a:lnTo>
                    <a:pt x="35053" y="20725"/>
                  </a:lnTo>
                  <a:lnTo>
                    <a:pt x="35630" y="20264"/>
                  </a:lnTo>
                  <a:lnTo>
                    <a:pt x="36187" y="19842"/>
                  </a:lnTo>
                  <a:lnTo>
                    <a:pt x="36782" y="19419"/>
                  </a:lnTo>
                  <a:lnTo>
                    <a:pt x="37378" y="19016"/>
                  </a:lnTo>
                  <a:lnTo>
                    <a:pt x="37992" y="18632"/>
                  </a:lnTo>
                  <a:lnTo>
                    <a:pt x="38607" y="18248"/>
                  </a:lnTo>
                  <a:lnTo>
                    <a:pt x="39241" y="17883"/>
                  </a:lnTo>
                  <a:lnTo>
                    <a:pt x="40489" y="17191"/>
                  </a:lnTo>
                  <a:lnTo>
                    <a:pt x="40969" y="16961"/>
                  </a:lnTo>
                  <a:lnTo>
                    <a:pt x="41449" y="16730"/>
                  </a:lnTo>
                  <a:lnTo>
                    <a:pt x="42410" y="16289"/>
                  </a:lnTo>
                  <a:lnTo>
                    <a:pt x="43409" y="15866"/>
                  </a:lnTo>
                  <a:lnTo>
                    <a:pt x="44388" y="15443"/>
                  </a:lnTo>
                  <a:lnTo>
                    <a:pt x="45348" y="15002"/>
                  </a:lnTo>
                  <a:lnTo>
                    <a:pt x="45809" y="14771"/>
                  </a:lnTo>
                  <a:lnTo>
                    <a:pt x="46290" y="14521"/>
                  </a:lnTo>
                  <a:lnTo>
                    <a:pt x="46731" y="14253"/>
                  </a:lnTo>
                  <a:lnTo>
                    <a:pt x="47192" y="13964"/>
                  </a:lnTo>
                  <a:lnTo>
                    <a:pt x="47615" y="13657"/>
                  </a:lnTo>
                  <a:lnTo>
                    <a:pt x="48037" y="13311"/>
                  </a:lnTo>
                  <a:lnTo>
                    <a:pt x="47903" y="13619"/>
                  </a:lnTo>
                  <a:lnTo>
                    <a:pt x="47749" y="13888"/>
                  </a:lnTo>
                  <a:lnTo>
                    <a:pt x="47538" y="14118"/>
                  </a:lnTo>
                  <a:lnTo>
                    <a:pt x="47308" y="14349"/>
                  </a:lnTo>
                  <a:lnTo>
                    <a:pt x="46770" y="14906"/>
                  </a:lnTo>
                  <a:lnTo>
                    <a:pt x="46194" y="15443"/>
                  </a:lnTo>
                  <a:lnTo>
                    <a:pt x="45752" y="15828"/>
                  </a:lnTo>
                  <a:lnTo>
                    <a:pt x="45310" y="16212"/>
                  </a:lnTo>
                  <a:lnTo>
                    <a:pt x="44849" y="16557"/>
                  </a:lnTo>
                  <a:lnTo>
                    <a:pt x="44388" y="16903"/>
                  </a:lnTo>
                  <a:lnTo>
                    <a:pt x="43908" y="17230"/>
                  </a:lnTo>
                  <a:lnTo>
                    <a:pt x="43428" y="17537"/>
                  </a:lnTo>
                  <a:lnTo>
                    <a:pt x="42928" y="17844"/>
                  </a:lnTo>
                  <a:lnTo>
                    <a:pt x="42429" y="18132"/>
                  </a:lnTo>
                  <a:lnTo>
                    <a:pt x="42006" y="18363"/>
                  </a:lnTo>
                  <a:lnTo>
                    <a:pt x="41584" y="18574"/>
                  </a:lnTo>
                  <a:lnTo>
                    <a:pt x="41142" y="18766"/>
                  </a:lnTo>
                  <a:lnTo>
                    <a:pt x="40700" y="18958"/>
                  </a:lnTo>
                  <a:lnTo>
                    <a:pt x="39798" y="19304"/>
                  </a:lnTo>
                  <a:lnTo>
                    <a:pt x="38876" y="19611"/>
                  </a:lnTo>
                  <a:lnTo>
                    <a:pt x="37973" y="19919"/>
                  </a:lnTo>
                  <a:lnTo>
                    <a:pt x="37051" y="20226"/>
                  </a:lnTo>
                  <a:lnTo>
                    <a:pt x="36148" y="20572"/>
                  </a:lnTo>
                  <a:lnTo>
                    <a:pt x="35707" y="20745"/>
                  </a:lnTo>
                  <a:lnTo>
                    <a:pt x="35265" y="20937"/>
                  </a:lnTo>
                  <a:lnTo>
                    <a:pt x="35226" y="20956"/>
                  </a:lnTo>
                  <a:lnTo>
                    <a:pt x="35226" y="20975"/>
                  </a:lnTo>
                  <a:lnTo>
                    <a:pt x="35226" y="21033"/>
                  </a:lnTo>
                  <a:lnTo>
                    <a:pt x="35265" y="21090"/>
                  </a:lnTo>
                  <a:lnTo>
                    <a:pt x="35322" y="21090"/>
                  </a:lnTo>
                  <a:lnTo>
                    <a:pt x="36302" y="20802"/>
                  </a:lnTo>
                  <a:lnTo>
                    <a:pt x="37281" y="20514"/>
                  </a:lnTo>
                  <a:lnTo>
                    <a:pt x="38261" y="20188"/>
                  </a:lnTo>
                  <a:lnTo>
                    <a:pt x="39221" y="19842"/>
                  </a:lnTo>
                  <a:lnTo>
                    <a:pt x="40182" y="19458"/>
                  </a:lnTo>
                  <a:lnTo>
                    <a:pt x="41123" y="19054"/>
                  </a:lnTo>
                  <a:lnTo>
                    <a:pt x="42045" y="18613"/>
                  </a:lnTo>
                  <a:lnTo>
                    <a:pt x="42948" y="18132"/>
                  </a:lnTo>
                  <a:lnTo>
                    <a:pt x="43389" y="17883"/>
                  </a:lnTo>
                  <a:lnTo>
                    <a:pt x="43812" y="17633"/>
                  </a:lnTo>
                  <a:lnTo>
                    <a:pt x="44234" y="17345"/>
                  </a:lnTo>
                  <a:lnTo>
                    <a:pt x="44657" y="17076"/>
                  </a:lnTo>
                  <a:lnTo>
                    <a:pt x="45060" y="16769"/>
                  </a:lnTo>
                  <a:lnTo>
                    <a:pt x="45464" y="16461"/>
                  </a:lnTo>
                  <a:lnTo>
                    <a:pt x="45867" y="16154"/>
                  </a:lnTo>
                  <a:lnTo>
                    <a:pt x="46251" y="15828"/>
                  </a:lnTo>
                  <a:lnTo>
                    <a:pt x="46616" y="15482"/>
                  </a:lnTo>
                  <a:lnTo>
                    <a:pt x="46981" y="15117"/>
                  </a:lnTo>
                  <a:lnTo>
                    <a:pt x="47327" y="14752"/>
                  </a:lnTo>
                  <a:lnTo>
                    <a:pt x="47673" y="14368"/>
                  </a:lnTo>
                  <a:lnTo>
                    <a:pt x="47999" y="13984"/>
                  </a:lnTo>
                  <a:lnTo>
                    <a:pt x="48326" y="13561"/>
                  </a:lnTo>
                  <a:lnTo>
                    <a:pt x="48614" y="13139"/>
                  </a:lnTo>
                  <a:lnTo>
                    <a:pt x="48921" y="12697"/>
                  </a:lnTo>
                  <a:lnTo>
                    <a:pt x="48921" y="12658"/>
                  </a:lnTo>
                  <a:lnTo>
                    <a:pt x="48921" y="12620"/>
                  </a:lnTo>
                  <a:lnTo>
                    <a:pt x="48902" y="12562"/>
                  </a:lnTo>
                  <a:lnTo>
                    <a:pt x="48825" y="12505"/>
                  </a:lnTo>
                  <a:lnTo>
                    <a:pt x="48748" y="12505"/>
                  </a:lnTo>
                  <a:lnTo>
                    <a:pt x="48268" y="12697"/>
                  </a:lnTo>
                  <a:lnTo>
                    <a:pt x="47769" y="12870"/>
                  </a:lnTo>
                  <a:lnTo>
                    <a:pt x="46770" y="13196"/>
                  </a:lnTo>
                  <a:lnTo>
                    <a:pt x="45771" y="13484"/>
                  </a:lnTo>
                  <a:lnTo>
                    <a:pt x="44753" y="13772"/>
                  </a:lnTo>
                  <a:lnTo>
                    <a:pt x="43754" y="14061"/>
                  </a:lnTo>
                  <a:lnTo>
                    <a:pt x="42736" y="14368"/>
                  </a:lnTo>
                  <a:lnTo>
                    <a:pt x="42256" y="14541"/>
                  </a:lnTo>
                  <a:lnTo>
                    <a:pt x="41757" y="14714"/>
                  </a:lnTo>
                  <a:lnTo>
                    <a:pt x="41257" y="14906"/>
                  </a:lnTo>
                  <a:lnTo>
                    <a:pt x="40777" y="15117"/>
                  </a:lnTo>
                  <a:lnTo>
                    <a:pt x="40316" y="15347"/>
                  </a:lnTo>
                  <a:lnTo>
                    <a:pt x="39855" y="15578"/>
                  </a:lnTo>
                  <a:lnTo>
                    <a:pt x="39394" y="15847"/>
                  </a:lnTo>
                  <a:lnTo>
                    <a:pt x="38953" y="16135"/>
                  </a:lnTo>
                  <a:lnTo>
                    <a:pt x="38530" y="16442"/>
                  </a:lnTo>
                  <a:lnTo>
                    <a:pt x="38107" y="16750"/>
                  </a:lnTo>
                  <a:lnTo>
                    <a:pt x="37704" y="17095"/>
                  </a:lnTo>
                  <a:lnTo>
                    <a:pt x="37301" y="17441"/>
                  </a:lnTo>
                  <a:lnTo>
                    <a:pt x="36917" y="17806"/>
                  </a:lnTo>
                  <a:lnTo>
                    <a:pt x="36552" y="18190"/>
                  </a:lnTo>
                  <a:lnTo>
                    <a:pt x="36187" y="18574"/>
                  </a:lnTo>
                  <a:lnTo>
                    <a:pt x="35841" y="18958"/>
                  </a:lnTo>
                  <a:lnTo>
                    <a:pt x="35495" y="19362"/>
                  </a:lnTo>
                  <a:lnTo>
                    <a:pt x="35169" y="19784"/>
                  </a:lnTo>
                  <a:lnTo>
                    <a:pt x="34861" y="20188"/>
                  </a:lnTo>
                  <a:lnTo>
                    <a:pt x="34573" y="20610"/>
                  </a:lnTo>
                  <a:lnTo>
                    <a:pt x="34554" y="20649"/>
                  </a:lnTo>
                  <a:lnTo>
                    <a:pt x="34554" y="20668"/>
                  </a:lnTo>
                  <a:lnTo>
                    <a:pt x="34592" y="20725"/>
                  </a:lnTo>
                  <a:lnTo>
                    <a:pt x="34266" y="21014"/>
                  </a:lnTo>
                  <a:lnTo>
                    <a:pt x="33939" y="21321"/>
                  </a:lnTo>
                  <a:lnTo>
                    <a:pt x="33632" y="21628"/>
                  </a:lnTo>
                  <a:lnTo>
                    <a:pt x="33325" y="21955"/>
                  </a:lnTo>
                  <a:lnTo>
                    <a:pt x="34035" y="20879"/>
                  </a:lnTo>
                  <a:lnTo>
                    <a:pt x="34746" y="19823"/>
                  </a:lnTo>
                  <a:lnTo>
                    <a:pt x="36206" y="17691"/>
                  </a:lnTo>
                  <a:lnTo>
                    <a:pt x="39183" y="13484"/>
                  </a:lnTo>
                  <a:lnTo>
                    <a:pt x="39471" y="13388"/>
                  </a:lnTo>
                  <a:lnTo>
                    <a:pt x="39759" y="13254"/>
                  </a:lnTo>
                  <a:lnTo>
                    <a:pt x="40028" y="13100"/>
                  </a:lnTo>
                  <a:lnTo>
                    <a:pt x="40297" y="12927"/>
                  </a:lnTo>
                  <a:lnTo>
                    <a:pt x="40566" y="12735"/>
                  </a:lnTo>
                  <a:lnTo>
                    <a:pt x="40796" y="12524"/>
                  </a:lnTo>
                  <a:lnTo>
                    <a:pt x="41008" y="12293"/>
                  </a:lnTo>
                  <a:lnTo>
                    <a:pt x="41200" y="12063"/>
                  </a:lnTo>
                  <a:lnTo>
                    <a:pt x="41219" y="12025"/>
                  </a:lnTo>
                  <a:lnTo>
                    <a:pt x="41219" y="12005"/>
                  </a:lnTo>
                  <a:lnTo>
                    <a:pt x="41200" y="11929"/>
                  </a:lnTo>
                  <a:lnTo>
                    <a:pt x="41142" y="11890"/>
                  </a:lnTo>
                  <a:lnTo>
                    <a:pt x="41084" y="11871"/>
                  </a:lnTo>
                  <a:lnTo>
                    <a:pt x="40835" y="11890"/>
                  </a:lnTo>
                  <a:lnTo>
                    <a:pt x="40585" y="11948"/>
                  </a:lnTo>
                  <a:lnTo>
                    <a:pt x="40355" y="12025"/>
                  </a:lnTo>
                  <a:lnTo>
                    <a:pt x="40124" y="12140"/>
                  </a:lnTo>
                  <a:lnTo>
                    <a:pt x="40854" y="11064"/>
                  </a:lnTo>
                  <a:lnTo>
                    <a:pt x="41584" y="9969"/>
                  </a:lnTo>
                  <a:lnTo>
                    <a:pt x="41661" y="9950"/>
                  </a:lnTo>
                  <a:lnTo>
                    <a:pt x="41680" y="9931"/>
                  </a:lnTo>
                  <a:lnTo>
                    <a:pt x="41699" y="9893"/>
                  </a:lnTo>
                  <a:lnTo>
                    <a:pt x="41738" y="9758"/>
                  </a:lnTo>
                  <a:lnTo>
                    <a:pt x="41872" y="9547"/>
                  </a:lnTo>
                  <a:lnTo>
                    <a:pt x="42160" y="9585"/>
                  </a:lnTo>
                  <a:lnTo>
                    <a:pt x="42448" y="9566"/>
                  </a:lnTo>
                  <a:lnTo>
                    <a:pt x="42756" y="9528"/>
                  </a:lnTo>
                  <a:lnTo>
                    <a:pt x="43044" y="9451"/>
                  </a:lnTo>
                  <a:lnTo>
                    <a:pt x="43313" y="9336"/>
                  </a:lnTo>
                  <a:lnTo>
                    <a:pt x="43562" y="9201"/>
                  </a:lnTo>
                  <a:lnTo>
                    <a:pt x="43793" y="9009"/>
                  </a:lnTo>
                  <a:lnTo>
                    <a:pt x="44004" y="8817"/>
                  </a:lnTo>
                  <a:lnTo>
                    <a:pt x="44158" y="8836"/>
                  </a:lnTo>
                  <a:lnTo>
                    <a:pt x="44234" y="9009"/>
                  </a:lnTo>
                  <a:lnTo>
                    <a:pt x="44330" y="9182"/>
                  </a:lnTo>
                  <a:lnTo>
                    <a:pt x="44446" y="9316"/>
                  </a:lnTo>
                  <a:lnTo>
                    <a:pt x="44561" y="9470"/>
                  </a:lnTo>
                  <a:lnTo>
                    <a:pt x="44676" y="9604"/>
                  </a:lnTo>
                  <a:lnTo>
                    <a:pt x="44811" y="9720"/>
                  </a:lnTo>
                  <a:lnTo>
                    <a:pt x="45118" y="9931"/>
                  </a:lnTo>
                  <a:lnTo>
                    <a:pt x="45425" y="10104"/>
                  </a:lnTo>
                  <a:lnTo>
                    <a:pt x="45771" y="10277"/>
                  </a:lnTo>
                  <a:lnTo>
                    <a:pt x="46136" y="10411"/>
                  </a:lnTo>
                  <a:lnTo>
                    <a:pt x="46501" y="10526"/>
                  </a:lnTo>
                  <a:lnTo>
                    <a:pt x="47269" y="10738"/>
                  </a:lnTo>
                  <a:lnTo>
                    <a:pt x="48018" y="10968"/>
                  </a:lnTo>
                  <a:lnTo>
                    <a:pt x="48383" y="11083"/>
                  </a:lnTo>
                  <a:lnTo>
                    <a:pt x="48748" y="11218"/>
                  </a:lnTo>
                  <a:lnTo>
                    <a:pt x="49075" y="11372"/>
                  </a:lnTo>
                  <a:lnTo>
                    <a:pt x="49382" y="11564"/>
                  </a:lnTo>
                  <a:lnTo>
                    <a:pt x="49420" y="11583"/>
                  </a:lnTo>
                  <a:lnTo>
                    <a:pt x="49440" y="11583"/>
                  </a:lnTo>
                  <a:lnTo>
                    <a:pt x="49516" y="11564"/>
                  </a:lnTo>
                  <a:lnTo>
                    <a:pt x="49574" y="11525"/>
                  </a:lnTo>
                  <a:lnTo>
                    <a:pt x="49612" y="11448"/>
                  </a:lnTo>
                  <a:lnTo>
                    <a:pt x="49651" y="11256"/>
                  </a:lnTo>
                  <a:lnTo>
                    <a:pt x="49689" y="11045"/>
                  </a:lnTo>
                  <a:lnTo>
                    <a:pt x="49670" y="10853"/>
                  </a:lnTo>
                  <a:lnTo>
                    <a:pt x="49651" y="10661"/>
                  </a:lnTo>
                  <a:lnTo>
                    <a:pt x="49593" y="10488"/>
                  </a:lnTo>
                  <a:lnTo>
                    <a:pt x="49516" y="10315"/>
                  </a:lnTo>
                  <a:lnTo>
                    <a:pt x="49420" y="10161"/>
                  </a:lnTo>
                  <a:lnTo>
                    <a:pt x="49324" y="9989"/>
                  </a:lnTo>
                  <a:lnTo>
                    <a:pt x="49190" y="9854"/>
                  </a:lnTo>
                  <a:lnTo>
                    <a:pt x="49055" y="9720"/>
                  </a:lnTo>
                  <a:lnTo>
                    <a:pt x="48902" y="9585"/>
                  </a:lnTo>
                  <a:lnTo>
                    <a:pt x="48748" y="9451"/>
                  </a:lnTo>
                  <a:lnTo>
                    <a:pt x="48402" y="9240"/>
                  </a:lnTo>
                  <a:lnTo>
                    <a:pt x="48057" y="9067"/>
                  </a:lnTo>
                  <a:lnTo>
                    <a:pt x="48287" y="9028"/>
                  </a:lnTo>
                  <a:lnTo>
                    <a:pt x="48498" y="8971"/>
                  </a:lnTo>
                  <a:lnTo>
                    <a:pt x="48921" y="8836"/>
                  </a:lnTo>
                  <a:lnTo>
                    <a:pt x="49324" y="8683"/>
                  </a:lnTo>
                  <a:lnTo>
                    <a:pt x="49708" y="8471"/>
                  </a:lnTo>
                  <a:lnTo>
                    <a:pt x="50093" y="8260"/>
                  </a:lnTo>
                  <a:lnTo>
                    <a:pt x="50458" y="8029"/>
                  </a:lnTo>
                  <a:lnTo>
                    <a:pt x="51226" y="7549"/>
                  </a:lnTo>
                  <a:lnTo>
                    <a:pt x="51245" y="7530"/>
                  </a:lnTo>
                  <a:lnTo>
                    <a:pt x="51283" y="7492"/>
                  </a:lnTo>
                  <a:lnTo>
                    <a:pt x="51283" y="7415"/>
                  </a:lnTo>
                  <a:lnTo>
                    <a:pt x="51264" y="7357"/>
                  </a:lnTo>
                  <a:lnTo>
                    <a:pt x="51207" y="7300"/>
                  </a:lnTo>
                  <a:lnTo>
                    <a:pt x="50880" y="7088"/>
                  </a:lnTo>
                  <a:lnTo>
                    <a:pt x="50554" y="6896"/>
                  </a:lnTo>
                  <a:lnTo>
                    <a:pt x="50208" y="6723"/>
                  </a:lnTo>
                  <a:lnTo>
                    <a:pt x="49862" y="6570"/>
                  </a:lnTo>
                  <a:lnTo>
                    <a:pt x="49497" y="6454"/>
                  </a:lnTo>
                  <a:lnTo>
                    <a:pt x="49324" y="6416"/>
                  </a:lnTo>
                  <a:lnTo>
                    <a:pt x="49151" y="6397"/>
                  </a:lnTo>
                  <a:lnTo>
                    <a:pt x="48959" y="6378"/>
                  </a:lnTo>
                  <a:lnTo>
                    <a:pt x="48787" y="6378"/>
                  </a:lnTo>
                  <a:lnTo>
                    <a:pt x="48594" y="6397"/>
                  </a:lnTo>
                  <a:lnTo>
                    <a:pt x="48402" y="6416"/>
                  </a:lnTo>
                  <a:lnTo>
                    <a:pt x="48402" y="6416"/>
                  </a:lnTo>
                  <a:lnTo>
                    <a:pt x="48594" y="6224"/>
                  </a:lnTo>
                  <a:lnTo>
                    <a:pt x="48767" y="6013"/>
                  </a:lnTo>
                  <a:lnTo>
                    <a:pt x="48921" y="5801"/>
                  </a:lnTo>
                  <a:lnTo>
                    <a:pt x="49075" y="5590"/>
                  </a:lnTo>
                  <a:lnTo>
                    <a:pt x="49209" y="5360"/>
                  </a:lnTo>
                  <a:lnTo>
                    <a:pt x="49324" y="5129"/>
                  </a:lnTo>
                  <a:lnTo>
                    <a:pt x="49420" y="4899"/>
                  </a:lnTo>
                  <a:lnTo>
                    <a:pt x="49497" y="4668"/>
                  </a:lnTo>
                  <a:lnTo>
                    <a:pt x="49497" y="4611"/>
                  </a:lnTo>
                  <a:lnTo>
                    <a:pt x="49478" y="4572"/>
                  </a:lnTo>
                  <a:lnTo>
                    <a:pt x="49440" y="4553"/>
                  </a:lnTo>
                  <a:lnTo>
                    <a:pt x="49401" y="4534"/>
                  </a:lnTo>
                  <a:lnTo>
                    <a:pt x="49209" y="4572"/>
                  </a:lnTo>
                  <a:lnTo>
                    <a:pt x="49228" y="4553"/>
                  </a:lnTo>
                  <a:lnTo>
                    <a:pt x="49324" y="4457"/>
                  </a:lnTo>
                  <a:lnTo>
                    <a:pt x="49401" y="4380"/>
                  </a:lnTo>
                  <a:lnTo>
                    <a:pt x="49555" y="4284"/>
                  </a:lnTo>
                  <a:lnTo>
                    <a:pt x="49708" y="4169"/>
                  </a:lnTo>
                  <a:lnTo>
                    <a:pt x="49766" y="4111"/>
                  </a:lnTo>
                  <a:lnTo>
                    <a:pt x="49805" y="4015"/>
                  </a:lnTo>
                  <a:lnTo>
                    <a:pt x="49824" y="3977"/>
                  </a:lnTo>
                  <a:lnTo>
                    <a:pt x="49824" y="3938"/>
                  </a:lnTo>
                  <a:lnTo>
                    <a:pt x="49805" y="3881"/>
                  </a:lnTo>
                  <a:lnTo>
                    <a:pt x="49785" y="3842"/>
                  </a:lnTo>
                  <a:lnTo>
                    <a:pt x="49612" y="3708"/>
                  </a:lnTo>
                  <a:lnTo>
                    <a:pt x="49420" y="3593"/>
                  </a:lnTo>
                  <a:lnTo>
                    <a:pt x="49248" y="3497"/>
                  </a:lnTo>
                  <a:lnTo>
                    <a:pt x="49075" y="3439"/>
                  </a:lnTo>
                  <a:lnTo>
                    <a:pt x="48883" y="3381"/>
                  </a:lnTo>
                  <a:lnTo>
                    <a:pt x="48710" y="3362"/>
                  </a:lnTo>
                  <a:lnTo>
                    <a:pt x="48518" y="3362"/>
                  </a:lnTo>
                  <a:lnTo>
                    <a:pt x="48326" y="3381"/>
                  </a:lnTo>
                  <a:lnTo>
                    <a:pt x="48153" y="3401"/>
                  </a:lnTo>
                  <a:lnTo>
                    <a:pt x="47961" y="3458"/>
                  </a:lnTo>
                  <a:lnTo>
                    <a:pt x="47769" y="3516"/>
                  </a:lnTo>
                  <a:lnTo>
                    <a:pt x="47596" y="3593"/>
                  </a:lnTo>
                  <a:lnTo>
                    <a:pt x="47231" y="3765"/>
                  </a:lnTo>
                  <a:lnTo>
                    <a:pt x="46885" y="3996"/>
                  </a:lnTo>
                  <a:lnTo>
                    <a:pt x="47058" y="3458"/>
                  </a:lnTo>
                  <a:lnTo>
                    <a:pt x="47212" y="2920"/>
                  </a:lnTo>
                  <a:lnTo>
                    <a:pt x="47384" y="2383"/>
                  </a:lnTo>
                  <a:lnTo>
                    <a:pt x="47557" y="1845"/>
                  </a:lnTo>
                  <a:lnTo>
                    <a:pt x="47557" y="1787"/>
                  </a:lnTo>
                  <a:lnTo>
                    <a:pt x="47538" y="1730"/>
                  </a:lnTo>
                  <a:lnTo>
                    <a:pt x="47500" y="1691"/>
                  </a:lnTo>
                  <a:lnTo>
                    <a:pt x="47442" y="1672"/>
                  </a:lnTo>
                  <a:lnTo>
                    <a:pt x="47192" y="1614"/>
                  </a:lnTo>
                  <a:lnTo>
                    <a:pt x="46731" y="1614"/>
                  </a:lnTo>
                  <a:lnTo>
                    <a:pt x="46520" y="1653"/>
                  </a:lnTo>
                  <a:lnTo>
                    <a:pt x="46309" y="1710"/>
                  </a:lnTo>
                  <a:lnTo>
                    <a:pt x="46117" y="1806"/>
                  </a:lnTo>
                  <a:lnTo>
                    <a:pt x="45925" y="1902"/>
                  </a:lnTo>
                  <a:lnTo>
                    <a:pt x="45752" y="2018"/>
                  </a:lnTo>
                  <a:lnTo>
                    <a:pt x="45579" y="2152"/>
                  </a:lnTo>
                  <a:lnTo>
                    <a:pt x="45425" y="2306"/>
                  </a:lnTo>
                  <a:lnTo>
                    <a:pt x="45272" y="2459"/>
                  </a:lnTo>
                  <a:lnTo>
                    <a:pt x="45118" y="2632"/>
                  </a:lnTo>
                  <a:lnTo>
                    <a:pt x="44849" y="3016"/>
                  </a:lnTo>
                  <a:lnTo>
                    <a:pt x="44599" y="3401"/>
                  </a:lnTo>
                  <a:lnTo>
                    <a:pt x="44638" y="2997"/>
                  </a:lnTo>
                  <a:lnTo>
                    <a:pt x="44638" y="2575"/>
                  </a:lnTo>
                  <a:lnTo>
                    <a:pt x="44619" y="2152"/>
                  </a:lnTo>
                  <a:lnTo>
                    <a:pt x="44599" y="1730"/>
                  </a:lnTo>
                  <a:lnTo>
                    <a:pt x="44542" y="1326"/>
                  </a:lnTo>
                  <a:lnTo>
                    <a:pt x="44465" y="904"/>
                  </a:lnTo>
                  <a:lnTo>
                    <a:pt x="44388" y="500"/>
                  </a:lnTo>
                  <a:lnTo>
                    <a:pt x="44273" y="97"/>
                  </a:lnTo>
                  <a:lnTo>
                    <a:pt x="44234" y="39"/>
                  </a:lnTo>
                  <a:lnTo>
                    <a:pt x="4417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-418800" y="1787025"/>
              <a:ext cx="76350" cy="40350"/>
            </a:xfrm>
            <a:custGeom>
              <a:avLst/>
              <a:gdLst/>
              <a:ahLst/>
              <a:cxnLst/>
              <a:rect l="l" t="t" r="r" b="b"/>
              <a:pathLst>
                <a:path w="3054" h="1614" extrusionOk="0">
                  <a:moveTo>
                    <a:pt x="2958" y="0"/>
                  </a:moveTo>
                  <a:lnTo>
                    <a:pt x="2574" y="135"/>
                  </a:lnTo>
                  <a:lnTo>
                    <a:pt x="2190" y="288"/>
                  </a:lnTo>
                  <a:lnTo>
                    <a:pt x="1806" y="461"/>
                  </a:lnTo>
                  <a:lnTo>
                    <a:pt x="1441" y="653"/>
                  </a:lnTo>
                  <a:lnTo>
                    <a:pt x="1076" y="845"/>
                  </a:lnTo>
                  <a:lnTo>
                    <a:pt x="730" y="1057"/>
                  </a:lnTo>
                  <a:lnTo>
                    <a:pt x="19" y="1498"/>
                  </a:lnTo>
                  <a:lnTo>
                    <a:pt x="0" y="1518"/>
                  </a:lnTo>
                  <a:lnTo>
                    <a:pt x="0" y="1537"/>
                  </a:lnTo>
                  <a:lnTo>
                    <a:pt x="0" y="1575"/>
                  </a:lnTo>
                  <a:lnTo>
                    <a:pt x="38" y="1614"/>
                  </a:lnTo>
                  <a:lnTo>
                    <a:pt x="96" y="1614"/>
                  </a:lnTo>
                  <a:lnTo>
                    <a:pt x="461" y="1422"/>
                  </a:lnTo>
                  <a:lnTo>
                    <a:pt x="826" y="1230"/>
                  </a:lnTo>
                  <a:lnTo>
                    <a:pt x="1575" y="903"/>
                  </a:lnTo>
                  <a:lnTo>
                    <a:pt x="1940" y="730"/>
                  </a:lnTo>
                  <a:lnTo>
                    <a:pt x="2324" y="538"/>
                  </a:lnTo>
                  <a:lnTo>
                    <a:pt x="2670" y="346"/>
                  </a:lnTo>
                  <a:lnTo>
                    <a:pt x="3016" y="135"/>
                  </a:lnTo>
                  <a:lnTo>
                    <a:pt x="3054" y="96"/>
                  </a:lnTo>
                  <a:lnTo>
                    <a:pt x="3054" y="39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-785175" y="1666025"/>
              <a:ext cx="20650" cy="51875"/>
            </a:xfrm>
            <a:custGeom>
              <a:avLst/>
              <a:gdLst/>
              <a:ahLst/>
              <a:cxnLst/>
              <a:rect l="l" t="t" r="r" b="b"/>
              <a:pathLst>
                <a:path w="826" h="2075" extrusionOk="0">
                  <a:moveTo>
                    <a:pt x="38" y="0"/>
                  </a:moveTo>
                  <a:lnTo>
                    <a:pt x="0" y="38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192" y="576"/>
                  </a:lnTo>
                  <a:lnTo>
                    <a:pt x="346" y="1076"/>
                  </a:lnTo>
                  <a:lnTo>
                    <a:pt x="519" y="1556"/>
                  </a:lnTo>
                  <a:lnTo>
                    <a:pt x="711" y="2036"/>
                  </a:lnTo>
                  <a:lnTo>
                    <a:pt x="749" y="2074"/>
                  </a:lnTo>
                  <a:lnTo>
                    <a:pt x="788" y="2074"/>
                  </a:lnTo>
                  <a:lnTo>
                    <a:pt x="826" y="2055"/>
                  </a:lnTo>
                  <a:lnTo>
                    <a:pt x="826" y="1998"/>
                  </a:lnTo>
                  <a:lnTo>
                    <a:pt x="768" y="1748"/>
                  </a:lnTo>
                  <a:lnTo>
                    <a:pt x="711" y="1498"/>
                  </a:lnTo>
                  <a:lnTo>
                    <a:pt x="538" y="1018"/>
                  </a:lnTo>
                  <a:lnTo>
                    <a:pt x="134" y="58"/>
                  </a:lnTo>
                  <a:lnTo>
                    <a:pt x="115" y="19"/>
                  </a:lnTo>
                  <a:lnTo>
                    <a:pt x="96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-508125" y="1456175"/>
              <a:ext cx="21150" cy="86450"/>
            </a:xfrm>
            <a:custGeom>
              <a:avLst/>
              <a:gdLst/>
              <a:ahLst/>
              <a:cxnLst/>
              <a:rect l="l" t="t" r="r" b="b"/>
              <a:pathLst>
                <a:path w="846" h="3458" extrusionOk="0">
                  <a:moveTo>
                    <a:pt x="481" y="654"/>
                  </a:moveTo>
                  <a:lnTo>
                    <a:pt x="519" y="980"/>
                  </a:lnTo>
                  <a:lnTo>
                    <a:pt x="519" y="1307"/>
                  </a:lnTo>
                  <a:lnTo>
                    <a:pt x="519" y="1614"/>
                  </a:lnTo>
                  <a:lnTo>
                    <a:pt x="481" y="1940"/>
                  </a:lnTo>
                  <a:lnTo>
                    <a:pt x="423" y="2305"/>
                  </a:lnTo>
                  <a:lnTo>
                    <a:pt x="385" y="2670"/>
                  </a:lnTo>
                  <a:lnTo>
                    <a:pt x="327" y="2421"/>
                  </a:lnTo>
                  <a:lnTo>
                    <a:pt x="289" y="2171"/>
                  </a:lnTo>
                  <a:lnTo>
                    <a:pt x="289" y="1921"/>
                  </a:lnTo>
                  <a:lnTo>
                    <a:pt x="289" y="1672"/>
                  </a:lnTo>
                  <a:lnTo>
                    <a:pt x="327" y="1403"/>
                  </a:lnTo>
                  <a:lnTo>
                    <a:pt x="365" y="1153"/>
                  </a:lnTo>
                  <a:lnTo>
                    <a:pt x="423" y="903"/>
                  </a:lnTo>
                  <a:lnTo>
                    <a:pt x="481" y="654"/>
                  </a:lnTo>
                  <a:close/>
                  <a:moveTo>
                    <a:pt x="442" y="1"/>
                  </a:moveTo>
                  <a:lnTo>
                    <a:pt x="404" y="20"/>
                  </a:lnTo>
                  <a:lnTo>
                    <a:pt x="385" y="77"/>
                  </a:lnTo>
                  <a:lnTo>
                    <a:pt x="250" y="442"/>
                  </a:lnTo>
                  <a:lnTo>
                    <a:pt x="135" y="846"/>
                  </a:lnTo>
                  <a:lnTo>
                    <a:pt x="39" y="1268"/>
                  </a:lnTo>
                  <a:lnTo>
                    <a:pt x="1" y="1710"/>
                  </a:lnTo>
                  <a:lnTo>
                    <a:pt x="1" y="1921"/>
                  </a:lnTo>
                  <a:lnTo>
                    <a:pt x="1" y="2133"/>
                  </a:lnTo>
                  <a:lnTo>
                    <a:pt x="39" y="2344"/>
                  </a:lnTo>
                  <a:lnTo>
                    <a:pt x="77" y="2555"/>
                  </a:lnTo>
                  <a:lnTo>
                    <a:pt x="135" y="2747"/>
                  </a:lnTo>
                  <a:lnTo>
                    <a:pt x="212" y="2939"/>
                  </a:lnTo>
                  <a:lnTo>
                    <a:pt x="308" y="3112"/>
                  </a:lnTo>
                  <a:lnTo>
                    <a:pt x="423" y="3285"/>
                  </a:lnTo>
                  <a:lnTo>
                    <a:pt x="442" y="3400"/>
                  </a:lnTo>
                  <a:lnTo>
                    <a:pt x="481" y="3439"/>
                  </a:lnTo>
                  <a:lnTo>
                    <a:pt x="519" y="3458"/>
                  </a:lnTo>
                  <a:lnTo>
                    <a:pt x="558" y="3458"/>
                  </a:lnTo>
                  <a:lnTo>
                    <a:pt x="596" y="3419"/>
                  </a:lnTo>
                  <a:lnTo>
                    <a:pt x="596" y="3400"/>
                  </a:lnTo>
                  <a:lnTo>
                    <a:pt x="634" y="3381"/>
                  </a:lnTo>
                  <a:lnTo>
                    <a:pt x="654" y="3343"/>
                  </a:lnTo>
                  <a:lnTo>
                    <a:pt x="654" y="3304"/>
                  </a:lnTo>
                  <a:lnTo>
                    <a:pt x="634" y="3266"/>
                  </a:lnTo>
                  <a:lnTo>
                    <a:pt x="692" y="3093"/>
                  </a:lnTo>
                  <a:lnTo>
                    <a:pt x="711" y="2901"/>
                  </a:lnTo>
                  <a:lnTo>
                    <a:pt x="769" y="2536"/>
                  </a:lnTo>
                  <a:lnTo>
                    <a:pt x="826" y="1825"/>
                  </a:lnTo>
                  <a:lnTo>
                    <a:pt x="846" y="1383"/>
                  </a:lnTo>
                  <a:lnTo>
                    <a:pt x="846" y="942"/>
                  </a:lnTo>
                  <a:lnTo>
                    <a:pt x="807" y="730"/>
                  </a:lnTo>
                  <a:lnTo>
                    <a:pt x="769" y="519"/>
                  </a:lnTo>
                  <a:lnTo>
                    <a:pt x="730" y="308"/>
                  </a:lnTo>
                  <a:lnTo>
                    <a:pt x="654" y="97"/>
                  </a:lnTo>
                  <a:lnTo>
                    <a:pt x="634" y="58"/>
                  </a:lnTo>
                  <a:lnTo>
                    <a:pt x="596" y="3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-478350" y="692700"/>
              <a:ext cx="35550" cy="55225"/>
            </a:xfrm>
            <a:custGeom>
              <a:avLst/>
              <a:gdLst/>
              <a:ahLst/>
              <a:cxnLst/>
              <a:rect l="l" t="t" r="r" b="b"/>
              <a:pathLst>
                <a:path w="1422" h="2209" extrusionOk="0">
                  <a:moveTo>
                    <a:pt x="58" y="0"/>
                  </a:moveTo>
                  <a:lnTo>
                    <a:pt x="39" y="19"/>
                  </a:lnTo>
                  <a:lnTo>
                    <a:pt x="20" y="39"/>
                  </a:lnTo>
                  <a:lnTo>
                    <a:pt x="0" y="58"/>
                  </a:lnTo>
                  <a:lnTo>
                    <a:pt x="0" y="96"/>
                  </a:lnTo>
                  <a:lnTo>
                    <a:pt x="0" y="135"/>
                  </a:lnTo>
                  <a:lnTo>
                    <a:pt x="327" y="653"/>
                  </a:lnTo>
                  <a:lnTo>
                    <a:pt x="653" y="1172"/>
                  </a:lnTo>
                  <a:lnTo>
                    <a:pt x="980" y="1671"/>
                  </a:lnTo>
                  <a:lnTo>
                    <a:pt x="1326" y="2190"/>
                  </a:lnTo>
                  <a:lnTo>
                    <a:pt x="1345" y="2209"/>
                  </a:lnTo>
                  <a:lnTo>
                    <a:pt x="1383" y="2209"/>
                  </a:lnTo>
                  <a:lnTo>
                    <a:pt x="1422" y="2190"/>
                  </a:lnTo>
                  <a:lnTo>
                    <a:pt x="1422" y="2151"/>
                  </a:lnTo>
                  <a:lnTo>
                    <a:pt x="1306" y="1863"/>
                  </a:lnTo>
                  <a:lnTo>
                    <a:pt x="1153" y="1594"/>
                  </a:lnTo>
                  <a:lnTo>
                    <a:pt x="999" y="1325"/>
                  </a:lnTo>
                  <a:lnTo>
                    <a:pt x="845" y="1076"/>
                  </a:lnTo>
                  <a:lnTo>
                    <a:pt x="481" y="557"/>
                  </a:lnTo>
                  <a:lnTo>
                    <a:pt x="308" y="307"/>
                  </a:lnTo>
                  <a:lnTo>
                    <a:pt x="154" y="39"/>
                  </a:lnTo>
                  <a:lnTo>
                    <a:pt x="135" y="1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2325" y="502050"/>
              <a:ext cx="44675" cy="11550"/>
            </a:xfrm>
            <a:custGeom>
              <a:avLst/>
              <a:gdLst/>
              <a:ahLst/>
              <a:cxnLst/>
              <a:rect l="l" t="t" r="r" b="b"/>
              <a:pathLst>
                <a:path w="1787" h="462" extrusionOk="0">
                  <a:moveTo>
                    <a:pt x="1422" y="1"/>
                  </a:moveTo>
                  <a:lnTo>
                    <a:pt x="1095" y="78"/>
                  </a:lnTo>
                  <a:lnTo>
                    <a:pt x="865" y="97"/>
                  </a:lnTo>
                  <a:lnTo>
                    <a:pt x="634" y="116"/>
                  </a:lnTo>
                  <a:lnTo>
                    <a:pt x="404" y="97"/>
                  </a:lnTo>
                  <a:lnTo>
                    <a:pt x="289" y="59"/>
                  </a:lnTo>
                  <a:lnTo>
                    <a:pt x="173" y="20"/>
                  </a:lnTo>
                  <a:lnTo>
                    <a:pt x="77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8" y="251"/>
                  </a:lnTo>
                  <a:lnTo>
                    <a:pt x="269" y="366"/>
                  </a:lnTo>
                  <a:lnTo>
                    <a:pt x="481" y="423"/>
                  </a:lnTo>
                  <a:lnTo>
                    <a:pt x="711" y="462"/>
                  </a:lnTo>
                  <a:lnTo>
                    <a:pt x="942" y="462"/>
                  </a:lnTo>
                  <a:lnTo>
                    <a:pt x="1153" y="443"/>
                  </a:lnTo>
                  <a:lnTo>
                    <a:pt x="1383" y="423"/>
                  </a:lnTo>
                  <a:lnTo>
                    <a:pt x="1499" y="385"/>
                  </a:lnTo>
                  <a:lnTo>
                    <a:pt x="1595" y="347"/>
                  </a:lnTo>
                  <a:lnTo>
                    <a:pt x="1691" y="289"/>
                  </a:lnTo>
                  <a:lnTo>
                    <a:pt x="1768" y="231"/>
                  </a:lnTo>
                  <a:lnTo>
                    <a:pt x="1787" y="174"/>
                  </a:lnTo>
                  <a:lnTo>
                    <a:pt x="1787" y="135"/>
                  </a:lnTo>
                  <a:lnTo>
                    <a:pt x="1768" y="97"/>
                  </a:lnTo>
                  <a:lnTo>
                    <a:pt x="1729" y="59"/>
                  </a:lnTo>
                  <a:lnTo>
                    <a:pt x="1652" y="2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-371750" y="588000"/>
              <a:ext cx="26425" cy="26450"/>
            </a:xfrm>
            <a:custGeom>
              <a:avLst/>
              <a:gdLst/>
              <a:ahLst/>
              <a:cxnLst/>
              <a:rect l="l" t="t" r="r" b="b"/>
              <a:pathLst>
                <a:path w="1057" h="1058" extrusionOk="0">
                  <a:moveTo>
                    <a:pt x="96" y="1"/>
                  </a:moveTo>
                  <a:lnTo>
                    <a:pt x="77" y="20"/>
                  </a:lnTo>
                  <a:lnTo>
                    <a:pt x="39" y="20"/>
                  </a:lnTo>
                  <a:lnTo>
                    <a:pt x="20" y="59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58" y="289"/>
                  </a:lnTo>
                  <a:lnTo>
                    <a:pt x="135" y="462"/>
                  </a:lnTo>
                  <a:lnTo>
                    <a:pt x="212" y="635"/>
                  </a:lnTo>
                  <a:lnTo>
                    <a:pt x="327" y="788"/>
                  </a:lnTo>
                  <a:lnTo>
                    <a:pt x="461" y="923"/>
                  </a:lnTo>
                  <a:lnTo>
                    <a:pt x="538" y="981"/>
                  </a:lnTo>
                  <a:lnTo>
                    <a:pt x="615" y="1019"/>
                  </a:lnTo>
                  <a:lnTo>
                    <a:pt x="711" y="1038"/>
                  </a:lnTo>
                  <a:lnTo>
                    <a:pt x="788" y="1057"/>
                  </a:lnTo>
                  <a:lnTo>
                    <a:pt x="884" y="1057"/>
                  </a:lnTo>
                  <a:lnTo>
                    <a:pt x="980" y="1019"/>
                  </a:lnTo>
                  <a:lnTo>
                    <a:pt x="1038" y="1000"/>
                  </a:lnTo>
                  <a:lnTo>
                    <a:pt x="1057" y="942"/>
                  </a:lnTo>
                  <a:lnTo>
                    <a:pt x="1038" y="885"/>
                  </a:lnTo>
                  <a:lnTo>
                    <a:pt x="999" y="846"/>
                  </a:lnTo>
                  <a:lnTo>
                    <a:pt x="884" y="769"/>
                  </a:lnTo>
                  <a:lnTo>
                    <a:pt x="769" y="712"/>
                  </a:lnTo>
                  <a:lnTo>
                    <a:pt x="653" y="654"/>
                  </a:lnTo>
                  <a:lnTo>
                    <a:pt x="538" y="577"/>
                  </a:lnTo>
                  <a:lnTo>
                    <a:pt x="423" y="481"/>
                  </a:lnTo>
                  <a:lnTo>
                    <a:pt x="327" y="347"/>
                  </a:lnTo>
                  <a:lnTo>
                    <a:pt x="250" y="212"/>
                  </a:lnTo>
                  <a:lnTo>
                    <a:pt x="192" y="78"/>
                  </a:lnTo>
                  <a:lnTo>
                    <a:pt x="173" y="39"/>
                  </a:lnTo>
                  <a:lnTo>
                    <a:pt x="135" y="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149725" y="1147425"/>
              <a:ext cx="17775" cy="34125"/>
            </a:xfrm>
            <a:custGeom>
              <a:avLst/>
              <a:gdLst/>
              <a:ahLst/>
              <a:cxnLst/>
              <a:rect l="l" t="t" r="r" b="b"/>
              <a:pathLst>
                <a:path w="711" h="1365" extrusionOk="0">
                  <a:moveTo>
                    <a:pt x="58" y="0"/>
                  </a:moveTo>
                  <a:lnTo>
                    <a:pt x="39" y="39"/>
                  </a:lnTo>
                  <a:lnTo>
                    <a:pt x="19" y="77"/>
                  </a:lnTo>
                  <a:lnTo>
                    <a:pt x="0" y="269"/>
                  </a:lnTo>
                  <a:lnTo>
                    <a:pt x="19" y="442"/>
                  </a:lnTo>
                  <a:lnTo>
                    <a:pt x="39" y="634"/>
                  </a:lnTo>
                  <a:lnTo>
                    <a:pt x="96" y="807"/>
                  </a:lnTo>
                  <a:lnTo>
                    <a:pt x="173" y="980"/>
                  </a:lnTo>
                  <a:lnTo>
                    <a:pt x="269" y="1153"/>
                  </a:lnTo>
                  <a:lnTo>
                    <a:pt x="346" y="1230"/>
                  </a:lnTo>
                  <a:lnTo>
                    <a:pt x="423" y="1287"/>
                  </a:lnTo>
                  <a:lnTo>
                    <a:pt x="500" y="1345"/>
                  </a:lnTo>
                  <a:lnTo>
                    <a:pt x="576" y="1364"/>
                  </a:lnTo>
                  <a:lnTo>
                    <a:pt x="634" y="1364"/>
                  </a:lnTo>
                  <a:lnTo>
                    <a:pt x="673" y="1345"/>
                  </a:lnTo>
                  <a:lnTo>
                    <a:pt x="692" y="1326"/>
                  </a:lnTo>
                  <a:lnTo>
                    <a:pt x="711" y="1268"/>
                  </a:lnTo>
                  <a:lnTo>
                    <a:pt x="692" y="1191"/>
                  </a:lnTo>
                  <a:lnTo>
                    <a:pt x="673" y="1134"/>
                  </a:lnTo>
                  <a:lnTo>
                    <a:pt x="576" y="999"/>
                  </a:lnTo>
                  <a:lnTo>
                    <a:pt x="500" y="865"/>
                  </a:lnTo>
                  <a:lnTo>
                    <a:pt x="404" y="749"/>
                  </a:lnTo>
                  <a:lnTo>
                    <a:pt x="327" y="596"/>
                  </a:lnTo>
                  <a:lnTo>
                    <a:pt x="269" y="423"/>
                  </a:lnTo>
                  <a:lnTo>
                    <a:pt x="250" y="269"/>
                  </a:lnTo>
                  <a:lnTo>
                    <a:pt x="231" y="96"/>
                  </a:lnTo>
                  <a:lnTo>
                    <a:pt x="231" y="58"/>
                  </a:lnTo>
                  <a:lnTo>
                    <a:pt x="212" y="2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-343900" y="640350"/>
              <a:ext cx="37000" cy="51875"/>
            </a:xfrm>
            <a:custGeom>
              <a:avLst/>
              <a:gdLst/>
              <a:ahLst/>
              <a:cxnLst/>
              <a:rect l="l" t="t" r="r" b="b"/>
              <a:pathLst>
                <a:path w="1480" h="2075" extrusionOk="0">
                  <a:moveTo>
                    <a:pt x="1326" y="1"/>
                  </a:moveTo>
                  <a:lnTo>
                    <a:pt x="1095" y="97"/>
                  </a:lnTo>
                  <a:lnTo>
                    <a:pt x="884" y="212"/>
                  </a:lnTo>
                  <a:lnTo>
                    <a:pt x="673" y="385"/>
                  </a:lnTo>
                  <a:lnTo>
                    <a:pt x="481" y="577"/>
                  </a:lnTo>
                  <a:lnTo>
                    <a:pt x="308" y="788"/>
                  </a:lnTo>
                  <a:lnTo>
                    <a:pt x="192" y="1019"/>
                  </a:lnTo>
                  <a:lnTo>
                    <a:pt x="96" y="1268"/>
                  </a:lnTo>
                  <a:lnTo>
                    <a:pt x="58" y="1383"/>
                  </a:lnTo>
                  <a:lnTo>
                    <a:pt x="58" y="1518"/>
                  </a:lnTo>
                  <a:lnTo>
                    <a:pt x="58" y="1556"/>
                  </a:lnTo>
                  <a:lnTo>
                    <a:pt x="77" y="1576"/>
                  </a:lnTo>
                  <a:lnTo>
                    <a:pt x="116" y="1595"/>
                  </a:lnTo>
                  <a:lnTo>
                    <a:pt x="135" y="1614"/>
                  </a:lnTo>
                  <a:lnTo>
                    <a:pt x="173" y="1595"/>
                  </a:lnTo>
                  <a:lnTo>
                    <a:pt x="212" y="1595"/>
                  </a:lnTo>
                  <a:lnTo>
                    <a:pt x="231" y="1576"/>
                  </a:lnTo>
                  <a:lnTo>
                    <a:pt x="250" y="1537"/>
                  </a:lnTo>
                  <a:lnTo>
                    <a:pt x="288" y="1364"/>
                  </a:lnTo>
                  <a:lnTo>
                    <a:pt x="365" y="1172"/>
                  </a:lnTo>
                  <a:lnTo>
                    <a:pt x="442" y="1019"/>
                  </a:lnTo>
                  <a:lnTo>
                    <a:pt x="557" y="846"/>
                  </a:lnTo>
                  <a:lnTo>
                    <a:pt x="692" y="692"/>
                  </a:lnTo>
                  <a:lnTo>
                    <a:pt x="826" y="558"/>
                  </a:lnTo>
                  <a:lnTo>
                    <a:pt x="980" y="442"/>
                  </a:lnTo>
                  <a:lnTo>
                    <a:pt x="1153" y="346"/>
                  </a:lnTo>
                  <a:lnTo>
                    <a:pt x="1038" y="558"/>
                  </a:lnTo>
                  <a:lnTo>
                    <a:pt x="903" y="788"/>
                  </a:lnTo>
                  <a:lnTo>
                    <a:pt x="615" y="1191"/>
                  </a:lnTo>
                  <a:lnTo>
                    <a:pt x="308" y="1576"/>
                  </a:lnTo>
                  <a:lnTo>
                    <a:pt x="0" y="1979"/>
                  </a:lnTo>
                  <a:lnTo>
                    <a:pt x="0" y="2017"/>
                  </a:lnTo>
                  <a:lnTo>
                    <a:pt x="20" y="2056"/>
                  </a:lnTo>
                  <a:lnTo>
                    <a:pt x="58" y="2075"/>
                  </a:lnTo>
                  <a:lnTo>
                    <a:pt x="96" y="2075"/>
                  </a:lnTo>
                  <a:lnTo>
                    <a:pt x="346" y="1902"/>
                  </a:lnTo>
                  <a:lnTo>
                    <a:pt x="577" y="1710"/>
                  </a:lnTo>
                  <a:lnTo>
                    <a:pt x="769" y="1480"/>
                  </a:lnTo>
                  <a:lnTo>
                    <a:pt x="961" y="1230"/>
                  </a:lnTo>
                  <a:lnTo>
                    <a:pt x="1134" y="980"/>
                  </a:lnTo>
                  <a:lnTo>
                    <a:pt x="1268" y="711"/>
                  </a:lnTo>
                  <a:lnTo>
                    <a:pt x="1383" y="442"/>
                  </a:lnTo>
                  <a:lnTo>
                    <a:pt x="1479" y="154"/>
                  </a:lnTo>
                  <a:lnTo>
                    <a:pt x="1479" y="77"/>
                  </a:lnTo>
                  <a:lnTo>
                    <a:pt x="1441" y="3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775" y="500150"/>
              <a:ext cx="23075" cy="64350"/>
            </a:xfrm>
            <a:custGeom>
              <a:avLst/>
              <a:gdLst/>
              <a:ahLst/>
              <a:cxnLst/>
              <a:rect l="l" t="t" r="r" b="b"/>
              <a:pathLst>
                <a:path w="923" h="2574" extrusionOk="0">
                  <a:moveTo>
                    <a:pt x="481" y="269"/>
                  </a:moveTo>
                  <a:lnTo>
                    <a:pt x="539" y="327"/>
                  </a:lnTo>
                  <a:lnTo>
                    <a:pt x="596" y="384"/>
                  </a:lnTo>
                  <a:lnTo>
                    <a:pt x="616" y="442"/>
                  </a:lnTo>
                  <a:lnTo>
                    <a:pt x="654" y="519"/>
                  </a:lnTo>
                  <a:lnTo>
                    <a:pt x="673" y="672"/>
                  </a:lnTo>
                  <a:lnTo>
                    <a:pt x="654" y="845"/>
                  </a:lnTo>
                  <a:lnTo>
                    <a:pt x="616" y="1037"/>
                  </a:lnTo>
                  <a:lnTo>
                    <a:pt x="558" y="1249"/>
                  </a:lnTo>
                  <a:lnTo>
                    <a:pt x="404" y="1652"/>
                  </a:lnTo>
                  <a:lnTo>
                    <a:pt x="347" y="1306"/>
                  </a:lnTo>
                  <a:lnTo>
                    <a:pt x="347" y="960"/>
                  </a:lnTo>
                  <a:lnTo>
                    <a:pt x="347" y="788"/>
                  </a:lnTo>
                  <a:lnTo>
                    <a:pt x="385" y="615"/>
                  </a:lnTo>
                  <a:lnTo>
                    <a:pt x="423" y="442"/>
                  </a:lnTo>
                  <a:lnTo>
                    <a:pt x="481" y="269"/>
                  </a:lnTo>
                  <a:close/>
                  <a:moveTo>
                    <a:pt x="443" y="0"/>
                  </a:moveTo>
                  <a:lnTo>
                    <a:pt x="404" y="19"/>
                  </a:lnTo>
                  <a:lnTo>
                    <a:pt x="366" y="19"/>
                  </a:lnTo>
                  <a:lnTo>
                    <a:pt x="327" y="58"/>
                  </a:lnTo>
                  <a:lnTo>
                    <a:pt x="251" y="288"/>
                  </a:lnTo>
                  <a:lnTo>
                    <a:pt x="174" y="519"/>
                  </a:lnTo>
                  <a:lnTo>
                    <a:pt x="155" y="749"/>
                  </a:lnTo>
                  <a:lnTo>
                    <a:pt x="135" y="980"/>
                  </a:lnTo>
                  <a:lnTo>
                    <a:pt x="155" y="1210"/>
                  </a:lnTo>
                  <a:lnTo>
                    <a:pt x="174" y="1441"/>
                  </a:lnTo>
                  <a:lnTo>
                    <a:pt x="231" y="1671"/>
                  </a:lnTo>
                  <a:lnTo>
                    <a:pt x="270" y="1902"/>
                  </a:lnTo>
                  <a:lnTo>
                    <a:pt x="116" y="2228"/>
                  </a:lnTo>
                  <a:lnTo>
                    <a:pt x="1" y="2478"/>
                  </a:lnTo>
                  <a:lnTo>
                    <a:pt x="1" y="2535"/>
                  </a:lnTo>
                  <a:lnTo>
                    <a:pt x="39" y="2574"/>
                  </a:lnTo>
                  <a:lnTo>
                    <a:pt x="78" y="2574"/>
                  </a:lnTo>
                  <a:lnTo>
                    <a:pt x="116" y="2535"/>
                  </a:lnTo>
                  <a:lnTo>
                    <a:pt x="404" y="2113"/>
                  </a:lnTo>
                  <a:lnTo>
                    <a:pt x="443" y="2113"/>
                  </a:lnTo>
                  <a:lnTo>
                    <a:pt x="462" y="2094"/>
                  </a:lnTo>
                  <a:lnTo>
                    <a:pt x="481" y="2055"/>
                  </a:lnTo>
                  <a:lnTo>
                    <a:pt x="481" y="2017"/>
                  </a:lnTo>
                  <a:lnTo>
                    <a:pt x="481" y="1998"/>
                  </a:lnTo>
                  <a:lnTo>
                    <a:pt x="616" y="1729"/>
                  </a:lnTo>
                  <a:lnTo>
                    <a:pt x="750" y="1441"/>
                  </a:lnTo>
                  <a:lnTo>
                    <a:pt x="846" y="1133"/>
                  </a:lnTo>
                  <a:lnTo>
                    <a:pt x="884" y="999"/>
                  </a:lnTo>
                  <a:lnTo>
                    <a:pt x="923" y="864"/>
                  </a:lnTo>
                  <a:lnTo>
                    <a:pt x="923" y="730"/>
                  </a:lnTo>
                  <a:lnTo>
                    <a:pt x="923" y="596"/>
                  </a:lnTo>
                  <a:lnTo>
                    <a:pt x="904" y="461"/>
                  </a:lnTo>
                  <a:lnTo>
                    <a:pt x="865" y="346"/>
                  </a:lnTo>
                  <a:lnTo>
                    <a:pt x="808" y="250"/>
                  </a:lnTo>
                  <a:lnTo>
                    <a:pt x="712" y="154"/>
                  </a:lnTo>
                  <a:lnTo>
                    <a:pt x="616" y="77"/>
                  </a:lnTo>
                  <a:lnTo>
                    <a:pt x="481" y="1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16"/>
          <p:cNvGrpSpPr/>
          <p:nvPr/>
        </p:nvGrpSpPr>
        <p:grpSpPr>
          <a:xfrm>
            <a:off x="1556856" y="1618844"/>
            <a:ext cx="6030226" cy="2831760"/>
            <a:chOff x="3649663" y="1242652"/>
            <a:chExt cx="4580846" cy="2601048"/>
          </a:xfrm>
        </p:grpSpPr>
        <p:sp>
          <p:nvSpPr>
            <p:cNvPr id="281" name="Google Shape;281;p16"/>
            <p:cNvSpPr/>
            <p:nvPr/>
          </p:nvSpPr>
          <p:spPr>
            <a:xfrm>
              <a:off x="3649666" y="1242652"/>
              <a:ext cx="4580844" cy="2555302"/>
            </a:xfrm>
            <a:custGeom>
              <a:avLst/>
              <a:gdLst/>
              <a:ahLst/>
              <a:cxnLst/>
              <a:rect l="l" t="t" r="r" b="b"/>
              <a:pathLst>
                <a:path w="41928" h="27675" extrusionOk="0">
                  <a:moveTo>
                    <a:pt x="1" y="1"/>
                  </a:moveTo>
                  <a:lnTo>
                    <a:pt x="1" y="27075"/>
                  </a:lnTo>
                  <a:lnTo>
                    <a:pt x="472" y="27075"/>
                  </a:lnTo>
                  <a:lnTo>
                    <a:pt x="536" y="27053"/>
                  </a:lnTo>
                  <a:lnTo>
                    <a:pt x="579" y="27053"/>
                  </a:lnTo>
                  <a:lnTo>
                    <a:pt x="622" y="27032"/>
                  </a:lnTo>
                  <a:lnTo>
                    <a:pt x="686" y="27011"/>
                  </a:lnTo>
                  <a:lnTo>
                    <a:pt x="943" y="26989"/>
                  </a:lnTo>
                  <a:lnTo>
                    <a:pt x="1114" y="26989"/>
                  </a:lnTo>
                  <a:lnTo>
                    <a:pt x="1178" y="27011"/>
                  </a:lnTo>
                  <a:lnTo>
                    <a:pt x="1264" y="27011"/>
                  </a:lnTo>
                  <a:lnTo>
                    <a:pt x="1392" y="26989"/>
                  </a:lnTo>
                  <a:lnTo>
                    <a:pt x="1521" y="26968"/>
                  </a:lnTo>
                  <a:lnTo>
                    <a:pt x="1670" y="26989"/>
                  </a:lnTo>
                  <a:lnTo>
                    <a:pt x="1799" y="26989"/>
                  </a:lnTo>
                  <a:lnTo>
                    <a:pt x="2077" y="27011"/>
                  </a:lnTo>
                  <a:lnTo>
                    <a:pt x="2184" y="27011"/>
                  </a:lnTo>
                  <a:lnTo>
                    <a:pt x="2248" y="26989"/>
                  </a:lnTo>
                  <a:lnTo>
                    <a:pt x="2312" y="26989"/>
                  </a:lnTo>
                  <a:lnTo>
                    <a:pt x="2398" y="26968"/>
                  </a:lnTo>
                  <a:lnTo>
                    <a:pt x="2698" y="26989"/>
                  </a:lnTo>
                  <a:lnTo>
                    <a:pt x="2783" y="26989"/>
                  </a:lnTo>
                  <a:lnTo>
                    <a:pt x="2847" y="27011"/>
                  </a:lnTo>
                  <a:lnTo>
                    <a:pt x="2912" y="27032"/>
                  </a:lnTo>
                  <a:lnTo>
                    <a:pt x="2997" y="27032"/>
                  </a:lnTo>
                  <a:lnTo>
                    <a:pt x="3147" y="27011"/>
                  </a:lnTo>
                  <a:lnTo>
                    <a:pt x="3233" y="26968"/>
                  </a:lnTo>
                  <a:lnTo>
                    <a:pt x="3276" y="26946"/>
                  </a:lnTo>
                  <a:lnTo>
                    <a:pt x="3254" y="26925"/>
                  </a:lnTo>
                  <a:lnTo>
                    <a:pt x="3233" y="26904"/>
                  </a:lnTo>
                  <a:lnTo>
                    <a:pt x="3254" y="26882"/>
                  </a:lnTo>
                  <a:lnTo>
                    <a:pt x="3318" y="26861"/>
                  </a:lnTo>
                  <a:lnTo>
                    <a:pt x="3383" y="26818"/>
                  </a:lnTo>
                  <a:lnTo>
                    <a:pt x="3554" y="26754"/>
                  </a:lnTo>
                  <a:lnTo>
                    <a:pt x="3768" y="26711"/>
                  </a:lnTo>
                  <a:lnTo>
                    <a:pt x="3875" y="26668"/>
                  </a:lnTo>
                  <a:lnTo>
                    <a:pt x="4003" y="26647"/>
                  </a:lnTo>
                  <a:lnTo>
                    <a:pt x="4067" y="26625"/>
                  </a:lnTo>
                  <a:lnTo>
                    <a:pt x="4324" y="26625"/>
                  </a:lnTo>
                  <a:lnTo>
                    <a:pt x="4410" y="26647"/>
                  </a:lnTo>
                  <a:lnTo>
                    <a:pt x="4517" y="26668"/>
                  </a:lnTo>
                  <a:lnTo>
                    <a:pt x="4624" y="26690"/>
                  </a:lnTo>
                  <a:lnTo>
                    <a:pt x="4902" y="26732"/>
                  </a:lnTo>
                  <a:lnTo>
                    <a:pt x="5052" y="26754"/>
                  </a:lnTo>
                  <a:lnTo>
                    <a:pt x="5202" y="26775"/>
                  </a:lnTo>
                  <a:lnTo>
                    <a:pt x="5245" y="26775"/>
                  </a:lnTo>
                  <a:lnTo>
                    <a:pt x="5266" y="26797"/>
                  </a:lnTo>
                  <a:lnTo>
                    <a:pt x="5287" y="26818"/>
                  </a:lnTo>
                  <a:lnTo>
                    <a:pt x="5352" y="26839"/>
                  </a:lnTo>
                  <a:lnTo>
                    <a:pt x="5480" y="26861"/>
                  </a:lnTo>
                  <a:lnTo>
                    <a:pt x="5608" y="26882"/>
                  </a:lnTo>
                  <a:lnTo>
                    <a:pt x="5908" y="26904"/>
                  </a:lnTo>
                  <a:lnTo>
                    <a:pt x="6079" y="26904"/>
                  </a:lnTo>
                  <a:lnTo>
                    <a:pt x="6143" y="26882"/>
                  </a:lnTo>
                  <a:lnTo>
                    <a:pt x="6315" y="26882"/>
                  </a:lnTo>
                  <a:lnTo>
                    <a:pt x="6357" y="26904"/>
                  </a:lnTo>
                  <a:lnTo>
                    <a:pt x="6400" y="26925"/>
                  </a:lnTo>
                  <a:lnTo>
                    <a:pt x="6464" y="26946"/>
                  </a:lnTo>
                  <a:lnTo>
                    <a:pt x="6743" y="26968"/>
                  </a:lnTo>
                  <a:lnTo>
                    <a:pt x="6893" y="26946"/>
                  </a:lnTo>
                  <a:lnTo>
                    <a:pt x="7192" y="26946"/>
                  </a:lnTo>
                  <a:lnTo>
                    <a:pt x="7342" y="26925"/>
                  </a:lnTo>
                  <a:lnTo>
                    <a:pt x="7620" y="26946"/>
                  </a:lnTo>
                  <a:lnTo>
                    <a:pt x="8348" y="26946"/>
                  </a:lnTo>
                  <a:lnTo>
                    <a:pt x="8476" y="26968"/>
                  </a:lnTo>
                  <a:lnTo>
                    <a:pt x="8626" y="26946"/>
                  </a:lnTo>
                  <a:lnTo>
                    <a:pt x="8776" y="26925"/>
                  </a:lnTo>
                  <a:lnTo>
                    <a:pt x="8947" y="26946"/>
                  </a:lnTo>
                  <a:lnTo>
                    <a:pt x="9589" y="26946"/>
                  </a:lnTo>
                  <a:lnTo>
                    <a:pt x="9739" y="26968"/>
                  </a:lnTo>
                  <a:lnTo>
                    <a:pt x="9825" y="26946"/>
                  </a:lnTo>
                  <a:lnTo>
                    <a:pt x="9889" y="26925"/>
                  </a:lnTo>
                  <a:lnTo>
                    <a:pt x="9953" y="26925"/>
                  </a:lnTo>
                  <a:lnTo>
                    <a:pt x="10039" y="26904"/>
                  </a:lnTo>
                  <a:lnTo>
                    <a:pt x="10188" y="26925"/>
                  </a:lnTo>
                  <a:lnTo>
                    <a:pt x="10338" y="26925"/>
                  </a:lnTo>
                  <a:lnTo>
                    <a:pt x="10488" y="26946"/>
                  </a:lnTo>
                  <a:lnTo>
                    <a:pt x="11087" y="26946"/>
                  </a:lnTo>
                  <a:lnTo>
                    <a:pt x="11237" y="26925"/>
                  </a:lnTo>
                  <a:lnTo>
                    <a:pt x="11515" y="26946"/>
                  </a:lnTo>
                  <a:lnTo>
                    <a:pt x="11601" y="26946"/>
                  </a:lnTo>
                  <a:lnTo>
                    <a:pt x="11622" y="26968"/>
                  </a:lnTo>
                  <a:lnTo>
                    <a:pt x="11665" y="26989"/>
                  </a:lnTo>
                  <a:lnTo>
                    <a:pt x="11729" y="26989"/>
                  </a:lnTo>
                  <a:lnTo>
                    <a:pt x="11879" y="27011"/>
                  </a:lnTo>
                  <a:lnTo>
                    <a:pt x="12050" y="27011"/>
                  </a:lnTo>
                  <a:lnTo>
                    <a:pt x="12200" y="27032"/>
                  </a:lnTo>
                  <a:lnTo>
                    <a:pt x="12350" y="27032"/>
                  </a:lnTo>
                  <a:lnTo>
                    <a:pt x="12414" y="27053"/>
                  </a:lnTo>
                  <a:lnTo>
                    <a:pt x="12414" y="27075"/>
                  </a:lnTo>
                  <a:lnTo>
                    <a:pt x="12436" y="27096"/>
                  </a:lnTo>
                  <a:lnTo>
                    <a:pt x="12500" y="27118"/>
                  </a:lnTo>
                  <a:lnTo>
                    <a:pt x="12693" y="27118"/>
                  </a:lnTo>
                  <a:lnTo>
                    <a:pt x="12800" y="27096"/>
                  </a:lnTo>
                  <a:lnTo>
                    <a:pt x="12885" y="27096"/>
                  </a:lnTo>
                  <a:lnTo>
                    <a:pt x="13121" y="27139"/>
                  </a:lnTo>
                  <a:lnTo>
                    <a:pt x="13163" y="27161"/>
                  </a:lnTo>
                  <a:lnTo>
                    <a:pt x="13163" y="27182"/>
                  </a:lnTo>
                  <a:lnTo>
                    <a:pt x="13163" y="27203"/>
                  </a:lnTo>
                  <a:lnTo>
                    <a:pt x="13206" y="27225"/>
                  </a:lnTo>
                  <a:lnTo>
                    <a:pt x="13292" y="27246"/>
                  </a:lnTo>
                  <a:lnTo>
                    <a:pt x="13377" y="27225"/>
                  </a:lnTo>
                  <a:lnTo>
                    <a:pt x="13527" y="27225"/>
                  </a:lnTo>
                  <a:lnTo>
                    <a:pt x="13591" y="27246"/>
                  </a:lnTo>
                  <a:lnTo>
                    <a:pt x="13613" y="27268"/>
                  </a:lnTo>
                  <a:lnTo>
                    <a:pt x="13634" y="27289"/>
                  </a:lnTo>
                  <a:lnTo>
                    <a:pt x="13677" y="27310"/>
                  </a:lnTo>
                  <a:lnTo>
                    <a:pt x="13912" y="27332"/>
                  </a:lnTo>
                  <a:lnTo>
                    <a:pt x="14041" y="27375"/>
                  </a:lnTo>
                  <a:lnTo>
                    <a:pt x="14255" y="27375"/>
                  </a:lnTo>
                  <a:lnTo>
                    <a:pt x="14276" y="27353"/>
                  </a:lnTo>
                  <a:lnTo>
                    <a:pt x="14298" y="27332"/>
                  </a:lnTo>
                  <a:lnTo>
                    <a:pt x="14362" y="27310"/>
                  </a:lnTo>
                  <a:lnTo>
                    <a:pt x="14447" y="27289"/>
                  </a:lnTo>
                  <a:lnTo>
                    <a:pt x="14533" y="27310"/>
                  </a:lnTo>
                  <a:lnTo>
                    <a:pt x="14619" y="27310"/>
                  </a:lnTo>
                  <a:lnTo>
                    <a:pt x="14704" y="27289"/>
                  </a:lnTo>
                  <a:lnTo>
                    <a:pt x="14790" y="27268"/>
                  </a:lnTo>
                  <a:lnTo>
                    <a:pt x="14854" y="27225"/>
                  </a:lnTo>
                  <a:lnTo>
                    <a:pt x="15068" y="27182"/>
                  </a:lnTo>
                  <a:lnTo>
                    <a:pt x="15325" y="27139"/>
                  </a:lnTo>
                  <a:lnTo>
                    <a:pt x="15411" y="27096"/>
                  </a:lnTo>
                  <a:lnTo>
                    <a:pt x="15496" y="27075"/>
                  </a:lnTo>
                  <a:lnTo>
                    <a:pt x="15582" y="27053"/>
                  </a:lnTo>
                  <a:lnTo>
                    <a:pt x="15710" y="27032"/>
                  </a:lnTo>
                  <a:lnTo>
                    <a:pt x="15796" y="27053"/>
                  </a:lnTo>
                  <a:lnTo>
                    <a:pt x="15881" y="27075"/>
                  </a:lnTo>
                  <a:lnTo>
                    <a:pt x="16117" y="27118"/>
                  </a:lnTo>
                  <a:lnTo>
                    <a:pt x="16374" y="27139"/>
                  </a:lnTo>
                  <a:lnTo>
                    <a:pt x="16631" y="27161"/>
                  </a:lnTo>
                  <a:lnTo>
                    <a:pt x="16887" y="27182"/>
                  </a:lnTo>
                  <a:lnTo>
                    <a:pt x="16994" y="27203"/>
                  </a:lnTo>
                  <a:lnTo>
                    <a:pt x="17101" y="27225"/>
                  </a:lnTo>
                  <a:lnTo>
                    <a:pt x="17401" y="27246"/>
                  </a:lnTo>
                  <a:lnTo>
                    <a:pt x="17529" y="27268"/>
                  </a:lnTo>
                  <a:lnTo>
                    <a:pt x="17829" y="27268"/>
                  </a:lnTo>
                  <a:lnTo>
                    <a:pt x="17893" y="27246"/>
                  </a:lnTo>
                  <a:lnTo>
                    <a:pt x="18000" y="27246"/>
                  </a:lnTo>
                  <a:lnTo>
                    <a:pt x="18278" y="27268"/>
                  </a:lnTo>
                  <a:lnTo>
                    <a:pt x="18899" y="27268"/>
                  </a:lnTo>
                  <a:lnTo>
                    <a:pt x="19028" y="27246"/>
                  </a:lnTo>
                  <a:lnTo>
                    <a:pt x="19135" y="27225"/>
                  </a:lnTo>
                  <a:lnTo>
                    <a:pt x="19199" y="27203"/>
                  </a:lnTo>
                  <a:lnTo>
                    <a:pt x="19220" y="27182"/>
                  </a:lnTo>
                  <a:lnTo>
                    <a:pt x="19242" y="27161"/>
                  </a:lnTo>
                  <a:lnTo>
                    <a:pt x="19306" y="27139"/>
                  </a:lnTo>
                  <a:lnTo>
                    <a:pt x="19670" y="27139"/>
                  </a:lnTo>
                  <a:lnTo>
                    <a:pt x="19755" y="27118"/>
                  </a:lnTo>
                  <a:lnTo>
                    <a:pt x="19777" y="27096"/>
                  </a:lnTo>
                  <a:lnTo>
                    <a:pt x="19819" y="27096"/>
                  </a:lnTo>
                  <a:lnTo>
                    <a:pt x="19905" y="27075"/>
                  </a:lnTo>
                  <a:lnTo>
                    <a:pt x="20055" y="27096"/>
                  </a:lnTo>
                  <a:lnTo>
                    <a:pt x="20205" y="27096"/>
                  </a:lnTo>
                  <a:lnTo>
                    <a:pt x="20355" y="27118"/>
                  </a:lnTo>
                  <a:lnTo>
                    <a:pt x="20483" y="27139"/>
                  </a:lnTo>
                  <a:lnTo>
                    <a:pt x="20783" y="27161"/>
                  </a:lnTo>
                  <a:lnTo>
                    <a:pt x="21104" y="27182"/>
                  </a:lnTo>
                  <a:lnTo>
                    <a:pt x="21253" y="27182"/>
                  </a:lnTo>
                  <a:lnTo>
                    <a:pt x="21403" y="27161"/>
                  </a:lnTo>
                  <a:lnTo>
                    <a:pt x="21532" y="27161"/>
                  </a:lnTo>
                  <a:lnTo>
                    <a:pt x="21639" y="27139"/>
                  </a:lnTo>
                  <a:lnTo>
                    <a:pt x="21660" y="27118"/>
                  </a:lnTo>
                  <a:lnTo>
                    <a:pt x="21681" y="27096"/>
                  </a:lnTo>
                  <a:lnTo>
                    <a:pt x="21681" y="27075"/>
                  </a:lnTo>
                  <a:lnTo>
                    <a:pt x="21724" y="27075"/>
                  </a:lnTo>
                  <a:lnTo>
                    <a:pt x="21788" y="27032"/>
                  </a:lnTo>
                  <a:lnTo>
                    <a:pt x="21831" y="27011"/>
                  </a:lnTo>
                  <a:lnTo>
                    <a:pt x="21917" y="26989"/>
                  </a:lnTo>
                  <a:lnTo>
                    <a:pt x="22131" y="26989"/>
                  </a:lnTo>
                  <a:lnTo>
                    <a:pt x="22324" y="26925"/>
                  </a:lnTo>
                  <a:lnTo>
                    <a:pt x="22495" y="26882"/>
                  </a:lnTo>
                  <a:lnTo>
                    <a:pt x="22559" y="26861"/>
                  </a:lnTo>
                  <a:lnTo>
                    <a:pt x="22645" y="26839"/>
                  </a:lnTo>
                  <a:lnTo>
                    <a:pt x="22773" y="26839"/>
                  </a:lnTo>
                  <a:lnTo>
                    <a:pt x="22901" y="26818"/>
                  </a:lnTo>
                  <a:lnTo>
                    <a:pt x="23180" y="26839"/>
                  </a:lnTo>
                  <a:lnTo>
                    <a:pt x="23415" y="26882"/>
                  </a:lnTo>
                  <a:lnTo>
                    <a:pt x="23479" y="26904"/>
                  </a:lnTo>
                  <a:lnTo>
                    <a:pt x="23522" y="26904"/>
                  </a:lnTo>
                  <a:lnTo>
                    <a:pt x="23565" y="26925"/>
                  </a:lnTo>
                  <a:lnTo>
                    <a:pt x="23629" y="26946"/>
                  </a:lnTo>
                  <a:lnTo>
                    <a:pt x="23929" y="26946"/>
                  </a:lnTo>
                  <a:lnTo>
                    <a:pt x="24207" y="26968"/>
                  </a:lnTo>
                  <a:lnTo>
                    <a:pt x="24335" y="26989"/>
                  </a:lnTo>
                  <a:lnTo>
                    <a:pt x="24442" y="27011"/>
                  </a:lnTo>
                  <a:lnTo>
                    <a:pt x="24828" y="27011"/>
                  </a:lnTo>
                  <a:lnTo>
                    <a:pt x="24870" y="27032"/>
                  </a:lnTo>
                  <a:lnTo>
                    <a:pt x="24913" y="27053"/>
                  </a:lnTo>
                  <a:lnTo>
                    <a:pt x="24999" y="27053"/>
                  </a:lnTo>
                  <a:lnTo>
                    <a:pt x="25277" y="27075"/>
                  </a:lnTo>
                  <a:lnTo>
                    <a:pt x="25427" y="27096"/>
                  </a:lnTo>
                  <a:lnTo>
                    <a:pt x="25577" y="27118"/>
                  </a:lnTo>
                  <a:lnTo>
                    <a:pt x="25705" y="27096"/>
                  </a:lnTo>
                  <a:lnTo>
                    <a:pt x="25833" y="27075"/>
                  </a:lnTo>
                  <a:lnTo>
                    <a:pt x="26069" y="27053"/>
                  </a:lnTo>
                  <a:lnTo>
                    <a:pt x="26347" y="27032"/>
                  </a:lnTo>
                  <a:lnTo>
                    <a:pt x="26454" y="27011"/>
                  </a:lnTo>
                  <a:lnTo>
                    <a:pt x="26561" y="26989"/>
                  </a:lnTo>
                  <a:lnTo>
                    <a:pt x="26818" y="26968"/>
                  </a:lnTo>
                  <a:lnTo>
                    <a:pt x="26968" y="26968"/>
                  </a:lnTo>
                  <a:lnTo>
                    <a:pt x="27096" y="26989"/>
                  </a:lnTo>
                  <a:lnTo>
                    <a:pt x="27203" y="27011"/>
                  </a:lnTo>
                  <a:lnTo>
                    <a:pt x="27332" y="27032"/>
                  </a:lnTo>
                  <a:lnTo>
                    <a:pt x="27760" y="27032"/>
                  </a:lnTo>
                  <a:lnTo>
                    <a:pt x="27910" y="27053"/>
                  </a:lnTo>
                  <a:lnTo>
                    <a:pt x="28145" y="27053"/>
                  </a:lnTo>
                  <a:lnTo>
                    <a:pt x="28316" y="27075"/>
                  </a:lnTo>
                  <a:lnTo>
                    <a:pt x="28808" y="27075"/>
                  </a:lnTo>
                  <a:lnTo>
                    <a:pt x="28894" y="27053"/>
                  </a:lnTo>
                  <a:lnTo>
                    <a:pt x="28937" y="27032"/>
                  </a:lnTo>
                  <a:lnTo>
                    <a:pt x="28980" y="27011"/>
                  </a:lnTo>
                  <a:lnTo>
                    <a:pt x="29258" y="27011"/>
                  </a:lnTo>
                  <a:lnTo>
                    <a:pt x="29343" y="27032"/>
                  </a:lnTo>
                  <a:lnTo>
                    <a:pt x="29450" y="27032"/>
                  </a:lnTo>
                  <a:lnTo>
                    <a:pt x="29707" y="27011"/>
                  </a:lnTo>
                  <a:lnTo>
                    <a:pt x="29964" y="27011"/>
                  </a:lnTo>
                  <a:lnTo>
                    <a:pt x="30242" y="26989"/>
                  </a:lnTo>
                  <a:lnTo>
                    <a:pt x="30478" y="26946"/>
                  </a:lnTo>
                  <a:lnTo>
                    <a:pt x="30563" y="26946"/>
                  </a:lnTo>
                  <a:lnTo>
                    <a:pt x="30606" y="26925"/>
                  </a:lnTo>
                  <a:lnTo>
                    <a:pt x="30649" y="26904"/>
                  </a:lnTo>
                  <a:lnTo>
                    <a:pt x="30799" y="26904"/>
                  </a:lnTo>
                  <a:lnTo>
                    <a:pt x="30863" y="26925"/>
                  </a:lnTo>
                  <a:lnTo>
                    <a:pt x="30906" y="26946"/>
                  </a:lnTo>
                  <a:lnTo>
                    <a:pt x="31526" y="26946"/>
                  </a:lnTo>
                  <a:lnTo>
                    <a:pt x="31783" y="26925"/>
                  </a:lnTo>
                  <a:lnTo>
                    <a:pt x="32040" y="26925"/>
                  </a:lnTo>
                  <a:lnTo>
                    <a:pt x="32169" y="26904"/>
                  </a:lnTo>
                  <a:lnTo>
                    <a:pt x="32297" y="26882"/>
                  </a:lnTo>
                  <a:lnTo>
                    <a:pt x="32554" y="26861"/>
                  </a:lnTo>
                  <a:lnTo>
                    <a:pt x="32704" y="26882"/>
                  </a:lnTo>
                  <a:lnTo>
                    <a:pt x="32853" y="26882"/>
                  </a:lnTo>
                  <a:lnTo>
                    <a:pt x="32982" y="26861"/>
                  </a:lnTo>
                  <a:lnTo>
                    <a:pt x="33110" y="26839"/>
                  </a:lnTo>
                  <a:lnTo>
                    <a:pt x="33346" y="26818"/>
                  </a:lnTo>
                  <a:lnTo>
                    <a:pt x="33517" y="26797"/>
                  </a:lnTo>
                  <a:lnTo>
                    <a:pt x="33645" y="26818"/>
                  </a:lnTo>
                  <a:lnTo>
                    <a:pt x="33710" y="26818"/>
                  </a:lnTo>
                  <a:lnTo>
                    <a:pt x="33710" y="26839"/>
                  </a:lnTo>
                  <a:lnTo>
                    <a:pt x="33688" y="26861"/>
                  </a:lnTo>
                  <a:lnTo>
                    <a:pt x="33710" y="26882"/>
                  </a:lnTo>
                  <a:lnTo>
                    <a:pt x="33817" y="26925"/>
                  </a:lnTo>
                  <a:lnTo>
                    <a:pt x="33902" y="26946"/>
                  </a:lnTo>
                  <a:lnTo>
                    <a:pt x="33924" y="26968"/>
                  </a:lnTo>
                  <a:lnTo>
                    <a:pt x="33902" y="26989"/>
                  </a:lnTo>
                  <a:lnTo>
                    <a:pt x="33881" y="27011"/>
                  </a:lnTo>
                  <a:lnTo>
                    <a:pt x="33902" y="27032"/>
                  </a:lnTo>
                  <a:lnTo>
                    <a:pt x="33966" y="27032"/>
                  </a:lnTo>
                  <a:lnTo>
                    <a:pt x="34052" y="27053"/>
                  </a:lnTo>
                  <a:lnTo>
                    <a:pt x="34159" y="27053"/>
                  </a:lnTo>
                  <a:lnTo>
                    <a:pt x="34223" y="27075"/>
                  </a:lnTo>
                  <a:lnTo>
                    <a:pt x="34330" y="27139"/>
                  </a:lnTo>
                  <a:lnTo>
                    <a:pt x="34459" y="27203"/>
                  </a:lnTo>
                  <a:lnTo>
                    <a:pt x="34480" y="27225"/>
                  </a:lnTo>
                  <a:lnTo>
                    <a:pt x="34480" y="27246"/>
                  </a:lnTo>
                  <a:lnTo>
                    <a:pt x="34501" y="27246"/>
                  </a:lnTo>
                  <a:lnTo>
                    <a:pt x="34566" y="27268"/>
                  </a:lnTo>
                  <a:lnTo>
                    <a:pt x="34673" y="27289"/>
                  </a:lnTo>
                  <a:lnTo>
                    <a:pt x="34801" y="27289"/>
                  </a:lnTo>
                  <a:lnTo>
                    <a:pt x="35079" y="27268"/>
                  </a:lnTo>
                  <a:lnTo>
                    <a:pt x="35186" y="27246"/>
                  </a:lnTo>
                  <a:lnTo>
                    <a:pt x="35315" y="27225"/>
                  </a:lnTo>
                  <a:lnTo>
                    <a:pt x="35443" y="27203"/>
                  </a:lnTo>
                  <a:lnTo>
                    <a:pt x="35957" y="27203"/>
                  </a:lnTo>
                  <a:lnTo>
                    <a:pt x="36000" y="27182"/>
                  </a:lnTo>
                  <a:lnTo>
                    <a:pt x="36064" y="27161"/>
                  </a:lnTo>
                  <a:lnTo>
                    <a:pt x="36149" y="27161"/>
                  </a:lnTo>
                  <a:lnTo>
                    <a:pt x="36278" y="27182"/>
                  </a:lnTo>
                  <a:lnTo>
                    <a:pt x="36406" y="27203"/>
                  </a:lnTo>
                  <a:lnTo>
                    <a:pt x="36642" y="27246"/>
                  </a:lnTo>
                  <a:lnTo>
                    <a:pt x="36898" y="27289"/>
                  </a:lnTo>
                  <a:lnTo>
                    <a:pt x="37112" y="27332"/>
                  </a:lnTo>
                  <a:lnTo>
                    <a:pt x="37391" y="27353"/>
                  </a:lnTo>
                  <a:lnTo>
                    <a:pt x="37476" y="27375"/>
                  </a:lnTo>
                  <a:lnTo>
                    <a:pt x="37583" y="27396"/>
                  </a:lnTo>
                  <a:lnTo>
                    <a:pt x="37733" y="27417"/>
                  </a:lnTo>
                  <a:lnTo>
                    <a:pt x="37904" y="27417"/>
                  </a:lnTo>
                  <a:lnTo>
                    <a:pt x="38118" y="27460"/>
                  </a:lnTo>
                  <a:lnTo>
                    <a:pt x="38183" y="27482"/>
                  </a:lnTo>
                  <a:lnTo>
                    <a:pt x="38204" y="27503"/>
                  </a:lnTo>
                  <a:lnTo>
                    <a:pt x="38225" y="27524"/>
                  </a:lnTo>
                  <a:lnTo>
                    <a:pt x="38268" y="27546"/>
                  </a:lnTo>
                  <a:lnTo>
                    <a:pt x="38418" y="27567"/>
                  </a:lnTo>
                  <a:lnTo>
                    <a:pt x="38718" y="27567"/>
                  </a:lnTo>
                  <a:lnTo>
                    <a:pt x="38825" y="27524"/>
                  </a:lnTo>
                  <a:lnTo>
                    <a:pt x="39103" y="27503"/>
                  </a:lnTo>
                  <a:lnTo>
                    <a:pt x="39338" y="27482"/>
                  </a:lnTo>
                  <a:lnTo>
                    <a:pt x="39574" y="27439"/>
                  </a:lnTo>
                  <a:lnTo>
                    <a:pt x="39638" y="27439"/>
                  </a:lnTo>
                  <a:lnTo>
                    <a:pt x="39659" y="27417"/>
                  </a:lnTo>
                  <a:lnTo>
                    <a:pt x="39702" y="27396"/>
                  </a:lnTo>
                  <a:lnTo>
                    <a:pt x="39766" y="27396"/>
                  </a:lnTo>
                  <a:lnTo>
                    <a:pt x="40002" y="27353"/>
                  </a:lnTo>
                  <a:lnTo>
                    <a:pt x="40066" y="27332"/>
                  </a:lnTo>
                  <a:lnTo>
                    <a:pt x="40109" y="27310"/>
                  </a:lnTo>
                  <a:lnTo>
                    <a:pt x="40173" y="27310"/>
                  </a:lnTo>
                  <a:lnTo>
                    <a:pt x="40237" y="27289"/>
                  </a:lnTo>
                  <a:lnTo>
                    <a:pt x="40323" y="27310"/>
                  </a:lnTo>
                  <a:lnTo>
                    <a:pt x="40387" y="27332"/>
                  </a:lnTo>
                  <a:lnTo>
                    <a:pt x="40494" y="27353"/>
                  </a:lnTo>
                  <a:lnTo>
                    <a:pt x="40558" y="27396"/>
                  </a:lnTo>
                  <a:lnTo>
                    <a:pt x="40644" y="27417"/>
                  </a:lnTo>
                  <a:lnTo>
                    <a:pt x="40815" y="27482"/>
                  </a:lnTo>
                  <a:lnTo>
                    <a:pt x="40901" y="27503"/>
                  </a:lnTo>
                  <a:lnTo>
                    <a:pt x="40965" y="27546"/>
                  </a:lnTo>
                  <a:lnTo>
                    <a:pt x="41200" y="27589"/>
                  </a:lnTo>
                  <a:lnTo>
                    <a:pt x="41329" y="27610"/>
                  </a:lnTo>
                  <a:lnTo>
                    <a:pt x="41479" y="27610"/>
                  </a:lnTo>
                  <a:lnTo>
                    <a:pt x="41521" y="27631"/>
                  </a:lnTo>
                  <a:lnTo>
                    <a:pt x="41543" y="27653"/>
                  </a:lnTo>
                  <a:lnTo>
                    <a:pt x="41543" y="27674"/>
                  </a:lnTo>
                  <a:lnTo>
                    <a:pt x="41757" y="27674"/>
                  </a:lnTo>
                  <a:lnTo>
                    <a:pt x="41885" y="27653"/>
                  </a:lnTo>
                  <a:lnTo>
                    <a:pt x="41928" y="27653"/>
                  </a:lnTo>
                  <a:lnTo>
                    <a:pt x="419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57150" dir="5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649663" y="3625363"/>
              <a:ext cx="4580844" cy="218336"/>
            </a:xfrm>
            <a:custGeom>
              <a:avLst/>
              <a:gdLst/>
              <a:ahLst/>
              <a:cxnLst/>
              <a:rect l="l" t="t" r="r" b="b"/>
              <a:pathLst>
                <a:path w="41928" h="1799" extrusionOk="0">
                  <a:moveTo>
                    <a:pt x="4067" y="1"/>
                  </a:moveTo>
                  <a:lnTo>
                    <a:pt x="4003" y="22"/>
                  </a:lnTo>
                  <a:lnTo>
                    <a:pt x="3875" y="44"/>
                  </a:lnTo>
                  <a:lnTo>
                    <a:pt x="3768" y="86"/>
                  </a:lnTo>
                  <a:lnTo>
                    <a:pt x="3554" y="129"/>
                  </a:lnTo>
                  <a:lnTo>
                    <a:pt x="3383" y="193"/>
                  </a:lnTo>
                  <a:lnTo>
                    <a:pt x="3318" y="236"/>
                  </a:lnTo>
                  <a:lnTo>
                    <a:pt x="3254" y="258"/>
                  </a:lnTo>
                  <a:lnTo>
                    <a:pt x="3233" y="279"/>
                  </a:lnTo>
                  <a:lnTo>
                    <a:pt x="3254" y="300"/>
                  </a:lnTo>
                  <a:lnTo>
                    <a:pt x="3276" y="322"/>
                  </a:lnTo>
                  <a:lnTo>
                    <a:pt x="3233" y="343"/>
                  </a:lnTo>
                  <a:lnTo>
                    <a:pt x="3126" y="386"/>
                  </a:lnTo>
                  <a:lnTo>
                    <a:pt x="2997" y="407"/>
                  </a:lnTo>
                  <a:lnTo>
                    <a:pt x="2912" y="407"/>
                  </a:lnTo>
                  <a:lnTo>
                    <a:pt x="2847" y="386"/>
                  </a:lnTo>
                  <a:lnTo>
                    <a:pt x="2783" y="365"/>
                  </a:lnTo>
                  <a:lnTo>
                    <a:pt x="2698" y="365"/>
                  </a:lnTo>
                  <a:lnTo>
                    <a:pt x="2398" y="343"/>
                  </a:lnTo>
                  <a:lnTo>
                    <a:pt x="2312" y="365"/>
                  </a:lnTo>
                  <a:lnTo>
                    <a:pt x="2248" y="365"/>
                  </a:lnTo>
                  <a:lnTo>
                    <a:pt x="2184" y="386"/>
                  </a:lnTo>
                  <a:lnTo>
                    <a:pt x="2077" y="386"/>
                  </a:lnTo>
                  <a:lnTo>
                    <a:pt x="1799" y="365"/>
                  </a:lnTo>
                  <a:lnTo>
                    <a:pt x="1670" y="365"/>
                  </a:lnTo>
                  <a:lnTo>
                    <a:pt x="1521" y="343"/>
                  </a:lnTo>
                  <a:lnTo>
                    <a:pt x="1392" y="365"/>
                  </a:lnTo>
                  <a:lnTo>
                    <a:pt x="1264" y="386"/>
                  </a:lnTo>
                  <a:lnTo>
                    <a:pt x="1178" y="386"/>
                  </a:lnTo>
                  <a:lnTo>
                    <a:pt x="1114" y="365"/>
                  </a:lnTo>
                  <a:lnTo>
                    <a:pt x="943" y="365"/>
                  </a:lnTo>
                  <a:lnTo>
                    <a:pt x="686" y="386"/>
                  </a:lnTo>
                  <a:lnTo>
                    <a:pt x="622" y="407"/>
                  </a:lnTo>
                  <a:lnTo>
                    <a:pt x="579" y="429"/>
                  </a:lnTo>
                  <a:lnTo>
                    <a:pt x="536" y="429"/>
                  </a:lnTo>
                  <a:lnTo>
                    <a:pt x="472" y="450"/>
                  </a:lnTo>
                  <a:lnTo>
                    <a:pt x="1" y="450"/>
                  </a:lnTo>
                  <a:lnTo>
                    <a:pt x="1" y="1520"/>
                  </a:lnTo>
                  <a:lnTo>
                    <a:pt x="87" y="1499"/>
                  </a:lnTo>
                  <a:lnTo>
                    <a:pt x="172" y="1478"/>
                  </a:lnTo>
                  <a:lnTo>
                    <a:pt x="429" y="1435"/>
                  </a:lnTo>
                  <a:lnTo>
                    <a:pt x="664" y="1392"/>
                  </a:lnTo>
                  <a:lnTo>
                    <a:pt x="750" y="1371"/>
                  </a:lnTo>
                  <a:lnTo>
                    <a:pt x="836" y="1349"/>
                  </a:lnTo>
                  <a:lnTo>
                    <a:pt x="1050" y="1285"/>
                  </a:lnTo>
                  <a:lnTo>
                    <a:pt x="1157" y="1285"/>
                  </a:lnTo>
                  <a:lnTo>
                    <a:pt x="1285" y="1264"/>
                  </a:lnTo>
                  <a:lnTo>
                    <a:pt x="1435" y="1264"/>
                  </a:lnTo>
                  <a:lnTo>
                    <a:pt x="1542" y="1285"/>
                  </a:lnTo>
                  <a:lnTo>
                    <a:pt x="1585" y="1306"/>
                  </a:lnTo>
                  <a:lnTo>
                    <a:pt x="1606" y="1328"/>
                  </a:lnTo>
                  <a:lnTo>
                    <a:pt x="1628" y="1349"/>
                  </a:lnTo>
                  <a:lnTo>
                    <a:pt x="1670" y="1349"/>
                  </a:lnTo>
                  <a:lnTo>
                    <a:pt x="1756" y="1371"/>
                  </a:lnTo>
                  <a:lnTo>
                    <a:pt x="1863" y="1349"/>
                  </a:lnTo>
                  <a:lnTo>
                    <a:pt x="2034" y="1349"/>
                  </a:lnTo>
                  <a:lnTo>
                    <a:pt x="2120" y="1392"/>
                  </a:lnTo>
                  <a:lnTo>
                    <a:pt x="2205" y="1413"/>
                  </a:lnTo>
                  <a:lnTo>
                    <a:pt x="2462" y="1435"/>
                  </a:lnTo>
                  <a:lnTo>
                    <a:pt x="2698" y="1478"/>
                  </a:lnTo>
                  <a:lnTo>
                    <a:pt x="2954" y="1478"/>
                  </a:lnTo>
                  <a:lnTo>
                    <a:pt x="3211" y="1499"/>
                  </a:lnTo>
                  <a:lnTo>
                    <a:pt x="3340" y="1520"/>
                  </a:lnTo>
                  <a:lnTo>
                    <a:pt x="3468" y="1542"/>
                  </a:lnTo>
                  <a:lnTo>
                    <a:pt x="3618" y="1520"/>
                  </a:lnTo>
                  <a:lnTo>
                    <a:pt x="3768" y="1520"/>
                  </a:lnTo>
                  <a:lnTo>
                    <a:pt x="3853" y="1542"/>
                  </a:lnTo>
                  <a:lnTo>
                    <a:pt x="3896" y="1563"/>
                  </a:lnTo>
                  <a:lnTo>
                    <a:pt x="3939" y="1585"/>
                  </a:lnTo>
                  <a:lnTo>
                    <a:pt x="4025" y="1585"/>
                  </a:lnTo>
                  <a:lnTo>
                    <a:pt x="4174" y="1563"/>
                  </a:lnTo>
                  <a:lnTo>
                    <a:pt x="4303" y="1563"/>
                  </a:lnTo>
                  <a:lnTo>
                    <a:pt x="4581" y="1542"/>
                  </a:lnTo>
                  <a:lnTo>
                    <a:pt x="4859" y="1520"/>
                  </a:lnTo>
                  <a:lnTo>
                    <a:pt x="4923" y="1499"/>
                  </a:lnTo>
                  <a:lnTo>
                    <a:pt x="4966" y="1499"/>
                  </a:lnTo>
                  <a:lnTo>
                    <a:pt x="5009" y="1478"/>
                  </a:lnTo>
                  <a:lnTo>
                    <a:pt x="5073" y="1456"/>
                  </a:lnTo>
                  <a:lnTo>
                    <a:pt x="5202" y="1435"/>
                  </a:lnTo>
                  <a:lnTo>
                    <a:pt x="5330" y="1413"/>
                  </a:lnTo>
                  <a:lnTo>
                    <a:pt x="5480" y="1435"/>
                  </a:lnTo>
                  <a:lnTo>
                    <a:pt x="5630" y="1456"/>
                  </a:lnTo>
                  <a:lnTo>
                    <a:pt x="5758" y="1478"/>
                  </a:lnTo>
                  <a:lnTo>
                    <a:pt x="5865" y="1499"/>
                  </a:lnTo>
                  <a:lnTo>
                    <a:pt x="6143" y="1520"/>
                  </a:lnTo>
                  <a:lnTo>
                    <a:pt x="6422" y="1520"/>
                  </a:lnTo>
                  <a:lnTo>
                    <a:pt x="6571" y="1542"/>
                  </a:lnTo>
                  <a:lnTo>
                    <a:pt x="6636" y="1563"/>
                  </a:lnTo>
                  <a:lnTo>
                    <a:pt x="6721" y="1563"/>
                  </a:lnTo>
                  <a:lnTo>
                    <a:pt x="6893" y="1542"/>
                  </a:lnTo>
                  <a:lnTo>
                    <a:pt x="7021" y="1499"/>
                  </a:lnTo>
                  <a:lnTo>
                    <a:pt x="7064" y="1478"/>
                  </a:lnTo>
                  <a:lnTo>
                    <a:pt x="7085" y="1478"/>
                  </a:lnTo>
                  <a:lnTo>
                    <a:pt x="7107" y="1456"/>
                  </a:lnTo>
                  <a:lnTo>
                    <a:pt x="7149" y="1435"/>
                  </a:lnTo>
                  <a:lnTo>
                    <a:pt x="7385" y="1392"/>
                  </a:lnTo>
                  <a:lnTo>
                    <a:pt x="7470" y="1349"/>
                  </a:lnTo>
                  <a:lnTo>
                    <a:pt x="7556" y="1328"/>
                  </a:lnTo>
                  <a:lnTo>
                    <a:pt x="7706" y="1306"/>
                  </a:lnTo>
                  <a:lnTo>
                    <a:pt x="7877" y="1285"/>
                  </a:lnTo>
                  <a:lnTo>
                    <a:pt x="7920" y="1285"/>
                  </a:lnTo>
                  <a:lnTo>
                    <a:pt x="7941" y="1264"/>
                  </a:lnTo>
                  <a:lnTo>
                    <a:pt x="8048" y="1242"/>
                  </a:lnTo>
                  <a:lnTo>
                    <a:pt x="8112" y="1242"/>
                  </a:lnTo>
                  <a:lnTo>
                    <a:pt x="8112" y="1264"/>
                  </a:lnTo>
                  <a:lnTo>
                    <a:pt x="8134" y="1264"/>
                  </a:lnTo>
                  <a:lnTo>
                    <a:pt x="8177" y="1285"/>
                  </a:lnTo>
                  <a:lnTo>
                    <a:pt x="8583" y="1285"/>
                  </a:lnTo>
                  <a:lnTo>
                    <a:pt x="8626" y="1306"/>
                  </a:lnTo>
                  <a:lnTo>
                    <a:pt x="8647" y="1328"/>
                  </a:lnTo>
                  <a:lnTo>
                    <a:pt x="8712" y="1328"/>
                  </a:lnTo>
                  <a:lnTo>
                    <a:pt x="8904" y="1371"/>
                  </a:lnTo>
                  <a:lnTo>
                    <a:pt x="9118" y="1413"/>
                  </a:lnTo>
                  <a:lnTo>
                    <a:pt x="9247" y="1435"/>
                  </a:lnTo>
                  <a:lnTo>
                    <a:pt x="9653" y="1435"/>
                  </a:lnTo>
                  <a:lnTo>
                    <a:pt x="9910" y="1413"/>
                  </a:lnTo>
                  <a:lnTo>
                    <a:pt x="9996" y="1413"/>
                  </a:lnTo>
                  <a:lnTo>
                    <a:pt x="10060" y="1435"/>
                  </a:lnTo>
                  <a:lnTo>
                    <a:pt x="10124" y="1456"/>
                  </a:lnTo>
                  <a:lnTo>
                    <a:pt x="10210" y="1456"/>
                  </a:lnTo>
                  <a:lnTo>
                    <a:pt x="10274" y="1435"/>
                  </a:lnTo>
                  <a:lnTo>
                    <a:pt x="10338" y="1413"/>
                  </a:lnTo>
                  <a:lnTo>
                    <a:pt x="10381" y="1413"/>
                  </a:lnTo>
                  <a:lnTo>
                    <a:pt x="10445" y="1392"/>
                  </a:lnTo>
                  <a:lnTo>
                    <a:pt x="10531" y="1392"/>
                  </a:lnTo>
                  <a:lnTo>
                    <a:pt x="10595" y="1413"/>
                  </a:lnTo>
                  <a:lnTo>
                    <a:pt x="10638" y="1435"/>
                  </a:lnTo>
                  <a:lnTo>
                    <a:pt x="10809" y="1435"/>
                  </a:lnTo>
                  <a:lnTo>
                    <a:pt x="10873" y="1413"/>
                  </a:lnTo>
                  <a:lnTo>
                    <a:pt x="11087" y="1413"/>
                  </a:lnTo>
                  <a:lnTo>
                    <a:pt x="11130" y="1435"/>
                  </a:lnTo>
                  <a:lnTo>
                    <a:pt x="11173" y="1435"/>
                  </a:lnTo>
                  <a:lnTo>
                    <a:pt x="11259" y="1456"/>
                  </a:lnTo>
                  <a:lnTo>
                    <a:pt x="11408" y="1435"/>
                  </a:lnTo>
                  <a:lnTo>
                    <a:pt x="11558" y="1435"/>
                  </a:lnTo>
                  <a:lnTo>
                    <a:pt x="11687" y="1456"/>
                  </a:lnTo>
                  <a:lnTo>
                    <a:pt x="12371" y="1456"/>
                  </a:lnTo>
                  <a:lnTo>
                    <a:pt x="12628" y="1478"/>
                  </a:lnTo>
                  <a:lnTo>
                    <a:pt x="12757" y="1499"/>
                  </a:lnTo>
                  <a:lnTo>
                    <a:pt x="12885" y="1520"/>
                  </a:lnTo>
                  <a:lnTo>
                    <a:pt x="13035" y="1520"/>
                  </a:lnTo>
                  <a:lnTo>
                    <a:pt x="13163" y="1499"/>
                  </a:lnTo>
                  <a:lnTo>
                    <a:pt x="13442" y="1520"/>
                  </a:lnTo>
                  <a:lnTo>
                    <a:pt x="13848" y="1520"/>
                  </a:lnTo>
                  <a:lnTo>
                    <a:pt x="13977" y="1499"/>
                  </a:lnTo>
                  <a:lnTo>
                    <a:pt x="14255" y="1499"/>
                  </a:lnTo>
                  <a:lnTo>
                    <a:pt x="14383" y="1520"/>
                  </a:lnTo>
                  <a:lnTo>
                    <a:pt x="14512" y="1542"/>
                  </a:lnTo>
                  <a:lnTo>
                    <a:pt x="14683" y="1563"/>
                  </a:lnTo>
                  <a:lnTo>
                    <a:pt x="14833" y="1563"/>
                  </a:lnTo>
                  <a:lnTo>
                    <a:pt x="14961" y="1542"/>
                  </a:lnTo>
                  <a:lnTo>
                    <a:pt x="15068" y="1520"/>
                  </a:lnTo>
                  <a:lnTo>
                    <a:pt x="15111" y="1499"/>
                  </a:lnTo>
                  <a:lnTo>
                    <a:pt x="15111" y="1478"/>
                  </a:lnTo>
                  <a:lnTo>
                    <a:pt x="15132" y="1456"/>
                  </a:lnTo>
                  <a:lnTo>
                    <a:pt x="15175" y="1435"/>
                  </a:lnTo>
                  <a:lnTo>
                    <a:pt x="15432" y="1392"/>
                  </a:lnTo>
                  <a:lnTo>
                    <a:pt x="15560" y="1392"/>
                  </a:lnTo>
                  <a:lnTo>
                    <a:pt x="15710" y="1371"/>
                  </a:lnTo>
                  <a:lnTo>
                    <a:pt x="15753" y="1349"/>
                  </a:lnTo>
                  <a:lnTo>
                    <a:pt x="15774" y="1349"/>
                  </a:lnTo>
                  <a:lnTo>
                    <a:pt x="15796" y="1328"/>
                  </a:lnTo>
                  <a:lnTo>
                    <a:pt x="15860" y="1306"/>
                  </a:lnTo>
                  <a:lnTo>
                    <a:pt x="15967" y="1285"/>
                  </a:lnTo>
                  <a:lnTo>
                    <a:pt x="16117" y="1306"/>
                  </a:lnTo>
                  <a:lnTo>
                    <a:pt x="16245" y="1306"/>
                  </a:lnTo>
                  <a:lnTo>
                    <a:pt x="16352" y="1328"/>
                  </a:lnTo>
                  <a:lnTo>
                    <a:pt x="16502" y="1349"/>
                  </a:lnTo>
                  <a:lnTo>
                    <a:pt x="16631" y="1349"/>
                  </a:lnTo>
                  <a:lnTo>
                    <a:pt x="16673" y="1371"/>
                  </a:lnTo>
                  <a:lnTo>
                    <a:pt x="16695" y="1392"/>
                  </a:lnTo>
                  <a:lnTo>
                    <a:pt x="16695" y="1413"/>
                  </a:lnTo>
                  <a:lnTo>
                    <a:pt x="16738" y="1435"/>
                  </a:lnTo>
                  <a:lnTo>
                    <a:pt x="16887" y="1456"/>
                  </a:lnTo>
                  <a:lnTo>
                    <a:pt x="17037" y="1478"/>
                  </a:lnTo>
                  <a:lnTo>
                    <a:pt x="17101" y="1478"/>
                  </a:lnTo>
                  <a:lnTo>
                    <a:pt x="17123" y="1499"/>
                  </a:lnTo>
                  <a:lnTo>
                    <a:pt x="17144" y="1520"/>
                  </a:lnTo>
                  <a:lnTo>
                    <a:pt x="17187" y="1542"/>
                  </a:lnTo>
                  <a:lnTo>
                    <a:pt x="17315" y="1563"/>
                  </a:lnTo>
                  <a:lnTo>
                    <a:pt x="17487" y="1585"/>
                  </a:lnTo>
                  <a:lnTo>
                    <a:pt x="17551" y="1585"/>
                  </a:lnTo>
                  <a:lnTo>
                    <a:pt x="17594" y="1563"/>
                  </a:lnTo>
                  <a:lnTo>
                    <a:pt x="17658" y="1520"/>
                  </a:lnTo>
                  <a:lnTo>
                    <a:pt x="17722" y="1520"/>
                  </a:lnTo>
                  <a:lnTo>
                    <a:pt x="18000" y="1499"/>
                  </a:lnTo>
                  <a:lnTo>
                    <a:pt x="18321" y="1499"/>
                  </a:lnTo>
                  <a:lnTo>
                    <a:pt x="18578" y="1478"/>
                  </a:lnTo>
                  <a:lnTo>
                    <a:pt x="18942" y="1478"/>
                  </a:lnTo>
                  <a:lnTo>
                    <a:pt x="18985" y="1456"/>
                  </a:lnTo>
                  <a:lnTo>
                    <a:pt x="19049" y="1435"/>
                  </a:lnTo>
                  <a:lnTo>
                    <a:pt x="19199" y="1435"/>
                  </a:lnTo>
                  <a:lnTo>
                    <a:pt x="19242" y="1456"/>
                  </a:lnTo>
                  <a:lnTo>
                    <a:pt x="19306" y="1478"/>
                  </a:lnTo>
                  <a:lnTo>
                    <a:pt x="19520" y="1478"/>
                  </a:lnTo>
                  <a:lnTo>
                    <a:pt x="19648" y="1456"/>
                  </a:lnTo>
                  <a:lnTo>
                    <a:pt x="19734" y="1478"/>
                  </a:lnTo>
                  <a:lnTo>
                    <a:pt x="19777" y="1478"/>
                  </a:lnTo>
                  <a:lnTo>
                    <a:pt x="19841" y="1499"/>
                  </a:lnTo>
                  <a:lnTo>
                    <a:pt x="19991" y="1499"/>
                  </a:lnTo>
                  <a:lnTo>
                    <a:pt x="20055" y="1478"/>
                  </a:lnTo>
                  <a:lnTo>
                    <a:pt x="20119" y="1478"/>
                  </a:lnTo>
                  <a:lnTo>
                    <a:pt x="20183" y="1456"/>
                  </a:lnTo>
                  <a:lnTo>
                    <a:pt x="20312" y="1456"/>
                  </a:lnTo>
                  <a:lnTo>
                    <a:pt x="20440" y="1435"/>
                  </a:lnTo>
                  <a:lnTo>
                    <a:pt x="20526" y="1456"/>
                  </a:lnTo>
                  <a:lnTo>
                    <a:pt x="20590" y="1456"/>
                  </a:lnTo>
                  <a:lnTo>
                    <a:pt x="20654" y="1478"/>
                  </a:lnTo>
                  <a:lnTo>
                    <a:pt x="20868" y="1478"/>
                  </a:lnTo>
                  <a:lnTo>
                    <a:pt x="20975" y="1456"/>
                  </a:lnTo>
                  <a:lnTo>
                    <a:pt x="21061" y="1435"/>
                  </a:lnTo>
                  <a:lnTo>
                    <a:pt x="21125" y="1435"/>
                  </a:lnTo>
                  <a:lnTo>
                    <a:pt x="21189" y="1413"/>
                  </a:lnTo>
                  <a:lnTo>
                    <a:pt x="21339" y="1413"/>
                  </a:lnTo>
                  <a:lnTo>
                    <a:pt x="21382" y="1435"/>
                  </a:lnTo>
                  <a:lnTo>
                    <a:pt x="21510" y="1456"/>
                  </a:lnTo>
                  <a:lnTo>
                    <a:pt x="21574" y="1478"/>
                  </a:lnTo>
                  <a:lnTo>
                    <a:pt x="21596" y="1499"/>
                  </a:lnTo>
                  <a:lnTo>
                    <a:pt x="21639" y="1520"/>
                  </a:lnTo>
                  <a:lnTo>
                    <a:pt x="21703" y="1520"/>
                  </a:lnTo>
                  <a:lnTo>
                    <a:pt x="21960" y="1563"/>
                  </a:lnTo>
                  <a:lnTo>
                    <a:pt x="22045" y="1563"/>
                  </a:lnTo>
                  <a:lnTo>
                    <a:pt x="22131" y="1542"/>
                  </a:lnTo>
                  <a:lnTo>
                    <a:pt x="22302" y="1542"/>
                  </a:lnTo>
                  <a:lnTo>
                    <a:pt x="22366" y="1563"/>
                  </a:lnTo>
                  <a:lnTo>
                    <a:pt x="22409" y="1585"/>
                  </a:lnTo>
                  <a:lnTo>
                    <a:pt x="22431" y="1606"/>
                  </a:lnTo>
                  <a:lnTo>
                    <a:pt x="22516" y="1627"/>
                  </a:lnTo>
                  <a:lnTo>
                    <a:pt x="22602" y="1606"/>
                  </a:lnTo>
                  <a:lnTo>
                    <a:pt x="22645" y="1585"/>
                  </a:lnTo>
                  <a:lnTo>
                    <a:pt x="22709" y="1563"/>
                  </a:lnTo>
                  <a:lnTo>
                    <a:pt x="23115" y="1563"/>
                  </a:lnTo>
                  <a:lnTo>
                    <a:pt x="23244" y="1542"/>
                  </a:lnTo>
                  <a:lnTo>
                    <a:pt x="23394" y="1520"/>
                  </a:lnTo>
                  <a:lnTo>
                    <a:pt x="23543" y="1520"/>
                  </a:lnTo>
                  <a:lnTo>
                    <a:pt x="23715" y="1542"/>
                  </a:lnTo>
                  <a:lnTo>
                    <a:pt x="23843" y="1520"/>
                  </a:lnTo>
                  <a:lnTo>
                    <a:pt x="23993" y="1499"/>
                  </a:lnTo>
                  <a:lnTo>
                    <a:pt x="24293" y="1499"/>
                  </a:lnTo>
                  <a:lnTo>
                    <a:pt x="24549" y="1478"/>
                  </a:lnTo>
                  <a:lnTo>
                    <a:pt x="24870" y="1478"/>
                  </a:lnTo>
                  <a:lnTo>
                    <a:pt x="24935" y="1456"/>
                  </a:lnTo>
                  <a:lnTo>
                    <a:pt x="24999" y="1456"/>
                  </a:lnTo>
                  <a:lnTo>
                    <a:pt x="25042" y="1435"/>
                  </a:lnTo>
                  <a:lnTo>
                    <a:pt x="25534" y="1435"/>
                  </a:lnTo>
                  <a:lnTo>
                    <a:pt x="25662" y="1456"/>
                  </a:lnTo>
                  <a:lnTo>
                    <a:pt x="25726" y="1478"/>
                  </a:lnTo>
                  <a:lnTo>
                    <a:pt x="25726" y="1499"/>
                  </a:lnTo>
                  <a:lnTo>
                    <a:pt x="25726" y="1520"/>
                  </a:lnTo>
                  <a:lnTo>
                    <a:pt x="25769" y="1520"/>
                  </a:lnTo>
                  <a:lnTo>
                    <a:pt x="25898" y="1542"/>
                  </a:lnTo>
                  <a:lnTo>
                    <a:pt x="26048" y="1563"/>
                  </a:lnTo>
                  <a:lnTo>
                    <a:pt x="26112" y="1606"/>
                  </a:lnTo>
                  <a:lnTo>
                    <a:pt x="26197" y="1627"/>
                  </a:lnTo>
                  <a:lnTo>
                    <a:pt x="26390" y="1692"/>
                  </a:lnTo>
                  <a:lnTo>
                    <a:pt x="26518" y="1713"/>
                  </a:lnTo>
                  <a:lnTo>
                    <a:pt x="26818" y="1713"/>
                  </a:lnTo>
                  <a:lnTo>
                    <a:pt x="26946" y="1692"/>
                  </a:lnTo>
                  <a:lnTo>
                    <a:pt x="27246" y="1692"/>
                  </a:lnTo>
                  <a:lnTo>
                    <a:pt x="27524" y="1670"/>
                  </a:lnTo>
                  <a:lnTo>
                    <a:pt x="28124" y="1670"/>
                  </a:lnTo>
                  <a:lnTo>
                    <a:pt x="28402" y="1627"/>
                  </a:lnTo>
                  <a:lnTo>
                    <a:pt x="28445" y="1627"/>
                  </a:lnTo>
                  <a:lnTo>
                    <a:pt x="28466" y="1606"/>
                  </a:lnTo>
                  <a:lnTo>
                    <a:pt x="28466" y="1563"/>
                  </a:lnTo>
                  <a:lnTo>
                    <a:pt x="28509" y="1563"/>
                  </a:lnTo>
                  <a:lnTo>
                    <a:pt x="28659" y="1542"/>
                  </a:lnTo>
                  <a:lnTo>
                    <a:pt x="28808" y="1542"/>
                  </a:lnTo>
                  <a:lnTo>
                    <a:pt x="29087" y="1520"/>
                  </a:lnTo>
                  <a:lnTo>
                    <a:pt x="29365" y="1499"/>
                  </a:lnTo>
                  <a:lnTo>
                    <a:pt x="29408" y="1478"/>
                  </a:lnTo>
                  <a:lnTo>
                    <a:pt x="29450" y="1456"/>
                  </a:lnTo>
                  <a:lnTo>
                    <a:pt x="29493" y="1456"/>
                  </a:lnTo>
                  <a:lnTo>
                    <a:pt x="29557" y="1435"/>
                  </a:lnTo>
                  <a:lnTo>
                    <a:pt x="29686" y="1456"/>
                  </a:lnTo>
                  <a:lnTo>
                    <a:pt x="29793" y="1499"/>
                  </a:lnTo>
                  <a:lnTo>
                    <a:pt x="30007" y="1542"/>
                  </a:lnTo>
                  <a:lnTo>
                    <a:pt x="30242" y="1606"/>
                  </a:lnTo>
                  <a:lnTo>
                    <a:pt x="30478" y="1649"/>
                  </a:lnTo>
                  <a:lnTo>
                    <a:pt x="30692" y="1692"/>
                  </a:lnTo>
                  <a:lnTo>
                    <a:pt x="30735" y="1713"/>
                  </a:lnTo>
                  <a:lnTo>
                    <a:pt x="30756" y="1734"/>
                  </a:lnTo>
                  <a:lnTo>
                    <a:pt x="30777" y="1756"/>
                  </a:lnTo>
                  <a:lnTo>
                    <a:pt x="30842" y="1777"/>
                  </a:lnTo>
                  <a:lnTo>
                    <a:pt x="31548" y="1777"/>
                  </a:lnTo>
                  <a:lnTo>
                    <a:pt x="31698" y="1756"/>
                  </a:lnTo>
                  <a:lnTo>
                    <a:pt x="32062" y="1756"/>
                  </a:lnTo>
                  <a:lnTo>
                    <a:pt x="32126" y="1777"/>
                  </a:lnTo>
                  <a:lnTo>
                    <a:pt x="32190" y="1799"/>
                  </a:lnTo>
                  <a:lnTo>
                    <a:pt x="32276" y="1799"/>
                  </a:lnTo>
                  <a:lnTo>
                    <a:pt x="32404" y="1777"/>
                  </a:lnTo>
                  <a:lnTo>
                    <a:pt x="32554" y="1756"/>
                  </a:lnTo>
                  <a:lnTo>
                    <a:pt x="32618" y="1756"/>
                  </a:lnTo>
                  <a:lnTo>
                    <a:pt x="32661" y="1734"/>
                  </a:lnTo>
                  <a:lnTo>
                    <a:pt x="32682" y="1713"/>
                  </a:lnTo>
                  <a:lnTo>
                    <a:pt x="32768" y="1692"/>
                  </a:lnTo>
                  <a:lnTo>
                    <a:pt x="33046" y="1670"/>
                  </a:lnTo>
                  <a:lnTo>
                    <a:pt x="33239" y="1670"/>
                  </a:lnTo>
                  <a:lnTo>
                    <a:pt x="33324" y="1692"/>
                  </a:lnTo>
                  <a:lnTo>
                    <a:pt x="33410" y="1692"/>
                  </a:lnTo>
                  <a:lnTo>
                    <a:pt x="33496" y="1670"/>
                  </a:lnTo>
                  <a:lnTo>
                    <a:pt x="33538" y="1649"/>
                  </a:lnTo>
                  <a:lnTo>
                    <a:pt x="33581" y="1649"/>
                  </a:lnTo>
                  <a:lnTo>
                    <a:pt x="33667" y="1627"/>
                  </a:lnTo>
                  <a:lnTo>
                    <a:pt x="33731" y="1649"/>
                  </a:lnTo>
                  <a:lnTo>
                    <a:pt x="33795" y="1649"/>
                  </a:lnTo>
                  <a:lnTo>
                    <a:pt x="33902" y="1670"/>
                  </a:lnTo>
                  <a:lnTo>
                    <a:pt x="34309" y="1670"/>
                  </a:lnTo>
                  <a:lnTo>
                    <a:pt x="34352" y="1692"/>
                  </a:lnTo>
                  <a:lnTo>
                    <a:pt x="34394" y="1692"/>
                  </a:lnTo>
                  <a:lnTo>
                    <a:pt x="34459" y="1713"/>
                  </a:lnTo>
                  <a:lnTo>
                    <a:pt x="34630" y="1692"/>
                  </a:lnTo>
                  <a:lnTo>
                    <a:pt x="34780" y="1692"/>
                  </a:lnTo>
                  <a:lnTo>
                    <a:pt x="34865" y="1713"/>
                  </a:lnTo>
                  <a:lnTo>
                    <a:pt x="34908" y="1713"/>
                  </a:lnTo>
                  <a:lnTo>
                    <a:pt x="34951" y="1734"/>
                  </a:lnTo>
                  <a:lnTo>
                    <a:pt x="35036" y="1756"/>
                  </a:lnTo>
                  <a:lnTo>
                    <a:pt x="35122" y="1734"/>
                  </a:lnTo>
                  <a:lnTo>
                    <a:pt x="35186" y="1734"/>
                  </a:lnTo>
                  <a:lnTo>
                    <a:pt x="35250" y="1713"/>
                  </a:lnTo>
                  <a:lnTo>
                    <a:pt x="35422" y="1713"/>
                  </a:lnTo>
                  <a:lnTo>
                    <a:pt x="35465" y="1734"/>
                  </a:lnTo>
                  <a:lnTo>
                    <a:pt x="35529" y="1734"/>
                  </a:lnTo>
                  <a:lnTo>
                    <a:pt x="35593" y="1756"/>
                  </a:lnTo>
                  <a:lnTo>
                    <a:pt x="35743" y="1734"/>
                  </a:lnTo>
                  <a:lnTo>
                    <a:pt x="36256" y="1734"/>
                  </a:lnTo>
                  <a:lnTo>
                    <a:pt x="36321" y="1756"/>
                  </a:lnTo>
                  <a:lnTo>
                    <a:pt x="36535" y="1756"/>
                  </a:lnTo>
                  <a:lnTo>
                    <a:pt x="36556" y="1734"/>
                  </a:lnTo>
                  <a:lnTo>
                    <a:pt x="36577" y="1713"/>
                  </a:lnTo>
                  <a:lnTo>
                    <a:pt x="36642" y="1713"/>
                  </a:lnTo>
                  <a:lnTo>
                    <a:pt x="36877" y="1649"/>
                  </a:lnTo>
                  <a:lnTo>
                    <a:pt x="37134" y="1627"/>
                  </a:lnTo>
                  <a:lnTo>
                    <a:pt x="37369" y="1585"/>
                  </a:lnTo>
                  <a:lnTo>
                    <a:pt x="37669" y="1542"/>
                  </a:lnTo>
                  <a:lnTo>
                    <a:pt x="37755" y="1542"/>
                  </a:lnTo>
                  <a:lnTo>
                    <a:pt x="37819" y="1563"/>
                  </a:lnTo>
                  <a:lnTo>
                    <a:pt x="37904" y="1585"/>
                  </a:lnTo>
                  <a:lnTo>
                    <a:pt x="37990" y="1585"/>
                  </a:lnTo>
                  <a:lnTo>
                    <a:pt x="38311" y="1606"/>
                  </a:lnTo>
                  <a:lnTo>
                    <a:pt x="38611" y="1606"/>
                  </a:lnTo>
                  <a:lnTo>
                    <a:pt x="38718" y="1585"/>
                  </a:lnTo>
                  <a:lnTo>
                    <a:pt x="38782" y="1585"/>
                  </a:lnTo>
                  <a:lnTo>
                    <a:pt x="38846" y="1563"/>
                  </a:lnTo>
                  <a:lnTo>
                    <a:pt x="38932" y="1563"/>
                  </a:lnTo>
                  <a:lnTo>
                    <a:pt x="39017" y="1585"/>
                  </a:lnTo>
                  <a:lnTo>
                    <a:pt x="39039" y="1585"/>
                  </a:lnTo>
                  <a:lnTo>
                    <a:pt x="39081" y="1606"/>
                  </a:lnTo>
                  <a:lnTo>
                    <a:pt x="39146" y="1627"/>
                  </a:lnTo>
                  <a:lnTo>
                    <a:pt x="39296" y="1627"/>
                  </a:lnTo>
                  <a:lnTo>
                    <a:pt x="39467" y="1649"/>
                  </a:lnTo>
                  <a:lnTo>
                    <a:pt x="39552" y="1670"/>
                  </a:lnTo>
                  <a:lnTo>
                    <a:pt x="39659" y="1692"/>
                  </a:lnTo>
                  <a:lnTo>
                    <a:pt x="39938" y="1734"/>
                  </a:lnTo>
                  <a:lnTo>
                    <a:pt x="40045" y="1756"/>
                  </a:lnTo>
                  <a:lnTo>
                    <a:pt x="40366" y="1756"/>
                  </a:lnTo>
                  <a:lnTo>
                    <a:pt x="40494" y="1734"/>
                  </a:lnTo>
                  <a:lnTo>
                    <a:pt x="40537" y="1713"/>
                  </a:lnTo>
                  <a:lnTo>
                    <a:pt x="40537" y="1692"/>
                  </a:lnTo>
                  <a:lnTo>
                    <a:pt x="40537" y="1670"/>
                  </a:lnTo>
                  <a:lnTo>
                    <a:pt x="40580" y="1649"/>
                  </a:lnTo>
                  <a:lnTo>
                    <a:pt x="40772" y="1606"/>
                  </a:lnTo>
                  <a:lnTo>
                    <a:pt x="40815" y="1585"/>
                  </a:lnTo>
                  <a:lnTo>
                    <a:pt x="40815" y="1563"/>
                  </a:lnTo>
                  <a:lnTo>
                    <a:pt x="40815" y="1542"/>
                  </a:lnTo>
                  <a:lnTo>
                    <a:pt x="40858" y="1542"/>
                  </a:lnTo>
                  <a:lnTo>
                    <a:pt x="40986" y="1520"/>
                  </a:lnTo>
                  <a:lnTo>
                    <a:pt x="41115" y="1499"/>
                  </a:lnTo>
                  <a:lnTo>
                    <a:pt x="41158" y="1478"/>
                  </a:lnTo>
                  <a:lnTo>
                    <a:pt x="41179" y="1456"/>
                  </a:lnTo>
                  <a:lnTo>
                    <a:pt x="41179" y="1435"/>
                  </a:lnTo>
                  <a:lnTo>
                    <a:pt x="41222" y="1435"/>
                  </a:lnTo>
                  <a:lnTo>
                    <a:pt x="41286" y="1413"/>
                  </a:lnTo>
                  <a:lnTo>
                    <a:pt x="41307" y="1392"/>
                  </a:lnTo>
                  <a:lnTo>
                    <a:pt x="41350" y="1371"/>
                  </a:lnTo>
                  <a:lnTo>
                    <a:pt x="41414" y="1349"/>
                  </a:lnTo>
                  <a:lnTo>
                    <a:pt x="41500" y="1349"/>
                  </a:lnTo>
                  <a:lnTo>
                    <a:pt x="41543" y="1371"/>
                  </a:lnTo>
                  <a:lnTo>
                    <a:pt x="41607" y="1392"/>
                  </a:lnTo>
                  <a:lnTo>
                    <a:pt x="41693" y="1413"/>
                  </a:lnTo>
                  <a:lnTo>
                    <a:pt x="41928" y="1435"/>
                  </a:lnTo>
                  <a:lnTo>
                    <a:pt x="41928" y="1028"/>
                  </a:lnTo>
                  <a:lnTo>
                    <a:pt x="41864" y="1028"/>
                  </a:lnTo>
                  <a:lnTo>
                    <a:pt x="41735" y="1050"/>
                  </a:lnTo>
                  <a:lnTo>
                    <a:pt x="41543" y="1050"/>
                  </a:lnTo>
                  <a:lnTo>
                    <a:pt x="41521" y="1028"/>
                  </a:lnTo>
                  <a:lnTo>
                    <a:pt x="41521" y="1007"/>
                  </a:lnTo>
                  <a:lnTo>
                    <a:pt x="41457" y="985"/>
                  </a:lnTo>
                  <a:lnTo>
                    <a:pt x="41329" y="985"/>
                  </a:lnTo>
                  <a:lnTo>
                    <a:pt x="41179" y="964"/>
                  </a:lnTo>
                  <a:lnTo>
                    <a:pt x="40965" y="921"/>
                  </a:lnTo>
                  <a:lnTo>
                    <a:pt x="40879" y="878"/>
                  </a:lnTo>
                  <a:lnTo>
                    <a:pt x="40815" y="857"/>
                  </a:lnTo>
                  <a:lnTo>
                    <a:pt x="40622" y="793"/>
                  </a:lnTo>
                  <a:lnTo>
                    <a:pt x="40537" y="771"/>
                  </a:lnTo>
                  <a:lnTo>
                    <a:pt x="40473" y="729"/>
                  </a:lnTo>
                  <a:lnTo>
                    <a:pt x="40366" y="707"/>
                  </a:lnTo>
                  <a:lnTo>
                    <a:pt x="40323" y="686"/>
                  </a:lnTo>
                  <a:lnTo>
                    <a:pt x="40237" y="664"/>
                  </a:lnTo>
                  <a:lnTo>
                    <a:pt x="40152" y="686"/>
                  </a:lnTo>
                  <a:lnTo>
                    <a:pt x="40109" y="686"/>
                  </a:lnTo>
                  <a:lnTo>
                    <a:pt x="40045" y="707"/>
                  </a:lnTo>
                  <a:lnTo>
                    <a:pt x="39980" y="729"/>
                  </a:lnTo>
                  <a:lnTo>
                    <a:pt x="39745" y="771"/>
                  </a:lnTo>
                  <a:lnTo>
                    <a:pt x="39681" y="771"/>
                  </a:lnTo>
                  <a:lnTo>
                    <a:pt x="39659" y="793"/>
                  </a:lnTo>
                  <a:lnTo>
                    <a:pt x="39617" y="814"/>
                  </a:lnTo>
                  <a:lnTo>
                    <a:pt x="39574" y="814"/>
                  </a:lnTo>
                  <a:lnTo>
                    <a:pt x="39317" y="857"/>
                  </a:lnTo>
                  <a:lnTo>
                    <a:pt x="39081" y="878"/>
                  </a:lnTo>
                  <a:lnTo>
                    <a:pt x="38825" y="900"/>
                  </a:lnTo>
                  <a:lnTo>
                    <a:pt x="38696" y="943"/>
                  </a:lnTo>
                  <a:lnTo>
                    <a:pt x="38397" y="943"/>
                  </a:lnTo>
                  <a:lnTo>
                    <a:pt x="38268" y="921"/>
                  </a:lnTo>
                  <a:lnTo>
                    <a:pt x="38204" y="900"/>
                  </a:lnTo>
                  <a:lnTo>
                    <a:pt x="38183" y="878"/>
                  </a:lnTo>
                  <a:lnTo>
                    <a:pt x="38183" y="857"/>
                  </a:lnTo>
                  <a:lnTo>
                    <a:pt x="38118" y="836"/>
                  </a:lnTo>
                  <a:lnTo>
                    <a:pt x="37883" y="793"/>
                  </a:lnTo>
                  <a:lnTo>
                    <a:pt x="37733" y="793"/>
                  </a:lnTo>
                  <a:lnTo>
                    <a:pt x="37583" y="771"/>
                  </a:lnTo>
                  <a:lnTo>
                    <a:pt x="37476" y="750"/>
                  </a:lnTo>
                  <a:lnTo>
                    <a:pt x="37369" y="729"/>
                  </a:lnTo>
                  <a:lnTo>
                    <a:pt x="37112" y="707"/>
                  </a:lnTo>
                  <a:lnTo>
                    <a:pt x="36877" y="664"/>
                  </a:lnTo>
                  <a:lnTo>
                    <a:pt x="36620" y="622"/>
                  </a:lnTo>
                  <a:lnTo>
                    <a:pt x="36385" y="579"/>
                  </a:lnTo>
                  <a:lnTo>
                    <a:pt x="36256" y="557"/>
                  </a:lnTo>
                  <a:lnTo>
                    <a:pt x="36128" y="536"/>
                  </a:lnTo>
                  <a:lnTo>
                    <a:pt x="36042" y="536"/>
                  </a:lnTo>
                  <a:lnTo>
                    <a:pt x="36000" y="557"/>
                  </a:lnTo>
                  <a:lnTo>
                    <a:pt x="35935" y="579"/>
                  </a:lnTo>
                  <a:lnTo>
                    <a:pt x="35422" y="579"/>
                  </a:lnTo>
                  <a:lnTo>
                    <a:pt x="35315" y="600"/>
                  </a:lnTo>
                  <a:lnTo>
                    <a:pt x="35186" y="622"/>
                  </a:lnTo>
                  <a:lnTo>
                    <a:pt x="35058" y="643"/>
                  </a:lnTo>
                  <a:lnTo>
                    <a:pt x="34801" y="664"/>
                  </a:lnTo>
                  <a:lnTo>
                    <a:pt x="34673" y="664"/>
                  </a:lnTo>
                  <a:lnTo>
                    <a:pt x="34544" y="643"/>
                  </a:lnTo>
                  <a:lnTo>
                    <a:pt x="34480" y="622"/>
                  </a:lnTo>
                  <a:lnTo>
                    <a:pt x="34480" y="600"/>
                  </a:lnTo>
                  <a:lnTo>
                    <a:pt x="34459" y="579"/>
                  </a:lnTo>
                  <a:lnTo>
                    <a:pt x="34330" y="514"/>
                  </a:lnTo>
                  <a:lnTo>
                    <a:pt x="34202" y="450"/>
                  </a:lnTo>
                  <a:lnTo>
                    <a:pt x="34138" y="429"/>
                  </a:lnTo>
                  <a:lnTo>
                    <a:pt x="34052" y="429"/>
                  </a:lnTo>
                  <a:lnTo>
                    <a:pt x="33966" y="407"/>
                  </a:lnTo>
                  <a:lnTo>
                    <a:pt x="33902" y="407"/>
                  </a:lnTo>
                  <a:lnTo>
                    <a:pt x="33881" y="386"/>
                  </a:lnTo>
                  <a:lnTo>
                    <a:pt x="33902" y="365"/>
                  </a:lnTo>
                  <a:lnTo>
                    <a:pt x="33902" y="343"/>
                  </a:lnTo>
                  <a:lnTo>
                    <a:pt x="33881" y="322"/>
                  </a:lnTo>
                  <a:lnTo>
                    <a:pt x="33795" y="300"/>
                  </a:lnTo>
                  <a:lnTo>
                    <a:pt x="33688" y="258"/>
                  </a:lnTo>
                  <a:lnTo>
                    <a:pt x="33688" y="236"/>
                  </a:lnTo>
                  <a:lnTo>
                    <a:pt x="33688" y="215"/>
                  </a:lnTo>
                  <a:lnTo>
                    <a:pt x="33710" y="193"/>
                  </a:lnTo>
                  <a:lnTo>
                    <a:pt x="33645" y="193"/>
                  </a:lnTo>
                  <a:lnTo>
                    <a:pt x="33496" y="172"/>
                  </a:lnTo>
                  <a:lnTo>
                    <a:pt x="33346" y="193"/>
                  </a:lnTo>
                  <a:lnTo>
                    <a:pt x="33089" y="215"/>
                  </a:lnTo>
                  <a:lnTo>
                    <a:pt x="32960" y="236"/>
                  </a:lnTo>
                  <a:lnTo>
                    <a:pt x="32853" y="258"/>
                  </a:lnTo>
                  <a:lnTo>
                    <a:pt x="32704" y="258"/>
                  </a:lnTo>
                  <a:lnTo>
                    <a:pt x="32554" y="236"/>
                  </a:lnTo>
                  <a:lnTo>
                    <a:pt x="32276" y="258"/>
                  </a:lnTo>
                  <a:lnTo>
                    <a:pt x="32169" y="279"/>
                  </a:lnTo>
                  <a:lnTo>
                    <a:pt x="32040" y="300"/>
                  </a:lnTo>
                  <a:lnTo>
                    <a:pt x="31783" y="300"/>
                  </a:lnTo>
                  <a:lnTo>
                    <a:pt x="31505" y="322"/>
                  </a:lnTo>
                  <a:lnTo>
                    <a:pt x="30906" y="322"/>
                  </a:lnTo>
                  <a:lnTo>
                    <a:pt x="30842" y="300"/>
                  </a:lnTo>
                  <a:lnTo>
                    <a:pt x="30777" y="279"/>
                  </a:lnTo>
                  <a:lnTo>
                    <a:pt x="30628" y="279"/>
                  </a:lnTo>
                  <a:lnTo>
                    <a:pt x="30585" y="300"/>
                  </a:lnTo>
                  <a:lnTo>
                    <a:pt x="30542" y="322"/>
                  </a:lnTo>
                  <a:lnTo>
                    <a:pt x="30478" y="322"/>
                  </a:lnTo>
                  <a:lnTo>
                    <a:pt x="30221" y="365"/>
                  </a:lnTo>
                  <a:lnTo>
                    <a:pt x="29964" y="386"/>
                  </a:lnTo>
                  <a:lnTo>
                    <a:pt x="29686" y="386"/>
                  </a:lnTo>
                  <a:lnTo>
                    <a:pt x="29429" y="407"/>
                  </a:lnTo>
                  <a:lnTo>
                    <a:pt x="29322" y="407"/>
                  </a:lnTo>
                  <a:lnTo>
                    <a:pt x="29236" y="386"/>
                  </a:lnTo>
                  <a:lnTo>
                    <a:pt x="28980" y="386"/>
                  </a:lnTo>
                  <a:lnTo>
                    <a:pt x="28937" y="407"/>
                  </a:lnTo>
                  <a:lnTo>
                    <a:pt x="28873" y="429"/>
                  </a:lnTo>
                  <a:lnTo>
                    <a:pt x="28787" y="450"/>
                  </a:lnTo>
                  <a:lnTo>
                    <a:pt x="28316" y="450"/>
                  </a:lnTo>
                  <a:lnTo>
                    <a:pt x="28145" y="429"/>
                  </a:lnTo>
                  <a:lnTo>
                    <a:pt x="27738" y="429"/>
                  </a:lnTo>
                  <a:lnTo>
                    <a:pt x="27610" y="407"/>
                  </a:lnTo>
                  <a:lnTo>
                    <a:pt x="27332" y="407"/>
                  </a:lnTo>
                  <a:lnTo>
                    <a:pt x="27203" y="386"/>
                  </a:lnTo>
                  <a:lnTo>
                    <a:pt x="27075" y="365"/>
                  </a:lnTo>
                  <a:lnTo>
                    <a:pt x="26946" y="343"/>
                  </a:lnTo>
                  <a:lnTo>
                    <a:pt x="26818" y="343"/>
                  </a:lnTo>
                  <a:lnTo>
                    <a:pt x="26540" y="365"/>
                  </a:lnTo>
                  <a:lnTo>
                    <a:pt x="26433" y="386"/>
                  </a:lnTo>
                  <a:lnTo>
                    <a:pt x="26326" y="407"/>
                  </a:lnTo>
                  <a:lnTo>
                    <a:pt x="26069" y="429"/>
                  </a:lnTo>
                  <a:lnTo>
                    <a:pt x="25833" y="450"/>
                  </a:lnTo>
                  <a:lnTo>
                    <a:pt x="25705" y="472"/>
                  </a:lnTo>
                  <a:lnTo>
                    <a:pt x="25555" y="493"/>
                  </a:lnTo>
                  <a:lnTo>
                    <a:pt x="25405" y="472"/>
                  </a:lnTo>
                  <a:lnTo>
                    <a:pt x="25277" y="450"/>
                  </a:lnTo>
                  <a:lnTo>
                    <a:pt x="24999" y="429"/>
                  </a:lnTo>
                  <a:lnTo>
                    <a:pt x="24913" y="429"/>
                  </a:lnTo>
                  <a:lnTo>
                    <a:pt x="24870" y="407"/>
                  </a:lnTo>
                  <a:lnTo>
                    <a:pt x="24828" y="386"/>
                  </a:lnTo>
                  <a:lnTo>
                    <a:pt x="24442" y="386"/>
                  </a:lnTo>
                  <a:lnTo>
                    <a:pt x="24314" y="365"/>
                  </a:lnTo>
                  <a:lnTo>
                    <a:pt x="24186" y="343"/>
                  </a:lnTo>
                  <a:lnTo>
                    <a:pt x="23929" y="322"/>
                  </a:lnTo>
                  <a:lnTo>
                    <a:pt x="23608" y="322"/>
                  </a:lnTo>
                  <a:lnTo>
                    <a:pt x="23543" y="300"/>
                  </a:lnTo>
                  <a:lnTo>
                    <a:pt x="23522" y="279"/>
                  </a:lnTo>
                  <a:lnTo>
                    <a:pt x="23479" y="279"/>
                  </a:lnTo>
                  <a:lnTo>
                    <a:pt x="23415" y="258"/>
                  </a:lnTo>
                  <a:lnTo>
                    <a:pt x="23158" y="215"/>
                  </a:lnTo>
                  <a:lnTo>
                    <a:pt x="22901" y="193"/>
                  </a:lnTo>
                  <a:lnTo>
                    <a:pt x="22773" y="215"/>
                  </a:lnTo>
                  <a:lnTo>
                    <a:pt x="22623" y="215"/>
                  </a:lnTo>
                  <a:lnTo>
                    <a:pt x="22538" y="236"/>
                  </a:lnTo>
                  <a:lnTo>
                    <a:pt x="22495" y="258"/>
                  </a:lnTo>
                  <a:lnTo>
                    <a:pt x="22302" y="300"/>
                  </a:lnTo>
                  <a:lnTo>
                    <a:pt x="22131" y="365"/>
                  </a:lnTo>
                  <a:lnTo>
                    <a:pt x="21895" y="365"/>
                  </a:lnTo>
                  <a:lnTo>
                    <a:pt x="21831" y="386"/>
                  </a:lnTo>
                  <a:lnTo>
                    <a:pt x="21767" y="407"/>
                  </a:lnTo>
                  <a:lnTo>
                    <a:pt x="21724" y="450"/>
                  </a:lnTo>
                  <a:lnTo>
                    <a:pt x="21681" y="472"/>
                  </a:lnTo>
                  <a:lnTo>
                    <a:pt x="21660" y="472"/>
                  </a:lnTo>
                  <a:lnTo>
                    <a:pt x="21660" y="493"/>
                  </a:lnTo>
                  <a:lnTo>
                    <a:pt x="21617" y="514"/>
                  </a:lnTo>
                  <a:lnTo>
                    <a:pt x="21510" y="536"/>
                  </a:lnTo>
                  <a:lnTo>
                    <a:pt x="21382" y="536"/>
                  </a:lnTo>
                  <a:lnTo>
                    <a:pt x="21232" y="557"/>
                  </a:lnTo>
                  <a:lnTo>
                    <a:pt x="21082" y="557"/>
                  </a:lnTo>
                  <a:lnTo>
                    <a:pt x="20783" y="536"/>
                  </a:lnTo>
                  <a:lnTo>
                    <a:pt x="20483" y="514"/>
                  </a:lnTo>
                  <a:lnTo>
                    <a:pt x="20333" y="493"/>
                  </a:lnTo>
                  <a:lnTo>
                    <a:pt x="20205" y="472"/>
                  </a:lnTo>
                  <a:lnTo>
                    <a:pt x="20055" y="472"/>
                  </a:lnTo>
                  <a:lnTo>
                    <a:pt x="19905" y="450"/>
                  </a:lnTo>
                  <a:lnTo>
                    <a:pt x="19819" y="472"/>
                  </a:lnTo>
                  <a:lnTo>
                    <a:pt x="19777" y="493"/>
                  </a:lnTo>
                  <a:lnTo>
                    <a:pt x="19734" y="493"/>
                  </a:lnTo>
                  <a:lnTo>
                    <a:pt x="19670" y="514"/>
                  </a:lnTo>
                  <a:lnTo>
                    <a:pt x="19306" y="514"/>
                  </a:lnTo>
                  <a:lnTo>
                    <a:pt x="19242" y="536"/>
                  </a:lnTo>
                  <a:lnTo>
                    <a:pt x="19220" y="557"/>
                  </a:lnTo>
                  <a:lnTo>
                    <a:pt x="19199" y="579"/>
                  </a:lnTo>
                  <a:lnTo>
                    <a:pt x="19135" y="600"/>
                  </a:lnTo>
                  <a:lnTo>
                    <a:pt x="19006" y="622"/>
                  </a:lnTo>
                  <a:lnTo>
                    <a:pt x="18899" y="643"/>
                  </a:lnTo>
                  <a:lnTo>
                    <a:pt x="18278" y="643"/>
                  </a:lnTo>
                  <a:lnTo>
                    <a:pt x="17979" y="622"/>
                  </a:lnTo>
                  <a:lnTo>
                    <a:pt x="17893" y="622"/>
                  </a:lnTo>
                  <a:lnTo>
                    <a:pt x="17829" y="643"/>
                  </a:lnTo>
                  <a:lnTo>
                    <a:pt x="17529" y="643"/>
                  </a:lnTo>
                  <a:lnTo>
                    <a:pt x="17380" y="622"/>
                  </a:lnTo>
                  <a:lnTo>
                    <a:pt x="17101" y="600"/>
                  </a:lnTo>
                  <a:lnTo>
                    <a:pt x="16973" y="579"/>
                  </a:lnTo>
                  <a:lnTo>
                    <a:pt x="16887" y="557"/>
                  </a:lnTo>
                  <a:lnTo>
                    <a:pt x="16609" y="536"/>
                  </a:lnTo>
                  <a:lnTo>
                    <a:pt x="16352" y="514"/>
                  </a:lnTo>
                  <a:lnTo>
                    <a:pt x="16117" y="493"/>
                  </a:lnTo>
                  <a:lnTo>
                    <a:pt x="15881" y="450"/>
                  </a:lnTo>
                  <a:lnTo>
                    <a:pt x="15796" y="429"/>
                  </a:lnTo>
                  <a:lnTo>
                    <a:pt x="15689" y="407"/>
                  </a:lnTo>
                  <a:lnTo>
                    <a:pt x="15582" y="429"/>
                  </a:lnTo>
                  <a:lnTo>
                    <a:pt x="15496" y="450"/>
                  </a:lnTo>
                  <a:lnTo>
                    <a:pt x="15411" y="472"/>
                  </a:lnTo>
                  <a:lnTo>
                    <a:pt x="15304" y="514"/>
                  </a:lnTo>
                  <a:lnTo>
                    <a:pt x="15047" y="557"/>
                  </a:lnTo>
                  <a:lnTo>
                    <a:pt x="14854" y="600"/>
                  </a:lnTo>
                  <a:lnTo>
                    <a:pt x="14769" y="643"/>
                  </a:lnTo>
                  <a:lnTo>
                    <a:pt x="14683" y="664"/>
                  </a:lnTo>
                  <a:lnTo>
                    <a:pt x="14597" y="686"/>
                  </a:lnTo>
                  <a:lnTo>
                    <a:pt x="14512" y="686"/>
                  </a:lnTo>
                  <a:lnTo>
                    <a:pt x="14426" y="664"/>
                  </a:lnTo>
                  <a:lnTo>
                    <a:pt x="14340" y="686"/>
                  </a:lnTo>
                  <a:lnTo>
                    <a:pt x="14298" y="707"/>
                  </a:lnTo>
                  <a:lnTo>
                    <a:pt x="14276" y="729"/>
                  </a:lnTo>
                  <a:lnTo>
                    <a:pt x="14255" y="750"/>
                  </a:lnTo>
                  <a:lnTo>
                    <a:pt x="14019" y="750"/>
                  </a:lnTo>
                  <a:lnTo>
                    <a:pt x="13912" y="707"/>
                  </a:lnTo>
                  <a:lnTo>
                    <a:pt x="13677" y="686"/>
                  </a:lnTo>
                  <a:lnTo>
                    <a:pt x="13613" y="664"/>
                  </a:lnTo>
                  <a:lnTo>
                    <a:pt x="13613" y="643"/>
                  </a:lnTo>
                  <a:lnTo>
                    <a:pt x="13591" y="622"/>
                  </a:lnTo>
                  <a:lnTo>
                    <a:pt x="13527" y="600"/>
                  </a:lnTo>
                  <a:lnTo>
                    <a:pt x="13356" y="600"/>
                  </a:lnTo>
                  <a:lnTo>
                    <a:pt x="13270" y="622"/>
                  </a:lnTo>
                  <a:lnTo>
                    <a:pt x="13206" y="600"/>
                  </a:lnTo>
                  <a:lnTo>
                    <a:pt x="13142" y="579"/>
                  </a:lnTo>
                  <a:lnTo>
                    <a:pt x="13163" y="557"/>
                  </a:lnTo>
                  <a:lnTo>
                    <a:pt x="13163" y="536"/>
                  </a:lnTo>
                  <a:lnTo>
                    <a:pt x="13121" y="514"/>
                  </a:lnTo>
                  <a:lnTo>
                    <a:pt x="12885" y="472"/>
                  </a:lnTo>
                  <a:lnTo>
                    <a:pt x="12800" y="472"/>
                  </a:lnTo>
                  <a:lnTo>
                    <a:pt x="12693" y="493"/>
                  </a:lnTo>
                  <a:lnTo>
                    <a:pt x="12500" y="493"/>
                  </a:lnTo>
                  <a:lnTo>
                    <a:pt x="12436" y="472"/>
                  </a:lnTo>
                  <a:lnTo>
                    <a:pt x="12414" y="450"/>
                  </a:lnTo>
                  <a:lnTo>
                    <a:pt x="12393" y="429"/>
                  </a:lnTo>
                  <a:lnTo>
                    <a:pt x="12329" y="407"/>
                  </a:lnTo>
                  <a:lnTo>
                    <a:pt x="12179" y="407"/>
                  </a:lnTo>
                  <a:lnTo>
                    <a:pt x="12029" y="386"/>
                  </a:lnTo>
                  <a:lnTo>
                    <a:pt x="11879" y="386"/>
                  </a:lnTo>
                  <a:lnTo>
                    <a:pt x="11729" y="365"/>
                  </a:lnTo>
                  <a:lnTo>
                    <a:pt x="11665" y="365"/>
                  </a:lnTo>
                  <a:lnTo>
                    <a:pt x="11622" y="343"/>
                  </a:lnTo>
                  <a:lnTo>
                    <a:pt x="11601" y="322"/>
                  </a:lnTo>
                  <a:lnTo>
                    <a:pt x="11515" y="322"/>
                  </a:lnTo>
                  <a:lnTo>
                    <a:pt x="11237" y="300"/>
                  </a:lnTo>
                  <a:lnTo>
                    <a:pt x="11087" y="322"/>
                  </a:lnTo>
                  <a:lnTo>
                    <a:pt x="10488" y="322"/>
                  </a:lnTo>
                  <a:lnTo>
                    <a:pt x="10338" y="300"/>
                  </a:lnTo>
                  <a:lnTo>
                    <a:pt x="10188" y="300"/>
                  </a:lnTo>
                  <a:lnTo>
                    <a:pt x="10039" y="279"/>
                  </a:lnTo>
                  <a:lnTo>
                    <a:pt x="9932" y="300"/>
                  </a:lnTo>
                  <a:lnTo>
                    <a:pt x="9889" y="300"/>
                  </a:lnTo>
                  <a:lnTo>
                    <a:pt x="9825" y="322"/>
                  </a:lnTo>
                  <a:lnTo>
                    <a:pt x="9739" y="343"/>
                  </a:lnTo>
                  <a:lnTo>
                    <a:pt x="9568" y="322"/>
                  </a:lnTo>
                  <a:lnTo>
                    <a:pt x="8947" y="322"/>
                  </a:lnTo>
                  <a:lnTo>
                    <a:pt x="8776" y="300"/>
                  </a:lnTo>
                  <a:lnTo>
                    <a:pt x="8626" y="322"/>
                  </a:lnTo>
                  <a:lnTo>
                    <a:pt x="8476" y="343"/>
                  </a:lnTo>
                  <a:lnTo>
                    <a:pt x="8326" y="322"/>
                  </a:lnTo>
                  <a:lnTo>
                    <a:pt x="7620" y="322"/>
                  </a:lnTo>
                  <a:lnTo>
                    <a:pt x="7321" y="300"/>
                  </a:lnTo>
                  <a:lnTo>
                    <a:pt x="7192" y="322"/>
                  </a:lnTo>
                  <a:lnTo>
                    <a:pt x="6893" y="322"/>
                  </a:lnTo>
                  <a:lnTo>
                    <a:pt x="6743" y="343"/>
                  </a:lnTo>
                  <a:lnTo>
                    <a:pt x="6464" y="322"/>
                  </a:lnTo>
                  <a:lnTo>
                    <a:pt x="6400" y="300"/>
                  </a:lnTo>
                  <a:lnTo>
                    <a:pt x="6357" y="279"/>
                  </a:lnTo>
                  <a:lnTo>
                    <a:pt x="6315" y="258"/>
                  </a:lnTo>
                  <a:lnTo>
                    <a:pt x="6143" y="258"/>
                  </a:lnTo>
                  <a:lnTo>
                    <a:pt x="6079" y="279"/>
                  </a:lnTo>
                  <a:lnTo>
                    <a:pt x="5908" y="279"/>
                  </a:lnTo>
                  <a:lnTo>
                    <a:pt x="5608" y="258"/>
                  </a:lnTo>
                  <a:lnTo>
                    <a:pt x="5480" y="236"/>
                  </a:lnTo>
                  <a:lnTo>
                    <a:pt x="5352" y="215"/>
                  </a:lnTo>
                  <a:lnTo>
                    <a:pt x="5287" y="193"/>
                  </a:lnTo>
                  <a:lnTo>
                    <a:pt x="5266" y="172"/>
                  </a:lnTo>
                  <a:lnTo>
                    <a:pt x="5245" y="151"/>
                  </a:lnTo>
                  <a:lnTo>
                    <a:pt x="5202" y="151"/>
                  </a:lnTo>
                  <a:lnTo>
                    <a:pt x="5052" y="129"/>
                  </a:lnTo>
                  <a:lnTo>
                    <a:pt x="4902" y="108"/>
                  </a:lnTo>
                  <a:lnTo>
                    <a:pt x="4624" y="65"/>
                  </a:lnTo>
                  <a:lnTo>
                    <a:pt x="4517" y="44"/>
                  </a:lnTo>
                  <a:lnTo>
                    <a:pt x="4410" y="22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8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2309850" y="1766950"/>
            <a:ext cx="45243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/>
          <p:nvPr/>
        </p:nvSpPr>
        <p:spPr>
          <a:xfrm rot="5400000" flipH="1">
            <a:off x="-2043" y="865703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9925" y="3478301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>
            <a:spLocks noGrp="1"/>
          </p:cNvSpPr>
          <p:nvPr>
            <p:ph type="title"/>
          </p:nvPr>
        </p:nvSpPr>
        <p:spPr>
          <a:xfrm>
            <a:off x="4727001" y="1671300"/>
            <a:ext cx="3362700" cy="8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1"/>
          </p:nvPr>
        </p:nvSpPr>
        <p:spPr>
          <a:xfrm>
            <a:off x="4593201" y="2832000"/>
            <a:ext cx="36303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/>
          <p:nvPr/>
        </p:nvSpPr>
        <p:spPr>
          <a:xfrm rot="10800000" flipH="1">
            <a:off x="5382370" y="236978"/>
            <a:ext cx="2051962" cy="898145"/>
          </a:xfrm>
          <a:custGeom>
            <a:avLst/>
            <a:gdLst/>
            <a:ahLst/>
            <a:cxnLst/>
            <a:rect l="l" t="t" r="r" b="b"/>
            <a:pathLst>
              <a:path w="120491" h="52739" extrusionOk="0">
                <a:moveTo>
                  <a:pt x="54327" y="0"/>
                </a:moveTo>
                <a:lnTo>
                  <a:pt x="54228" y="33"/>
                </a:lnTo>
                <a:lnTo>
                  <a:pt x="55120" y="36504"/>
                </a:lnTo>
                <a:lnTo>
                  <a:pt x="54823" y="36570"/>
                </a:lnTo>
                <a:lnTo>
                  <a:pt x="42754" y="2745"/>
                </a:lnTo>
                <a:lnTo>
                  <a:pt x="42556" y="2811"/>
                </a:lnTo>
                <a:lnTo>
                  <a:pt x="50061" y="37992"/>
                </a:lnTo>
                <a:lnTo>
                  <a:pt x="49830" y="38091"/>
                </a:lnTo>
                <a:lnTo>
                  <a:pt x="31710" y="7142"/>
                </a:lnTo>
                <a:lnTo>
                  <a:pt x="31512" y="7241"/>
                </a:lnTo>
                <a:lnTo>
                  <a:pt x="45267" y="40174"/>
                </a:lnTo>
                <a:lnTo>
                  <a:pt x="45002" y="40307"/>
                </a:lnTo>
                <a:lnTo>
                  <a:pt x="21857" y="13590"/>
                </a:lnTo>
                <a:lnTo>
                  <a:pt x="21625" y="13755"/>
                </a:lnTo>
                <a:lnTo>
                  <a:pt x="40935" y="43249"/>
                </a:lnTo>
                <a:lnTo>
                  <a:pt x="40704" y="43481"/>
                </a:lnTo>
                <a:lnTo>
                  <a:pt x="12731" y="21228"/>
                </a:lnTo>
                <a:lnTo>
                  <a:pt x="12631" y="21360"/>
                </a:lnTo>
                <a:lnTo>
                  <a:pt x="37463" y="47316"/>
                </a:lnTo>
                <a:lnTo>
                  <a:pt x="37265" y="47515"/>
                </a:lnTo>
                <a:lnTo>
                  <a:pt x="5919" y="30883"/>
                </a:lnTo>
                <a:lnTo>
                  <a:pt x="5787" y="31081"/>
                </a:lnTo>
                <a:lnTo>
                  <a:pt x="34686" y="51846"/>
                </a:lnTo>
                <a:lnTo>
                  <a:pt x="34554" y="52078"/>
                </a:lnTo>
                <a:lnTo>
                  <a:pt x="67" y="41265"/>
                </a:lnTo>
                <a:lnTo>
                  <a:pt x="1" y="41431"/>
                </a:lnTo>
                <a:lnTo>
                  <a:pt x="24237" y="52739"/>
                </a:lnTo>
                <a:lnTo>
                  <a:pt x="96287" y="52739"/>
                </a:lnTo>
                <a:lnTo>
                  <a:pt x="120490" y="41431"/>
                </a:lnTo>
                <a:lnTo>
                  <a:pt x="120424" y="41265"/>
                </a:lnTo>
                <a:lnTo>
                  <a:pt x="85904" y="52078"/>
                </a:lnTo>
                <a:lnTo>
                  <a:pt x="85772" y="51846"/>
                </a:lnTo>
                <a:lnTo>
                  <a:pt x="114704" y="31081"/>
                </a:lnTo>
                <a:lnTo>
                  <a:pt x="114572" y="30883"/>
                </a:lnTo>
                <a:lnTo>
                  <a:pt x="83226" y="47548"/>
                </a:lnTo>
                <a:lnTo>
                  <a:pt x="83060" y="47283"/>
                </a:lnTo>
                <a:lnTo>
                  <a:pt x="107992" y="21261"/>
                </a:lnTo>
                <a:lnTo>
                  <a:pt x="107859" y="21129"/>
                </a:lnTo>
                <a:lnTo>
                  <a:pt x="79820" y="43481"/>
                </a:lnTo>
                <a:lnTo>
                  <a:pt x="79556" y="43249"/>
                </a:lnTo>
                <a:lnTo>
                  <a:pt x="98866" y="13755"/>
                </a:lnTo>
                <a:lnTo>
                  <a:pt x="98667" y="13590"/>
                </a:lnTo>
                <a:lnTo>
                  <a:pt x="75522" y="40307"/>
                </a:lnTo>
                <a:lnTo>
                  <a:pt x="75257" y="40141"/>
                </a:lnTo>
                <a:lnTo>
                  <a:pt x="88979" y="7274"/>
                </a:lnTo>
                <a:lnTo>
                  <a:pt x="88781" y="7175"/>
                </a:lnTo>
                <a:lnTo>
                  <a:pt x="70694" y="38058"/>
                </a:lnTo>
                <a:lnTo>
                  <a:pt x="70463" y="37926"/>
                </a:lnTo>
                <a:lnTo>
                  <a:pt x="77968" y="2811"/>
                </a:lnTo>
                <a:lnTo>
                  <a:pt x="77770" y="2745"/>
                </a:lnTo>
                <a:lnTo>
                  <a:pt x="65668" y="36603"/>
                </a:lnTo>
                <a:lnTo>
                  <a:pt x="65404" y="36537"/>
                </a:lnTo>
                <a:lnTo>
                  <a:pt x="66296" y="33"/>
                </a:lnTo>
                <a:lnTo>
                  <a:pt x="66164" y="0"/>
                </a:lnTo>
                <a:lnTo>
                  <a:pt x="60378" y="36173"/>
                </a:lnTo>
                <a:lnTo>
                  <a:pt x="60146" y="36173"/>
                </a:lnTo>
                <a:lnTo>
                  <a:pt x="543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tisfy"/>
              <a:buNone/>
              <a:defRPr sz="2800" b="1">
                <a:solidFill>
                  <a:schemeClr val="dk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●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○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■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●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○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■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●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○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Mono"/>
              <a:buChar char="■"/>
              <a:defRPr sz="1600">
                <a:solidFill>
                  <a:schemeClr val="dk1"/>
                </a:solidFill>
                <a:latin typeface="DM Mono"/>
                <a:ea typeface="DM Mono"/>
                <a:cs typeface="DM Mono"/>
                <a:sym typeface="DM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5" r:id="rId10"/>
    <p:sldLayoutId id="2147483666" r:id="rId11"/>
    <p:sldLayoutId id="2147483667" r:id="rId12"/>
    <p:sldLayoutId id="2147483668" r:id="rId13"/>
    <p:sldLayoutId id="2147483673" r:id="rId14"/>
    <p:sldLayoutId id="2147483674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"/>
          <p:cNvSpPr/>
          <p:nvPr/>
        </p:nvSpPr>
        <p:spPr>
          <a:xfrm>
            <a:off x="1989295" y="4007369"/>
            <a:ext cx="5262515" cy="437564"/>
          </a:xfrm>
          <a:custGeom>
            <a:avLst/>
            <a:gdLst/>
            <a:ahLst/>
            <a:cxnLst/>
            <a:rect l="l" t="t" r="r" b="b"/>
            <a:pathLst>
              <a:path w="63980" h="13374" extrusionOk="0">
                <a:moveTo>
                  <a:pt x="21445" y="0"/>
                </a:moveTo>
                <a:lnTo>
                  <a:pt x="16853" y="24"/>
                </a:lnTo>
                <a:lnTo>
                  <a:pt x="12285" y="48"/>
                </a:lnTo>
                <a:lnTo>
                  <a:pt x="7693" y="95"/>
                </a:lnTo>
                <a:lnTo>
                  <a:pt x="6107" y="142"/>
                </a:lnTo>
                <a:lnTo>
                  <a:pt x="5302" y="166"/>
                </a:lnTo>
                <a:lnTo>
                  <a:pt x="4497" y="213"/>
                </a:lnTo>
                <a:lnTo>
                  <a:pt x="3716" y="308"/>
                </a:lnTo>
                <a:lnTo>
                  <a:pt x="2911" y="403"/>
                </a:lnTo>
                <a:lnTo>
                  <a:pt x="2130" y="545"/>
                </a:lnTo>
                <a:lnTo>
                  <a:pt x="1326" y="711"/>
                </a:lnTo>
                <a:lnTo>
                  <a:pt x="947" y="829"/>
                </a:lnTo>
                <a:lnTo>
                  <a:pt x="615" y="947"/>
                </a:lnTo>
                <a:lnTo>
                  <a:pt x="497" y="1042"/>
                </a:lnTo>
                <a:lnTo>
                  <a:pt x="379" y="1113"/>
                </a:lnTo>
                <a:lnTo>
                  <a:pt x="284" y="1208"/>
                </a:lnTo>
                <a:lnTo>
                  <a:pt x="213" y="1326"/>
                </a:lnTo>
                <a:lnTo>
                  <a:pt x="166" y="1421"/>
                </a:lnTo>
                <a:lnTo>
                  <a:pt x="118" y="1563"/>
                </a:lnTo>
                <a:lnTo>
                  <a:pt x="95" y="1705"/>
                </a:lnTo>
                <a:lnTo>
                  <a:pt x="95" y="1847"/>
                </a:lnTo>
                <a:lnTo>
                  <a:pt x="118" y="2202"/>
                </a:lnTo>
                <a:lnTo>
                  <a:pt x="213" y="2604"/>
                </a:lnTo>
                <a:lnTo>
                  <a:pt x="331" y="3078"/>
                </a:lnTo>
                <a:lnTo>
                  <a:pt x="497" y="3527"/>
                </a:lnTo>
                <a:lnTo>
                  <a:pt x="686" y="3977"/>
                </a:lnTo>
                <a:lnTo>
                  <a:pt x="876" y="4427"/>
                </a:lnTo>
                <a:lnTo>
                  <a:pt x="1089" y="4853"/>
                </a:lnTo>
                <a:lnTo>
                  <a:pt x="1349" y="5255"/>
                </a:lnTo>
                <a:lnTo>
                  <a:pt x="1610" y="5681"/>
                </a:lnTo>
                <a:lnTo>
                  <a:pt x="1894" y="6060"/>
                </a:lnTo>
                <a:lnTo>
                  <a:pt x="1988" y="6226"/>
                </a:lnTo>
                <a:lnTo>
                  <a:pt x="2083" y="6368"/>
                </a:lnTo>
                <a:lnTo>
                  <a:pt x="2130" y="6510"/>
                </a:lnTo>
                <a:lnTo>
                  <a:pt x="2154" y="6652"/>
                </a:lnTo>
                <a:lnTo>
                  <a:pt x="2154" y="6794"/>
                </a:lnTo>
                <a:lnTo>
                  <a:pt x="2130" y="6959"/>
                </a:lnTo>
                <a:lnTo>
                  <a:pt x="2059" y="7125"/>
                </a:lnTo>
                <a:lnTo>
                  <a:pt x="1941" y="7314"/>
                </a:lnTo>
                <a:lnTo>
                  <a:pt x="1491" y="8048"/>
                </a:lnTo>
                <a:lnTo>
                  <a:pt x="1041" y="8829"/>
                </a:lnTo>
                <a:lnTo>
                  <a:pt x="639" y="9610"/>
                </a:lnTo>
                <a:lnTo>
                  <a:pt x="260" y="10415"/>
                </a:lnTo>
                <a:lnTo>
                  <a:pt x="166" y="10652"/>
                </a:lnTo>
                <a:lnTo>
                  <a:pt x="95" y="10865"/>
                </a:lnTo>
                <a:lnTo>
                  <a:pt x="24" y="11078"/>
                </a:lnTo>
                <a:lnTo>
                  <a:pt x="0" y="11267"/>
                </a:lnTo>
                <a:lnTo>
                  <a:pt x="0" y="11457"/>
                </a:lnTo>
                <a:lnTo>
                  <a:pt x="24" y="11622"/>
                </a:lnTo>
                <a:lnTo>
                  <a:pt x="71" y="11764"/>
                </a:lnTo>
                <a:lnTo>
                  <a:pt x="118" y="11906"/>
                </a:lnTo>
                <a:lnTo>
                  <a:pt x="213" y="12025"/>
                </a:lnTo>
                <a:lnTo>
                  <a:pt x="331" y="12143"/>
                </a:lnTo>
                <a:lnTo>
                  <a:pt x="450" y="12238"/>
                </a:lnTo>
                <a:lnTo>
                  <a:pt x="615" y="12309"/>
                </a:lnTo>
                <a:lnTo>
                  <a:pt x="781" y="12380"/>
                </a:lnTo>
                <a:lnTo>
                  <a:pt x="994" y="12427"/>
                </a:lnTo>
                <a:lnTo>
                  <a:pt x="1207" y="12475"/>
                </a:lnTo>
                <a:lnTo>
                  <a:pt x="1468" y="12498"/>
                </a:lnTo>
                <a:lnTo>
                  <a:pt x="3716" y="12711"/>
                </a:lnTo>
                <a:lnTo>
                  <a:pt x="5988" y="12853"/>
                </a:lnTo>
                <a:lnTo>
                  <a:pt x="8237" y="12972"/>
                </a:lnTo>
                <a:lnTo>
                  <a:pt x="10509" y="13066"/>
                </a:lnTo>
                <a:lnTo>
                  <a:pt x="12758" y="13137"/>
                </a:lnTo>
                <a:lnTo>
                  <a:pt x="15030" y="13208"/>
                </a:lnTo>
                <a:lnTo>
                  <a:pt x="19575" y="13303"/>
                </a:lnTo>
                <a:lnTo>
                  <a:pt x="21895" y="13327"/>
                </a:lnTo>
                <a:lnTo>
                  <a:pt x="24214" y="13350"/>
                </a:lnTo>
                <a:lnTo>
                  <a:pt x="28854" y="13350"/>
                </a:lnTo>
                <a:lnTo>
                  <a:pt x="33517" y="13327"/>
                </a:lnTo>
                <a:lnTo>
                  <a:pt x="38156" y="13327"/>
                </a:lnTo>
                <a:lnTo>
                  <a:pt x="38156" y="13374"/>
                </a:lnTo>
                <a:lnTo>
                  <a:pt x="51600" y="13374"/>
                </a:lnTo>
                <a:lnTo>
                  <a:pt x="56098" y="13350"/>
                </a:lnTo>
                <a:lnTo>
                  <a:pt x="57754" y="13303"/>
                </a:lnTo>
                <a:lnTo>
                  <a:pt x="58583" y="13279"/>
                </a:lnTo>
                <a:lnTo>
                  <a:pt x="59411" y="13208"/>
                </a:lnTo>
                <a:lnTo>
                  <a:pt x="60216" y="13137"/>
                </a:lnTo>
                <a:lnTo>
                  <a:pt x="61045" y="13019"/>
                </a:lnTo>
                <a:lnTo>
                  <a:pt x="61873" y="12877"/>
                </a:lnTo>
                <a:lnTo>
                  <a:pt x="62678" y="12711"/>
                </a:lnTo>
                <a:lnTo>
                  <a:pt x="63056" y="12617"/>
                </a:lnTo>
                <a:lnTo>
                  <a:pt x="63364" y="12475"/>
                </a:lnTo>
                <a:lnTo>
                  <a:pt x="63483" y="12404"/>
                </a:lnTo>
                <a:lnTo>
                  <a:pt x="63577" y="12309"/>
                </a:lnTo>
                <a:lnTo>
                  <a:pt x="63672" y="12214"/>
                </a:lnTo>
                <a:lnTo>
                  <a:pt x="63743" y="12119"/>
                </a:lnTo>
                <a:lnTo>
                  <a:pt x="63790" y="12001"/>
                </a:lnTo>
                <a:lnTo>
                  <a:pt x="63838" y="11883"/>
                </a:lnTo>
                <a:lnTo>
                  <a:pt x="63861" y="11741"/>
                </a:lnTo>
                <a:lnTo>
                  <a:pt x="63885" y="11599"/>
                </a:lnTo>
                <a:lnTo>
                  <a:pt x="63861" y="11267"/>
                </a:lnTo>
                <a:lnTo>
                  <a:pt x="63767" y="10889"/>
                </a:lnTo>
                <a:lnTo>
                  <a:pt x="63625" y="10392"/>
                </a:lnTo>
                <a:lnTo>
                  <a:pt x="63483" y="9918"/>
                </a:lnTo>
                <a:lnTo>
                  <a:pt x="63293" y="9468"/>
                </a:lnTo>
                <a:lnTo>
                  <a:pt x="63080" y="9019"/>
                </a:lnTo>
                <a:lnTo>
                  <a:pt x="62867" y="8569"/>
                </a:lnTo>
                <a:lnTo>
                  <a:pt x="62607" y="8143"/>
                </a:lnTo>
                <a:lnTo>
                  <a:pt x="62346" y="7717"/>
                </a:lnTo>
                <a:lnTo>
                  <a:pt x="62039" y="7314"/>
                </a:lnTo>
                <a:lnTo>
                  <a:pt x="61944" y="7172"/>
                </a:lnTo>
                <a:lnTo>
                  <a:pt x="61873" y="7030"/>
                </a:lnTo>
                <a:lnTo>
                  <a:pt x="61802" y="6912"/>
                </a:lnTo>
                <a:lnTo>
                  <a:pt x="61778" y="6770"/>
                </a:lnTo>
                <a:lnTo>
                  <a:pt x="61778" y="6652"/>
                </a:lnTo>
                <a:lnTo>
                  <a:pt x="61826" y="6510"/>
                </a:lnTo>
                <a:lnTo>
                  <a:pt x="61873" y="6344"/>
                </a:lnTo>
                <a:lnTo>
                  <a:pt x="61991" y="6178"/>
                </a:lnTo>
                <a:lnTo>
                  <a:pt x="62441" y="5445"/>
                </a:lnTo>
                <a:lnTo>
                  <a:pt x="62867" y="4711"/>
                </a:lnTo>
                <a:lnTo>
                  <a:pt x="63270" y="3953"/>
                </a:lnTo>
                <a:lnTo>
                  <a:pt x="63648" y="3172"/>
                </a:lnTo>
                <a:lnTo>
                  <a:pt x="63767" y="2912"/>
                </a:lnTo>
                <a:lnTo>
                  <a:pt x="63861" y="2675"/>
                </a:lnTo>
                <a:lnTo>
                  <a:pt x="63909" y="2438"/>
                </a:lnTo>
                <a:lnTo>
                  <a:pt x="63956" y="2225"/>
                </a:lnTo>
                <a:lnTo>
                  <a:pt x="63980" y="2036"/>
                </a:lnTo>
                <a:lnTo>
                  <a:pt x="63956" y="1870"/>
                </a:lnTo>
                <a:lnTo>
                  <a:pt x="63909" y="1705"/>
                </a:lnTo>
                <a:lnTo>
                  <a:pt x="63861" y="1563"/>
                </a:lnTo>
                <a:lnTo>
                  <a:pt x="63767" y="1444"/>
                </a:lnTo>
                <a:lnTo>
                  <a:pt x="63648" y="1326"/>
                </a:lnTo>
                <a:lnTo>
                  <a:pt x="63483" y="1231"/>
                </a:lnTo>
                <a:lnTo>
                  <a:pt x="63317" y="1137"/>
                </a:lnTo>
                <a:lnTo>
                  <a:pt x="63104" y="1066"/>
                </a:lnTo>
                <a:lnTo>
                  <a:pt x="62891" y="995"/>
                </a:lnTo>
                <a:lnTo>
                  <a:pt x="62630" y="947"/>
                </a:lnTo>
                <a:lnTo>
                  <a:pt x="62346" y="924"/>
                </a:lnTo>
                <a:lnTo>
                  <a:pt x="61849" y="829"/>
                </a:lnTo>
                <a:lnTo>
                  <a:pt x="61589" y="805"/>
                </a:lnTo>
                <a:lnTo>
                  <a:pt x="61352" y="782"/>
                </a:lnTo>
                <a:lnTo>
                  <a:pt x="57092" y="592"/>
                </a:lnTo>
                <a:lnTo>
                  <a:pt x="52855" y="403"/>
                </a:lnTo>
                <a:lnTo>
                  <a:pt x="48594" y="237"/>
                </a:lnTo>
                <a:lnTo>
                  <a:pt x="46464" y="166"/>
                </a:lnTo>
                <a:lnTo>
                  <a:pt x="44334" y="142"/>
                </a:lnTo>
                <a:lnTo>
                  <a:pt x="35173" y="48"/>
                </a:lnTo>
                <a:lnTo>
                  <a:pt x="306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4"/>
          <p:cNvSpPr txBox="1">
            <a:spLocks noGrp="1"/>
          </p:cNvSpPr>
          <p:nvPr>
            <p:ph type="ctrTitle"/>
          </p:nvPr>
        </p:nvSpPr>
        <p:spPr>
          <a:xfrm>
            <a:off x="900324" y="1588692"/>
            <a:ext cx="7272631" cy="14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Unit 1</a:t>
            </a:r>
            <a:br>
              <a:rPr lang="en" dirty="0">
                <a:solidFill>
                  <a:schemeClr val="accent4"/>
                </a:solidFill>
              </a:rPr>
            </a:br>
            <a:r>
              <a:rPr lang="en" dirty="0"/>
              <a:t> </a:t>
            </a:r>
            <a:r>
              <a:rPr lang="en" dirty="0">
                <a:solidFill>
                  <a:schemeClr val="lt1"/>
                </a:solidFill>
              </a:rPr>
              <a:t>Did You Hurt Yourself?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Writing</a:t>
            </a:r>
            <a:endParaRPr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7" name="Google Shape;467;p34"/>
          <p:cNvSpPr txBox="1">
            <a:spLocks noGrp="1"/>
          </p:cNvSpPr>
          <p:nvPr>
            <p:ph type="subTitle" idx="1"/>
          </p:nvPr>
        </p:nvSpPr>
        <p:spPr>
          <a:xfrm>
            <a:off x="2293416" y="4046018"/>
            <a:ext cx="4382513" cy="3056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Done by: Entisar Al-Obaidallah</a:t>
            </a:r>
            <a:endParaRPr b="1" dirty="0"/>
          </a:p>
        </p:txBody>
      </p:sp>
      <p:sp>
        <p:nvSpPr>
          <p:cNvPr id="468" name="Google Shape;468;p34"/>
          <p:cNvSpPr/>
          <p:nvPr/>
        </p:nvSpPr>
        <p:spPr>
          <a:xfrm>
            <a:off x="3688025" y="1983231"/>
            <a:ext cx="996340" cy="62368"/>
          </a:xfrm>
          <a:custGeom>
            <a:avLst/>
            <a:gdLst/>
            <a:ahLst/>
            <a:cxnLst/>
            <a:rect l="l" t="t" r="r" b="b"/>
            <a:pathLst>
              <a:path w="221409" h="17470" extrusionOk="0">
                <a:moveTo>
                  <a:pt x="221408" y="9303"/>
                </a:moveTo>
                <a:lnTo>
                  <a:pt x="221408" y="9303"/>
                </a:lnTo>
                <a:lnTo>
                  <a:pt x="221219" y="9516"/>
                </a:lnTo>
                <a:lnTo>
                  <a:pt x="221053" y="9729"/>
                </a:lnTo>
                <a:lnTo>
                  <a:pt x="220982" y="9824"/>
                </a:lnTo>
                <a:lnTo>
                  <a:pt x="220887" y="9918"/>
                </a:lnTo>
                <a:lnTo>
                  <a:pt x="220769" y="9966"/>
                </a:lnTo>
                <a:lnTo>
                  <a:pt x="220651" y="10013"/>
                </a:lnTo>
                <a:lnTo>
                  <a:pt x="220651" y="10013"/>
                </a:lnTo>
                <a:lnTo>
                  <a:pt x="219964" y="10155"/>
                </a:lnTo>
                <a:lnTo>
                  <a:pt x="219254" y="10273"/>
                </a:lnTo>
                <a:lnTo>
                  <a:pt x="218899" y="10297"/>
                </a:lnTo>
                <a:lnTo>
                  <a:pt x="218544" y="10321"/>
                </a:lnTo>
                <a:lnTo>
                  <a:pt x="218213" y="10321"/>
                </a:lnTo>
                <a:lnTo>
                  <a:pt x="217858" y="10297"/>
                </a:lnTo>
                <a:lnTo>
                  <a:pt x="217858" y="10297"/>
                </a:lnTo>
                <a:lnTo>
                  <a:pt x="215633" y="10037"/>
                </a:lnTo>
                <a:lnTo>
                  <a:pt x="213431" y="9824"/>
                </a:lnTo>
                <a:lnTo>
                  <a:pt x="211230" y="9658"/>
                </a:lnTo>
                <a:lnTo>
                  <a:pt x="209029" y="9516"/>
                </a:lnTo>
                <a:lnTo>
                  <a:pt x="206828" y="9421"/>
                </a:lnTo>
                <a:lnTo>
                  <a:pt x="204650" y="9327"/>
                </a:lnTo>
                <a:lnTo>
                  <a:pt x="202449" y="9279"/>
                </a:lnTo>
                <a:lnTo>
                  <a:pt x="200271" y="9256"/>
                </a:lnTo>
                <a:lnTo>
                  <a:pt x="198070" y="9232"/>
                </a:lnTo>
                <a:lnTo>
                  <a:pt x="195892" y="9232"/>
                </a:lnTo>
                <a:lnTo>
                  <a:pt x="191537" y="9256"/>
                </a:lnTo>
                <a:lnTo>
                  <a:pt x="187158" y="9279"/>
                </a:lnTo>
                <a:lnTo>
                  <a:pt x="182803" y="9303"/>
                </a:lnTo>
                <a:lnTo>
                  <a:pt x="182803" y="9303"/>
                </a:lnTo>
                <a:lnTo>
                  <a:pt x="178613" y="9279"/>
                </a:lnTo>
                <a:lnTo>
                  <a:pt x="174424" y="9256"/>
                </a:lnTo>
                <a:lnTo>
                  <a:pt x="170234" y="9185"/>
                </a:lnTo>
                <a:lnTo>
                  <a:pt x="166021" y="9114"/>
                </a:lnTo>
                <a:lnTo>
                  <a:pt x="157642" y="8901"/>
                </a:lnTo>
                <a:lnTo>
                  <a:pt x="149239" y="8664"/>
                </a:lnTo>
                <a:lnTo>
                  <a:pt x="149239" y="8664"/>
                </a:lnTo>
                <a:lnTo>
                  <a:pt x="144647" y="8522"/>
                </a:lnTo>
                <a:lnTo>
                  <a:pt x="140079" y="8427"/>
                </a:lnTo>
                <a:lnTo>
                  <a:pt x="135510" y="8332"/>
                </a:lnTo>
                <a:lnTo>
                  <a:pt x="130942" y="8261"/>
                </a:lnTo>
                <a:lnTo>
                  <a:pt x="126397" y="8214"/>
                </a:lnTo>
                <a:lnTo>
                  <a:pt x="121829" y="8190"/>
                </a:lnTo>
                <a:lnTo>
                  <a:pt x="117285" y="8190"/>
                </a:lnTo>
                <a:lnTo>
                  <a:pt x="112740" y="8214"/>
                </a:lnTo>
                <a:lnTo>
                  <a:pt x="108219" y="8285"/>
                </a:lnTo>
                <a:lnTo>
                  <a:pt x="103674" y="8356"/>
                </a:lnTo>
                <a:lnTo>
                  <a:pt x="99153" y="8475"/>
                </a:lnTo>
                <a:lnTo>
                  <a:pt x="94632" y="8617"/>
                </a:lnTo>
                <a:lnTo>
                  <a:pt x="90135" y="8806"/>
                </a:lnTo>
                <a:lnTo>
                  <a:pt x="85614" y="9019"/>
                </a:lnTo>
                <a:lnTo>
                  <a:pt x="81117" y="9256"/>
                </a:lnTo>
                <a:lnTo>
                  <a:pt x="76643" y="9540"/>
                </a:lnTo>
                <a:lnTo>
                  <a:pt x="76643" y="9540"/>
                </a:lnTo>
                <a:lnTo>
                  <a:pt x="69755" y="10013"/>
                </a:lnTo>
                <a:lnTo>
                  <a:pt x="62844" y="10439"/>
                </a:lnTo>
                <a:lnTo>
                  <a:pt x="55956" y="10889"/>
                </a:lnTo>
                <a:lnTo>
                  <a:pt x="49068" y="11386"/>
                </a:lnTo>
                <a:lnTo>
                  <a:pt x="49068" y="11386"/>
                </a:lnTo>
                <a:lnTo>
                  <a:pt x="47577" y="11504"/>
                </a:lnTo>
                <a:lnTo>
                  <a:pt x="46086" y="11646"/>
                </a:lnTo>
                <a:lnTo>
                  <a:pt x="43103" y="12001"/>
                </a:lnTo>
                <a:lnTo>
                  <a:pt x="40144" y="12356"/>
                </a:lnTo>
                <a:lnTo>
                  <a:pt x="37186" y="12711"/>
                </a:lnTo>
                <a:lnTo>
                  <a:pt x="37186" y="12711"/>
                </a:lnTo>
                <a:lnTo>
                  <a:pt x="29375" y="13635"/>
                </a:lnTo>
                <a:lnTo>
                  <a:pt x="21540" y="14534"/>
                </a:lnTo>
                <a:lnTo>
                  <a:pt x="21540" y="14534"/>
                </a:lnTo>
                <a:lnTo>
                  <a:pt x="19339" y="14771"/>
                </a:lnTo>
                <a:lnTo>
                  <a:pt x="17137" y="14984"/>
                </a:lnTo>
                <a:lnTo>
                  <a:pt x="14936" y="15197"/>
                </a:lnTo>
                <a:lnTo>
                  <a:pt x="12735" y="15457"/>
                </a:lnTo>
                <a:lnTo>
                  <a:pt x="11646" y="15599"/>
                </a:lnTo>
                <a:lnTo>
                  <a:pt x="10581" y="15765"/>
                </a:lnTo>
                <a:lnTo>
                  <a:pt x="9516" y="15954"/>
                </a:lnTo>
                <a:lnTo>
                  <a:pt x="8474" y="16167"/>
                </a:lnTo>
                <a:lnTo>
                  <a:pt x="7433" y="16380"/>
                </a:lnTo>
                <a:lnTo>
                  <a:pt x="6415" y="16664"/>
                </a:lnTo>
                <a:lnTo>
                  <a:pt x="5421" y="16948"/>
                </a:lnTo>
                <a:lnTo>
                  <a:pt x="4450" y="17280"/>
                </a:lnTo>
                <a:lnTo>
                  <a:pt x="4450" y="17280"/>
                </a:lnTo>
                <a:lnTo>
                  <a:pt x="4119" y="17374"/>
                </a:lnTo>
                <a:lnTo>
                  <a:pt x="3788" y="17445"/>
                </a:lnTo>
                <a:lnTo>
                  <a:pt x="3433" y="17469"/>
                </a:lnTo>
                <a:lnTo>
                  <a:pt x="3077" y="17469"/>
                </a:lnTo>
                <a:lnTo>
                  <a:pt x="2699" y="17422"/>
                </a:lnTo>
                <a:lnTo>
                  <a:pt x="2344" y="17351"/>
                </a:lnTo>
                <a:lnTo>
                  <a:pt x="1989" y="17232"/>
                </a:lnTo>
                <a:lnTo>
                  <a:pt x="1610" y="17090"/>
                </a:lnTo>
                <a:lnTo>
                  <a:pt x="1610" y="17090"/>
                </a:lnTo>
                <a:lnTo>
                  <a:pt x="1326" y="16948"/>
                </a:lnTo>
                <a:lnTo>
                  <a:pt x="1066" y="16806"/>
                </a:lnTo>
                <a:lnTo>
                  <a:pt x="829" y="16641"/>
                </a:lnTo>
                <a:lnTo>
                  <a:pt x="639" y="16475"/>
                </a:lnTo>
                <a:lnTo>
                  <a:pt x="450" y="16309"/>
                </a:lnTo>
                <a:lnTo>
                  <a:pt x="308" y="16144"/>
                </a:lnTo>
                <a:lnTo>
                  <a:pt x="166" y="15954"/>
                </a:lnTo>
                <a:lnTo>
                  <a:pt x="71" y="15765"/>
                </a:lnTo>
                <a:lnTo>
                  <a:pt x="24" y="15575"/>
                </a:lnTo>
                <a:lnTo>
                  <a:pt x="0" y="15386"/>
                </a:lnTo>
                <a:lnTo>
                  <a:pt x="0" y="15197"/>
                </a:lnTo>
                <a:lnTo>
                  <a:pt x="24" y="15007"/>
                </a:lnTo>
                <a:lnTo>
                  <a:pt x="95" y="14818"/>
                </a:lnTo>
                <a:lnTo>
                  <a:pt x="190" y="14652"/>
                </a:lnTo>
                <a:lnTo>
                  <a:pt x="308" y="14463"/>
                </a:lnTo>
                <a:lnTo>
                  <a:pt x="497" y="14297"/>
                </a:lnTo>
                <a:lnTo>
                  <a:pt x="497" y="14297"/>
                </a:lnTo>
                <a:lnTo>
                  <a:pt x="734" y="14108"/>
                </a:lnTo>
                <a:lnTo>
                  <a:pt x="971" y="13919"/>
                </a:lnTo>
                <a:lnTo>
                  <a:pt x="1492" y="13564"/>
                </a:lnTo>
                <a:lnTo>
                  <a:pt x="2060" y="13256"/>
                </a:lnTo>
                <a:lnTo>
                  <a:pt x="2675" y="12972"/>
                </a:lnTo>
                <a:lnTo>
                  <a:pt x="3314" y="12735"/>
                </a:lnTo>
                <a:lnTo>
                  <a:pt x="3977" y="12498"/>
                </a:lnTo>
                <a:lnTo>
                  <a:pt x="4687" y="12285"/>
                </a:lnTo>
                <a:lnTo>
                  <a:pt x="5421" y="12096"/>
                </a:lnTo>
                <a:lnTo>
                  <a:pt x="5421" y="12096"/>
                </a:lnTo>
                <a:lnTo>
                  <a:pt x="7149" y="11646"/>
                </a:lnTo>
                <a:lnTo>
                  <a:pt x="8877" y="11149"/>
                </a:lnTo>
                <a:lnTo>
                  <a:pt x="10557" y="10628"/>
                </a:lnTo>
                <a:lnTo>
                  <a:pt x="12238" y="10060"/>
                </a:lnTo>
                <a:lnTo>
                  <a:pt x="12238" y="10060"/>
                </a:lnTo>
                <a:lnTo>
                  <a:pt x="13184" y="9753"/>
                </a:lnTo>
                <a:lnTo>
                  <a:pt x="14131" y="9445"/>
                </a:lnTo>
                <a:lnTo>
                  <a:pt x="15102" y="9185"/>
                </a:lnTo>
                <a:lnTo>
                  <a:pt x="16072" y="8901"/>
                </a:lnTo>
                <a:lnTo>
                  <a:pt x="17066" y="8664"/>
                </a:lnTo>
                <a:lnTo>
                  <a:pt x="18060" y="8404"/>
                </a:lnTo>
                <a:lnTo>
                  <a:pt x="20096" y="7954"/>
                </a:lnTo>
                <a:lnTo>
                  <a:pt x="22132" y="7551"/>
                </a:lnTo>
                <a:lnTo>
                  <a:pt x="24191" y="7149"/>
                </a:lnTo>
                <a:lnTo>
                  <a:pt x="28310" y="6392"/>
                </a:lnTo>
                <a:lnTo>
                  <a:pt x="28310" y="6392"/>
                </a:lnTo>
                <a:lnTo>
                  <a:pt x="30913" y="5942"/>
                </a:lnTo>
                <a:lnTo>
                  <a:pt x="33517" y="5492"/>
                </a:lnTo>
                <a:lnTo>
                  <a:pt x="36144" y="5090"/>
                </a:lnTo>
                <a:lnTo>
                  <a:pt x="38772" y="4711"/>
                </a:lnTo>
                <a:lnTo>
                  <a:pt x="41423" y="4356"/>
                </a:lnTo>
                <a:lnTo>
                  <a:pt x="44074" y="4025"/>
                </a:lnTo>
                <a:lnTo>
                  <a:pt x="46748" y="3717"/>
                </a:lnTo>
                <a:lnTo>
                  <a:pt x="49423" y="3433"/>
                </a:lnTo>
                <a:lnTo>
                  <a:pt x="52098" y="3149"/>
                </a:lnTo>
                <a:lnTo>
                  <a:pt x="54796" y="2888"/>
                </a:lnTo>
                <a:lnTo>
                  <a:pt x="57494" y="2652"/>
                </a:lnTo>
                <a:lnTo>
                  <a:pt x="60193" y="2439"/>
                </a:lnTo>
                <a:lnTo>
                  <a:pt x="65637" y="2036"/>
                </a:lnTo>
                <a:lnTo>
                  <a:pt x="71081" y="1681"/>
                </a:lnTo>
                <a:lnTo>
                  <a:pt x="71081" y="1681"/>
                </a:lnTo>
                <a:lnTo>
                  <a:pt x="77566" y="1303"/>
                </a:lnTo>
                <a:lnTo>
                  <a:pt x="84076" y="947"/>
                </a:lnTo>
                <a:lnTo>
                  <a:pt x="90585" y="640"/>
                </a:lnTo>
                <a:lnTo>
                  <a:pt x="97094" y="379"/>
                </a:lnTo>
                <a:lnTo>
                  <a:pt x="100361" y="285"/>
                </a:lnTo>
                <a:lnTo>
                  <a:pt x="103627" y="190"/>
                </a:lnTo>
                <a:lnTo>
                  <a:pt x="106917" y="119"/>
                </a:lnTo>
                <a:lnTo>
                  <a:pt x="110184" y="48"/>
                </a:lnTo>
                <a:lnTo>
                  <a:pt x="113474" y="1"/>
                </a:lnTo>
                <a:lnTo>
                  <a:pt x="116764" y="1"/>
                </a:lnTo>
                <a:lnTo>
                  <a:pt x="120054" y="1"/>
                </a:lnTo>
                <a:lnTo>
                  <a:pt x="123344" y="1"/>
                </a:lnTo>
                <a:lnTo>
                  <a:pt x="123344" y="1"/>
                </a:lnTo>
                <a:lnTo>
                  <a:pt x="127723" y="72"/>
                </a:lnTo>
                <a:lnTo>
                  <a:pt x="132102" y="119"/>
                </a:lnTo>
                <a:lnTo>
                  <a:pt x="136481" y="214"/>
                </a:lnTo>
                <a:lnTo>
                  <a:pt x="140860" y="356"/>
                </a:lnTo>
                <a:lnTo>
                  <a:pt x="145262" y="545"/>
                </a:lnTo>
                <a:lnTo>
                  <a:pt x="147464" y="663"/>
                </a:lnTo>
                <a:lnTo>
                  <a:pt x="149641" y="782"/>
                </a:lnTo>
                <a:lnTo>
                  <a:pt x="151866" y="924"/>
                </a:lnTo>
                <a:lnTo>
                  <a:pt x="154067" y="1089"/>
                </a:lnTo>
                <a:lnTo>
                  <a:pt x="156269" y="1279"/>
                </a:lnTo>
                <a:lnTo>
                  <a:pt x="158470" y="1492"/>
                </a:lnTo>
                <a:lnTo>
                  <a:pt x="158470" y="1492"/>
                </a:lnTo>
                <a:lnTo>
                  <a:pt x="164056" y="2013"/>
                </a:lnTo>
                <a:lnTo>
                  <a:pt x="169619" y="2510"/>
                </a:lnTo>
                <a:lnTo>
                  <a:pt x="175205" y="2983"/>
                </a:lnTo>
                <a:lnTo>
                  <a:pt x="180791" y="3456"/>
                </a:lnTo>
                <a:lnTo>
                  <a:pt x="191939" y="4380"/>
                </a:lnTo>
                <a:lnTo>
                  <a:pt x="197525" y="4853"/>
                </a:lnTo>
                <a:lnTo>
                  <a:pt x="203111" y="5374"/>
                </a:lnTo>
                <a:lnTo>
                  <a:pt x="203111" y="5374"/>
                </a:lnTo>
                <a:lnTo>
                  <a:pt x="204887" y="5539"/>
                </a:lnTo>
                <a:lnTo>
                  <a:pt x="206686" y="5776"/>
                </a:lnTo>
                <a:lnTo>
                  <a:pt x="208461" y="6037"/>
                </a:lnTo>
                <a:lnTo>
                  <a:pt x="210260" y="6297"/>
                </a:lnTo>
                <a:lnTo>
                  <a:pt x="213810" y="6889"/>
                </a:lnTo>
                <a:lnTo>
                  <a:pt x="217384" y="7504"/>
                </a:lnTo>
                <a:lnTo>
                  <a:pt x="217384" y="7504"/>
                </a:lnTo>
                <a:lnTo>
                  <a:pt x="217810" y="7575"/>
                </a:lnTo>
                <a:lnTo>
                  <a:pt x="218213" y="7670"/>
                </a:lnTo>
                <a:lnTo>
                  <a:pt x="219041" y="7883"/>
                </a:lnTo>
                <a:lnTo>
                  <a:pt x="219846" y="8143"/>
                </a:lnTo>
                <a:lnTo>
                  <a:pt x="220627" y="8427"/>
                </a:lnTo>
                <a:lnTo>
                  <a:pt x="220627" y="8427"/>
                </a:lnTo>
                <a:lnTo>
                  <a:pt x="220745" y="8498"/>
                </a:lnTo>
                <a:lnTo>
                  <a:pt x="220864" y="8569"/>
                </a:lnTo>
                <a:lnTo>
                  <a:pt x="220958" y="8688"/>
                </a:lnTo>
                <a:lnTo>
                  <a:pt x="221053" y="8782"/>
                </a:lnTo>
                <a:lnTo>
                  <a:pt x="221219" y="9043"/>
                </a:lnTo>
                <a:lnTo>
                  <a:pt x="221408" y="9303"/>
                </a:lnTo>
                <a:lnTo>
                  <a:pt x="221408" y="93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9" name="Google Shape;4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25" y="12077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470" name="Google Shape;4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950" y="240438"/>
            <a:ext cx="768425" cy="798674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471" name="Google Shape;4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25" y="1574212"/>
            <a:ext cx="634000" cy="65897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472" name="Google Shape;4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650" y="12077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0F9EF6A-6D85-9B92-4E9E-6A3420CE2BA4}"/>
              </a:ext>
            </a:extLst>
          </p:cNvPr>
          <p:cNvSpPr txBox="1"/>
          <p:nvPr/>
        </p:nvSpPr>
        <p:spPr>
          <a:xfrm>
            <a:off x="5947645" y="380325"/>
            <a:ext cx="162649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Mega Goal 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2.1</a:t>
            </a:r>
            <a:endParaRPr lang="ar-SA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F29D275-E472-0FDE-EEEF-CBB12A24D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74" t="17149" r="19203" b="13629"/>
          <a:stretch/>
        </p:blipFill>
        <p:spPr>
          <a:xfrm>
            <a:off x="1284611" y="394890"/>
            <a:ext cx="6364387" cy="430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oogle Shape;1367;p60">
            <a:extLst>
              <a:ext uri="{FF2B5EF4-FFF2-40B4-BE49-F238E27FC236}">
                <a16:creationId xmlns:a16="http://schemas.microsoft.com/office/drawing/2014/main" id="{B53EE4A1-4D7B-6AF2-4DBF-532607F94F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33" y="2352580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19F76D17-4125-F910-49EB-0AF3209E6130}"/>
              </a:ext>
            </a:extLst>
          </p:cNvPr>
          <p:cNvSpPr/>
          <p:nvPr/>
        </p:nvSpPr>
        <p:spPr>
          <a:xfrm>
            <a:off x="1918599" y="1367554"/>
            <a:ext cx="557564" cy="186116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B38581D-5ED1-6D9F-53D7-BA35A5AE5FAC}"/>
              </a:ext>
            </a:extLst>
          </p:cNvPr>
          <p:cNvSpPr/>
          <p:nvPr/>
        </p:nvSpPr>
        <p:spPr>
          <a:xfrm>
            <a:off x="3284804" y="1350021"/>
            <a:ext cx="557564" cy="186116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AB17855-9517-6882-9DC1-BC9BFEDB5B75}"/>
              </a:ext>
            </a:extLst>
          </p:cNvPr>
          <p:cNvSpPr/>
          <p:nvPr/>
        </p:nvSpPr>
        <p:spPr>
          <a:xfrm>
            <a:off x="1551760" y="1567157"/>
            <a:ext cx="557564" cy="186116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E6231B2-4ED5-32E8-D5B1-884B5C4D1F63}"/>
              </a:ext>
            </a:extLst>
          </p:cNvPr>
          <p:cNvSpPr/>
          <p:nvPr/>
        </p:nvSpPr>
        <p:spPr>
          <a:xfrm>
            <a:off x="2767476" y="1559066"/>
            <a:ext cx="1877352" cy="115986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7DF1CE87-1476-B37F-B757-53A9ED2205AE}"/>
              </a:ext>
            </a:extLst>
          </p:cNvPr>
          <p:cNvSpPr/>
          <p:nvPr/>
        </p:nvSpPr>
        <p:spPr>
          <a:xfrm>
            <a:off x="3063620" y="1703373"/>
            <a:ext cx="1621667" cy="182071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FA53494-2FE0-CEE7-FE1B-3E79CE70AC9B}"/>
              </a:ext>
            </a:extLst>
          </p:cNvPr>
          <p:cNvSpPr/>
          <p:nvPr/>
        </p:nvSpPr>
        <p:spPr>
          <a:xfrm>
            <a:off x="1485675" y="1889490"/>
            <a:ext cx="343125" cy="165887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A40B999-27D0-F543-5AB0-216270122C53}"/>
              </a:ext>
            </a:extLst>
          </p:cNvPr>
          <p:cNvSpPr/>
          <p:nvPr/>
        </p:nvSpPr>
        <p:spPr>
          <a:xfrm>
            <a:off x="2314322" y="2059422"/>
            <a:ext cx="1819359" cy="182072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CB03FDD-12CF-33EF-2887-D7C9E241C4E6}"/>
              </a:ext>
            </a:extLst>
          </p:cNvPr>
          <p:cNvSpPr/>
          <p:nvPr/>
        </p:nvSpPr>
        <p:spPr>
          <a:xfrm>
            <a:off x="1542320" y="2642049"/>
            <a:ext cx="1257524" cy="190163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56" name="مستطيل 2655">
            <a:extLst>
              <a:ext uri="{FF2B5EF4-FFF2-40B4-BE49-F238E27FC236}">
                <a16:creationId xmlns:a16="http://schemas.microsoft.com/office/drawing/2014/main" id="{1B6B8CCD-22DB-83B8-D9A7-E1877551EF74}"/>
              </a:ext>
            </a:extLst>
          </p:cNvPr>
          <p:cNvSpPr/>
          <p:nvPr/>
        </p:nvSpPr>
        <p:spPr>
          <a:xfrm>
            <a:off x="3218718" y="2821424"/>
            <a:ext cx="1393742" cy="164538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57" name="مستطيل 2656">
            <a:extLst>
              <a:ext uri="{FF2B5EF4-FFF2-40B4-BE49-F238E27FC236}">
                <a16:creationId xmlns:a16="http://schemas.microsoft.com/office/drawing/2014/main" id="{E14E2501-D07A-4136-1E90-259B0B62E5EE}"/>
              </a:ext>
            </a:extLst>
          </p:cNvPr>
          <p:cNvSpPr/>
          <p:nvPr/>
        </p:nvSpPr>
        <p:spPr>
          <a:xfrm>
            <a:off x="2717013" y="1381040"/>
            <a:ext cx="212304" cy="99802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656" grpId="0" animBg="1"/>
      <p:bldP spid="26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9"/>
          <p:cNvSpPr txBox="1">
            <a:spLocks noGrp="1"/>
          </p:cNvSpPr>
          <p:nvPr>
            <p:ph type="subTitle" idx="1"/>
          </p:nvPr>
        </p:nvSpPr>
        <p:spPr>
          <a:xfrm>
            <a:off x="1033559" y="2363048"/>
            <a:ext cx="3657600" cy="12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Your student’s book p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.(13) </a:t>
            </a:r>
          </a:p>
        </p:txBody>
      </p:sp>
      <p:sp>
        <p:nvSpPr>
          <p:cNvPr id="1346" name="Google Shape;1346;p59"/>
          <p:cNvSpPr txBox="1">
            <a:spLocks noGrp="1"/>
          </p:cNvSpPr>
          <p:nvPr>
            <p:ph type="title"/>
          </p:nvPr>
        </p:nvSpPr>
        <p:spPr>
          <a:xfrm>
            <a:off x="1454727" y="1286634"/>
            <a:ext cx="2880000" cy="1022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Open</a:t>
            </a:r>
            <a:endParaRPr sz="6600" dirty="0"/>
          </a:p>
        </p:txBody>
      </p:sp>
      <p:sp>
        <p:nvSpPr>
          <p:cNvPr id="1347" name="Google Shape;1347;p59"/>
          <p:cNvSpPr/>
          <p:nvPr/>
        </p:nvSpPr>
        <p:spPr>
          <a:xfrm rot="-10604037" flipH="1">
            <a:off x="624547" y="1040302"/>
            <a:ext cx="978644" cy="1070507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59"/>
          <p:cNvSpPr/>
          <p:nvPr/>
        </p:nvSpPr>
        <p:spPr>
          <a:xfrm rot="-7935942" flipH="1">
            <a:off x="2364954" y="3263296"/>
            <a:ext cx="978640" cy="1070515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59"/>
          <p:cNvSpPr/>
          <p:nvPr/>
        </p:nvSpPr>
        <p:spPr>
          <a:xfrm>
            <a:off x="4458325" y="116167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0" name="Google Shape;135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700" y="268051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1351" name="Google Shape;135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59" y="3467175"/>
            <a:ext cx="756175" cy="785950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352" name="Google Shape;1352;p59"/>
          <p:cNvSpPr/>
          <p:nvPr/>
        </p:nvSpPr>
        <p:spPr>
          <a:xfrm rot="-5032452">
            <a:off x="7811486" y="3370905"/>
            <a:ext cx="978655" cy="1070521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59"/>
          <p:cNvSpPr/>
          <p:nvPr/>
        </p:nvSpPr>
        <p:spPr>
          <a:xfrm rot="-3093135">
            <a:off x="6030309" y="618182"/>
            <a:ext cx="978655" cy="107052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78;p18">
            <a:extLst>
              <a:ext uri="{FF2B5EF4-FFF2-40B4-BE49-F238E27FC236}">
                <a16:creationId xmlns:a16="http://schemas.microsoft.com/office/drawing/2014/main" id="{220398BF-2D90-C1FC-2B44-4D1554EC7C1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875" y="1353296"/>
            <a:ext cx="2191120" cy="2496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61"/>
          <p:cNvSpPr txBox="1">
            <a:spLocks noGrp="1"/>
          </p:cNvSpPr>
          <p:nvPr>
            <p:ph type="title"/>
          </p:nvPr>
        </p:nvSpPr>
        <p:spPr>
          <a:xfrm>
            <a:off x="729409" y="661928"/>
            <a:ext cx="77178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Students book p.( 18)</a:t>
            </a:r>
            <a:endParaRPr sz="3600" dirty="0"/>
          </a:p>
        </p:txBody>
      </p:sp>
      <p:sp>
        <p:nvSpPr>
          <p:cNvPr id="1374" name="Google Shape;1374;p61"/>
          <p:cNvSpPr/>
          <p:nvPr/>
        </p:nvSpPr>
        <p:spPr>
          <a:xfrm rot="-7935942" flipH="1">
            <a:off x="4082679" y="1096346"/>
            <a:ext cx="978640" cy="1070515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1"/>
          <p:cNvSpPr/>
          <p:nvPr/>
        </p:nvSpPr>
        <p:spPr>
          <a:xfrm rot="10617478" flipH="1">
            <a:off x="6907730" y="3627396"/>
            <a:ext cx="978633" cy="1070517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61"/>
          <p:cNvSpPr/>
          <p:nvPr/>
        </p:nvSpPr>
        <p:spPr>
          <a:xfrm rot="8270669" flipH="1">
            <a:off x="1043600" y="2417912"/>
            <a:ext cx="978638" cy="1070520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61"/>
          <p:cNvSpPr/>
          <p:nvPr/>
        </p:nvSpPr>
        <p:spPr>
          <a:xfrm>
            <a:off x="7031025" y="152362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F262D6-7769-28C6-A44F-C855CEED4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7" t="30836" r="9469" b="34867"/>
          <a:stretch/>
        </p:blipFill>
        <p:spPr>
          <a:xfrm>
            <a:off x="1417545" y="2208455"/>
            <a:ext cx="6333188" cy="1457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B10A07-DF10-86A6-8FED-35DC0B95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16" y="123180"/>
            <a:ext cx="8490467" cy="484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BF6D05F-F1D0-9402-9478-3F8EBEC7258B}"/>
              </a:ext>
            </a:extLst>
          </p:cNvPr>
          <p:cNvSpPr/>
          <p:nvPr/>
        </p:nvSpPr>
        <p:spPr>
          <a:xfrm>
            <a:off x="545404" y="403700"/>
            <a:ext cx="824254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Two cars were driving very fast and crashed into each other</a:t>
            </a:r>
            <a:endParaRPr lang="ar-SA" sz="1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 Medium" panose="020406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604DFFA-7A9E-859E-87D9-7857A15F613B}"/>
              </a:ext>
            </a:extLst>
          </p:cNvPr>
          <p:cNvSpPr/>
          <p:nvPr/>
        </p:nvSpPr>
        <p:spPr>
          <a:xfrm>
            <a:off x="2591341" y="1381488"/>
            <a:ext cx="37689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Congenial Black" panose="02000503040000020004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</a:t>
            </a:r>
            <a:r>
              <a:rPr lang="en-US" sz="2000" b="1" dirty="0">
                <a:solidFill>
                  <a:srgbClr val="00B0F0"/>
                </a:solidFill>
                <a:latin typeface="Congenial Black" panose="02000503040000020004" pitchFamily="2" charset="0"/>
                <a:cs typeface="Calibri" panose="020F0502020204030204" pitchFamily="34" charset="0"/>
              </a:rPr>
              <a:t>Cars Accident</a:t>
            </a:r>
            <a:r>
              <a:rPr lang="en-US" sz="2000" b="1" dirty="0">
                <a:solidFill>
                  <a:srgbClr val="00B0F0"/>
                </a:solidFill>
                <a:latin typeface="Congenial Black" panose="02000503040000020004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</a:t>
            </a:r>
            <a:endParaRPr lang="ar-SA" sz="20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genial Black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67643A7-36E4-0234-AD51-608803A53BA6}"/>
              </a:ext>
            </a:extLst>
          </p:cNvPr>
          <p:cNvSpPr/>
          <p:nvPr/>
        </p:nvSpPr>
        <p:spPr>
          <a:xfrm>
            <a:off x="544055" y="2676213"/>
            <a:ext cx="13575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  <a:cs typeface="MV Boli" panose="02000500030200090000" pitchFamily="2" charset="0"/>
              </a:rPr>
              <a:t>Last week</a:t>
            </a:r>
            <a:endParaRPr lang="ar-SA" sz="16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74278B0-682F-01A4-B500-9AA127CADC62}"/>
              </a:ext>
            </a:extLst>
          </p:cNvPr>
          <p:cNvSpPr/>
          <p:nvPr/>
        </p:nvSpPr>
        <p:spPr>
          <a:xfrm>
            <a:off x="2638542" y="2666772"/>
            <a:ext cx="18201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  <a:cs typeface="MV Boli" panose="02000500030200090000" pitchFamily="2" charset="0"/>
              </a:rPr>
              <a:t>Dhahran S.T</a:t>
            </a:r>
            <a:endParaRPr lang="ar-SA" sz="16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D989BDD-B8F8-B725-2DB8-01951FDE870D}"/>
              </a:ext>
            </a:extLst>
          </p:cNvPr>
          <p:cNvSpPr/>
          <p:nvPr/>
        </p:nvSpPr>
        <p:spPr>
          <a:xfrm>
            <a:off x="4879497" y="2650588"/>
            <a:ext cx="168314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  <a:cs typeface="MV Boli" panose="02000500030200090000" pitchFamily="2" charset="0"/>
              </a:rPr>
              <a:t>drove fast</a:t>
            </a:r>
            <a:endParaRPr lang="ar-SA" sz="16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CB4752D-D58C-3D7A-B094-341A169753A9}"/>
              </a:ext>
            </a:extLst>
          </p:cNvPr>
          <p:cNvSpPr/>
          <p:nvPr/>
        </p:nvSpPr>
        <p:spPr>
          <a:xfrm>
            <a:off x="6797309" y="2592596"/>
            <a:ext cx="213629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dirty="0">
                <a:solidFill>
                  <a:srgbClr val="0070C0"/>
                </a:solidFill>
                <a:latin typeface="Amasis MT Pro" panose="02040504050005020304" pitchFamily="18" charset="0"/>
                <a:cs typeface="MV Boli" panose="02000500030200090000" pitchFamily="2" charset="0"/>
              </a:rPr>
              <a:t>The two cars collided each other</a:t>
            </a:r>
            <a:endParaRPr lang="ar-SA" sz="15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CB9319F-50F2-5C14-83F8-18C5403189B0}"/>
              </a:ext>
            </a:extLst>
          </p:cNvPr>
          <p:cNvSpPr/>
          <p:nvPr/>
        </p:nvSpPr>
        <p:spPr>
          <a:xfrm>
            <a:off x="458549" y="4120641"/>
            <a:ext cx="1791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In Sunday morning</a:t>
            </a:r>
            <a:endParaRPr lang="ar-SA" sz="16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90288DE-6168-D5A0-1E00-70D612D1CF38}"/>
              </a:ext>
            </a:extLst>
          </p:cNvPr>
          <p:cNvSpPr/>
          <p:nvPr/>
        </p:nvSpPr>
        <p:spPr>
          <a:xfrm>
            <a:off x="2602938" y="4088273"/>
            <a:ext cx="16831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Next to my home</a:t>
            </a:r>
            <a:endParaRPr lang="ar-SA" sz="16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A327D21-5D96-F6FD-C612-C07E4AB1C705}"/>
              </a:ext>
            </a:extLst>
          </p:cNvPr>
          <p:cNvSpPr/>
          <p:nvPr/>
        </p:nvSpPr>
        <p:spPr>
          <a:xfrm>
            <a:off x="4812063" y="4128733"/>
            <a:ext cx="16831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The speed was over 100 k\h</a:t>
            </a:r>
            <a:endParaRPr lang="ar-SA" sz="16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6397038-693D-1385-EAD2-B555B07DAC4C}"/>
              </a:ext>
            </a:extLst>
          </p:cNvPr>
          <p:cNvSpPr/>
          <p:nvPr/>
        </p:nvSpPr>
        <p:spPr>
          <a:xfrm>
            <a:off x="6980729" y="4153010"/>
            <a:ext cx="16831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  <a:cs typeface="Calibri" panose="020F0502020204030204" pitchFamily="34" charset="0"/>
              </a:rPr>
              <a:t>Both drivers were wrong</a:t>
            </a:r>
            <a:endParaRPr lang="ar-SA" sz="16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sis MT Pro" panose="020405040500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63"/>
          <p:cNvSpPr txBox="1">
            <a:spLocks noGrp="1"/>
          </p:cNvSpPr>
          <p:nvPr>
            <p:ph type="title"/>
          </p:nvPr>
        </p:nvSpPr>
        <p:spPr>
          <a:xfrm>
            <a:off x="2315448" y="388418"/>
            <a:ext cx="4052984" cy="4850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Car Accident</a:t>
            </a:r>
            <a:endParaRPr sz="3600" dirty="0"/>
          </a:p>
        </p:txBody>
      </p:sp>
      <p:grpSp>
        <p:nvGrpSpPr>
          <p:cNvPr id="1423" name="Google Shape;1423;p63"/>
          <p:cNvGrpSpPr/>
          <p:nvPr/>
        </p:nvGrpSpPr>
        <p:grpSpPr>
          <a:xfrm>
            <a:off x="1270450" y="949236"/>
            <a:ext cx="7186173" cy="3558027"/>
            <a:chOff x="713226" y="1172658"/>
            <a:chExt cx="4500507" cy="2807117"/>
          </a:xfrm>
        </p:grpSpPr>
        <p:grpSp>
          <p:nvGrpSpPr>
            <p:cNvPr id="1424" name="Google Shape;1424;p63"/>
            <p:cNvGrpSpPr/>
            <p:nvPr/>
          </p:nvGrpSpPr>
          <p:grpSpPr>
            <a:xfrm>
              <a:off x="713226" y="1227075"/>
              <a:ext cx="4036199" cy="2752700"/>
              <a:chOff x="713225" y="1246125"/>
              <a:chExt cx="4036199" cy="2752700"/>
            </a:xfrm>
          </p:grpSpPr>
          <p:sp>
            <p:nvSpPr>
              <p:cNvPr id="1425" name="Google Shape;1425;p63"/>
              <p:cNvSpPr/>
              <p:nvPr/>
            </p:nvSpPr>
            <p:spPr>
              <a:xfrm>
                <a:off x="713225" y="1246125"/>
                <a:ext cx="4036199" cy="2682617"/>
              </a:xfrm>
              <a:custGeom>
                <a:avLst/>
                <a:gdLst/>
                <a:ahLst/>
                <a:cxnLst/>
                <a:rect l="l" t="t" r="r" b="b"/>
                <a:pathLst>
                  <a:path w="41928" h="27867" extrusionOk="0">
                    <a:moveTo>
                      <a:pt x="0" y="1"/>
                    </a:moveTo>
                    <a:lnTo>
                      <a:pt x="0" y="27524"/>
                    </a:lnTo>
                    <a:lnTo>
                      <a:pt x="43" y="27503"/>
                    </a:lnTo>
                    <a:lnTo>
                      <a:pt x="128" y="27481"/>
                    </a:lnTo>
                    <a:lnTo>
                      <a:pt x="278" y="27460"/>
                    </a:lnTo>
                    <a:lnTo>
                      <a:pt x="514" y="27460"/>
                    </a:lnTo>
                    <a:lnTo>
                      <a:pt x="535" y="27481"/>
                    </a:lnTo>
                    <a:lnTo>
                      <a:pt x="535" y="27503"/>
                    </a:lnTo>
                    <a:lnTo>
                      <a:pt x="578" y="27524"/>
                    </a:lnTo>
                    <a:lnTo>
                      <a:pt x="642" y="27524"/>
                    </a:lnTo>
                    <a:lnTo>
                      <a:pt x="728" y="27546"/>
                    </a:lnTo>
                    <a:lnTo>
                      <a:pt x="792" y="27546"/>
                    </a:lnTo>
                    <a:lnTo>
                      <a:pt x="878" y="27567"/>
                    </a:lnTo>
                    <a:lnTo>
                      <a:pt x="1027" y="27610"/>
                    </a:lnTo>
                    <a:lnTo>
                      <a:pt x="1049" y="27631"/>
                    </a:lnTo>
                    <a:lnTo>
                      <a:pt x="1049" y="27653"/>
                    </a:lnTo>
                    <a:lnTo>
                      <a:pt x="1027" y="27674"/>
                    </a:lnTo>
                    <a:lnTo>
                      <a:pt x="1070" y="27696"/>
                    </a:lnTo>
                    <a:lnTo>
                      <a:pt x="1413" y="27696"/>
                    </a:lnTo>
                    <a:lnTo>
                      <a:pt x="1691" y="27717"/>
                    </a:lnTo>
                    <a:lnTo>
                      <a:pt x="1755" y="27738"/>
                    </a:lnTo>
                    <a:lnTo>
                      <a:pt x="1776" y="27760"/>
                    </a:lnTo>
                    <a:lnTo>
                      <a:pt x="1798" y="27781"/>
                    </a:lnTo>
                    <a:lnTo>
                      <a:pt x="1862" y="27803"/>
                    </a:lnTo>
                    <a:lnTo>
                      <a:pt x="1969" y="27803"/>
                    </a:lnTo>
                    <a:lnTo>
                      <a:pt x="2055" y="27781"/>
                    </a:lnTo>
                    <a:lnTo>
                      <a:pt x="2226" y="27781"/>
                    </a:lnTo>
                    <a:lnTo>
                      <a:pt x="2311" y="27803"/>
                    </a:lnTo>
                    <a:lnTo>
                      <a:pt x="2333" y="27824"/>
                    </a:lnTo>
                    <a:lnTo>
                      <a:pt x="2376" y="27845"/>
                    </a:lnTo>
                    <a:lnTo>
                      <a:pt x="2461" y="27867"/>
                    </a:lnTo>
                    <a:lnTo>
                      <a:pt x="2547" y="27845"/>
                    </a:lnTo>
                    <a:lnTo>
                      <a:pt x="2611" y="27845"/>
                    </a:lnTo>
                    <a:lnTo>
                      <a:pt x="2675" y="27824"/>
                    </a:lnTo>
                    <a:lnTo>
                      <a:pt x="3146" y="27824"/>
                    </a:lnTo>
                    <a:lnTo>
                      <a:pt x="3210" y="27803"/>
                    </a:lnTo>
                    <a:lnTo>
                      <a:pt x="3253" y="27781"/>
                    </a:lnTo>
                    <a:lnTo>
                      <a:pt x="3339" y="27781"/>
                    </a:lnTo>
                    <a:lnTo>
                      <a:pt x="3617" y="27760"/>
                    </a:lnTo>
                    <a:lnTo>
                      <a:pt x="3917" y="27781"/>
                    </a:lnTo>
                    <a:lnTo>
                      <a:pt x="4216" y="27760"/>
                    </a:lnTo>
                    <a:lnTo>
                      <a:pt x="4302" y="27760"/>
                    </a:lnTo>
                    <a:lnTo>
                      <a:pt x="4366" y="27781"/>
                    </a:lnTo>
                    <a:lnTo>
                      <a:pt x="4602" y="27781"/>
                    </a:lnTo>
                    <a:lnTo>
                      <a:pt x="4666" y="27760"/>
                    </a:lnTo>
                    <a:lnTo>
                      <a:pt x="4709" y="27760"/>
                    </a:lnTo>
                    <a:lnTo>
                      <a:pt x="4794" y="27738"/>
                    </a:lnTo>
                    <a:lnTo>
                      <a:pt x="4944" y="27760"/>
                    </a:lnTo>
                    <a:lnTo>
                      <a:pt x="5115" y="27781"/>
                    </a:lnTo>
                    <a:lnTo>
                      <a:pt x="5393" y="27760"/>
                    </a:lnTo>
                    <a:lnTo>
                      <a:pt x="5971" y="27760"/>
                    </a:lnTo>
                    <a:lnTo>
                      <a:pt x="6057" y="27738"/>
                    </a:lnTo>
                    <a:lnTo>
                      <a:pt x="6121" y="27738"/>
                    </a:lnTo>
                    <a:lnTo>
                      <a:pt x="6185" y="27717"/>
                    </a:lnTo>
                    <a:lnTo>
                      <a:pt x="6827" y="27717"/>
                    </a:lnTo>
                    <a:lnTo>
                      <a:pt x="6892" y="27696"/>
                    </a:lnTo>
                    <a:lnTo>
                      <a:pt x="6913" y="27674"/>
                    </a:lnTo>
                    <a:lnTo>
                      <a:pt x="6956" y="27653"/>
                    </a:lnTo>
                    <a:lnTo>
                      <a:pt x="7255" y="27653"/>
                    </a:lnTo>
                    <a:lnTo>
                      <a:pt x="7341" y="27631"/>
                    </a:lnTo>
                    <a:lnTo>
                      <a:pt x="7384" y="27610"/>
                    </a:lnTo>
                    <a:lnTo>
                      <a:pt x="7405" y="27588"/>
                    </a:lnTo>
                    <a:lnTo>
                      <a:pt x="7448" y="27567"/>
                    </a:lnTo>
                    <a:lnTo>
                      <a:pt x="7662" y="27524"/>
                    </a:lnTo>
                    <a:lnTo>
                      <a:pt x="7726" y="27481"/>
                    </a:lnTo>
                    <a:lnTo>
                      <a:pt x="7812" y="27460"/>
                    </a:lnTo>
                    <a:lnTo>
                      <a:pt x="8026" y="27417"/>
                    </a:lnTo>
                    <a:lnTo>
                      <a:pt x="8090" y="27396"/>
                    </a:lnTo>
                    <a:lnTo>
                      <a:pt x="8090" y="27374"/>
                    </a:lnTo>
                    <a:lnTo>
                      <a:pt x="8112" y="27353"/>
                    </a:lnTo>
                    <a:lnTo>
                      <a:pt x="8197" y="27332"/>
                    </a:lnTo>
                    <a:lnTo>
                      <a:pt x="8347" y="27332"/>
                    </a:lnTo>
                    <a:lnTo>
                      <a:pt x="8518" y="27353"/>
                    </a:lnTo>
                    <a:lnTo>
                      <a:pt x="9203" y="27353"/>
                    </a:lnTo>
                    <a:lnTo>
                      <a:pt x="9246" y="27332"/>
                    </a:lnTo>
                    <a:lnTo>
                      <a:pt x="9310" y="27332"/>
                    </a:lnTo>
                    <a:lnTo>
                      <a:pt x="9396" y="27310"/>
                    </a:lnTo>
                    <a:lnTo>
                      <a:pt x="9545" y="27332"/>
                    </a:lnTo>
                    <a:lnTo>
                      <a:pt x="9674" y="27353"/>
                    </a:lnTo>
                    <a:lnTo>
                      <a:pt x="9802" y="27374"/>
                    </a:lnTo>
                    <a:lnTo>
                      <a:pt x="9909" y="27396"/>
                    </a:lnTo>
                    <a:lnTo>
                      <a:pt x="10166" y="27417"/>
                    </a:lnTo>
                    <a:lnTo>
                      <a:pt x="10509" y="27417"/>
                    </a:lnTo>
                    <a:lnTo>
                      <a:pt x="10744" y="27460"/>
                    </a:lnTo>
                    <a:lnTo>
                      <a:pt x="11001" y="27503"/>
                    </a:lnTo>
                    <a:lnTo>
                      <a:pt x="11065" y="27503"/>
                    </a:lnTo>
                    <a:lnTo>
                      <a:pt x="11108" y="27524"/>
                    </a:lnTo>
                    <a:lnTo>
                      <a:pt x="11129" y="27546"/>
                    </a:lnTo>
                    <a:lnTo>
                      <a:pt x="11343" y="27546"/>
                    </a:lnTo>
                    <a:lnTo>
                      <a:pt x="11493" y="27524"/>
                    </a:lnTo>
                    <a:lnTo>
                      <a:pt x="11771" y="27481"/>
                    </a:lnTo>
                    <a:lnTo>
                      <a:pt x="12050" y="27481"/>
                    </a:lnTo>
                    <a:lnTo>
                      <a:pt x="12349" y="27460"/>
                    </a:lnTo>
                    <a:lnTo>
                      <a:pt x="12756" y="27460"/>
                    </a:lnTo>
                    <a:lnTo>
                      <a:pt x="12799" y="27439"/>
                    </a:lnTo>
                    <a:lnTo>
                      <a:pt x="12820" y="27417"/>
                    </a:lnTo>
                    <a:lnTo>
                      <a:pt x="12884" y="27396"/>
                    </a:lnTo>
                    <a:lnTo>
                      <a:pt x="13205" y="27374"/>
                    </a:lnTo>
                    <a:lnTo>
                      <a:pt x="13548" y="27374"/>
                    </a:lnTo>
                    <a:lnTo>
                      <a:pt x="13612" y="27353"/>
                    </a:lnTo>
                    <a:lnTo>
                      <a:pt x="13655" y="27332"/>
                    </a:lnTo>
                    <a:lnTo>
                      <a:pt x="13676" y="27310"/>
                    </a:lnTo>
                    <a:lnTo>
                      <a:pt x="13762" y="27310"/>
                    </a:lnTo>
                    <a:lnTo>
                      <a:pt x="14083" y="27289"/>
                    </a:lnTo>
                    <a:lnTo>
                      <a:pt x="14382" y="27267"/>
                    </a:lnTo>
                    <a:lnTo>
                      <a:pt x="14682" y="27267"/>
                    </a:lnTo>
                    <a:lnTo>
                      <a:pt x="14832" y="27289"/>
                    </a:lnTo>
                    <a:lnTo>
                      <a:pt x="15089" y="27289"/>
                    </a:lnTo>
                    <a:lnTo>
                      <a:pt x="15131" y="27267"/>
                    </a:lnTo>
                    <a:lnTo>
                      <a:pt x="15196" y="27246"/>
                    </a:lnTo>
                    <a:lnTo>
                      <a:pt x="15431" y="27246"/>
                    </a:lnTo>
                    <a:lnTo>
                      <a:pt x="15581" y="27267"/>
                    </a:lnTo>
                    <a:lnTo>
                      <a:pt x="15666" y="27267"/>
                    </a:lnTo>
                    <a:lnTo>
                      <a:pt x="15731" y="27246"/>
                    </a:lnTo>
                    <a:lnTo>
                      <a:pt x="15774" y="27225"/>
                    </a:lnTo>
                    <a:lnTo>
                      <a:pt x="15966" y="27225"/>
                    </a:lnTo>
                    <a:lnTo>
                      <a:pt x="16009" y="27246"/>
                    </a:lnTo>
                    <a:lnTo>
                      <a:pt x="16073" y="27267"/>
                    </a:lnTo>
                    <a:lnTo>
                      <a:pt x="16309" y="27267"/>
                    </a:lnTo>
                    <a:lnTo>
                      <a:pt x="16458" y="27246"/>
                    </a:lnTo>
                    <a:lnTo>
                      <a:pt x="16758" y="27267"/>
                    </a:lnTo>
                    <a:lnTo>
                      <a:pt x="17357" y="27267"/>
                    </a:lnTo>
                    <a:lnTo>
                      <a:pt x="17636" y="27246"/>
                    </a:lnTo>
                    <a:lnTo>
                      <a:pt x="17785" y="27246"/>
                    </a:lnTo>
                    <a:lnTo>
                      <a:pt x="17935" y="27225"/>
                    </a:lnTo>
                    <a:lnTo>
                      <a:pt x="18085" y="27225"/>
                    </a:lnTo>
                    <a:lnTo>
                      <a:pt x="18235" y="27246"/>
                    </a:lnTo>
                    <a:lnTo>
                      <a:pt x="18513" y="27246"/>
                    </a:lnTo>
                    <a:lnTo>
                      <a:pt x="18620" y="27225"/>
                    </a:lnTo>
                    <a:lnTo>
                      <a:pt x="18684" y="27225"/>
                    </a:lnTo>
                    <a:lnTo>
                      <a:pt x="18748" y="27203"/>
                    </a:lnTo>
                    <a:lnTo>
                      <a:pt x="18834" y="27203"/>
                    </a:lnTo>
                    <a:lnTo>
                      <a:pt x="18984" y="27225"/>
                    </a:lnTo>
                    <a:lnTo>
                      <a:pt x="19412" y="27225"/>
                    </a:lnTo>
                    <a:lnTo>
                      <a:pt x="19562" y="27246"/>
                    </a:lnTo>
                    <a:lnTo>
                      <a:pt x="19690" y="27267"/>
                    </a:lnTo>
                    <a:lnTo>
                      <a:pt x="20161" y="27267"/>
                    </a:lnTo>
                    <a:lnTo>
                      <a:pt x="20311" y="27289"/>
                    </a:lnTo>
                    <a:lnTo>
                      <a:pt x="20503" y="27332"/>
                    </a:lnTo>
                    <a:lnTo>
                      <a:pt x="20760" y="27374"/>
                    </a:lnTo>
                    <a:lnTo>
                      <a:pt x="20803" y="27374"/>
                    </a:lnTo>
                    <a:lnTo>
                      <a:pt x="20803" y="27417"/>
                    </a:lnTo>
                    <a:lnTo>
                      <a:pt x="20803" y="27439"/>
                    </a:lnTo>
                    <a:lnTo>
                      <a:pt x="20846" y="27439"/>
                    </a:lnTo>
                    <a:lnTo>
                      <a:pt x="20931" y="27460"/>
                    </a:lnTo>
                    <a:lnTo>
                      <a:pt x="21017" y="27460"/>
                    </a:lnTo>
                    <a:lnTo>
                      <a:pt x="21124" y="27439"/>
                    </a:lnTo>
                    <a:lnTo>
                      <a:pt x="21210" y="27460"/>
                    </a:lnTo>
                    <a:lnTo>
                      <a:pt x="21252" y="27460"/>
                    </a:lnTo>
                    <a:lnTo>
                      <a:pt x="21252" y="27481"/>
                    </a:lnTo>
                    <a:lnTo>
                      <a:pt x="21252" y="27503"/>
                    </a:lnTo>
                    <a:lnTo>
                      <a:pt x="21295" y="27524"/>
                    </a:lnTo>
                    <a:lnTo>
                      <a:pt x="21424" y="27546"/>
                    </a:lnTo>
                    <a:lnTo>
                      <a:pt x="21595" y="27567"/>
                    </a:lnTo>
                    <a:lnTo>
                      <a:pt x="21659" y="27567"/>
                    </a:lnTo>
                    <a:lnTo>
                      <a:pt x="21681" y="27546"/>
                    </a:lnTo>
                    <a:lnTo>
                      <a:pt x="21702" y="27524"/>
                    </a:lnTo>
                    <a:lnTo>
                      <a:pt x="21745" y="27503"/>
                    </a:lnTo>
                    <a:lnTo>
                      <a:pt x="21830" y="27481"/>
                    </a:lnTo>
                    <a:lnTo>
                      <a:pt x="22109" y="27481"/>
                    </a:lnTo>
                    <a:lnTo>
                      <a:pt x="22344" y="27439"/>
                    </a:lnTo>
                    <a:lnTo>
                      <a:pt x="22365" y="27417"/>
                    </a:lnTo>
                    <a:lnTo>
                      <a:pt x="22365" y="27396"/>
                    </a:lnTo>
                    <a:lnTo>
                      <a:pt x="22344" y="27353"/>
                    </a:lnTo>
                    <a:lnTo>
                      <a:pt x="22387" y="27353"/>
                    </a:lnTo>
                    <a:lnTo>
                      <a:pt x="22537" y="27332"/>
                    </a:lnTo>
                    <a:lnTo>
                      <a:pt x="22708" y="27310"/>
                    </a:lnTo>
                    <a:lnTo>
                      <a:pt x="22836" y="27289"/>
                    </a:lnTo>
                    <a:lnTo>
                      <a:pt x="22986" y="27289"/>
                    </a:lnTo>
                    <a:lnTo>
                      <a:pt x="23029" y="27267"/>
                    </a:lnTo>
                    <a:lnTo>
                      <a:pt x="23050" y="27225"/>
                    </a:lnTo>
                    <a:lnTo>
                      <a:pt x="23050" y="27203"/>
                    </a:lnTo>
                    <a:lnTo>
                      <a:pt x="23136" y="27182"/>
                    </a:lnTo>
                    <a:lnTo>
                      <a:pt x="23221" y="27203"/>
                    </a:lnTo>
                    <a:lnTo>
                      <a:pt x="23286" y="27203"/>
                    </a:lnTo>
                    <a:lnTo>
                      <a:pt x="23350" y="27225"/>
                    </a:lnTo>
                    <a:lnTo>
                      <a:pt x="23436" y="27246"/>
                    </a:lnTo>
                    <a:lnTo>
                      <a:pt x="23735" y="27289"/>
                    </a:lnTo>
                    <a:lnTo>
                      <a:pt x="24078" y="27289"/>
                    </a:lnTo>
                    <a:lnTo>
                      <a:pt x="24163" y="27310"/>
                    </a:lnTo>
                    <a:lnTo>
                      <a:pt x="24206" y="27332"/>
                    </a:lnTo>
                    <a:lnTo>
                      <a:pt x="24249" y="27332"/>
                    </a:lnTo>
                    <a:lnTo>
                      <a:pt x="24334" y="27353"/>
                    </a:lnTo>
                    <a:lnTo>
                      <a:pt x="24613" y="27374"/>
                    </a:lnTo>
                    <a:lnTo>
                      <a:pt x="24891" y="27417"/>
                    </a:lnTo>
                    <a:lnTo>
                      <a:pt x="25169" y="27439"/>
                    </a:lnTo>
                    <a:lnTo>
                      <a:pt x="25233" y="27460"/>
                    </a:lnTo>
                    <a:lnTo>
                      <a:pt x="25276" y="27481"/>
                    </a:lnTo>
                    <a:lnTo>
                      <a:pt x="25298" y="27481"/>
                    </a:lnTo>
                    <a:lnTo>
                      <a:pt x="25362" y="27503"/>
                    </a:lnTo>
                    <a:lnTo>
                      <a:pt x="25533" y="27524"/>
                    </a:lnTo>
                    <a:lnTo>
                      <a:pt x="25683" y="27524"/>
                    </a:lnTo>
                    <a:lnTo>
                      <a:pt x="25918" y="27567"/>
                    </a:lnTo>
                    <a:lnTo>
                      <a:pt x="25982" y="27588"/>
                    </a:lnTo>
                    <a:lnTo>
                      <a:pt x="26025" y="27610"/>
                    </a:lnTo>
                    <a:lnTo>
                      <a:pt x="26068" y="27653"/>
                    </a:lnTo>
                    <a:lnTo>
                      <a:pt x="26239" y="27653"/>
                    </a:lnTo>
                    <a:lnTo>
                      <a:pt x="26303" y="27631"/>
                    </a:lnTo>
                    <a:lnTo>
                      <a:pt x="26432" y="27588"/>
                    </a:lnTo>
                    <a:lnTo>
                      <a:pt x="26496" y="27567"/>
                    </a:lnTo>
                    <a:lnTo>
                      <a:pt x="26517" y="27567"/>
                    </a:lnTo>
                    <a:lnTo>
                      <a:pt x="26539" y="27546"/>
                    </a:lnTo>
                    <a:lnTo>
                      <a:pt x="26603" y="27524"/>
                    </a:lnTo>
                    <a:lnTo>
                      <a:pt x="26838" y="27481"/>
                    </a:lnTo>
                    <a:lnTo>
                      <a:pt x="26988" y="27460"/>
                    </a:lnTo>
                    <a:lnTo>
                      <a:pt x="27160" y="27460"/>
                    </a:lnTo>
                    <a:lnTo>
                      <a:pt x="27309" y="27439"/>
                    </a:lnTo>
                    <a:lnTo>
                      <a:pt x="27459" y="27417"/>
                    </a:lnTo>
                    <a:lnTo>
                      <a:pt x="27523" y="27396"/>
                    </a:lnTo>
                    <a:lnTo>
                      <a:pt x="27523" y="27374"/>
                    </a:lnTo>
                    <a:lnTo>
                      <a:pt x="27523" y="27353"/>
                    </a:lnTo>
                    <a:lnTo>
                      <a:pt x="27609" y="27332"/>
                    </a:lnTo>
                    <a:lnTo>
                      <a:pt x="27951" y="27332"/>
                    </a:lnTo>
                    <a:lnTo>
                      <a:pt x="28230" y="27353"/>
                    </a:lnTo>
                    <a:lnTo>
                      <a:pt x="28379" y="27374"/>
                    </a:lnTo>
                    <a:lnTo>
                      <a:pt x="28529" y="27396"/>
                    </a:lnTo>
                    <a:lnTo>
                      <a:pt x="29000" y="27396"/>
                    </a:lnTo>
                    <a:lnTo>
                      <a:pt x="29150" y="27374"/>
                    </a:lnTo>
                    <a:lnTo>
                      <a:pt x="29236" y="27396"/>
                    </a:lnTo>
                    <a:lnTo>
                      <a:pt x="29278" y="27417"/>
                    </a:lnTo>
                    <a:lnTo>
                      <a:pt x="29300" y="27439"/>
                    </a:lnTo>
                    <a:lnTo>
                      <a:pt x="29385" y="27460"/>
                    </a:lnTo>
                    <a:lnTo>
                      <a:pt x="29578" y="27460"/>
                    </a:lnTo>
                    <a:lnTo>
                      <a:pt x="29664" y="27439"/>
                    </a:lnTo>
                    <a:lnTo>
                      <a:pt x="29771" y="27439"/>
                    </a:lnTo>
                    <a:lnTo>
                      <a:pt x="29835" y="27460"/>
                    </a:lnTo>
                    <a:lnTo>
                      <a:pt x="29878" y="27481"/>
                    </a:lnTo>
                    <a:lnTo>
                      <a:pt x="29920" y="27503"/>
                    </a:lnTo>
                    <a:lnTo>
                      <a:pt x="30006" y="27503"/>
                    </a:lnTo>
                    <a:lnTo>
                      <a:pt x="30327" y="27524"/>
                    </a:lnTo>
                    <a:lnTo>
                      <a:pt x="30413" y="27546"/>
                    </a:lnTo>
                    <a:lnTo>
                      <a:pt x="30455" y="27567"/>
                    </a:lnTo>
                    <a:lnTo>
                      <a:pt x="30520" y="27588"/>
                    </a:lnTo>
                    <a:lnTo>
                      <a:pt x="30691" y="27588"/>
                    </a:lnTo>
                    <a:lnTo>
                      <a:pt x="30755" y="27567"/>
                    </a:lnTo>
                    <a:lnTo>
                      <a:pt x="30819" y="27546"/>
                    </a:lnTo>
                    <a:lnTo>
                      <a:pt x="30905" y="27524"/>
                    </a:lnTo>
                    <a:lnTo>
                      <a:pt x="31076" y="27546"/>
                    </a:lnTo>
                    <a:lnTo>
                      <a:pt x="31247" y="27546"/>
                    </a:lnTo>
                    <a:lnTo>
                      <a:pt x="31333" y="27524"/>
                    </a:lnTo>
                    <a:lnTo>
                      <a:pt x="31354" y="27503"/>
                    </a:lnTo>
                    <a:lnTo>
                      <a:pt x="31397" y="27481"/>
                    </a:lnTo>
                    <a:lnTo>
                      <a:pt x="31483" y="27460"/>
                    </a:lnTo>
                    <a:lnTo>
                      <a:pt x="31654" y="27481"/>
                    </a:lnTo>
                    <a:lnTo>
                      <a:pt x="31825" y="27481"/>
                    </a:lnTo>
                    <a:lnTo>
                      <a:pt x="31954" y="27439"/>
                    </a:lnTo>
                    <a:lnTo>
                      <a:pt x="32103" y="27417"/>
                    </a:lnTo>
                    <a:lnTo>
                      <a:pt x="32724" y="27417"/>
                    </a:lnTo>
                    <a:lnTo>
                      <a:pt x="33002" y="27439"/>
                    </a:lnTo>
                    <a:lnTo>
                      <a:pt x="33409" y="27439"/>
                    </a:lnTo>
                    <a:lnTo>
                      <a:pt x="33452" y="27460"/>
                    </a:lnTo>
                    <a:lnTo>
                      <a:pt x="33516" y="27481"/>
                    </a:lnTo>
                    <a:lnTo>
                      <a:pt x="33687" y="27481"/>
                    </a:lnTo>
                    <a:lnTo>
                      <a:pt x="33730" y="27460"/>
                    </a:lnTo>
                    <a:lnTo>
                      <a:pt x="33773" y="27439"/>
                    </a:lnTo>
                    <a:lnTo>
                      <a:pt x="33858" y="27417"/>
                    </a:lnTo>
                    <a:lnTo>
                      <a:pt x="34222" y="27417"/>
                    </a:lnTo>
                    <a:lnTo>
                      <a:pt x="34351" y="27396"/>
                    </a:lnTo>
                    <a:lnTo>
                      <a:pt x="34500" y="27374"/>
                    </a:lnTo>
                    <a:lnTo>
                      <a:pt x="34822" y="27353"/>
                    </a:lnTo>
                    <a:lnTo>
                      <a:pt x="34907" y="27332"/>
                    </a:lnTo>
                    <a:lnTo>
                      <a:pt x="34950" y="27310"/>
                    </a:lnTo>
                    <a:lnTo>
                      <a:pt x="35014" y="27289"/>
                    </a:lnTo>
                    <a:lnTo>
                      <a:pt x="35185" y="27289"/>
                    </a:lnTo>
                    <a:lnTo>
                      <a:pt x="35250" y="27310"/>
                    </a:lnTo>
                    <a:lnTo>
                      <a:pt x="35292" y="27332"/>
                    </a:lnTo>
                    <a:lnTo>
                      <a:pt x="35378" y="27353"/>
                    </a:lnTo>
                    <a:lnTo>
                      <a:pt x="35656" y="27396"/>
                    </a:lnTo>
                    <a:lnTo>
                      <a:pt x="35956" y="27417"/>
                    </a:lnTo>
                    <a:lnTo>
                      <a:pt x="36277" y="27439"/>
                    </a:lnTo>
                    <a:lnTo>
                      <a:pt x="36555" y="27460"/>
                    </a:lnTo>
                    <a:lnTo>
                      <a:pt x="36855" y="27503"/>
                    </a:lnTo>
                    <a:lnTo>
                      <a:pt x="37133" y="27546"/>
                    </a:lnTo>
                    <a:lnTo>
                      <a:pt x="37261" y="27567"/>
                    </a:lnTo>
                    <a:lnTo>
                      <a:pt x="37368" y="27588"/>
                    </a:lnTo>
                    <a:lnTo>
                      <a:pt x="37647" y="27631"/>
                    </a:lnTo>
                    <a:lnTo>
                      <a:pt x="37818" y="27653"/>
                    </a:lnTo>
                    <a:lnTo>
                      <a:pt x="38010" y="27631"/>
                    </a:lnTo>
                    <a:lnTo>
                      <a:pt x="38139" y="27631"/>
                    </a:lnTo>
                    <a:lnTo>
                      <a:pt x="38289" y="27610"/>
                    </a:lnTo>
                    <a:lnTo>
                      <a:pt x="38439" y="27631"/>
                    </a:lnTo>
                    <a:lnTo>
                      <a:pt x="38610" y="27631"/>
                    </a:lnTo>
                    <a:lnTo>
                      <a:pt x="38738" y="27610"/>
                    </a:lnTo>
                    <a:lnTo>
                      <a:pt x="38888" y="27610"/>
                    </a:lnTo>
                    <a:lnTo>
                      <a:pt x="39016" y="27588"/>
                    </a:lnTo>
                    <a:lnTo>
                      <a:pt x="39145" y="27567"/>
                    </a:lnTo>
                    <a:lnTo>
                      <a:pt x="39466" y="27567"/>
                    </a:lnTo>
                    <a:lnTo>
                      <a:pt x="39594" y="27546"/>
                    </a:lnTo>
                    <a:lnTo>
                      <a:pt x="39723" y="27524"/>
                    </a:lnTo>
                    <a:lnTo>
                      <a:pt x="40044" y="27481"/>
                    </a:lnTo>
                    <a:lnTo>
                      <a:pt x="40343" y="27460"/>
                    </a:lnTo>
                    <a:lnTo>
                      <a:pt x="40515" y="27439"/>
                    </a:lnTo>
                    <a:lnTo>
                      <a:pt x="40707" y="27439"/>
                    </a:lnTo>
                    <a:lnTo>
                      <a:pt x="40814" y="27417"/>
                    </a:lnTo>
                    <a:lnTo>
                      <a:pt x="40943" y="27417"/>
                    </a:lnTo>
                    <a:lnTo>
                      <a:pt x="41114" y="27396"/>
                    </a:lnTo>
                    <a:lnTo>
                      <a:pt x="41264" y="27396"/>
                    </a:lnTo>
                    <a:lnTo>
                      <a:pt x="41585" y="27417"/>
                    </a:lnTo>
                    <a:lnTo>
                      <a:pt x="41713" y="27439"/>
                    </a:lnTo>
                    <a:lnTo>
                      <a:pt x="41820" y="27481"/>
                    </a:lnTo>
                    <a:lnTo>
                      <a:pt x="41906" y="27481"/>
                    </a:lnTo>
                    <a:lnTo>
                      <a:pt x="41927" y="27503"/>
                    </a:lnTo>
                    <a:lnTo>
                      <a:pt x="419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42863" dist="28575" dir="528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63"/>
              <p:cNvSpPr/>
              <p:nvPr/>
            </p:nvSpPr>
            <p:spPr>
              <a:xfrm>
                <a:off x="713225" y="3854524"/>
                <a:ext cx="4036199" cy="144301"/>
              </a:xfrm>
              <a:custGeom>
                <a:avLst/>
                <a:gdLst/>
                <a:ahLst/>
                <a:cxnLst/>
                <a:rect l="l" t="t" r="r" b="b"/>
                <a:pathLst>
                  <a:path w="41928" h="1499" extrusionOk="0">
                    <a:moveTo>
                      <a:pt x="23093" y="0"/>
                    </a:moveTo>
                    <a:lnTo>
                      <a:pt x="23029" y="22"/>
                    </a:lnTo>
                    <a:lnTo>
                      <a:pt x="23029" y="43"/>
                    </a:lnTo>
                    <a:lnTo>
                      <a:pt x="23007" y="86"/>
                    </a:lnTo>
                    <a:lnTo>
                      <a:pt x="22965" y="107"/>
                    </a:lnTo>
                    <a:lnTo>
                      <a:pt x="22815" y="107"/>
                    </a:lnTo>
                    <a:lnTo>
                      <a:pt x="22665" y="129"/>
                    </a:lnTo>
                    <a:lnTo>
                      <a:pt x="22515" y="150"/>
                    </a:lnTo>
                    <a:lnTo>
                      <a:pt x="22365" y="171"/>
                    </a:lnTo>
                    <a:lnTo>
                      <a:pt x="22323" y="171"/>
                    </a:lnTo>
                    <a:lnTo>
                      <a:pt x="22344" y="214"/>
                    </a:lnTo>
                    <a:lnTo>
                      <a:pt x="22344" y="236"/>
                    </a:lnTo>
                    <a:lnTo>
                      <a:pt x="22301" y="257"/>
                    </a:lnTo>
                    <a:lnTo>
                      <a:pt x="22087" y="300"/>
                    </a:lnTo>
                    <a:lnTo>
                      <a:pt x="21809" y="300"/>
                    </a:lnTo>
                    <a:lnTo>
                      <a:pt x="21723" y="321"/>
                    </a:lnTo>
                    <a:lnTo>
                      <a:pt x="21681" y="343"/>
                    </a:lnTo>
                    <a:lnTo>
                      <a:pt x="21659" y="364"/>
                    </a:lnTo>
                    <a:lnTo>
                      <a:pt x="21638" y="385"/>
                    </a:lnTo>
                    <a:lnTo>
                      <a:pt x="21552" y="385"/>
                    </a:lnTo>
                    <a:lnTo>
                      <a:pt x="21402" y="364"/>
                    </a:lnTo>
                    <a:lnTo>
                      <a:pt x="21274" y="343"/>
                    </a:lnTo>
                    <a:lnTo>
                      <a:pt x="21231" y="321"/>
                    </a:lnTo>
                    <a:lnTo>
                      <a:pt x="21231" y="300"/>
                    </a:lnTo>
                    <a:lnTo>
                      <a:pt x="21231" y="278"/>
                    </a:lnTo>
                    <a:lnTo>
                      <a:pt x="21188" y="278"/>
                    </a:lnTo>
                    <a:lnTo>
                      <a:pt x="21103" y="257"/>
                    </a:lnTo>
                    <a:lnTo>
                      <a:pt x="20996" y="278"/>
                    </a:lnTo>
                    <a:lnTo>
                      <a:pt x="20910" y="278"/>
                    </a:lnTo>
                    <a:lnTo>
                      <a:pt x="20824" y="257"/>
                    </a:lnTo>
                    <a:lnTo>
                      <a:pt x="20782" y="257"/>
                    </a:lnTo>
                    <a:lnTo>
                      <a:pt x="20782" y="236"/>
                    </a:lnTo>
                    <a:lnTo>
                      <a:pt x="20782" y="193"/>
                    </a:lnTo>
                    <a:lnTo>
                      <a:pt x="20739" y="193"/>
                    </a:lnTo>
                    <a:lnTo>
                      <a:pt x="20482" y="150"/>
                    </a:lnTo>
                    <a:lnTo>
                      <a:pt x="20289" y="107"/>
                    </a:lnTo>
                    <a:lnTo>
                      <a:pt x="20140" y="86"/>
                    </a:lnTo>
                    <a:lnTo>
                      <a:pt x="19669" y="86"/>
                    </a:lnTo>
                    <a:lnTo>
                      <a:pt x="19540" y="64"/>
                    </a:lnTo>
                    <a:lnTo>
                      <a:pt x="19390" y="43"/>
                    </a:lnTo>
                    <a:lnTo>
                      <a:pt x="18962" y="43"/>
                    </a:lnTo>
                    <a:lnTo>
                      <a:pt x="18813" y="22"/>
                    </a:lnTo>
                    <a:lnTo>
                      <a:pt x="18727" y="22"/>
                    </a:lnTo>
                    <a:lnTo>
                      <a:pt x="18663" y="43"/>
                    </a:lnTo>
                    <a:lnTo>
                      <a:pt x="18599" y="43"/>
                    </a:lnTo>
                    <a:lnTo>
                      <a:pt x="18492" y="64"/>
                    </a:lnTo>
                    <a:lnTo>
                      <a:pt x="18213" y="64"/>
                    </a:lnTo>
                    <a:lnTo>
                      <a:pt x="18064" y="43"/>
                    </a:lnTo>
                    <a:lnTo>
                      <a:pt x="17914" y="43"/>
                    </a:lnTo>
                    <a:lnTo>
                      <a:pt x="17764" y="64"/>
                    </a:lnTo>
                    <a:lnTo>
                      <a:pt x="17614" y="64"/>
                    </a:lnTo>
                    <a:lnTo>
                      <a:pt x="17336" y="86"/>
                    </a:lnTo>
                    <a:lnTo>
                      <a:pt x="16737" y="86"/>
                    </a:lnTo>
                    <a:lnTo>
                      <a:pt x="16437" y="64"/>
                    </a:lnTo>
                    <a:lnTo>
                      <a:pt x="16287" y="86"/>
                    </a:lnTo>
                    <a:lnTo>
                      <a:pt x="16052" y="86"/>
                    </a:lnTo>
                    <a:lnTo>
                      <a:pt x="15988" y="64"/>
                    </a:lnTo>
                    <a:lnTo>
                      <a:pt x="15945" y="43"/>
                    </a:lnTo>
                    <a:lnTo>
                      <a:pt x="15752" y="43"/>
                    </a:lnTo>
                    <a:lnTo>
                      <a:pt x="15709" y="64"/>
                    </a:lnTo>
                    <a:lnTo>
                      <a:pt x="15645" y="86"/>
                    </a:lnTo>
                    <a:lnTo>
                      <a:pt x="15559" y="86"/>
                    </a:lnTo>
                    <a:lnTo>
                      <a:pt x="15410" y="64"/>
                    </a:lnTo>
                    <a:lnTo>
                      <a:pt x="15174" y="64"/>
                    </a:lnTo>
                    <a:lnTo>
                      <a:pt x="15110" y="86"/>
                    </a:lnTo>
                    <a:lnTo>
                      <a:pt x="15067" y="107"/>
                    </a:lnTo>
                    <a:lnTo>
                      <a:pt x="14832" y="107"/>
                    </a:lnTo>
                    <a:lnTo>
                      <a:pt x="14661" y="86"/>
                    </a:lnTo>
                    <a:lnTo>
                      <a:pt x="14361" y="86"/>
                    </a:lnTo>
                    <a:lnTo>
                      <a:pt x="14061" y="107"/>
                    </a:lnTo>
                    <a:lnTo>
                      <a:pt x="13740" y="129"/>
                    </a:lnTo>
                    <a:lnTo>
                      <a:pt x="13655" y="129"/>
                    </a:lnTo>
                    <a:lnTo>
                      <a:pt x="13633" y="150"/>
                    </a:lnTo>
                    <a:lnTo>
                      <a:pt x="13590" y="171"/>
                    </a:lnTo>
                    <a:lnTo>
                      <a:pt x="13526" y="193"/>
                    </a:lnTo>
                    <a:lnTo>
                      <a:pt x="13184" y="193"/>
                    </a:lnTo>
                    <a:lnTo>
                      <a:pt x="12884" y="214"/>
                    </a:lnTo>
                    <a:lnTo>
                      <a:pt x="12799" y="236"/>
                    </a:lnTo>
                    <a:lnTo>
                      <a:pt x="12777" y="257"/>
                    </a:lnTo>
                    <a:lnTo>
                      <a:pt x="12734" y="278"/>
                    </a:lnTo>
                    <a:lnTo>
                      <a:pt x="12328" y="278"/>
                    </a:lnTo>
                    <a:lnTo>
                      <a:pt x="12028" y="300"/>
                    </a:lnTo>
                    <a:lnTo>
                      <a:pt x="11750" y="300"/>
                    </a:lnTo>
                    <a:lnTo>
                      <a:pt x="11472" y="343"/>
                    </a:lnTo>
                    <a:lnTo>
                      <a:pt x="11322" y="364"/>
                    </a:lnTo>
                    <a:lnTo>
                      <a:pt x="11108" y="364"/>
                    </a:lnTo>
                    <a:lnTo>
                      <a:pt x="11086" y="343"/>
                    </a:lnTo>
                    <a:lnTo>
                      <a:pt x="11044" y="321"/>
                    </a:lnTo>
                    <a:lnTo>
                      <a:pt x="10979" y="321"/>
                    </a:lnTo>
                    <a:lnTo>
                      <a:pt x="10723" y="278"/>
                    </a:lnTo>
                    <a:lnTo>
                      <a:pt x="10487" y="236"/>
                    </a:lnTo>
                    <a:lnTo>
                      <a:pt x="10145" y="236"/>
                    </a:lnTo>
                    <a:lnTo>
                      <a:pt x="9888" y="214"/>
                    </a:lnTo>
                    <a:lnTo>
                      <a:pt x="9781" y="193"/>
                    </a:lnTo>
                    <a:lnTo>
                      <a:pt x="9652" y="171"/>
                    </a:lnTo>
                    <a:lnTo>
                      <a:pt x="9524" y="150"/>
                    </a:lnTo>
                    <a:lnTo>
                      <a:pt x="9374" y="129"/>
                    </a:lnTo>
                    <a:lnTo>
                      <a:pt x="9289" y="150"/>
                    </a:lnTo>
                    <a:lnTo>
                      <a:pt x="9224" y="150"/>
                    </a:lnTo>
                    <a:lnTo>
                      <a:pt x="9182" y="171"/>
                    </a:lnTo>
                    <a:lnTo>
                      <a:pt x="8497" y="171"/>
                    </a:lnTo>
                    <a:lnTo>
                      <a:pt x="8326" y="150"/>
                    </a:lnTo>
                    <a:lnTo>
                      <a:pt x="8176" y="150"/>
                    </a:lnTo>
                    <a:lnTo>
                      <a:pt x="8090" y="171"/>
                    </a:lnTo>
                    <a:lnTo>
                      <a:pt x="8069" y="193"/>
                    </a:lnTo>
                    <a:lnTo>
                      <a:pt x="8069" y="214"/>
                    </a:lnTo>
                    <a:lnTo>
                      <a:pt x="8026" y="236"/>
                    </a:lnTo>
                    <a:lnTo>
                      <a:pt x="7790" y="278"/>
                    </a:lnTo>
                    <a:lnTo>
                      <a:pt x="7726" y="300"/>
                    </a:lnTo>
                    <a:lnTo>
                      <a:pt x="7641" y="343"/>
                    </a:lnTo>
                    <a:lnTo>
                      <a:pt x="7427" y="385"/>
                    </a:lnTo>
                    <a:lnTo>
                      <a:pt x="7384" y="407"/>
                    </a:lnTo>
                    <a:lnTo>
                      <a:pt x="7384" y="428"/>
                    </a:lnTo>
                    <a:lnTo>
                      <a:pt x="7362" y="428"/>
                    </a:lnTo>
                    <a:lnTo>
                      <a:pt x="7320" y="450"/>
                    </a:lnTo>
                    <a:lnTo>
                      <a:pt x="7234" y="471"/>
                    </a:lnTo>
                    <a:lnTo>
                      <a:pt x="6934" y="471"/>
                    </a:lnTo>
                    <a:lnTo>
                      <a:pt x="6892" y="492"/>
                    </a:lnTo>
                    <a:lnTo>
                      <a:pt x="6892" y="514"/>
                    </a:lnTo>
                    <a:lnTo>
                      <a:pt x="6870" y="514"/>
                    </a:lnTo>
                    <a:lnTo>
                      <a:pt x="6806" y="535"/>
                    </a:lnTo>
                    <a:lnTo>
                      <a:pt x="6164" y="535"/>
                    </a:lnTo>
                    <a:lnTo>
                      <a:pt x="6100" y="557"/>
                    </a:lnTo>
                    <a:lnTo>
                      <a:pt x="6057" y="557"/>
                    </a:lnTo>
                    <a:lnTo>
                      <a:pt x="5971" y="578"/>
                    </a:lnTo>
                    <a:lnTo>
                      <a:pt x="5372" y="578"/>
                    </a:lnTo>
                    <a:lnTo>
                      <a:pt x="5094" y="600"/>
                    </a:lnTo>
                    <a:lnTo>
                      <a:pt x="4944" y="578"/>
                    </a:lnTo>
                    <a:lnTo>
                      <a:pt x="4773" y="557"/>
                    </a:lnTo>
                    <a:lnTo>
                      <a:pt x="4687" y="578"/>
                    </a:lnTo>
                    <a:lnTo>
                      <a:pt x="4644" y="578"/>
                    </a:lnTo>
                    <a:lnTo>
                      <a:pt x="4602" y="600"/>
                    </a:lnTo>
                    <a:lnTo>
                      <a:pt x="4345" y="600"/>
                    </a:lnTo>
                    <a:lnTo>
                      <a:pt x="4281" y="578"/>
                    </a:lnTo>
                    <a:lnTo>
                      <a:pt x="4195" y="578"/>
                    </a:lnTo>
                    <a:lnTo>
                      <a:pt x="3917" y="600"/>
                    </a:lnTo>
                    <a:lnTo>
                      <a:pt x="3617" y="578"/>
                    </a:lnTo>
                    <a:lnTo>
                      <a:pt x="3317" y="600"/>
                    </a:lnTo>
                    <a:lnTo>
                      <a:pt x="3232" y="600"/>
                    </a:lnTo>
                    <a:lnTo>
                      <a:pt x="3189" y="621"/>
                    </a:lnTo>
                    <a:lnTo>
                      <a:pt x="3125" y="642"/>
                    </a:lnTo>
                    <a:lnTo>
                      <a:pt x="2654" y="642"/>
                    </a:lnTo>
                    <a:lnTo>
                      <a:pt x="2590" y="664"/>
                    </a:lnTo>
                    <a:lnTo>
                      <a:pt x="2526" y="664"/>
                    </a:lnTo>
                    <a:lnTo>
                      <a:pt x="2440" y="685"/>
                    </a:lnTo>
                    <a:lnTo>
                      <a:pt x="2354" y="664"/>
                    </a:lnTo>
                    <a:lnTo>
                      <a:pt x="2311" y="642"/>
                    </a:lnTo>
                    <a:lnTo>
                      <a:pt x="2290" y="621"/>
                    </a:lnTo>
                    <a:lnTo>
                      <a:pt x="2204" y="600"/>
                    </a:lnTo>
                    <a:lnTo>
                      <a:pt x="2033" y="600"/>
                    </a:lnTo>
                    <a:lnTo>
                      <a:pt x="1948" y="621"/>
                    </a:lnTo>
                    <a:lnTo>
                      <a:pt x="1841" y="621"/>
                    </a:lnTo>
                    <a:lnTo>
                      <a:pt x="1776" y="600"/>
                    </a:lnTo>
                    <a:lnTo>
                      <a:pt x="1755" y="578"/>
                    </a:lnTo>
                    <a:lnTo>
                      <a:pt x="1734" y="557"/>
                    </a:lnTo>
                    <a:lnTo>
                      <a:pt x="1669" y="535"/>
                    </a:lnTo>
                    <a:lnTo>
                      <a:pt x="1391" y="514"/>
                    </a:lnTo>
                    <a:lnTo>
                      <a:pt x="1049" y="514"/>
                    </a:lnTo>
                    <a:lnTo>
                      <a:pt x="1006" y="492"/>
                    </a:lnTo>
                    <a:lnTo>
                      <a:pt x="1027" y="471"/>
                    </a:lnTo>
                    <a:lnTo>
                      <a:pt x="1049" y="450"/>
                    </a:lnTo>
                    <a:lnTo>
                      <a:pt x="1006" y="428"/>
                    </a:lnTo>
                    <a:lnTo>
                      <a:pt x="856" y="385"/>
                    </a:lnTo>
                    <a:lnTo>
                      <a:pt x="792" y="364"/>
                    </a:lnTo>
                    <a:lnTo>
                      <a:pt x="706" y="364"/>
                    </a:lnTo>
                    <a:lnTo>
                      <a:pt x="621" y="343"/>
                    </a:lnTo>
                    <a:lnTo>
                      <a:pt x="557" y="343"/>
                    </a:lnTo>
                    <a:lnTo>
                      <a:pt x="514" y="321"/>
                    </a:lnTo>
                    <a:lnTo>
                      <a:pt x="514" y="300"/>
                    </a:lnTo>
                    <a:lnTo>
                      <a:pt x="492" y="278"/>
                    </a:lnTo>
                    <a:lnTo>
                      <a:pt x="257" y="278"/>
                    </a:lnTo>
                    <a:lnTo>
                      <a:pt x="107" y="300"/>
                    </a:lnTo>
                    <a:lnTo>
                      <a:pt x="43" y="321"/>
                    </a:lnTo>
                    <a:lnTo>
                      <a:pt x="0" y="321"/>
                    </a:lnTo>
                    <a:lnTo>
                      <a:pt x="0" y="942"/>
                    </a:lnTo>
                    <a:lnTo>
                      <a:pt x="86" y="921"/>
                    </a:lnTo>
                    <a:lnTo>
                      <a:pt x="428" y="899"/>
                    </a:lnTo>
                    <a:lnTo>
                      <a:pt x="920" y="899"/>
                    </a:lnTo>
                    <a:lnTo>
                      <a:pt x="1070" y="921"/>
                    </a:lnTo>
                    <a:lnTo>
                      <a:pt x="1156" y="921"/>
                    </a:lnTo>
                    <a:lnTo>
                      <a:pt x="1177" y="942"/>
                    </a:lnTo>
                    <a:lnTo>
                      <a:pt x="1220" y="963"/>
                    </a:lnTo>
                    <a:lnTo>
                      <a:pt x="1370" y="963"/>
                    </a:lnTo>
                    <a:lnTo>
                      <a:pt x="1520" y="985"/>
                    </a:lnTo>
                    <a:lnTo>
                      <a:pt x="1691" y="1028"/>
                    </a:lnTo>
                    <a:lnTo>
                      <a:pt x="1734" y="1049"/>
                    </a:lnTo>
                    <a:lnTo>
                      <a:pt x="1734" y="1070"/>
                    </a:lnTo>
                    <a:lnTo>
                      <a:pt x="1755" y="1092"/>
                    </a:lnTo>
                    <a:lnTo>
                      <a:pt x="1798" y="1092"/>
                    </a:lnTo>
                    <a:lnTo>
                      <a:pt x="2033" y="1135"/>
                    </a:lnTo>
                    <a:lnTo>
                      <a:pt x="2204" y="1199"/>
                    </a:lnTo>
                    <a:lnTo>
                      <a:pt x="2311" y="1220"/>
                    </a:lnTo>
                    <a:lnTo>
                      <a:pt x="2440" y="1220"/>
                    </a:lnTo>
                    <a:lnTo>
                      <a:pt x="2590" y="1199"/>
                    </a:lnTo>
                    <a:lnTo>
                      <a:pt x="2697" y="1177"/>
                    </a:lnTo>
                    <a:lnTo>
                      <a:pt x="2889" y="1177"/>
                    </a:lnTo>
                    <a:lnTo>
                      <a:pt x="2975" y="1199"/>
                    </a:lnTo>
                    <a:lnTo>
                      <a:pt x="3082" y="1177"/>
                    </a:lnTo>
                    <a:lnTo>
                      <a:pt x="3382" y="1156"/>
                    </a:lnTo>
                    <a:lnTo>
                      <a:pt x="3446" y="1135"/>
                    </a:lnTo>
                    <a:lnTo>
                      <a:pt x="3489" y="1113"/>
                    </a:lnTo>
                    <a:lnTo>
                      <a:pt x="3510" y="1092"/>
                    </a:lnTo>
                    <a:lnTo>
                      <a:pt x="3574" y="1070"/>
                    </a:lnTo>
                    <a:lnTo>
                      <a:pt x="3745" y="1049"/>
                    </a:lnTo>
                    <a:lnTo>
                      <a:pt x="4216" y="1049"/>
                    </a:lnTo>
                    <a:lnTo>
                      <a:pt x="4345" y="1070"/>
                    </a:lnTo>
                    <a:lnTo>
                      <a:pt x="4644" y="1070"/>
                    </a:lnTo>
                    <a:lnTo>
                      <a:pt x="4794" y="1049"/>
                    </a:lnTo>
                    <a:lnTo>
                      <a:pt x="5094" y="1070"/>
                    </a:lnTo>
                    <a:lnTo>
                      <a:pt x="5393" y="1070"/>
                    </a:lnTo>
                    <a:lnTo>
                      <a:pt x="5693" y="1092"/>
                    </a:lnTo>
                    <a:lnTo>
                      <a:pt x="5779" y="1092"/>
                    </a:lnTo>
                    <a:lnTo>
                      <a:pt x="5821" y="1113"/>
                    </a:lnTo>
                    <a:lnTo>
                      <a:pt x="5864" y="1135"/>
                    </a:lnTo>
                    <a:lnTo>
                      <a:pt x="5928" y="1156"/>
                    </a:lnTo>
                    <a:lnTo>
                      <a:pt x="6549" y="1156"/>
                    </a:lnTo>
                    <a:lnTo>
                      <a:pt x="6699" y="1177"/>
                    </a:lnTo>
                    <a:lnTo>
                      <a:pt x="6849" y="1177"/>
                    </a:lnTo>
                    <a:lnTo>
                      <a:pt x="6999" y="1156"/>
                    </a:lnTo>
                    <a:lnTo>
                      <a:pt x="7127" y="1135"/>
                    </a:lnTo>
                    <a:lnTo>
                      <a:pt x="7170" y="1113"/>
                    </a:lnTo>
                    <a:lnTo>
                      <a:pt x="7191" y="1092"/>
                    </a:lnTo>
                    <a:lnTo>
                      <a:pt x="7191" y="1070"/>
                    </a:lnTo>
                    <a:lnTo>
                      <a:pt x="7234" y="1049"/>
                    </a:lnTo>
                    <a:lnTo>
                      <a:pt x="7491" y="1006"/>
                    </a:lnTo>
                    <a:lnTo>
                      <a:pt x="7641" y="985"/>
                    </a:lnTo>
                    <a:lnTo>
                      <a:pt x="7790" y="985"/>
                    </a:lnTo>
                    <a:lnTo>
                      <a:pt x="8047" y="942"/>
                    </a:lnTo>
                    <a:lnTo>
                      <a:pt x="8133" y="899"/>
                    </a:lnTo>
                    <a:lnTo>
                      <a:pt x="8176" y="878"/>
                    </a:lnTo>
                    <a:lnTo>
                      <a:pt x="8561" y="878"/>
                    </a:lnTo>
                    <a:lnTo>
                      <a:pt x="8711" y="899"/>
                    </a:lnTo>
                    <a:lnTo>
                      <a:pt x="8839" y="921"/>
                    </a:lnTo>
                    <a:lnTo>
                      <a:pt x="8925" y="921"/>
                    </a:lnTo>
                    <a:lnTo>
                      <a:pt x="9010" y="899"/>
                    </a:lnTo>
                    <a:lnTo>
                      <a:pt x="9075" y="899"/>
                    </a:lnTo>
                    <a:lnTo>
                      <a:pt x="9160" y="878"/>
                    </a:lnTo>
                    <a:lnTo>
                      <a:pt x="9310" y="899"/>
                    </a:lnTo>
                    <a:lnTo>
                      <a:pt x="9438" y="921"/>
                    </a:lnTo>
                    <a:lnTo>
                      <a:pt x="9567" y="942"/>
                    </a:lnTo>
                    <a:lnTo>
                      <a:pt x="9695" y="942"/>
                    </a:lnTo>
                    <a:lnTo>
                      <a:pt x="9845" y="963"/>
                    </a:lnTo>
                    <a:lnTo>
                      <a:pt x="9995" y="963"/>
                    </a:lnTo>
                    <a:lnTo>
                      <a:pt x="10059" y="985"/>
                    </a:lnTo>
                    <a:lnTo>
                      <a:pt x="10081" y="1006"/>
                    </a:lnTo>
                    <a:lnTo>
                      <a:pt x="10102" y="1006"/>
                    </a:lnTo>
                    <a:lnTo>
                      <a:pt x="10166" y="1028"/>
                    </a:lnTo>
                    <a:lnTo>
                      <a:pt x="10509" y="1028"/>
                    </a:lnTo>
                    <a:lnTo>
                      <a:pt x="10573" y="1049"/>
                    </a:lnTo>
                    <a:lnTo>
                      <a:pt x="10594" y="1070"/>
                    </a:lnTo>
                    <a:lnTo>
                      <a:pt x="10637" y="1070"/>
                    </a:lnTo>
                    <a:lnTo>
                      <a:pt x="10701" y="1092"/>
                    </a:lnTo>
                    <a:lnTo>
                      <a:pt x="10979" y="1113"/>
                    </a:lnTo>
                    <a:lnTo>
                      <a:pt x="11108" y="1156"/>
                    </a:lnTo>
                    <a:lnTo>
                      <a:pt x="11151" y="1156"/>
                    </a:lnTo>
                    <a:lnTo>
                      <a:pt x="11236" y="1177"/>
                    </a:lnTo>
                    <a:lnTo>
                      <a:pt x="11322" y="1156"/>
                    </a:lnTo>
                    <a:lnTo>
                      <a:pt x="11343" y="1135"/>
                    </a:lnTo>
                    <a:lnTo>
                      <a:pt x="11343" y="1113"/>
                    </a:lnTo>
                    <a:lnTo>
                      <a:pt x="11407" y="1092"/>
                    </a:lnTo>
                    <a:lnTo>
                      <a:pt x="11771" y="1092"/>
                    </a:lnTo>
                    <a:lnTo>
                      <a:pt x="12007" y="1049"/>
                    </a:lnTo>
                    <a:lnTo>
                      <a:pt x="12050" y="1028"/>
                    </a:lnTo>
                    <a:lnTo>
                      <a:pt x="12071" y="1006"/>
                    </a:lnTo>
                    <a:lnTo>
                      <a:pt x="12092" y="985"/>
                    </a:lnTo>
                    <a:lnTo>
                      <a:pt x="12135" y="985"/>
                    </a:lnTo>
                    <a:lnTo>
                      <a:pt x="12392" y="942"/>
                    </a:lnTo>
                    <a:lnTo>
                      <a:pt x="12542" y="921"/>
                    </a:lnTo>
                    <a:lnTo>
                      <a:pt x="12777" y="921"/>
                    </a:lnTo>
                    <a:lnTo>
                      <a:pt x="12820" y="899"/>
                    </a:lnTo>
                    <a:lnTo>
                      <a:pt x="12884" y="878"/>
                    </a:lnTo>
                    <a:lnTo>
                      <a:pt x="13312" y="878"/>
                    </a:lnTo>
                    <a:lnTo>
                      <a:pt x="13676" y="899"/>
                    </a:lnTo>
                    <a:lnTo>
                      <a:pt x="13826" y="878"/>
                    </a:lnTo>
                    <a:lnTo>
                      <a:pt x="13997" y="856"/>
                    </a:lnTo>
                    <a:lnTo>
                      <a:pt x="14126" y="878"/>
                    </a:lnTo>
                    <a:lnTo>
                      <a:pt x="14211" y="899"/>
                    </a:lnTo>
                    <a:lnTo>
                      <a:pt x="14468" y="899"/>
                    </a:lnTo>
                    <a:lnTo>
                      <a:pt x="14468" y="878"/>
                    </a:lnTo>
                    <a:lnTo>
                      <a:pt x="14468" y="856"/>
                    </a:lnTo>
                    <a:lnTo>
                      <a:pt x="14468" y="835"/>
                    </a:lnTo>
                    <a:lnTo>
                      <a:pt x="14468" y="814"/>
                    </a:lnTo>
                    <a:lnTo>
                      <a:pt x="14447" y="792"/>
                    </a:lnTo>
                    <a:lnTo>
                      <a:pt x="14447" y="771"/>
                    </a:lnTo>
                    <a:lnTo>
                      <a:pt x="14575" y="771"/>
                    </a:lnTo>
                    <a:lnTo>
                      <a:pt x="14596" y="792"/>
                    </a:lnTo>
                    <a:lnTo>
                      <a:pt x="14618" y="814"/>
                    </a:lnTo>
                    <a:lnTo>
                      <a:pt x="14682" y="856"/>
                    </a:lnTo>
                    <a:lnTo>
                      <a:pt x="14960" y="899"/>
                    </a:lnTo>
                    <a:lnTo>
                      <a:pt x="15110" y="921"/>
                    </a:lnTo>
                    <a:lnTo>
                      <a:pt x="15260" y="921"/>
                    </a:lnTo>
                    <a:lnTo>
                      <a:pt x="15431" y="942"/>
                    </a:lnTo>
                    <a:lnTo>
                      <a:pt x="15581" y="963"/>
                    </a:lnTo>
                    <a:lnTo>
                      <a:pt x="15666" y="985"/>
                    </a:lnTo>
                    <a:lnTo>
                      <a:pt x="15795" y="1006"/>
                    </a:lnTo>
                    <a:lnTo>
                      <a:pt x="15923" y="1028"/>
                    </a:lnTo>
                    <a:lnTo>
                      <a:pt x="15966" y="1049"/>
                    </a:lnTo>
                    <a:lnTo>
                      <a:pt x="16052" y="1049"/>
                    </a:lnTo>
                    <a:lnTo>
                      <a:pt x="16330" y="1028"/>
                    </a:lnTo>
                    <a:lnTo>
                      <a:pt x="16394" y="1006"/>
                    </a:lnTo>
                    <a:lnTo>
                      <a:pt x="16437" y="985"/>
                    </a:lnTo>
                    <a:lnTo>
                      <a:pt x="16480" y="985"/>
                    </a:lnTo>
                    <a:lnTo>
                      <a:pt x="16544" y="963"/>
                    </a:lnTo>
                    <a:lnTo>
                      <a:pt x="16630" y="963"/>
                    </a:lnTo>
                    <a:lnTo>
                      <a:pt x="16715" y="985"/>
                    </a:lnTo>
                    <a:lnTo>
                      <a:pt x="16865" y="985"/>
                    </a:lnTo>
                    <a:lnTo>
                      <a:pt x="16993" y="963"/>
                    </a:lnTo>
                    <a:lnTo>
                      <a:pt x="17272" y="963"/>
                    </a:lnTo>
                    <a:lnTo>
                      <a:pt x="17400" y="985"/>
                    </a:lnTo>
                    <a:lnTo>
                      <a:pt x="17700" y="985"/>
                    </a:lnTo>
                    <a:lnTo>
                      <a:pt x="17828" y="1006"/>
                    </a:lnTo>
                    <a:lnTo>
                      <a:pt x="17957" y="1028"/>
                    </a:lnTo>
                    <a:lnTo>
                      <a:pt x="18235" y="1028"/>
                    </a:lnTo>
                    <a:lnTo>
                      <a:pt x="18406" y="1049"/>
                    </a:lnTo>
                    <a:lnTo>
                      <a:pt x="18620" y="1049"/>
                    </a:lnTo>
                    <a:lnTo>
                      <a:pt x="18641" y="1028"/>
                    </a:lnTo>
                    <a:lnTo>
                      <a:pt x="18641" y="985"/>
                    </a:lnTo>
                    <a:lnTo>
                      <a:pt x="18684" y="963"/>
                    </a:lnTo>
                    <a:lnTo>
                      <a:pt x="18941" y="942"/>
                    </a:lnTo>
                    <a:lnTo>
                      <a:pt x="19219" y="899"/>
                    </a:lnTo>
                    <a:lnTo>
                      <a:pt x="19305" y="878"/>
                    </a:lnTo>
                    <a:lnTo>
                      <a:pt x="19390" y="856"/>
                    </a:lnTo>
                    <a:lnTo>
                      <a:pt x="19647" y="814"/>
                    </a:lnTo>
                    <a:lnTo>
                      <a:pt x="19797" y="792"/>
                    </a:lnTo>
                    <a:lnTo>
                      <a:pt x="20225" y="792"/>
                    </a:lnTo>
                    <a:lnTo>
                      <a:pt x="20525" y="814"/>
                    </a:lnTo>
                    <a:lnTo>
                      <a:pt x="20589" y="835"/>
                    </a:lnTo>
                    <a:lnTo>
                      <a:pt x="20632" y="856"/>
                    </a:lnTo>
                    <a:lnTo>
                      <a:pt x="20653" y="856"/>
                    </a:lnTo>
                    <a:lnTo>
                      <a:pt x="20739" y="878"/>
                    </a:lnTo>
                    <a:lnTo>
                      <a:pt x="20910" y="878"/>
                    </a:lnTo>
                    <a:lnTo>
                      <a:pt x="20996" y="856"/>
                    </a:lnTo>
                    <a:lnTo>
                      <a:pt x="21081" y="856"/>
                    </a:lnTo>
                    <a:lnTo>
                      <a:pt x="21167" y="878"/>
                    </a:lnTo>
                    <a:lnTo>
                      <a:pt x="21210" y="878"/>
                    </a:lnTo>
                    <a:lnTo>
                      <a:pt x="21231" y="899"/>
                    </a:lnTo>
                    <a:lnTo>
                      <a:pt x="21317" y="921"/>
                    </a:lnTo>
                    <a:lnTo>
                      <a:pt x="21895" y="921"/>
                    </a:lnTo>
                    <a:lnTo>
                      <a:pt x="22173" y="942"/>
                    </a:lnTo>
                    <a:lnTo>
                      <a:pt x="22729" y="942"/>
                    </a:lnTo>
                    <a:lnTo>
                      <a:pt x="22879" y="963"/>
                    </a:lnTo>
                    <a:lnTo>
                      <a:pt x="23029" y="963"/>
                    </a:lnTo>
                    <a:lnTo>
                      <a:pt x="23114" y="985"/>
                    </a:lnTo>
                    <a:lnTo>
                      <a:pt x="23136" y="1006"/>
                    </a:lnTo>
                    <a:lnTo>
                      <a:pt x="23179" y="1006"/>
                    </a:lnTo>
                    <a:lnTo>
                      <a:pt x="23243" y="1028"/>
                    </a:lnTo>
                    <a:lnTo>
                      <a:pt x="23543" y="1049"/>
                    </a:lnTo>
                    <a:lnTo>
                      <a:pt x="23692" y="1049"/>
                    </a:lnTo>
                    <a:lnTo>
                      <a:pt x="23864" y="1070"/>
                    </a:lnTo>
                    <a:lnTo>
                      <a:pt x="23971" y="1070"/>
                    </a:lnTo>
                    <a:lnTo>
                      <a:pt x="24078" y="1092"/>
                    </a:lnTo>
                    <a:lnTo>
                      <a:pt x="24185" y="1070"/>
                    </a:lnTo>
                    <a:lnTo>
                      <a:pt x="24270" y="1049"/>
                    </a:lnTo>
                    <a:lnTo>
                      <a:pt x="24570" y="1049"/>
                    </a:lnTo>
                    <a:lnTo>
                      <a:pt x="24655" y="1006"/>
                    </a:lnTo>
                    <a:lnTo>
                      <a:pt x="24762" y="985"/>
                    </a:lnTo>
                    <a:lnTo>
                      <a:pt x="25169" y="985"/>
                    </a:lnTo>
                    <a:lnTo>
                      <a:pt x="25169" y="963"/>
                    </a:lnTo>
                    <a:lnTo>
                      <a:pt x="25191" y="942"/>
                    </a:lnTo>
                    <a:lnTo>
                      <a:pt x="25255" y="921"/>
                    </a:lnTo>
                    <a:lnTo>
                      <a:pt x="25383" y="899"/>
                    </a:lnTo>
                    <a:lnTo>
                      <a:pt x="25533" y="921"/>
                    </a:lnTo>
                    <a:lnTo>
                      <a:pt x="25619" y="921"/>
                    </a:lnTo>
                    <a:lnTo>
                      <a:pt x="25661" y="942"/>
                    </a:lnTo>
                    <a:lnTo>
                      <a:pt x="25683" y="942"/>
                    </a:lnTo>
                    <a:lnTo>
                      <a:pt x="25726" y="963"/>
                    </a:lnTo>
                    <a:lnTo>
                      <a:pt x="25854" y="985"/>
                    </a:lnTo>
                    <a:lnTo>
                      <a:pt x="26004" y="1006"/>
                    </a:lnTo>
                    <a:lnTo>
                      <a:pt x="26132" y="1028"/>
                    </a:lnTo>
                    <a:lnTo>
                      <a:pt x="26261" y="1049"/>
                    </a:lnTo>
                    <a:lnTo>
                      <a:pt x="26368" y="1092"/>
                    </a:lnTo>
                    <a:lnTo>
                      <a:pt x="26453" y="1113"/>
                    </a:lnTo>
                    <a:lnTo>
                      <a:pt x="26624" y="1177"/>
                    </a:lnTo>
                    <a:lnTo>
                      <a:pt x="26731" y="1220"/>
                    </a:lnTo>
                    <a:lnTo>
                      <a:pt x="26860" y="1220"/>
                    </a:lnTo>
                    <a:lnTo>
                      <a:pt x="26988" y="1263"/>
                    </a:lnTo>
                    <a:lnTo>
                      <a:pt x="27267" y="1263"/>
                    </a:lnTo>
                    <a:lnTo>
                      <a:pt x="27395" y="1242"/>
                    </a:lnTo>
                    <a:lnTo>
                      <a:pt x="27481" y="1242"/>
                    </a:lnTo>
                    <a:lnTo>
                      <a:pt x="27523" y="1220"/>
                    </a:lnTo>
                    <a:lnTo>
                      <a:pt x="27588" y="1199"/>
                    </a:lnTo>
                    <a:lnTo>
                      <a:pt x="27737" y="1199"/>
                    </a:lnTo>
                    <a:lnTo>
                      <a:pt x="27823" y="1220"/>
                    </a:lnTo>
                    <a:lnTo>
                      <a:pt x="27973" y="1220"/>
                    </a:lnTo>
                    <a:lnTo>
                      <a:pt x="28251" y="1199"/>
                    </a:lnTo>
                    <a:lnTo>
                      <a:pt x="28551" y="1177"/>
                    </a:lnTo>
                    <a:lnTo>
                      <a:pt x="28829" y="1135"/>
                    </a:lnTo>
                    <a:lnTo>
                      <a:pt x="29171" y="1135"/>
                    </a:lnTo>
                    <a:lnTo>
                      <a:pt x="29300" y="1113"/>
                    </a:lnTo>
                    <a:lnTo>
                      <a:pt x="29428" y="1092"/>
                    </a:lnTo>
                    <a:lnTo>
                      <a:pt x="29514" y="1070"/>
                    </a:lnTo>
                    <a:lnTo>
                      <a:pt x="29557" y="1049"/>
                    </a:lnTo>
                    <a:lnTo>
                      <a:pt x="29621" y="1028"/>
                    </a:lnTo>
                    <a:lnTo>
                      <a:pt x="29706" y="1028"/>
                    </a:lnTo>
                    <a:lnTo>
                      <a:pt x="29878" y="1049"/>
                    </a:lnTo>
                    <a:lnTo>
                      <a:pt x="30027" y="1070"/>
                    </a:lnTo>
                    <a:lnTo>
                      <a:pt x="30092" y="1092"/>
                    </a:lnTo>
                    <a:lnTo>
                      <a:pt x="30092" y="1113"/>
                    </a:lnTo>
                    <a:lnTo>
                      <a:pt x="30113" y="1135"/>
                    </a:lnTo>
                    <a:lnTo>
                      <a:pt x="30177" y="1156"/>
                    </a:lnTo>
                    <a:lnTo>
                      <a:pt x="30413" y="1199"/>
                    </a:lnTo>
                    <a:lnTo>
                      <a:pt x="30755" y="1199"/>
                    </a:lnTo>
                    <a:lnTo>
                      <a:pt x="30841" y="1220"/>
                    </a:lnTo>
                    <a:lnTo>
                      <a:pt x="30862" y="1242"/>
                    </a:lnTo>
                    <a:lnTo>
                      <a:pt x="30905" y="1263"/>
                    </a:lnTo>
                    <a:lnTo>
                      <a:pt x="31119" y="1263"/>
                    </a:lnTo>
                    <a:lnTo>
                      <a:pt x="31290" y="1284"/>
                    </a:lnTo>
                    <a:lnTo>
                      <a:pt x="31440" y="1263"/>
                    </a:lnTo>
                    <a:lnTo>
                      <a:pt x="31868" y="1263"/>
                    </a:lnTo>
                    <a:lnTo>
                      <a:pt x="32125" y="1306"/>
                    </a:lnTo>
                    <a:lnTo>
                      <a:pt x="32253" y="1306"/>
                    </a:lnTo>
                    <a:lnTo>
                      <a:pt x="32382" y="1327"/>
                    </a:lnTo>
                    <a:lnTo>
                      <a:pt x="32510" y="1306"/>
                    </a:lnTo>
                    <a:lnTo>
                      <a:pt x="32617" y="1284"/>
                    </a:lnTo>
                    <a:lnTo>
                      <a:pt x="32853" y="1263"/>
                    </a:lnTo>
                    <a:lnTo>
                      <a:pt x="32960" y="1242"/>
                    </a:lnTo>
                    <a:lnTo>
                      <a:pt x="33067" y="1220"/>
                    </a:lnTo>
                    <a:lnTo>
                      <a:pt x="33323" y="1177"/>
                    </a:lnTo>
                    <a:lnTo>
                      <a:pt x="33495" y="1177"/>
                    </a:lnTo>
                    <a:lnTo>
                      <a:pt x="33580" y="1199"/>
                    </a:lnTo>
                    <a:lnTo>
                      <a:pt x="33687" y="1199"/>
                    </a:lnTo>
                    <a:lnTo>
                      <a:pt x="33751" y="1177"/>
                    </a:lnTo>
                    <a:lnTo>
                      <a:pt x="33773" y="1156"/>
                    </a:lnTo>
                    <a:lnTo>
                      <a:pt x="33794" y="1156"/>
                    </a:lnTo>
                    <a:lnTo>
                      <a:pt x="33880" y="1135"/>
                    </a:lnTo>
                    <a:lnTo>
                      <a:pt x="34030" y="1135"/>
                    </a:lnTo>
                    <a:lnTo>
                      <a:pt x="34179" y="1156"/>
                    </a:lnTo>
                    <a:lnTo>
                      <a:pt x="34458" y="1199"/>
                    </a:lnTo>
                    <a:lnTo>
                      <a:pt x="34522" y="1199"/>
                    </a:lnTo>
                    <a:lnTo>
                      <a:pt x="34543" y="1220"/>
                    </a:lnTo>
                    <a:lnTo>
                      <a:pt x="34565" y="1242"/>
                    </a:lnTo>
                    <a:lnTo>
                      <a:pt x="34650" y="1263"/>
                    </a:lnTo>
                    <a:lnTo>
                      <a:pt x="34971" y="1263"/>
                    </a:lnTo>
                    <a:lnTo>
                      <a:pt x="35078" y="1306"/>
                    </a:lnTo>
                    <a:lnTo>
                      <a:pt x="35207" y="1306"/>
                    </a:lnTo>
                    <a:lnTo>
                      <a:pt x="35549" y="1327"/>
                    </a:lnTo>
                    <a:lnTo>
                      <a:pt x="35892" y="1349"/>
                    </a:lnTo>
                    <a:lnTo>
                      <a:pt x="36234" y="1370"/>
                    </a:lnTo>
                    <a:lnTo>
                      <a:pt x="36427" y="1349"/>
                    </a:lnTo>
                    <a:lnTo>
                      <a:pt x="36898" y="1349"/>
                    </a:lnTo>
                    <a:lnTo>
                      <a:pt x="37026" y="1327"/>
                    </a:lnTo>
                    <a:lnTo>
                      <a:pt x="37154" y="1306"/>
                    </a:lnTo>
                    <a:lnTo>
                      <a:pt x="37304" y="1327"/>
                    </a:lnTo>
                    <a:lnTo>
                      <a:pt x="37454" y="1327"/>
                    </a:lnTo>
                    <a:lnTo>
                      <a:pt x="37604" y="1306"/>
                    </a:lnTo>
                    <a:lnTo>
                      <a:pt x="37818" y="1306"/>
                    </a:lnTo>
                    <a:lnTo>
                      <a:pt x="37903" y="1327"/>
                    </a:lnTo>
                    <a:lnTo>
                      <a:pt x="38053" y="1327"/>
                    </a:lnTo>
                    <a:lnTo>
                      <a:pt x="38139" y="1306"/>
                    </a:lnTo>
                    <a:lnTo>
                      <a:pt x="38182" y="1306"/>
                    </a:lnTo>
                    <a:lnTo>
                      <a:pt x="38203" y="1263"/>
                    </a:lnTo>
                    <a:lnTo>
                      <a:pt x="38289" y="1263"/>
                    </a:lnTo>
                    <a:lnTo>
                      <a:pt x="38567" y="1220"/>
                    </a:lnTo>
                    <a:lnTo>
                      <a:pt x="38674" y="1220"/>
                    </a:lnTo>
                    <a:lnTo>
                      <a:pt x="38760" y="1242"/>
                    </a:lnTo>
                    <a:lnTo>
                      <a:pt x="38867" y="1263"/>
                    </a:lnTo>
                    <a:lnTo>
                      <a:pt x="38974" y="1263"/>
                    </a:lnTo>
                    <a:lnTo>
                      <a:pt x="39252" y="1220"/>
                    </a:lnTo>
                    <a:lnTo>
                      <a:pt x="39337" y="1199"/>
                    </a:lnTo>
                    <a:lnTo>
                      <a:pt x="39402" y="1177"/>
                    </a:lnTo>
                    <a:lnTo>
                      <a:pt x="39444" y="1156"/>
                    </a:lnTo>
                    <a:lnTo>
                      <a:pt x="39616" y="1156"/>
                    </a:lnTo>
                    <a:lnTo>
                      <a:pt x="39637" y="1177"/>
                    </a:lnTo>
                    <a:lnTo>
                      <a:pt x="39658" y="1199"/>
                    </a:lnTo>
                    <a:lnTo>
                      <a:pt x="39701" y="1220"/>
                    </a:lnTo>
                    <a:lnTo>
                      <a:pt x="39851" y="1242"/>
                    </a:lnTo>
                    <a:lnTo>
                      <a:pt x="40001" y="1263"/>
                    </a:lnTo>
                    <a:lnTo>
                      <a:pt x="40044" y="1284"/>
                    </a:lnTo>
                    <a:lnTo>
                      <a:pt x="40022" y="1306"/>
                    </a:lnTo>
                    <a:lnTo>
                      <a:pt x="40001" y="1327"/>
                    </a:lnTo>
                    <a:lnTo>
                      <a:pt x="40044" y="1349"/>
                    </a:lnTo>
                    <a:lnTo>
                      <a:pt x="40172" y="1370"/>
                    </a:lnTo>
                    <a:lnTo>
                      <a:pt x="40300" y="1391"/>
                    </a:lnTo>
                    <a:lnTo>
                      <a:pt x="40493" y="1456"/>
                    </a:lnTo>
                    <a:lnTo>
                      <a:pt x="40622" y="1477"/>
                    </a:lnTo>
                    <a:lnTo>
                      <a:pt x="40793" y="1498"/>
                    </a:lnTo>
                    <a:lnTo>
                      <a:pt x="40857" y="1498"/>
                    </a:lnTo>
                    <a:lnTo>
                      <a:pt x="40900" y="1477"/>
                    </a:lnTo>
                    <a:lnTo>
                      <a:pt x="40943" y="1477"/>
                    </a:lnTo>
                    <a:lnTo>
                      <a:pt x="41028" y="1456"/>
                    </a:lnTo>
                    <a:lnTo>
                      <a:pt x="41306" y="1434"/>
                    </a:lnTo>
                    <a:lnTo>
                      <a:pt x="41413" y="1434"/>
                    </a:lnTo>
                    <a:lnTo>
                      <a:pt x="41499" y="1456"/>
                    </a:lnTo>
                    <a:lnTo>
                      <a:pt x="41563" y="1477"/>
                    </a:lnTo>
                    <a:lnTo>
                      <a:pt x="41670" y="1477"/>
                    </a:lnTo>
                    <a:lnTo>
                      <a:pt x="41927" y="1456"/>
                    </a:lnTo>
                    <a:lnTo>
                      <a:pt x="41927" y="343"/>
                    </a:lnTo>
                    <a:lnTo>
                      <a:pt x="41884" y="321"/>
                    </a:lnTo>
                    <a:lnTo>
                      <a:pt x="41799" y="300"/>
                    </a:lnTo>
                    <a:lnTo>
                      <a:pt x="41670" y="257"/>
                    </a:lnTo>
                    <a:lnTo>
                      <a:pt x="41563" y="236"/>
                    </a:lnTo>
                    <a:lnTo>
                      <a:pt x="41242" y="214"/>
                    </a:lnTo>
                    <a:lnTo>
                      <a:pt x="41092" y="214"/>
                    </a:lnTo>
                    <a:lnTo>
                      <a:pt x="40921" y="236"/>
                    </a:lnTo>
                    <a:lnTo>
                      <a:pt x="40793" y="236"/>
                    </a:lnTo>
                    <a:lnTo>
                      <a:pt x="40664" y="257"/>
                    </a:lnTo>
                    <a:lnTo>
                      <a:pt x="40493" y="257"/>
                    </a:lnTo>
                    <a:lnTo>
                      <a:pt x="40300" y="278"/>
                    </a:lnTo>
                    <a:lnTo>
                      <a:pt x="40022" y="300"/>
                    </a:lnTo>
                    <a:lnTo>
                      <a:pt x="39701" y="343"/>
                    </a:lnTo>
                    <a:lnTo>
                      <a:pt x="39573" y="364"/>
                    </a:lnTo>
                    <a:lnTo>
                      <a:pt x="39423" y="385"/>
                    </a:lnTo>
                    <a:lnTo>
                      <a:pt x="39123" y="385"/>
                    </a:lnTo>
                    <a:lnTo>
                      <a:pt x="38995" y="407"/>
                    </a:lnTo>
                    <a:lnTo>
                      <a:pt x="38845" y="428"/>
                    </a:lnTo>
                    <a:lnTo>
                      <a:pt x="38717" y="428"/>
                    </a:lnTo>
                    <a:lnTo>
                      <a:pt x="38588" y="450"/>
                    </a:lnTo>
                    <a:lnTo>
                      <a:pt x="38417" y="450"/>
                    </a:lnTo>
                    <a:lnTo>
                      <a:pt x="38246" y="428"/>
                    </a:lnTo>
                    <a:lnTo>
                      <a:pt x="38117" y="450"/>
                    </a:lnTo>
                    <a:lnTo>
                      <a:pt x="37989" y="450"/>
                    </a:lnTo>
                    <a:lnTo>
                      <a:pt x="37796" y="471"/>
                    </a:lnTo>
                    <a:lnTo>
                      <a:pt x="37625" y="450"/>
                    </a:lnTo>
                    <a:lnTo>
                      <a:pt x="37347" y="407"/>
                    </a:lnTo>
                    <a:lnTo>
                      <a:pt x="37219" y="385"/>
                    </a:lnTo>
                    <a:lnTo>
                      <a:pt x="37090" y="364"/>
                    </a:lnTo>
                    <a:lnTo>
                      <a:pt x="36812" y="321"/>
                    </a:lnTo>
                    <a:lnTo>
                      <a:pt x="36512" y="278"/>
                    </a:lnTo>
                    <a:lnTo>
                      <a:pt x="36255" y="257"/>
                    </a:lnTo>
                    <a:lnTo>
                      <a:pt x="35934" y="236"/>
                    </a:lnTo>
                    <a:lnTo>
                      <a:pt x="35635" y="214"/>
                    </a:lnTo>
                    <a:lnTo>
                      <a:pt x="35357" y="171"/>
                    </a:lnTo>
                    <a:lnTo>
                      <a:pt x="35271" y="150"/>
                    </a:lnTo>
                    <a:lnTo>
                      <a:pt x="35228" y="129"/>
                    </a:lnTo>
                    <a:lnTo>
                      <a:pt x="35164" y="107"/>
                    </a:lnTo>
                    <a:lnTo>
                      <a:pt x="34971" y="107"/>
                    </a:lnTo>
                    <a:lnTo>
                      <a:pt x="34929" y="129"/>
                    </a:lnTo>
                    <a:lnTo>
                      <a:pt x="34886" y="150"/>
                    </a:lnTo>
                    <a:lnTo>
                      <a:pt x="34800" y="171"/>
                    </a:lnTo>
                    <a:lnTo>
                      <a:pt x="34458" y="193"/>
                    </a:lnTo>
                    <a:lnTo>
                      <a:pt x="34329" y="214"/>
                    </a:lnTo>
                    <a:lnTo>
                      <a:pt x="34201" y="236"/>
                    </a:lnTo>
                    <a:lnTo>
                      <a:pt x="33816" y="236"/>
                    </a:lnTo>
                    <a:lnTo>
                      <a:pt x="33751" y="257"/>
                    </a:lnTo>
                    <a:lnTo>
                      <a:pt x="33709" y="278"/>
                    </a:lnTo>
                    <a:lnTo>
                      <a:pt x="33666" y="300"/>
                    </a:lnTo>
                    <a:lnTo>
                      <a:pt x="33495" y="300"/>
                    </a:lnTo>
                    <a:lnTo>
                      <a:pt x="33430" y="278"/>
                    </a:lnTo>
                    <a:lnTo>
                      <a:pt x="33366" y="257"/>
                    </a:lnTo>
                    <a:lnTo>
                      <a:pt x="32981" y="257"/>
                    </a:lnTo>
                    <a:lnTo>
                      <a:pt x="32681" y="236"/>
                    </a:lnTo>
                    <a:lnTo>
                      <a:pt x="32061" y="236"/>
                    </a:lnTo>
                    <a:lnTo>
                      <a:pt x="31932" y="257"/>
                    </a:lnTo>
                    <a:lnTo>
                      <a:pt x="31782" y="300"/>
                    </a:lnTo>
                    <a:lnTo>
                      <a:pt x="31376" y="300"/>
                    </a:lnTo>
                    <a:lnTo>
                      <a:pt x="31333" y="321"/>
                    </a:lnTo>
                    <a:lnTo>
                      <a:pt x="31290" y="343"/>
                    </a:lnTo>
                    <a:lnTo>
                      <a:pt x="31226" y="364"/>
                    </a:lnTo>
                    <a:lnTo>
                      <a:pt x="31055" y="364"/>
                    </a:lnTo>
                    <a:lnTo>
                      <a:pt x="30862" y="343"/>
                    </a:lnTo>
                    <a:lnTo>
                      <a:pt x="30776" y="364"/>
                    </a:lnTo>
                    <a:lnTo>
                      <a:pt x="30734" y="385"/>
                    </a:lnTo>
                    <a:lnTo>
                      <a:pt x="30669" y="407"/>
                    </a:lnTo>
                    <a:lnTo>
                      <a:pt x="30477" y="407"/>
                    </a:lnTo>
                    <a:lnTo>
                      <a:pt x="30434" y="385"/>
                    </a:lnTo>
                    <a:lnTo>
                      <a:pt x="30391" y="364"/>
                    </a:lnTo>
                    <a:lnTo>
                      <a:pt x="30306" y="343"/>
                    </a:lnTo>
                    <a:lnTo>
                      <a:pt x="29985" y="321"/>
                    </a:lnTo>
                    <a:lnTo>
                      <a:pt x="29899" y="321"/>
                    </a:lnTo>
                    <a:lnTo>
                      <a:pt x="29856" y="300"/>
                    </a:lnTo>
                    <a:lnTo>
                      <a:pt x="29813" y="278"/>
                    </a:lnTo>
                    <a:lnTo>
                      <a:pt x="29728" y="257"/>
                    </a:lnTo>
                    <a:lnTo>
                      <a:pt x="29642" y="257"/>
                    </a:lnTo>
                    <a:lnTo>
                      <a:pt x="29535" y="278"/>
                    </a:lnTo>
                    <a:lnTo>
                      <a:pt x="29364" y="278"/>
                    </a:lnTo>
                    <a:lnTo>
                      <a:pt x="29278" y="257"/>
                    </a:lnTo>
                    <a:lnTo>
                      <a:pt x="29236" y="236"/>
                    </a:lnTo>
                    <a:lnTo>
                      <a:pt x="29214" y="214"/>
                    </a:lnTo>
                    <a:lnTo>
                      <a:pt x="29129" y="193"/>
                    </a:lnTo>
                    <a:lnTo>
                      <a:pt x="28957" y="214"/>
                    </a:lnTo>
                    <a:lnTo>
                      <a:pt x="28486" y="214"/>
                    </a:lnTo>
                    <a:lnTo>
                      <a:pt x="28358" y="193"/>
                    </a:lnTo>
                    <a:lnTo>
                      <a:pt x="28208" y="171"/>
                    </a:lnTo>
                    <a:lnTo>
                      <a:pt x="27930" y="150"/>
                    </a:lnTo>
                    <a:lnTo>
                      <a:pt x="27566" y="150"/>
                    </a:lnTo>
                    <a:lnTo>
                      <a:pt x="27502" y="171"/>
                    </a:lnTo>
                    <a:lnTo>
                      <a:pt x="27502" y="193"/>
                    </a:lnTo>
                    <a:lnTo>
                      <a:pt x="27502" y="214"/>
                    </a:lnTo>
                    <a:lnTo>
                      <a:pt x="27438" y="236"/>
                    </a:lnTo>
                    <a:lnTo>
                      <a:pt x="27288" y="257"/>
                    </a:lnTo>
                    <a:lnTo>
                      <a:pt x="27138" y="278"/>
                    </a:lnTo>
                    <a:lnTo>
                      <a:pt x="26967" y="278"/>
                    </a:lnTo>
                    <a:lnTo>
                      <a:pt x="26817" y="300"/>
                    </a:lnTo>
                    <a:lnTo>
                      <a:pt x="26582" y="343"/>
                    </a:lnTo>
                    <a:lnTo>
                      <a:pt x="26517" y="364"/>
                    </a:lnTo>
                    <a:lnTo>
                      <a:pt x="26496" y="385"/>
                    </a:lnTo>
                    <a:lnTo>
                      <a:pt x="26475" y="385"/>
                    </a:lnTo>
                    <a:lnTo>
                      <a:pt x="26410" y="407"/>
                    </a:lnTo>
                    <a:lnTo>
                      <a:pt x="26282" y="450"/>
                    </a:lnTo>
                    <a:lnTo>
                      <a:pt x="26218" y="471"/>
                    </a:lnTo>
                    <a:lnTo>
                      <a:pt x="26025" y="471"/>
                    </a:lnTo>
                    <a:lnTo>
                      <a:pt x="26004" y="450"/>
                    </a:lnTo>
                    <a:lnTo>
                      <a:pt x="25961" y="407"/>
                    </a:lnTo>
                    <a:lnTo>
                      <a:pt x="25897" y="385"/>
                    </a:lnTo>
                    <a:lnTo>
                      <a:pt x="25661" y="343"/>
                    </a:lnTo>
                    <a:lnTo>
                      <a:pt x="25512" y="343"/>
                    </a:lnTo>
                    <a:lnTo>
                      <a:pt x="25340" y="321"/>
                    </a:lnTo>
                    <a:lnTo>
                      <a:pt x="25276" y="300"/>
                    </a:lnTo>
                    <a:lnTo>
                      <a:pt x="25255" y="300"/>
                    </a:lnTo>
                    <a:lnTo>
                      <a:pt x="25212" y="278"/>
                    </a:lnTo>
                    <a:lnTo>
                      <a:pt x="25148" y="257"/>
                    </a:lnTo>
                    <a:lnTo>
                      <a:pt x="24869" y="236"/>
                    </a:lnTo>
                    <a:lnTo>
                      <a:pt x="24591" y="193"/>
                    </a:lnTo>
                    <a:lnTo>
                      <a:pt x="24292" y="171"/>
                    </a:lnTo>
                    <a:lnTo>
                      <a:pt x="24227" y="150"/>
                    </a:lnTo>
                    <a:lnTo>
                      <a:pt x="24185" y="150"/>
                    </a:lnTo>
                    <a:lnTo>
                      <a:pt x="24142" y="129"/>
                    </a:lnTo>
                    <a:lnTo>
                      <a:pt x="24056" y="107"/>
                    </a:lnTo>
                    <a:lnTo>
                      <a:pt x="23692" y="107"/>
                    </a:lnTo>
                    <a:lnTo>
                      <a:pt x="23414" y="64"/>
                    </a:lnTo>
                    <a:lnTo>
                      <a:pt x="23329" y="43"/>
                    </a:lnTo>
                    <a:lnTo>
                      <a:pt x="23264" y="22"/>
                    </a:lnTo>
                    <a:lnTo>
                      <a:pt x="23200" y="22"/>
                    </a:lnTo>
                    <a:lnTo>
                      <a:pt x="230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63"/>
            <p:cNvSpPr/>
            <p:nvPr/>
          </p:nvSpPr>
          <p:spPr>
            <a:xfrm rot="2519250">
              <a:off x="4235090" y="1172658"/>
              <a:ext cx="978643" cy="1070487"/>
            </a:xfrm>
            <a:custGeom>
              <a:avLst/>
              <a:gdLst/>
              <a:ahLst/>
              <a:cxnLst/>
              <a:rect l="l" t="t" r="r" b="b"/>
              <a:pathLst>
                <a:path w="13291" h="13634" extrusionOk="0">
                  <a:moveTo>
                    <a:pt x="3082" y="0"/>
                  </a:moveTo>
                  <a:lnTo>
                    <a:pt x="3061" y="22"/>
                  </a:lnTo>
                  <a:lnTo>
                    <a:pt x="3082" y="22"/>
                  </a:lnTo>
                  <a:lnTo>
                    <a:pt x="3082" y="0"/>
                  </a:lnTo>
                  <a:close/>
                  <a:moveTo>
                    <a:pt x="3082" y="22"/>
                  </a:moveTo>
                  <a:lnTo>
                    <a:pt x="2975" y="107"/>
                  </a:lnTo>
                  <a:lnTo>
                    <a:pt x="2868" y="214"/>
                  </a:lnTo>
                  <a:lnTo>
                    <a:pt x="2761" y="321"/>
                  </a:lnTo>
                  <a:lnTo>
                    <a:pt x="2611" y="407"/>
                  </a:lnTo>
                  <a:lnTo>
                    <a:pt x="2504" y="493"/>
                  </a:lnTo>
                  <a:lnTo>
                    <a:pt x="2440" y="535"/>
                  </a:lnTo>
                  <a:lnTo>
                    <a:pt x="2419" y="600"/>
                  </a:lnTo>
                  <a:lnTo>
                    <a:pt x="2397" y="685"/>
                  </a:lnTo>
                  <a:lnTo>
                    <a:pt x="2376" y="749"/>
                  </a:lnTo>
                  <a:lnTo>
                    <a:pt x="2354" y="814"/>
                  </a:lnTo>
                  <a:lnTo>
                    <a:pt x="2312" y="878"/>
                  </a:lnTo>
                  <a:lnTo>
                    <a:pt x="2269" y="899"/>
                  </a:lnTo>
                  <a:lnTo>
                    <a:pt x="2183" y="942"/>
                  </a:lnTo>
                  <a:lnTo>
                    <a:pt x="2162" y="963"/>
                  </a:lnTo>
                  <a:lnTo>
                    <a:pt x="2140" y="1006"/>
                  </a:lnTo>
                  <a:lnTo>
                    <a:pt x="2140" y="1092"/>
                  </a:lnTo>
                  <a:lnTo>
                    <a:pt x="2162" y="1220"/>
                  </a:lnTo>
                  <a:lnTo>
                    <a:pt x="2183" y="1285"/>
                  </a:lnTo>
                  <a:lnTo>
                    <a:pt x="2183" y="1349"/>
                  </a:lnTo>
                  <a:lnTo>
                    <a:pt x="2162" y="1413"/>
                  </a:lnTo>
                  <a:lnTo>
                    <a:pt x="2140" y="1434"/>
                  </a:lnTo>
                  <a:lnTo>
                    <a:pt x="2098" y="1434"/>
                  </a:lnTo>
                  <a:lnTo>
                    <a:pt x="2012" y="1456"/>
                  </a:lnTo>
                  <a:lnTo>
                    <a:pt x="1884" y="1520"/>
                  </a:lnTo>
                  <a:lnTo>
                    <a:pt x="1734" y="1606"/>
                  </a:lnTo>
                  <a:lnTo>
                    <a:pt x="1670" y="1691"/>
                  </a:lnTo>
                  <a:lnTo>
                    <a:pt x="1605" y="1798"/>
                  </a:lnTo>
                  <a:lnTo>
                    <a:pt x="1541" y="1884"/>
                  </a:lnTo>
                  <a:lnTo>
                    <a:pt x="1520" y="1905"/>
                  </a:lnTo>
                  <a:lnTo>
                    <a:pt x="1477" y="1927"/>
                  </a:lnTo>
                  <a:lnTo>
                    <a:pt x="1349" y="1948"/>
                  </a:lnTo>
                  <a:lnTo>
                    <a:pt x="1306" y="1948"/>
                  </a:lnTo>
                  <a:lnTo>
                    <a:pt x="1177" y="1927"/>
                  </a:lnTo>
                  <a:lnTo>
                    <a:pt x="1135" y="1927"/>
                  </a:lnTo>
                  <a:lnTo>
                    <a:pt x="1092" y="1948"/>
                  </a:lnTo>
                  <a:lnTo>
                    <a:pt x="1070" y="1991"/>
                  </a:lnTo>
                  <a:lnTo>
                    <a:pt x="1049" y="2034"/>
                  </a:lnTo>
                  <a:lnTo>
                    <a:pt x="1028" y="2141"/>
                  </a:lnTo>
                  <a:lnTo>
                    <a:pt x="985" y="2205"/>
                  </a:lnTo>
                  <a:lnTo>
                    <a:pt x="921" y="2226"/>
                  </a:lnTo>
                  <a:lnTo>
                    <a:pt x="749" y="2226"/>
                  </a:lnTo>
                  <a:lnTo>
                    <a:pt x="706" y="2269"/>
                  </a:lnTo>
                  <a:lnTo>
                    <a:pt x="685" y="2290"/>
                  </a:lnTo>
                  <a:lnTo>
                    <a:pt x="664" y="2333"/>
                  </a:lnTo>
                  <a:lnTo>
                    <a:pt x="664" y="2419"/>
                  </a:lnTo>
                  <a:lnTo>
                    <a:pt x="706" y="2526"/>
                  </a:lnTo>
                  <a:lnTo>
                    <a:pt x="749" y="2611"/>
                  </a:lnTo>
                  <a:lnTo>
                    <a:pt x="771" y="2718"/>
                  </a:lnTo>
                  <a:lnTo>
                    <a:pt x="771" y="2761"/>
                  </a:lnTo>
                  <a:lnTo>
                    <a:pt x="728" y="2783"/>
                  </a:lnTo>
                  <a:lnTo>
                    <a:pt x="706" y="2804"/>
                  </a:lnTo>
                  <a:lnTo>
                    <a:pt x="642" y="2783"/>
                  </a:lnTo>
                  <a:lnTo>
                    <a:pt x="578" y="2761"/>
                  </a:lnTo>
                  <a:lnTo>
                    <a:pt x="492" y="2718"/>
                  </a:lnTo>
                  <a:lnTo>
                    <a:pt x="407" y="2697"/>
                  </a:lnTo>
                  <a:lnTo>
                    <a:pt x="385" y="2676"/>
                  </a:lnTo>
                  <a:lnTo>
                    <a:pt x="343" y="2697"/>
                  </a:lnTo>
                  <a:lnTo>
                    <a:pt x="343" y="2740"/>
                  </a:lnTo>
                  <a:lnTo>
                    <a:pt x="343" y="2783"/>
                  </a:lnTo>
                  <a:lnTo>
                    <a:pt x="300" y="2847"/>
                  </a:lnTo>
                  <a:lnTo>
                    <a:pt x="171" y="2975"/>
                  </a:lnTo>
                  <a:lnTo>
                    <a:pt x="64" y="3082"/>
                  </a:lnTo>
                  <a:lnTo>
                    <a:pt x="22" y="3168"/>
                  </a:lnTo>
                  <a:lnTo>
                    <a:pt x="22" y="3232"/>
                  </a:lnTo>
                  <a:lnTo>
                    <a:pt x="0" y="3254"/>
                  </a:lnTo>
                  <a:lnTo>
                    <a:pt x="22" y="3254"/>
                  </a:lnTo>
                  <a:lnTo>
                    <a:pt x="22" y="3275"/>
                  </a:lnTo>
                  <a:lnTo>
                    <a:pt x="150" y="3361"/>
                  </a:lnTo>
                  <a:lnTo>
                    <a:pt x="257" y="3468"/>
                  </a:lnTo>
                  <a:lnTo>
                    <a:pt x="471" y="3703"/>
                  </a:lnTo>
                  <a:lnTo>
                    <a:pt x="706" y="3938"/>
                  </a:lnTo>
                  <a:lnTo>
                    <a:pt x="942" y="4195"/>
                  </a:lnTo>
                  <a:lnTo>
                    <a:pt x="1391" y="4752"/>
                  </a:lnTo>
                  <a:lnTo>
                    <a:pt x="1884" y="5287"/>
                  </a:lnTo>
                  <a:lnTo>
                    <a:pt x="2376" y="5822"/>
                  </a:lnTo>
                  <a:lnTo>
                    <a:pt x="2890" y="6335"/>
                  </a:lnTo>
                  <a:lnTo>
                    <a:pt x="3917" y="7341"/>
                  </a:lnTo>
                  <a:lnTo>
                    <a:pt x="4923" y="8347"/>
                  </a:lnTo>
                  <a:lnTo>
                    <a:pt x="5351" y="8775"/>
                  </a:lnTo>
                  <a:lnTo>
                    <a:pt x="5757" y="9182"/>
                  </a:lnTo>
                  <a:lnTo>
                    <a:pt x="6528" y="9931"/>
                  </a:lnTo>
                  <a:lnTo>
                    <a:pt x="7277" y="10659"/>
                  </a:lnTo>
                  <a:lnTo>
                    <a:pt x="7641" y="11001"/>
                  </a:lnTo>
                  <a:lnTo>
                    <a:pt x="7983" y="11344"/>
                  </a:lnTo>
                  <a:lnTo>
                    <a:pt x="9053" y="12371"/>
                  </a:lnTo>
                  <a:lnTo>
                    <a:pt x="9310" y="12628"/>
                  </a:lnTo>
                  <a:lnTo>
                    <a:pt x="9546" y="12885"/>
                  </a:lnTo>
                  <a:lnTo>
                    <a:pt x="9781" y="13141"/>
                  </a:lnTo>
                  <a:lnTo>
                    <a:pt x="10016" y="13398"/>
                  </a:lnTo>
                  <a:lnTo>
                    <a:pt x="10145" y="13505"/>
                  </a:lnTo>
                  <a:lnTo>
                    <a:pt x="10273" y="13612"/>
                  </a:lnTo>
                  <a:lnTo>
                    <a:pt x="10295" y="13634"/>
                  </a:lnTo>
                  <a:lnTo>
                    <a:pt x="10380" y="13505"/>
                  </a:lnTo>
                  <a:lnTo>
                    <a:pt x="10466" y="13377"/>
                  </a:lnTo>
                  <a:lnTo>
                    <a:pt x="10701" y="13184"/>
                  </a:lnTo>
                  <a:lnTo>
                    <a:pt x="10894" y="13034"/>
                  </a:lnTo>
                  <a:lnTo>
                    <a:pt x="10958" y="12927"/>
                  </a:lnTo>
                  <a:lnTo>
                    <a:pt x="11022" y="12820"/>
                  </a:lnTo>
                  <a:lnTo>
                    <a:pt x="11087" y="12564"/>
                  </a:lnTo>
                  <a:lnTo>
                    <a:pt x="11087" y="12478"/>
                  </a:lnTo>
                  <a:lnTo>
                    <a:pt x="11087" y="12435"/>
                  </a:lnTo>
                  <a:lnTo>
                    <a:pt x="11108" y="12414"/>
                  </a:lnTo>
                  <a:lnTo>
                    <a:pt x="11129" y="12392"/>
                  </a:lnTo>
                  <a:lnTo>
                    <a:pt x="11194" y="12371"/>
                  </a:lnTo>
                  <a:lnTo>
                    <a:pt x="11343" y="12350"/>
                  </a:lnTo>
                  <a:lnTo>
                    <a:pt x="11472" y="12328"/>
                  </a:lnTo>
                  <a:lnTo>
                    <a:pt x="11472" y="12264"/>
                  </a:lnTo>
                  <a:lnTo>
                    <a:pt x="11472" y="12221"/>
                  </a:lnTo>
                  <a:lnTo>
                    <a:pt x="11493" y="12200"/>
                  </a:lnTo>
                  <a:lnTo>
                    <a:pt x="11579" y="12200"/>
                  </a:lnTo>
                  <a:lnTo>
                    <a:pt x="11771" y="12157"/>
                  </a:lnTo>
                  <a:lnTo>
                    <a:pt x="11921" y="12114"/>
                  </a:lnTo>
                  <a:lnTo>
                    <a:pt x="12071" y="12028"/>
                  </a:lnTo>
                  <a:lnTo>
                    <a:pt x="12242" y="11879"/>
                  </a:lnTo>
                  <a:lnTo>
                    <a:pt x="12392" y="11729"/>
                  </a:lnTo>
                  <a:lnTo>
                    <a:pt x="12585" y="11579"/>
                  </a:lnTo>
                  <a:lnTo>
                    <a:pt x="12692" y="11515"/>
                  </a:lnTo>
                  <a:lnTo>
                    <a:pt x="12820" y="11493"/>
                  </a:lnTo>
                  <a:lnTo>
                    <a:pt x="12949" y="11493"/>
                  </a:lnTo>
                  <a:lnTo>
                    <a:pt x="12991" y="11451"/>
                  </a:lnTo>
                  <a:lnTo>
                    <a:pt x="13034" y="11408"/>
                  </a:lnTo>
                  <a:lnTo>
                    <a:pt x="13034" y="11344"/>
                  </a:lnTo>
                  <a:lnTo>
                    <a:pt x="13034" y="11301"/>
                  </a:lnTo>
                  <a:lnTo>
                    <a:pt x="12991" y="11237"/>
                  </a:lnTo>
                  <a:lnTo>
                    <a:pt x="12970" y="11194"/>
                  </a:lnTo>
                  <a:lnTo>
                    <a:pt x="12991" y="11108"/>
                  </a:lnTo>
                  <a:lnTo>
                    <a:pt x="13013" y="11044"/>
                  </a:lnTo>
                  <a:lnTo>
                    <a:pt x="13056" y="11001"/>
                  </a:lnTo>
                  <a:lnTo>
                    <a:pt x="13120" y="10958"/>
                  </a:lnTo>
                  <a:lnTo>
                    <a:pt x="13248" y="10894"/>
                  </a:lnTo>
                  <a:lnTo>
                    <a:pt x="13291" y="10830"/>
                  </a:lnTo>
                  <a:lnTo>
                    <a:pt x="13291" y="10766"/>
                  </a:lnTo>
                  <a:lnTo>
                    <a:pt x="13270" y="10659"/>
                  </a:lnTo>
                  <a:lnTo>
                    <a:pt x="13205" y="10552"/>
                  </a:lnTo>
                  <a:lnTo>
                    <a:pt x="13034" y="10380"/>
                  </a:lnTo>
                  <a:lnTo>
                    <a:pt x="12649" y="9974"/>
                  </a:lnTo>
                  <a:lnTo>
                    <a:pt x="12307" y="9631"/>
                  </a:lnTo>
                  <a:lnTo>
                    <a:pt x="11964" y="9310"/>
                  </a:lnTo>
                  <a:lnTo>
                    <a:pt x="11258" y="8690"/>
                  </a:lnTo>
                  <a:lnTo>
                    <a:pt x="9802" y="7341"/>
                  </a:lnTo>
                  <a:lnTo>
                    <a:pt x="9460" y="7020"/>
                  </a:lnTo>
                  <a:lnTo>
                    <a:pt x="9139" y="6678"/>
                  </a:lnTo>
                  <a:lnTo>
                    <a:pt x="8518" y="5993"/>
                  </a:lnTo>
                  <a:lnTo>
                    <a:pt x="8197" y="5651"/>
                  </a:lnTo>
                  <a:lnTo>
                    <a:pt x="7876" y="5308"/>
                  </a:lnTo>
                  <a:lnTo>
                    <a:pt x="7191" y="4623"/>
                  </a:lnTo>
                  <a:lnTo>
                    <a:pt x="6528" y="3938"/>
                  </a:lnTo>
                  <a:lnTo>
                    <a:pt x="5864" y="3232"/>
                  </a:lnTo>
                  <a:lnTo>
                    <a:pt x="5244" y="2504"/>
                  </a:lnTo>
                  <a:lnTo>
                    <a:pt x="4645" y="1755"/>
                  </a:lnTo>
                  <a:lnTo>
                    <a:pt x="4067" y="1028"/>
                  </a:lnTo>
                  <a:lnTo>
                    <a:pt x="3746" y="685"/>
                  </a:lnTo>
                  <a:lnTo>
                    <a:pt x="3425" y="343"/>
                  </a:lnTo>
                  <a:lnTo>
                    <a:pt x="3104" y="22"/>
                  </a:lnTo>
                  <a:close/>
                </a:path>
              </a:pathLst>
            </a:custGeom>
            <a:solidFill>
              <a:srgbClr val="FFFFFF">
                <a:alpha val="67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7" name="Google Shape;1467;p63"/>
          <p:cNvSpPr/>
          <p:nvPr/>
        </p:nvSpPr>
        <p:spPr>
          <a:xfrm>
            <a:off x="7269150" y="111037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63"/>
          <p:cNvSpPr/>
          <p:nvPr/>
        </p:nvSpPr>
        <p:spPr>
          <a:xfrm rot="5530990">
            <a:off x="1059757" y="728440"/>
            <a:ext cx="978662" cy="1070501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E0670FD-41AB-6230-4E6A-62473A0D8116}"/>
              </a:ext>
            </a:extLst>
          </p:cNvPr>
          <p:cNvSpPr/>
          <p:nvPr/>
        </p:nvSpPr>
        <p:spPr>
          <a:xfrm>
            <a:off x="1335763" y="1567847"/>
            <a:ext cx="6540573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accent5"/>
                </a:solidFill>
              </a:rPr>
              <a:t>   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Last night , on Dhahran street , I was standing </a:t>
            </a:r>
          </a:p>
          <a:p>
            <a:pPr lvl="0"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near my home. At that time , I saw two cars drove fast .</a:t>
            </a:r>
          </a:p>
          <a:p>
            <a:pPr lvl="0"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 Suddenly, they collided with each other because</a:t>
            </a:r>
          </a:p>
          <a:p>
            <a:pPr lvl="0"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 their speed were 100 km\h .</a:t>
            </a:r>
          </a:p>
          <a:p>
            <a:pPr lvl="0"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  </a:t>
            </a:r>
          </a:p>
          <a:p>
            <a:pPr lvl="0"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     In a few minutes , the traffic police came and after </a:t>
            </a:r>
          </a:p>
          <a:p>
            <a:pPr lvl="0"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investigation, they decided that both drivers were wrong .</a:t>
            </a:r>
          </a:p>
          <a:p>
            <a:pPr lvl="0"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masis MT Pro" panose="02040504050005020304" pitchFamily="18" charset="0"/>
              <a:ea typeface="+mn-ea"/>
              <a:cs typeface="+mn-cs"/>
            </a:endParaRPr>
          </a:p>
        </p:txBody>
      </p:sp>
      <p:sp>
        <p:nvSpPr>
          <p:cNvPr id="3" name="Google Shape;1468;p63">
            <a:extLst>
              <a:ext uri="{FF2B5EF4-FFF2-40B4-BE49-F238E27FC236}">
                <a16:creationId xmlns:a16="http://schemas.microsoft.com/office/drawing/2014/main" id="{B23AAF44-EEE1-C2D8-A727-A61756E2EAC3}"/>
              </a:ext>
            </a:extLst>
          </p:cNvPr>
          <p:cNvSpPr/>
          <p:nvPr/>
        </p:nvSpPr>
        <p:spPr>
          <a:xfrm rot="5530990">
            <a:off x="6989869" y="3632132"/>
            <a:ext cx="978662" cy="1070501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Google Shape;1625;p66"/>
          <p:cNvGrpSpPr/>
          <p:nvPr/>
        </p:nvGrpSpPr>
        <p:grpSpPr>
          <a:xfrm>
            <a:off x="1509697" y="1250947"/>
            <a:ext cx="6124607" cy="3238323"/>
            <a:chOff x="731925" y="2770175"/>
            <a:chExt cx="1755002" cy="1316606"/>
          </a:xfrm>
        </p:grpSpPr>
        <p:sp>
          <p:nvSpPr>
            <p:cNvPr id="1626" name="Google Shape;1626;p66"/>
            <p:cNvSpPr/>
            <p:nvPr/>
          </p:nvSpPr>
          <p:spPr>
            <a:xfrm>
              <a:off x="731925" y="2770175"/>
              <a:ext cx="1755000" cy="126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6"/>
            <p:cNvSpPr/>
            <p:nvPr/>
          </p:nvSpPr>
          <p:spPr>
            <a:xfrm>
              <a:off x="731926" y="3990017"/>
              <a:ext cx="1755001" cy="96764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DA1E8E0-CF3D-61A3-5462-181C6519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26892" r="26318" b="34189"/>
          <a:stretch/>
        </p:blipFill>
        <p:spPr>
          <a:xfrm>
            <a:off x="700256" y="1386958"/>
            <a:ext cx="7409294" cy="2848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Google Shape;1377;p61">
            <a:extLst>
              <a:ext uri="{FF2B5EF4-FFF2-40B4-BE49-F238E27FC236}">
                <a16:creationId xmlns:a16="http://schemas.microsoft.com/office/drawing/2014/main" id="{852B4438-82C3-199F-EE6B-887F99CB4140}"/>
              </a:ext>
            </a:extLst>
          </p:cNvPr>
          <p:cNvSpPr/>
          <p:nvPr/>
        </p:nvSpPr>
        <p:spPr>
          <a:xfrm>
            <a:off x="7136221" y="1183762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21;p63">
            <a:extLst>
              <a:ext uri="{FF2B5EF4-FFF2-40B4-BE49-F238E27FC236}">
                <a16:creationId xmlns:a16="http://schemas.microsoft.com/office/drawing/2014/main" id="{ED7F5B15-57FF-6208-EA77-CB085158C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2424" y="509799"/>
            <a:ext cx="6829678" cy="4850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Read the guidelines to answer the question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44"/>
          <p:cNvGrpSpPr/>
          <p:nvPr/>
        </p:nvGrpSpPr>
        <p:grpSpPr>
          <a:xfrm>
            <a:off x="837665" y="1561772"/>
            <a:ext cx="7460253" cy="2311183"/>
            <a:chOff x="837665" y="1561772"/>
            <a:chExt cx="7460253" cy="2311183"/>
          </a:xfrm>
        </p:grpSpPr>
        <p:sp>
          <p:nvSpPr>
            <p:cNvPr id="961" name="Google Shape;961;p44"/>
            <p:cNvSpPr/>
            <p:nvPr/>
          </p:nvSpPr>
          <p:spPr>
            <a:xfrm rot="113890">
              <a:off x="869874" y="1683692"/>
              <a:ext cx="7395834" cy="2067343"/>
            </a:xfrm>
            <a:custGeom>
              <a:avLst/>
              <a:gdLst/>
              <a:ahLst/>
              <a:cxnLst/>
              <a:rect l="l" t="t" r="r" b="b"/>
              <a:pathLst>
                <a:path w="83042" h="33774" extrusionOk="0">
                  <a:moveTo>
                    <a:pt x="80131" y="0"/>
                  </a:moveTo>
                  <a:lnTo>
                    <a:pt x="75144" y="493"/>
                  </a:lnTo>
                  <a:lnTo>
                    <a:pt x="70157" y="963"/>
                  </a:lnTo>
                  <a:lnTo>
                    <a:pt x="65149" y="1413"/>
                  </a:lnTo>
                  <a:lnTo>
                    <a:pt x="60141" y="1841"/>
                  </a:lnTo>
                  <a:lnTo>
                    <a:pt x="55154" y="2226"/>
                  </a:lnTo>
                  <a:lnTo>
                    <a:pt x="50146" y="2569"/>
                  </a:lnTo>
                  <a:lnTo>
                    <a:pt x="45138" y="2911"/>
                  </a:lnTo>
                  <a:lnTo>
                    <a:pt x="40130" y="3211"/>
                  </a:lnTo>
                  <a:lnTo>
                    <a:pt x="35122" y="3489"/>
                  </a:lnTo>
                  <a:lnTo>
                    <a:pt x="30114" y="3724"/>
                  </a:lnTo>
                  <a:lnTo>
                    <a:pt x="25084" y="3938"/>
                  </a:lnTo>
                  <a:lnTo>
                    <a:pt x="20076" y="4131"/>
                  </a:lnTo>
                  <a:lnTo>
                    <a:pt x="15068" y="4281"/>
                  </a:lnTo>
                  <a:lnTo>
                    <a:pt x="10038" y="4409"/>
                  </a:lnTo>
                  <a:lnTo>
                    <a:pt x="5030" y="4495"/>
                  </a:lnTo>
                  <a:lnTo>
                    <a:pt x="1" y="4580"/>
                  </a:lnTo>
                  <a:lnTo>
                    <a:pt x="322" y="33773"/>
                  </a:lnTo>
                  <a:lnTo>
                    <a:pt x="5501" y="33688"/>
                  </a:lnTo>
                  <a:lnTo>
                    <a:pt x="10659" y="33602"/>
                  </a:lnTo>
                  <a:lnTo>
                    <a:pt x="15838" y="33474"/>
                  </a:lnTo>
                  <a:lnTo>
                    <a:pt x="20996" y="33302"/>
                  </a:lnTo>
                  <a:lnTo>
                    <a:pt x="26176" y="33110"/>
                  </a:lnTo>
                  <a:lnTo>
                    <a:pt x="31334" y="32896"/>
                  </a:lnTo>
                  <a:lnTo>
                    <a:pt x="36491" y="32639"/>
                  </a:lnTo>
                  <a:lnTo>
                    <a:pt x="41649" y="32361"/>
                  </a:lnTo>
                  <a:lnTo>
                    <a:pt x="46807" y="32061"/>
                  </a:lnTo>
                  <a:lnTo>
                    <a:pt x="51965" y="31719"/>
                  </a:lnTo>
                  <a:lnTo>
                    <a:pt x="57123" y="31355"/>
                  </a:lnTo>
                  <a:lnTo>
                    <a:pt x="62281" y="30948"/>
                  </a:lnTo>
                  <a:lnTo>
                    <a:pt x="67439" y="30520"/>
                  </a:lnTo>
                  <a:lnTo>
                    <a:pt x="72576" y="30071"/>
                  </a:lnTo>
                  <a:lnTo>
                    <a:pt x="77734" y="29578"/>
                  </a:lnTo>
                  <a:lnTo>
                    <a:pt x="82870" y="29065"/>
                  </a:lnTo>
                  <a:lnTo>
                    <a:pt x="82806" y="28936"/>
                  </a:lnTo>
                  <a:lnTo>
                    <a:pt x="82742" y="28808"/>
                  </a:lnTo>
                  <a:lnTo>
                    <a:pt x="82720" y="28786"/>
                  </a:lnTo>
                  <a:lnTo>
                    <a:pt x="82699" y="28765"/>
                  </a:lnTo>
                  <a:lnTo>
                    <a:pt x="82678" y="28765"/>
                  </a:lnTo>
                  <a:lnTo>
                    <a:pt x="82656" y="28722"/>
                  </a:lnTo>
                  <a:lnTo>
                    <a:pt x="82635" y="28679"/>
                  </a:lnTo>
                  <a:lnTo>
                    <a:pt x="82635" y="28615"/>
                  </a:lnTo>
                  <a:lnTo>
                    <a:pt x="82635" y="28572"/>
                  </a:lnTo>
                  <a:lnTo>
                    <a:pt x="82613" y="28530"/>
                  </a:lnTo>
                  <a:lnTo>
                    <a:pt x="82592" y="28487"/>
                  </a:lnTo>
                  <a:lnTo>
                    <a:pt x="82571" y="28487"/>
                  </a:lnTo>
                  <a:lnTo>
                    <a:pt x="82549" y="28465"/>
                  </a:lnTo>
                  <a:lnTo>
                    <a:pt x="82528" y="28444"/>
                  </a:lnTo>
                  <a:lnTo>
                    <a:pt x="82464" y="28358"/>
                  </a:lnTo>
                  <a:lnTo>
                    <a:pt x="82464" y="28337"/>
                  </a:lnTo>
                  <a:lnTo>
                    <a:pt x="82464" y="28294"/>
                  </a:lnTo>
                  <a:lnTo>
                    <a:pt x="82464" y="28251"/>
                  </a:lnTo>
                  <a:lnTo>
                    <a:pt x="82485" y="28251"/>
                  </a:lnTo>
                  <a:lnTo>
                    <a:pt x="82549" y="28273"/>
                  </a:lnTo>
                  <a:lnTo>
                    <a:pt x="82571" y="28294"/>
                  </a:lnTo>
                  <a:lnTo>
                    <a:pt x="82592" y="28316"/>
                  </a:lnTo>
                  <a:lnTo>
                    <a:pt x="82613" y="28358"/>
                  </a:lnTo>
                  <a:lnTo>
                    <a:pt x="82635" y="28380"/>
                  </a:lnTo>
                  <a:lnTo>
                    <a:pt x="82678" y="28358"/>
                  </a:lnTo>
                  <a:lnTo>
                    <a:pt x="82678" y="28337"/>
                  </a:lnTo>
                  <a:lnTo>
                    <a:pt x="82699" y="28294"/>
                  </a:lnTo>
                  <a:lnTo>
                    <a:pt x="82806" y="28294"/>
                  </a:lnTo>
                  <a:lnTo>
                    <a:pt x="82849" y="28337"/>
                  </a:lnTo>
                  <a:lnTo>
                    <a:pt x="82870" y="28380"/>
                  </a:lnTo>
                  <a:lnTo>
                    <a:pt x="82892" y="28401"/>
                  </a:lnTo>
                  <a:lnTo>
                    <a:pt x="82892" y="28380"/>
                  </a:lnTo>
                  <a:lnTo>
                    <a:pt x="82913" y="28337"/>
                  </a:lnTo>
                  <a:lnTo>
                    <a:pt x="82892" y="28294"/>
                  </a:lnTo>
                  <a:lnTo>
                    <a:pt x="82870" y="28209"/>
                  </a:lnTo>
                  <a:lnTo>
                    <a:pt x="82806" y="28016"/>
                  </a:lnTo>
                  <a:lnTo>
                    <a:pt x="82742" y="27845"/>
                  </a:lnTo>
                  <a:lnTo>
                    <a:pt x="82720" y="27738"/>
                  </a:lnTo>
                  <a:lnTo>
                    <a:pt x="82720" y="27631"/>
                  </a:lnTo>
                  <a:lnTo>
                    <a:pt x="82720" y="27545"/>
                  </a:lnTo>
                  <a:lnTo>
                    <a:pt x="82742" y="27460"/>
                  </a:lnTo>
                  <a:lnTo>
                    <a:pt x="82785" y="27331"/>
                  </a:lnTo>
                  <a:lnTo>
                    <a:pt x="82806" y="27288"/>
                  </a:lnTo>
                  <a:lnTo>
                    <a:pt x="82827" y="27288"/>
                  </a:lnTo>
                  <a:lnTo>
                    <a:pt x="82827" y="27267"/>
                  </a:lnTo>
                  <a:lnTo>
                    <a:pt x="82849" y="27246"/>
                  </a:lnTo>
                  <a:lnTo>
                    <a:pt x="82870" y="27160"/>
                  </a:lnTo>
                  <a:lnTo>
                    <a:pt x="82892" y="27074"/>
                  </a:lnTo>
                  <a:lnTo>
                    <a:pt x="82956" y="26967"/>
                  </a:lnTo>
                  <a:lnTo>
                    <a:pt x="82977" y="26946"/>
                  </a:lnTo>
                  <a:lnTo>
                    <a:pt x="83020" y="26967"/>
                  </a:lnTo>
                  <a:lnTo>
                    <a:pt x="83041" y="26924"/>
                  </a:lnTo>
                  <a:lnTo>
                    <a:pt x="83020" y="26882"/>
                  </a:lnTo>
                  <a:lnTo>
                    <a:pt x="82977" y="26882"/>
                  </a:lnTo>
                  <a:lnTo>
                    <a:pt x="82956" y="26860"/>
                  </a:lnTo>
                  <a:lnTo>
                    <a:pt x="82934" y="26775"/>
                  </a:lnTo>
                  <a:lnTo>
                    <a:pt x="82892" y="26689"/>
                  </a:lnTo>
                  <a:lnTo>
                    <a:pt x="82849" y="26646"/>
                  </a:lnTo>
                  <a:lnTo>
                    <a:pt x="82806" y="26582"/>
                  </a:lnTo>
                  <a:lnTo>
                    <a:pt x="82785" y="26539"/>
                  </a:lnTo>
                  <a:lnTo>
                    <a:pt x="82785" y="26475"/>
                  </a:lnTo>
                  <a:lnTo>
                    <a:pt x="82785" y="26411"/>
                  </a:lnTo>
                  <a:lnTo>
                    <a:pt x="82763" y="26368"/>
                  </a:lnTo>
                  <a:lnTo>
                    <a:pt x="82720" y="26347"/>
                  </a:lnTo>
                  <a:lnTo>
                    <a:pt x="82699" y="26347"/>
                  </a:lnTo>
                  <a:lnTo>
                    <a:pt x="82678" y="26368"/>
                  </a:lnTo>
                  <a:lnTo>
                    <a:pt x="82635" y="26347"/>
                  </a:lnTo>
                  <a:lnTo>
                    <a:pt x="82592" y="26261"/>
                  </a:lnTo>
                  <a:lnTo>
                    <a:pt x="82571" y="26175"/>
                  </a:lnTo>
                  <a:lnTo>
                    <a:pt x="82592" y="26133"/>
                  </a:lnTo>
                  <a:lnTo>
                    <a:pt x="82635" y="26133"/>
                  </a:lnTo>
                  <a:lnTo>
                    <a:pt x="82678" y="26111"/>
                  </a:lnTo>
                  <a:lnTo>
                    <a:pt x="82742" y="26004"/>
                  </a:lnTo>
                  <a:lnTo>
                    <a:pt x="82742" y="25940"/>
                  </a:lnTo>
                  <a:lnTo>
                    <a:pt x="82742" y="25876"/>
                  </a:lnTo>
                  <a:lnTo>
                    <a:pt x="82720" y="25812"/>
                  </a:lnTo>
                  <a:lnTo>
                    <a:pt x="82742" y="25769"/>
                  </a:lnTo>
                  <a:lnTo>
                    <a:pt x="82742" y="25747"/>
                  </a:lnTo>
                  <a:lnTo>
                    <a:pt x="82763" y="25747"/>
                  </a:lnTo>
                  <a:lnTo>
                    <a:pt x="82806" y="25769"/>
                  </a:lnTo>
                  <a:lnTo>
                    <a:pt x="82827" y="25790"/>
                  </a:lnTo>
                  <a:lnTo>
                    <a:pt x="82849" y="25790"/>
                  </a:lnTo>
                  <a:lnTo>
                    <a:pt x="82849" y="25769"/>
                  </a:lnTo>
                  <a:lnTo>
                    <a:pt x="82913" y="25640"/>
                  </a:lnTo>
                  <a:lnTo>
                    <a:pt x="82934" y="25598"/>
                  </a:lnTo>
                  <a:lnTo>
                    <a:pt x="82934" y="25555"/>
                  </a:lnTo>
                  <a:lnTo>
                    <a:pt x="82934" y="25512"/>
                  </a:lnTo>
                  <a:lnTo>
                    <a:pt x="82934" y="25469"/>
                  </a:lnTo>
                  <a:lnTo>
                    <a:pt x="82977" y="25448"/>
                  </a:lnTo>
                  <a:lnTo>
                    <a:pt x="82999" y="25448"/>
                  </a:lnTo>
                  <a:lnTo>
                    <a:pt x="83041" y="25426"/>
                  </a:lnTo>
                  <a:lnTo>
                    <a:pt x="83041" y="25405"/>
                  </a:lnTo>
                  <a:lnTo>
                    <a:pt x="83041" y="25341"/>
                  </a:lnTo>
                  <a:lnTo>
                    <a:pt x="83020" y="25298"/>
                  </a:lnTo>
                  <a:lnTo>
                    <a:pt x="82999" y="25234"/>
                  </a:lnTo>
                  <a:lnTo>
                    <a:pt x="82977" y="25169"/>
                  </a:lnTo>
                  <a:lnTo>
                    <a:pt x="82956" y="25084"/>
                  </a:lnTo>
                  <a:lnTo>
                    <a:pt x="82956" y="24998"/>
                  </a:lnTo>
                  <a:lnTo>
                    <a:pt x="82913" y="24806"/>
                  </a:lnTo>
                  <a:lnTo>
                    <a:pt x="82913" y="24741"/>
                  </a:lnTo>
                  <a:lnTo>
                    <a:pt x="82934" y="24677"/>
                  </a:lnTo>
                  <a:lnTo>
                    <a:pt x="82956" y="24634"/>
                  </a:lnTo>
                  <a:lnTo>
                    <a:pt x="82956" y="24570"/>
                  </a:lnTo>
                  <a:lnTo>
                    <a:pt x="82913" y="24549"/>
                  </a:lnTo>
                  <a:lnTo>
                    <a:pt x="82892" y="24549"/>
                  </a:lnTo>
                  <a:lnTo>
                    <a:pt x="82849" y="24570"/>
                  </a:lnTo>
                  <a:lnTo>
                    <a:pt x="82827" y="24549"/>
                  </a:lnTo>
                  <a:lnTo>
                    <a:pt x="82742" y="24420"/>
                  </a:lnTo>
                  <a:lnTo>
                    <a:pt x="82720" y="24356"/>
                  </a:lnTo>
                  <a:lnTo>
                    <a:pt x="82720" y="24292"/>
                  </a:lnTo>
                  <a:lnTo>
                    <a:pt x="82720" y="24228"/>
                  </a:lnTo>
                  <a:lnTo>
                    <a:pt x="82699" y="24185"/>
                  </a:lnTo>
                  <a:lnTo>
                    <a:pt x="82678" y="24164"/>
                  </a:lnTo>
                  <a:lnTo>
                    <a:pt x="82635" y="24164"/>
                  </a:lnTo>
                  <a:lnTo>
                    <a:pt x="82613" y="24185"/>
                  </a:lnTo>
                  <a:lnTo>
                    <a:pt x="82592" y="24164"/>
                  </a:lnTo>
                  <a:lnTo>
                    <a:pt x="82571" y="24121"/>
                  </a:lnTo>
                  <a:lnTo>
                    <a:pt x="82571" y="24057"/>
                  </a:lnTo>
                  <a:lnTo>
                    <a:pt x="82549" y="24014"/>
                  </a:lnTo>
                  <a:lnTo>
                    <a:pt x="82528" y="23971"/>
                  </a:lnTo>
                  <a:lnTo>
                    <a:pt x="82506" y="23950"/>
                  </a:lnTo>
                  <a:lnTo>
                    <a:pt x="82464" y="23928"/>
                  </a:lnTo>
                  <a:lnTo>
                    <a:pt x="82442" y="23907"/>
                  </a:lnTo>
                  <a:lnTo>
                    <a:pt x="82421" y="23864"/>
                  </a:lnTo>
                  <a:lnTo>
                    <a:pt x="82421" y="23821"/>
                  </a:lnTo>
                  <a:lnTo>
                    <a:pt x="82464" y="23800"/>
                  </a:lnTo>
                  <a:lnTo>
                    <a:pt x="82485" y="23800"/>
                  </a:lnTo>
                  <a:lnTo>
                    <a:pt x="82528" y="23757"/>
                  </a:lnTo>
                  <a:lnTo>
                    <a:pt x="82549" y="23629"/>
                  </a:lnTo>
                  <a:lnTo>
                    <a:pt x="82571" y="23543"/>
                  </a:lnTo>
                  <a:lnTo>
                    <a:pt x="82592" y="23457"/>
                  </a:lnTo>
                  <a:lnTo>
                    <a:pt x="82592" y="23415"/>
                  </a:lnTo>
                  <a:lnTo>
                    <a:pt x="82613" y="23415"/>
                  </a:lnTo>
                  <a:lnTo>
                    <a:pt x="82635" y="23393"/>
                  </a:lnTo>
                  <a:lnTo>
                    <a:pt x="82656" y="23372"/>
                  </a:lnTo>
                  <a:lnTo>
                    <a:pt x="82678" y="23286"/>
                  </a:lnTo>
                  <a:lnTo>
                    <a:pt x="82678" y="23200"/>
                  </a:lnTo>
                  <a:lnTo>
                    <a:pt x="82699" y="23179"/>
                  </a:lnTo>
                  <a:lnTo>
                    <a:pt x="82720" y="23158"/>
                  </a:lnTo>
                  <a:lnTo>
                    <a:pt x="82742" y="23136"/>
                  </a:lnTo>
                  <a:lnTo>
                    <a:pt x="82742" y="23093"/>
                  </a:lnTo>
                  <a:lnTo>
                    <a:pt x="82763" y="23008"/>
                  </a:lnTo>
                  <a:lnTo>
                    <a:pt x="82785" y="22922"/>
                  </a:lnTo>
                  <a:lnTo>
                    <a:pt x="82763" y="22858"/>
                  </a:lnTo>
                  <a:lnTo>
                    <a:pt x="82763" y="22815"/>
                  </a:lnTo>
                  <a:lnTo>
                    <a:pt x="82742" y="22772"/>
                  </a:lnTo>
                  <a:lnTo>
                    <a:pt x="82720" y="22708"/>
                  </a:lnTo>
                  <a:lnTo>
                    <a:pt x="82742" y="22644"/>
                  </a:lnTo>
                  <a:lnTo>
                    <a:pt x="82742" y="22623"/>
                  </a:lnTo>
                  <a:lnTo>
                    <a:pt x="82763" y="22580"/>
                  </a:lnTo>
                  <a:lnTo>
                    <a:pt x="82785" y="22537"/>
                  </a:lnTo>
                  <a:lnTo>
                    <a:pt x="82785" y="22430"/>
                  </a:lnTo>
                  <a:lnTo>
                    <a:pt x="82785" y="22302"/>
                  </a:lnTo>
                  <a:lnTo>
                    <a:pt x="82763" y="22280"/>
                  </a:lnTo>
                  <a:lnTo>
                    <a:pt x="82699" y="22280"/>
                  </a:lnTo>
                  <a:lnTo>
                    <a:pt x="82656" y="22259"/>
                  </a:lnTo>
                  <a:lnTo>
                    <a:pt x="82635" y="22216"/>
                  </a:lnTo>
                  <a:lnTo>
                    <a:pt x="82592" y="22173"/>
                  </a:lnTo>
                  <a:lnTo>
                    <a:pt x="82571" y="22130"/>
                  </a:lnTo>
                  <a:lnTo>
                    <a:pt x="82571" y="22066"/>
                  </a:lnTo>
                  <a:lnTo>
                    <a:pt x="82571" y="22023"/>
                  </a:lnTo>
                  <a:lnTo>
                    <a:pt x="82549" y="21959"/>
                  </a:lnTo>
                  <a:lnTo>
                    <a:pt x="82506" y="21916"/>
                  </a:lnTo>
                  <a:lnTo>
                    <a:pt x="82464" y="21895"/>
                  </a:lnTo>
                  <a:lnTo>
                    <a:pt x="82399" y="21788"/>
                  </a:lnTo>
                  <a:lnTo>
                    <a:pt x="82314" y="21681"/>
                  </a:lnTo>
                  <a:lnTo>
                    <a:pt x="82271" y="21638"/>
                  </a:lnTo>
                  <a:lnTo>
                    <a:pt x="82249" y="21617"/>
                  </a:lnTo>
                  <a:lnTo>
                    <a:pt x="82249" y="21574"/>
                  </a:lnTo>
                  <a:lnTo>
                    <a:pt x="82249" y="21510"/>
                  </a:lnTo>
                  <a:lnTo>
                    <a:pt x="82271" y="21488"/>
                  </a:lnTo>
                  <a:lnTo>
                    <a:pt x="82292" y="21424"/>
                  </a:lnTo>
                  <a:lnTo>
                    <a:pt x="82335" y="21274"/>
                  </a:lnTo>
                  <a:lnTo>
                    <a:pt x="82356" y="21253"/>
                  </a:lnTo>
                  <a:lnTo>
                    <a:pt x="82378" y="21231"/>
                  </a:lnTo>
                  <a:lnTo>
                    <a:pt x="82378" y="21210"/>
                  </a:lnTo>
                  <a:lnTo>
                    <a:pt x="82399" y="21189"/>
                  </a:lnTo>
                  <a:lnTo>
                    <a:pt x="82421" y="21103"/>
                  </a:lnTo>
                  <a:lnTo>
                    <a:pt x="82421" y="21017"/>
                  </a:lnTo>
                  <a:lnTo>
                    <a:pt x="82442" y="20975"/>
                  </a:lnTo>
                  <a:lnTo>
                    <a:pt x="82464" y="20953"/>
                  </a:lnTo>
                  <a:lnTo>
                    <a:pt x="82485" y="20953"/>
                  </a:lnTo>
                  <a:lnTo>
                    <a:pt x="82485" y="20910"/>
                  </a:lnTo>
                  <a:lnTo>
                    <a:pt x="82528" y="20718"/>
                  </a:lnTo>
                  <a:lnTo>
                    <a:pt x="82528" y="20675"/>
                  </a:lnTo>
                  <a:lnTo>
                    <a:pt x="82528" y="20611"/>
                  </a:lnTo>
                  <a:lnTo>
                    <a:pt x="82506" y="20568"/>
                  </a:lnTo>
                  <a:lnTo>
                    <a:pt x="82528" y="20504"/>
                  </a:lnTo>
                  <a:lnTo>
                    <a:pt x="82528" y="20461"/>
                  </a:lnTo>
                  <a:lnTo>
                    <a:pt x="82549" y="20440"/>
                  </a:lnTo>
                  <a:lnTo>
                    <a:pt x="82571" y="20418"/>
                  </a:lnTo>
                  <a:lnTo>
                    <a:pt x="82592" y="20375"/>
                  </a:lnTo>
                  <a:lnTo>
                    <a:pt x="82592" y="20290"/>
                  </a:lnTo>
                  <a:lnTo>
                    <a:pt x="82592" y="20183"/>
                  </a:lnTo>
                  <a:lnTo>
                    <a:pt x="82592" y="20097"/>
                  </a:lnTo>
                  <a:lnTo>
                    <a:pt x="82571" y="19990"/>
                  </a:lnTo>
                  <a:lnTo>
                    <a:pt x="82549" y="19969"/>
                  </a:lnTo>
                  <a:lnTo>
                    <a:pt x="82506" y="19947"/>
                  </a:lnTo>
                  <a:lnTo>
                    <a:pt x="82485" y="19926"/>
                  </a:lnTo>
                  <a:lnTo>
                    <a:pt x="82464" y="19883"/>
                  </a:lnTo>
                  <a:lnTo>
                    <a:pt x="82399" y="19755"/>
                  </a:lnTo>
                  <a:lnTo>
                    <a:pt x="82378" y="19691"/>
                  </a:lnTo>
                  <a:lnTo>
                    <a:pt x="82378" y="19626"/>
                  </a:lnTo>
                  <a:lnTo>
                    <a:pt x="82378" y="19583"/>
                  </a:lnTo>
                  <a:lnTo>
                    <a:pt x="82378" y="19519"/>
                  </a:lnTo>
                  <a:lnTo>
                    <a:pt x="82356" y="19476"/>
                  </a:lnTo>
                  <a:lnTo>
                    <a:pt x="82335" y="19455"/>
                  </a:lnTo>
                  <a:lnTo>
                    <a:pt x="82314" y="19434"/>
                  </a:lnTo>
                  <a:lnTo>
                    <a:pt x="82292" y="19391"/>
                  </a:lnTo>
                  <a:lnTo>
                    <a:pt x="82228" y="19241"/>
                  </a:lnTo>
                  <a:lnTo>
                    <a:pt x="82207" y="19155"/>
                  </a:lnTo>
                  <a:lnTo>
                    <a:pt x="82185" y="19070"/>
                  </a:lnTo>
                  <a:lnTo>
                    <a:pt x="82121" y="18941"/>
                  </a:lnTo>
                  <a:lnTo>
                    <a:pt x="82100" y="18920"/>
                  </a:lnTo>
                  <a:lnTo>
                    <a:pt x="82078" y="18899"/>
                  </a:lnTo>
                  <a:lnTo>
                    <a:pt x="82057" y="18899"/>
                  </a:lnTo>
                  <a:lnTo>
                    <a:pt x="82035" y="18877"/>
                  </a:lnTo>
                  <a:lnTo>
                    <a:pt x="81993" y="18792"/>
                  </a:lnTo>
                  <a:lnTo>
                    <a:pt x="81971" y="18706"/>
                  </a:lnTo>
                  <a:lnTo>
                    <a:pt x="81971" y="18599"/>
                  </a:lnTo>
                  <a:lnTo>
                    <a:pt x="81993" y="18513"/>
                  </a:lnTo>
                  <a:lnTo>
                    <a:pt x="82014" y="18471"/>
                  </a:lnTo>
                  <a:lnTo>
                    <a:pt x="82035" y="18471"/>
                  </a:lnTo>
                  <a:lnTo>
                    <a:pt x="82057" y="18449"/>
                  </a:lnTo>
                  <a:lnTo>
                    <a:pt x="82078" y="18406"/>
                  </a:lnTo>
                  <a:lnTo>
                    <a:pt x="82078" y="18364"/>
                  </a:lnTo>
                  <a:lnTo>
                    <a:pt x="82057" y="18299"/>
                  </a:lnTo>
                  <a:lnTo>
                    <a:pt x="82057" y="18257"/>
                  </a:lnTo>
                  <a:lnTo>
                    <a:pt x="82057" y="18192"/>
                  </a:lnTo>
                  <a:lnTo>
                    <a:pt x="82057" y="18150"/>
                  </a:lnTo>
                  <a:lnTo>
                    <a:pt x="82078" y="18128"/>
                  </a:lnTo>
                  <a:lnTo>
                    <a:pt x="82100" y="18107"/>
                  </a:lnTo>
                  <a:lnTo>
                    <a:pt x="82100" y="18064"/>
                  </a:lnTo>
                  <a:lnTo>
                    <a:pt x="82100" y="18021"/>
                  </a:lnTo>
                  <a:lnTo>
                    <a:pt x="82100" y="17978"/>
                  </a:lnTo>
                  <a:lnTo>
                    <a:pt x="82100" y="17914"/>
                  </a:lnTo>
                  <a:lnTo>
                    <a:pt x="82100" y="17871"/>
                  </a:lnTo>
                  <a:lnTo>
                    <a:pt x="82121" y="17807"/>
                  </a:lnTo>
                  <a:lnTo>
                    <a:pt x="82121" y="17743"/>
                  </a:lnTo>
                  <a:lnTo>
                    <a:pt x="82121" y="17657"/>
                  </a:lnTo>
                  <a:lnTo>
                    <a:pt x="82100" y="17572"/>
                  </a:lnTo>
                  <a:lnTo>
                    <a:pt x="82078" y="17422"/>
                  </a:lnTo>
                  <a:lnTo>
                    <a:pt x="82057" y="17336"/>
                  </a:lnTo>
                  <a:lnTo>
                    <a:pt x="82057" y="17229"/>
                  </a:lnTo>
                  <a:lnTo>
                    <a:pt x="82035" y="17208"/>
                  </a:lnTo>
                  <a:lnTo>
                    <a:pt x="82014" y="17186"/>
                  </a:lnTo>
                  <a:lnTo>
                    <a:pt x="81993" y="17165"/>
                  </a:lnTo>
                  <a:lnTo>
                    <a:pt x="81971" y="17122"/>
                  </a:lnTo>
                  <a:lnTo>
                    <a:pt x="81928" y="17037"/>
                  </a:lnTo>
                  <a:lnTo>
                    <a:pt x="81907" y="16951"/>
                  </a:lnTo>
                  <a:lnTo>
                    <a:pt x="81907" y="16908"/>
                  </a:lnTo>
                  <a:lnTo>
                    <a:pt x="81928" y="16865"/>
                  </a:lnTo>
                  <a:lnTo>
                    <a:pt x="81950" y="16844"/>
                  </a:lnTo>
                  <a:lnTo>
                    <a:pt x="81950" y="16780"/>
                  </a:lnTo>
                  <a:lnTo>
                    <a:pt x="81950" y="16737"/>
                  </a:lnTo>
                  <a:lnTo>
                    <a:pt x="81928" y="16673"/>
                  </a:lnTo>
                  <a:lnTo>
                    <a:pt x="81907" y="16630"/>
                  </a:lnTo>
                  <a:lnTo>
                    <a:pt x="81907" y="16587"/>
                  </a:lnTo>
                  <a:lnTo>
                    <a:pt x="81907" y="16544"/>
                  </a:lnTo>
                  <a:lnTo>
                    <a:pt x="81928" y="16502"/>
                  </a:lnTo>
                  <a:lnTo>
                    <a:pt x="81950" y="16480"/>
                  </a:lnTo>
                  <a:lnTo>
                    <a:pt x="81971" y="16437"/>
                  </a:lnTo>
                  <a:lnTo>
                    <a:pt x="81950" y="16373"/>
                  </a:lnTo>
                  <a:lnTo>
                    <a:pt x="81950" y="16330"/>
                  </a:lnTo>
                  <a:lnTo>
                    <a:pt x="81928" y="16288"/>
                  </a:lnTo>
                  <a:lnTo>
                    <a:pt x="81928" y="16245"/>
                  </a:lnTo>
                  <a:lnTo>
                    <a:pt x="81928" y="16181"/>
                  </a:lnTo>
                  <a:lnTo>
                    <a:pt x="81950" y="16159"/>
                  </a:lnTo>
                  <a:lnTo>
                    <a:pt x="81950" y="16116"/>
                  </a:lnTo>
                  <a:lnTo>
                    <a:pt x="81971" y="16074"/>
                  </a:lnTo>
                  <a:lnTo>
                    <a:pt x="81928" y="15902"/>
                  </a:lnTo>
                  <a:lnTo>
                    <a:pt x="81907" y="15838"/>
                  </a:lnTo>
                  <a:lnTo>
                    <a:pt x="81886" y="15752"/>
                  </a:lnTo>
                  <a:lnTo>
                    <a:pt x="81843" y="15581"/>
                  </a:lnTo>
                  <a:lnTo>
                    <a:pt x="81800" y="15431"/>
                  </a:lnTo>
                  <a:lnTo>
                    <a:pt x="81800" y="15346"/>
                  </a:lnTo>
                  <a:lnTo>
                    <a:pt x="81779" y="15282"/>
                  </a:lnTo>
                  <a:lnTo>
                    <a:pt x="81779" y="15196"/>
                  </a:lnTo>
                  <a:lnTo>
                    <a:pt x="81779" y="15110"/>
                  </a:lnTo>
                  <a:lnTo>
                    <a:pt x="81779" y="15046"/>
                  </a:lnTo>
                  <a:lnTo>
                    <a:pt x="81800" y="15025"/>
                  </a:lnTo>
                  <a:lnTo>
                    <a:pt x="81821" y="15003"/>
                  </a:lnTo>
                  <a:lnTo>
                    <a:pt x="81821" y="14961"/>
                  </a:lnTo>
                  <a:lnTo>
                    <a:pt x="81821" y="14768"/>
                  </a:lnTo>
                  <a:lnTo>
                    <a:pt x="81821" y="14725"/>
                  </a:lnTo>
                  <a:lnTo>
                    <a:pt x="81821" y="14661"/>
                  </a:lnTo>
                  <a:lnTo>
                    <a:pt x="81800" y="14618"/>
                  </a:lnTo>
                  <a:lnTo>
                    <a:pt x="81800" y="14575"/>
                  </a:lnTo>
                  <a:lnTo>
                    <a:pt x="81821" y="14490"/>
                  </a:lnTo>
                  <a:lnTo>
                    <a:pt x="81821" y="14404"/>
                  </a:lnTo>
                  <a:lnTo>
                    <a:pt x="81821" y="14319"/>
                  </a:lnTo>
                  <a:lnTo>
                    <a:pt x="81821" y="14233"/>
                  </a:lnTo>
                  <a:lnTo>
                    <a:pt x="81800" y="14147"/>
                  </a:lnTo>
                  <a:lnTo>
                    <a:pt x="81779" y="14083"/>
                  </a:lnTo>
                  <a:lnTo>
                    <a:pt x="81736" y="13912"/>
                  </a:lnTo>
                  <a:lnTo>
                    <a:pt x="81714" y="13826"/>
                  </a:lnTo>
                  <a:lnTo>
                    <a:pt x="81693" y="13762"/>
                  </a:lnTo>
                  <a:lnTo>
                    <a:pt x="81672" y="13591"/>
                  </a:lnTo>
                  <a:lnTo>
                    <a:pt x="81650" y="13441"/>
                  </a:lnTo>
                  <a:lnTo>
                    <a:pt x="81629" y="13355"/>
                  </a:lnTo>
                  <a:lnTo>
                    <a:pt x="81629" y="13248"/>
                  </a:lnTo>
                  <a:lnTo>
                    <a:pt x="81607" y="13099"/>
                  </a:lnTo>
                  <a:lnTo>
                    <a:pt x="81565" y="13013"/>
                  </a:lnTo>
                  <a:lnTo>
                    <a:pt x="81543" y="12949"/>
                  </a:lnTo>
                  <a:lnTo>
                    <a:pt x="81543" y="12863"/>
                  </a:lnTo>
                  <a:lnTo>
                    <a:pt x="81522" y="12778"/>
                  </a:lnTo>
                  <a:lnTo>
                    <a:pt x="81522" y="12671"/>
                  </a:lnTo>
                  <a:lnTo>
                    <a:pt x="81500" y="12585"/>
                  </a:lnTo>
                  <a:lnTo>
                    <a:pt x="81458" y="12521"/>
                  </a:lnTo>
                  <a:lnTo>
                    <a:pt x="81436" y="12457"/>
                  </a:lnTo>
                  <a:lnTo>
                    <a:pt x="81372" y="12285"/>
                  </a:lnTo>
                  <a:lnTo>
                    <a:pt x="81372" y="12243"/>
                  </a:lnTo>
                  <a:lnTo>
                    <a:pt x="81351" y="12221"/>
                  </a:lnTo>
                  <a:lnTo>
                    <a:pt x="81329" y="12200"/>
                  </a:lnTo>
                  <a:lnTo>
                    <a:pt x="81308" y="12157"/>
                  </a:lnTo>
                  <a:lnTo>
                    <a:pt x="81286" y="12071"/>
                  </a:lnTo>
                  <a:lnTo>
                    <a:pt x="81286" y="11964"/>
                  </a:lnTo>
                  <a:lnTo>
                    <a:pt x="81286" y="11879"/>
                  </a:lnTo>
                  <a:lnTo>
                    <a:pt x="81265" y="11772"/>
                  </a:lnTo>
                  <a:lnTo>
                    <a:pt x="81244" y="11707"/>
                  </a:lnTo>
                  <a:lnTo>
                    <a:pt x="81201" y="11643"/>
                  </a:lnTo>
                  <a:lnTo>
                    <a:pt x="81137" y="11493"/>
                  </a:lnTo>
                  <a:lnTo>
                    <a:pt x="81115" y="11322"/>
                  </a:lnTo>
                  <a:lnTo>
                    <a:pt x="81072" y="11237"/>
                  </a:lnTo>
                  <a:lnTo>
                    <a:pt x="81051" y="11151"/>
                  </a:lnTo>
                  <a:lnTo>
                    <a:pt x="81030" y="11065"/>
                  </a:lnTo>
                  <a:lnTo>
                    <a:pt x="81008" y="10980"/>
                  </a:lnTo>
                  <a:lnTo>
                    <a:pt x="81008" y="10937"/>
                  </a:lnTo>
                  <a:lnTo>
                    <a:pt x="81030" y="10894"/>
                  </a:lnTo>
                  <a:lnTo>
                    <a:pt x="81051" y="10873"/>
                  </a:lnTo>
                  <a:lnTo>
                    <a:pt x="81051" y="10830"/>
                  </a:lnTo>
                  <a:lnTo>
                    <a:pt x="81030" y="10744"/>
                  </a:lnTo>
                  <a:lnTo>
                    <a:pt x="81008" y="10659"/>
                  </a:lnTo>
                  <a:lnTo>
                    <a:pt x="81008" y="10488"/>
                  </a:lnTo>
                  <a:lnTo>
                    <a:pt x="80987" y="10402"/>
                  </a:lnTo>
                  <a:lnTo>
                    <a:pt x="80987" y="10316"/>
                  </a:lnTo>
                  <a:lnTo>
                    <a:pt x="81008" y="10209"/>
                  </a:lnTo>
                  <a:lnTo>
                    <a:pt x="81030" y="10145"/>
                  </a:lnTo>
                  <a:lnTo>
                    <a:pt x="81051" y="10059"/>
                  </a:lnTo>
                  <a:lnTo>
                    <a:pt x="81072" y="9974"/>
                  </a:lnTo>
                  <a:lnTo>
                    <a:pt x="81115" y="9824"/>
                  </a:lnTo>
                  <a:lnTo>
                    <a:pt x="81115" y="9760"/>
                  </a:lnTo>
                  <a:lnTo>
                    <a:pt x="81094" y="9696"/>
                  </a:lnTo>
                  <a:lnTo>
                    <a:pt x="81094" y="9653"/>
                  </a:lnTo>
                  <a:lnTo>
                    <a:pt x="81094" y="9589"/>
                  </a:lnTo>
                  <a:lnTo>
                    <a:pt x="81115" y="9524"/>
                  </a:lnTo>
                  <a:lnTo>
                    <a:pt x="81115" y="9460"/>
                  </a:lnTo>
                  <a:lnTo>
                    <a:pt x="81115" y="9353"/>
                  </a:lnTo>
                  <a:lnTo>
                    <a:pt x="81115" y="9310"/>
                  </a:lnTo>
                  <a:lnTo>
                    <a:pt x="81094" y="9268"/>
                  </a:lnTo>
                  <a:lnTo>
                    <a:pt x="81072" y="9246"/>
                  </a:lnTo>
                  <a:lnTo>
                    <a:pt x="81051" y="9225"/>
                  </a:lnTo>
                  <a:lnTo>
                    <a:pt x="81030" y="9225"/>
                  </a:lnTo>
                  <a:lnTo>
                    <a:pt x="81008" y="9182"/>
                  </a:lnTo>
                  <a:lnTo>
                    <a:pt x="80987" y="9161"/>
                  </a:lnTo>
                  <a:lnTo>
                    <a:pt x="80965" y="9139"/>
                  </a:lnTo>
                  <a:lnTo>
                    <a:pt x="80944" y="9118"/>
                  </a:lnTo>
                  <a:lnTo>
                    <a:pt x="80923" y="9096"/>
                  </a:lnTo>
                  <a:lnTo>
                    <a:pt x="80880" y="9054"/>
                  </a:lnTo>
                  <a:lnTo>
                    <a:pt x="80837" y="8989"/>
                  </a:lnTo>
                  <a:lnTo>
                    <a:pt x="80816" y="8947"/>
                  </a:lnTo>
                  <a:lnTo>
                    <a:pt x="80816" y="8904"/>
                  </a:lnTo>
                  <a:lnTo>
                    <a:pt x="80816" y="8861"/>
                  </a:lnTo>
                  <a:lnTo>
                    <a:pt x="80794" y="8818"/>
                  </a:lnTo>
                  <a:lnTo>
                    <a:pt x="80773" y="8775"/>
                  </a:lnTo>
                  <a:lnTo>
                    <a:pt x="80751" y="8775"/>
                  </a:lnTo>
                  <a:lnTo>
                    <a:pt x="80730" y="8754"/>
                  </a:lnTo>
                  <a:lnTo>
                    <a:pt x="80709" y="8711"/>
                  </a:lnTo>
                  <a:lnTo>
                    <a:pt x="80709" y="8647"/>
                  </a:lnTo>
                  <a:lnTo>
                    <a:pt x="80709" y="8604"/>
                  </a:lnTo>
                  <a:lnTo>
                    <a:pt x="80730" y="8519"/>
                  </a:lnTo>
                  <a:lnTo>
                    <a:pt x="80730" y="8476"/>
                  </a:lnTo>
                  <a:lnTo>
                    <a:pt x="80751" y="8454"/>
                  </a:lnTo>
                  <a:lnTo>
                    <a:pt x="80751" y="8433"/>
                  </a:lnTo>
                  <a:lnTo>
                    <a:pt x="80773" y="8369"/>
                  </a:lnTo>
                  <a:lnTo>
                    <a:pt x="80751" y="8283"/>
                  </a:lnTo>
                  <a:lnTo>
                    <a:pt x="80730" y="8197"/>
                  </a:lnTo>
                  <a:lnTo>
                    <a:pt x="80709" y="8112"/>
                  </a:lnTo>
                  <a:lnTo>
                    <a:pt x="80709" y="8026"/>
                  </a:lnTo>
                  <a:lnTo>
                    <a:pt x="80709" y="7962"/>
                  </a:lnTo>
                  <a:lnTo>
                    <a:pt x="80730" y="7941"/>
                  </a:lnTo>
                  <a:lnTo>
                    <a:pt x="80730" y="7919"/>
                  </a:lnTo>
                  <a:lnTo>
                    <a:pt x="80730" y="7876"/>
                  </a:lnTo>
                  <a:lnTo>
                    <a:pt x="80730" y="7812"/>
                  </a:lnTo>
                  <a:lnTo>
                    <a:pt x="80709" y="7812"/>
                  </a:lnTo>
                  <a:lnTo>
                    <a:pt x="80687" y="7791"/>
                  </a:lnTo>
                  <a:lnTo>
                    <a:pt x="80666" y="7748"/>
                  </a:lnTo>
                  <a:lnTo>
                    <a:pt x="80644" y="7684"/>
                  </a:lnTo>
                  <a:lnTo>
                    <a:pt x="80644" y="7641"/>
                  </a:lnTo>
                  <a:lnTo>
                    <a:pt x="80666" y="7577"/>
                  </a:lnTo>
                  <a:lnTo>
                    <a:pt x="80644" y="7534"/>
                  </a:lnTo>
                  <a:lnTo>
                    <a:pt x="80623" y="7491"/>
                  </a:lnTo>
                  <a:lnTo>
                    <a:pt x="80602" y="7470"/>
                  </a:lnTo>
                  <a:lnTo>
                    <a:pt x="80580" y="7448"/>
                  </a:lnTo>
                  <a:lnTo>
                    <a:pt x="80559" y="7427"/>
                  </a:lnTo>
                  <a:lnTo>
                    <a:pt x="80537" y="7363"/>
                  </a:lnTo>
                  <a:lnTo>
                    <a:pt x="80537" y="7320"/>
                  </a:lnTo>
                  <a:lnTo>
                    <a:pt x="80537" y="7277"/>
                  </a:lnTo>
                  <a:lnTo>
                    <a:pt x="80537" y="7213"/>
                  </a:lnTo>
                  <a:lnTo>
                    <a:pt x="80516" y="7170"/>
                  </a:lnTo>
                  <a:lnTo>
                    <a:pt x="80494" y="7149"/>
                  </a:lnTo>
                  <a:lnTo>
                    <a:pt x="80473" y="7127"/>
                  </a:lnTo>
                  <a:lnTo>
                    <a:pt x="80452" y="7085"/>
                  </a:lnTo>
                  <a:lnTo>
                    <a:pt x="80452" y="7042"/>
                  </a:lnTo>
                  <a:lnTo>
                    <a:pt x="80473" y="6999"/>
                  </a:lnTo>
                  <a:lnTo>
                    <a:pt x="80473" y="6978"/>
                  </a:lnTo>
                  <a:lnTo>
                    <a:pt x="80494" y="6913"/>
                  </a:lnTo>
                  <a:lnTo>
                    <a:pt x="80494" y="6764"/>
                  </a:lnTo>
                  <a:lnTo>
                    <a:pt x="80473" y="6678"/>
                  </a:lnTo>
                  <a:lnTo>
                    <a:pt x="80452" y="6592"/>
                  </a:lnTo>
                  <a:lnTo>
                    <a:pt x="80452" y="6421"/>
                  </a:lnTo>
                  <a:lnTo>
                    <a:pt x="80452" y="6357"/>
                  </a:lnTo>
                  <a:lnTo>
                    <a:pt x="80473" y="6271"/>
                  </a:lnTo>
                  <a:lnTo>
                    <a:pt x="80452" y="6228"/>
                  </a:lnTo>
                  <a:lnTo>
                    <a:pt x="80430" y="6186"/>
                  </a:lnTo>
                  <a:lnTo>
                    <a:pt x="80430" y="6143"/>
                  </a:lnTo>
                  <a:lnTo>
                    <a:pt x="80409" y="6079"/>
                  </a:lnTo>
                  <a:lnTo>
                    <a:pt x="80430" y="6036"/>
                  </a:lnTo>
                  <a:lnTo>
                    <a:pt x="80452" y="6014"/>
                  </a:lnTo>
                  <a:lnTo>
                    <a:pt x="80473" y="5993"/>
                  </a:lnTo>
                  <a:lnTo>
                    <a:pt x="80494" y="5950"/>
                  </a:lnTo>
                  <a:lnTo>
                    <a:pt x="80494" y="5907"/>
                  </a:lnTo>
                  <a:lnTo>
                    <a:pt x="80473" y="5865"/>
                  </a:lnTo>
                  <a:lnTo>
                    <a:pt x="80452" y="5822"/>
                  </a:lnTo>
                  <a:lnTo>
                    <a:pt x="80452" y="5758"/>
                  </a:lnTo>
                  <a:lnTo>
                    <a:pt x="80452" y="5586"/>
                  </a:lnTo>
                  <a:lnTo>
                    <a:pt x="80473" y="5522"/>
                  </a:lnTo>
                  <a:lnTo>
                    <a:pt x="80473" y="5437"/>
                  </a:lnTo>
                  <a:lnTo>
                    <a:pt x="80452" y="5287"/>
                  </a:lnTo>
                  <a:lnTo>
                    <a:pt x="80430" y="5201"/>
                  </a:lnTo>
                  <a:lnTo>
                    <a:pt x="80430" y="5116"/>
                  </a:lnTo>
                  <a:lnTo>
                    <a:pt x="80387" y="4966"/>
                  </a:lnTo>
                  <a:lnTo>
                    <a:pt x="80345" y="4794"/>
                  </a:lnTo>
                  <a:lnTo>
                    <a:pt x="80323" y="4752"/>
                  </a:lnTo>
                  <a:lnTo>
                    <a:pt x="80323" y="4730"/>
                  </a:lnTo>
                  <a:lnTo>
                    <a:pt x="80302" y="4709"/>
                  </a:lnTo>
                  <a:lnTo>
                    <a:pt x="80280" y="4666"/>
                  </a:lnTo>
                  <a:lnTo>
                    <a:pt x="80238" y="4495"/>
                  </a:lnTo>
                  <a:lnTo>
                    <a:pt x="80216" y="4324"/>
                  </a:lnTo>
                  <a:lnTo>
                    <a:pt x="80216" y="4238"/>
                  </a:lnTo>
                  <a:lnTo>
                    <a:pt x="80216" y="4152"/>
                  </a:lnTo>
                  <a:lnTo>
                    <a:pt x="80173" y="4067"/>
                  </a:lnTo>
                  <a:lnTo>
                    <a:pt x="80152" y="4003"/>
                  </a:lnTo>
                  <a:lnTo>
                    <a:pt x="80131" y="3917"/>
                  </a:lnTo>
                  <a:lnTo>
                    <a:pt x="80109" y="3810"/>
                  </a:lnTo>
                  <a:lnTo>
                    <a:pt x="80131" y="3767"/>
                  </a:lnTo>
                  <a:lnTo>
                    <a:pt x="80152" y="3746"/>
                  </a:lnTo>
                  <a:lnTo>
                    <a:pt x="80173" y="3746"/>
                  </a:lnTo>
                  <a:lnTo>
                    <a:pt x="80195" y="3703"/>
                  </a:lnTo>
                  <a:lnTo>
                    <a:pt x="80216" y="3617"/>
                  </a:lnTo>
                  <a:lnTo>
                    <a:pt x="80216" y="3532"/>
                  </a:lnTo>
                  <a:lnTo>
                    <a:pt x="80280" y="3403"/>
                  </a:lnTo>
                  <a:lnTo>
                    <a:pt x="80302" y="3339"/>
                  </a:lnTo>
                  <a:lnTo>
                    <a:pt x="80345" y="3296"/>
                  </a:lnTo>
                  <a:lnTo>
                    <a:pt x="80345" y="3232"/>
                  </a:lnTo>
                  <a:lnTo>
                    <a:pt x="80345" y="3189"/>
                  </a:lnTo>
                  <a:lnTo>
                    <a:pt x="80345" y="3147"/>
                  </a:lnTo>
                  <a:lnTo>
                    <a:pt x="80345" y="3104"/>
                  </a:lnTo>
                  <a:lnTo>
                    <a:pt x="80366" y="3061"/>
                  </a:lnTo>
                  <a:lnTo>
                    <a:pt x="80387" y="3040"/>
                  </a:lnTo>
                  <a:lnTo>
                    <a:pt x="80409" y="3040"/>
                  </a:lnTo>
                  <a:lnTo>
                    <a:pt x="80409" y="2997"/>
                  </a:lnTo>
                  <a:lnTo>
                    <a:pt x="80430" y="2847"/>
                  </a:lnTo>
                  <a:lnTo>
                    <a:pt x="80409" y="2761"/>
                  </a:lnTo>
                  <a:lnTo>
                    <a:pt x="80409" y="2676"/>
                  </a:lnTo>
                  <a:lnTo>
                    <a:pt x="80409" y="2633"/>
                  </a:lnTo>
                  <a:lnTo>
                    <a:pt x="80409" y="2590"/>
                  </a:lnTo>
                  <a:lnTo>
                    <a:pt x="80430" y="2569"/>
                  </a:lnTo>
                  <a:lnTo>
                    <a:pt x="80430" y="2526"/>
                  </a:lnTo>
                  <a:lnTo>
                    <a:pt x="80452" y="2440"/>
                  </a:lnTo>
                  <a:lnTo>
                    <a:pt x="80473" y="2376"/>
                  </a:lnTo>
                  <a:lnTo>
                    <a:pt x="80452" y="2290"/>
                  </a:lnTo>
                  <a:lnTo>
                    <a:pt x="80452" y="2205"/>
                  </a:lnTo>
                  <a:lnTo>
                    <a:pt x="80430" y="2098"/>
                  </a:lnTo>
                  <a:lnTo>
                    <a:pt x="80430" y="2012"/>
                  </a:lnTo>
                  <a:lnTo>
                    <a:pt x="80366" y="1862"/>
                  </a:lnTo>
                  <a:lnTo>
                    <a:pt x="80345" y="1820"/>
                  </a:lnTo>
                  <a:lnTo>
                    <a:pt x="80323" y="1798"/>
                  </a:lnTo>
                  <a:lnTo>
                    <a:pt x="80302" y="1777"/>
                  </a:lnTo>
                  <a:lnTo>
                    <a:pt x="80280" y="1734"/>
                  </a:lnTo>
                  <a:lnTo>
                    <a:pt x="80280" y="1648"/>
                  </a:lnTo>
                  <a:lnTo>
                    <a:pt x="80259" y="1563"/>
                  </a:lnTo>
                  <a:lnTo>
                    <a:pt x="80238" y="1499"/>
                  </a:lnTo>
                  <a:lnTo>
                    <a:pt x="80195" y="1413"/>
                  </a:lnTo>
                  <a:lnTo>
                    <a:pt x="80195" y="1370"/>
                  </a:lnTo>
                  <a:lnTo>
                    <a:pt x="80195" y="1306"/>
                  </a:lnTo>
                  <a:lnTo>
                    <a:pt x="80195" y="1263"/>
                  </a:lnTo>
                  <a:lnTo>
                    <a:pt x="80195" y="1220"/>
                  </a:lnTo>
                  <a:lnTo>
                    <a:pt x="80173" y="1135"/>
                  </a:lnTo>
                  <a:lnTo>
                    <a:pt x="80152" y="1028"/>
                  </a:lnTo>
                  <a:lnTo>
                    <a:pt x="80131" y="1006"/>
                  </a:lnTo>
                  <a:lnTo>
                    <a:pt x="80109" y="985"/>
                  </a:lnTo>
                  <a:lnTo>
                    <a:pt x="80088" y="963"/>
                  </a:lnTo>
                  <a:lnTo>
                    <a:pt x="80066" y="921"/>
                  </a:lnTo>
                  <a:lnTo>
                    <a:pt x="80002" y="771"/>
                  </a:lnTo>
                  <a:lnTo>
                    <a:pt x="80002" y="728"/>
                  </a:lnTo>
                  <a:lnTo>
                    <a:pt x="80002" y="685"/>
                  </a:lnTo>
                  <a:lnTo>
                    <a:pt x="80002" y="578"/>
                  </a:lnTo>
                  <a:lnTo>
                    <a:pt x="80024" y="514"/>
                  </a:lnTo>
                  <a:lnTo>
                    <a:pt x="80045" y="471"/>
                  </a:lnTo>
                  <a:lnTo>
                    <a:pt x="80045" y="428"/>
                  </a:lnTo>
                  <a:lnTo>
                    <a:pt x="80045" y="386"/>
                  </a:lnTo>
                  <a:lnTo>
                    <a:pt x="80045" y="343"/>
                  </a:lnTo>
                  <a:lnTo>
                    <a:pt x="80045" y="300"/>
                  </a:lnTo>
                  <a:lnTo>
                    <a:pt x="80088" y="150"/>
                  </a:lnTo>
                  <a:lnTo>
                    <a:pt x="80131" y="22"/>
                  </a:lnTo>
                  <a:lnTo>
                    <a:pt x="80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28575" dir="5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8018163" y="1799063"/>
              <a:ext cx="275004" cy="1786278"/>
            </a:xfrm>
            <a:custGeom>
              <a:avLst/>
              <a:gdLst/>
              <a:ahLst/>
              <a:cxnLst/>
              <a:rect l="l" t="t" r="r" b="b"/>
              <a:pathLst>
                <a:path w="4174" h="29215" extrusionOk="0">
                  <a:moveTo>
                    <a:pt x="1413" y="1"/>
                  </a:moveTo>
                  <a:lnTo>
                    <a:pt x="129" y="150"/>
                  </a:lnTo>
                  <a:lnTo>
                    <a:pt x="129" y="172"/>
                  </a:lnTo>
                  <a:lnTo>
                    <a:pt x="86" y="300"/>
                  </a:lnTo>
                  <a:lnTo>
                    <a:pt x="43" y="450"/>
                  </a:lnTo>
                  <a:lnTo>
                    <a:pt x="43" y="493"/>
                  </a:lnTo>
                  <a:lnTo>
                    <a:pt x="43" y="536"/>
                  </a:lnTo>
                  <a:lnTo>
                    <a:pt x="43" y="578"/>
                  </a:lnTo>
                  <a:lnTo>
                    <a:pt x="43" y="621"/>
                  </a:lnTo>
                  <a:lnTo>
                    <a:pt x="22" y="664"/>
                  </a:lnTo>
                  <a:lnTo>
                    <a:pt x="0" y="728"/>
                  </a:lnTo>
                  <a:lnTo>
                    <a:pt x="0" y="835"/>
                  </a:lnTo>
                  <a:lnTo>
                    <a:pt x="0" y="878"/>
                  </a:lnTo>
                  <a:lnTo>
                    <a:pt x="0" y="921"/>
                  </a:lnTo>
                  <a:lnTo>
                    <a:pt x="64" y="1071"/>
                  </a:lnTo>
                  <a:lnTo>
                    <a:pt x="86" y="1113"/>
                  </a:lnTo>
                  <a:lnTo>
                    <a:pt x="107" y="1135"/>
                  </a:lnTo>
                  <a:lnTo>
                    <a:pt x="129" y="1135"/>
                  </a:lnTo>
                  <a:lnTo>
                    <a:pt x="150" y="1178"/>
                  </a:lnTo>
                  <a:lnTo>
                    <a:pt x="171" y="1285"/>
                  </a:lnTo>
                  <a:lnTo>
                    <a:pt x="193" y="1370"/>
                  </a:lnTo>
                  <a:lnTo>
                    <a:pt x="193" y="1413"/>
                  </a:lnTo>
                  <a:lnTo>
                    <a:pt x="193" y="1456"/>
                  </a:lnTo>
                  <a:lnTo>
                    <a:pt x="193" y="1520"/>
                  </a:lnTo>
                  <a:lnTo>
                    <a:pt x="193" y="1563"/>
                  </a:lnTo>
                  <a:lnTo>
                    <a:pt x="236" y="1649"/>
                  </a:lnTo>
                  <a:lnTo>
                    <a:pt x="257" y="1713"/>
                  </a:lnTo>
                  <a:lnTo>
                    <a:pt x="278" y="1798"/>
                  </a:lnTo>
                  <a:lnTo>
                    <a:pt x="278" y="1884"/>
                  </a:lnTo>
                  <a:lnTo>
                    <a:pt x="300" y="1927"/>
                  </a:lnTo>
                  <a:lnTo>
                    <a:pt x="321" y="1948"/>
                  </a:lnTo>
                  <a:lnTo>
                    <a:pt x="343" y="1970"/>
                  </a:lnTo>
                  <a:lnTo>
                    <a:pt x="364" y="2012"/>
                  </a:lnTo>
                  <a:lnTo>
                    <a:pt x="428" y="2162"/>
                  </a:lnTo>
                  <a:lnTo>
                    <a:pt x="428" y="2248"/>
                  </a:lnTo>
                  <a:lnTo>
                    <a:pt x="450" y="2355"/>
                  </a:lnTo>
                  <a:lnTo>
                    <a:pt x="450" y="2440"/>
                  </a:lnTo>
                  <a:lnTo>
                    <a:pt x="471" y="2526"/>
                  </a:lnTo>
                  <a:lnTo>
                    <a:pt x="450" y="2590"/>
                  </a:lnTo>
                  <a:lnTo>
                    <a:pt x="428" y="2676"/>
                  </a:lnTo>
                  <a:lnTo>
                    <a:pt x="428" y="2719"/>
                  </a:lnTo>
                  <a:lnTo>
                    <a:pt x="407" y="2740"/>
                  </a:lnTo>
                  <a:lnTo>
                    <a:pt x="407" y="2783"/>
                  </a:lnTo>
                  <a:lnTo>
                    <a:pt x="407" y="2826"/>
                  </a:lnTo>
                  <a:lnTo>
                    <a:pt x="407" y="2911"/>
                  </a:lnTo>
                  <a:lnTo>
                    <a:pt x="428" y="2997"/>
                  </a:lnTo>
                  <a:lnTo>
                    <a:pt x="407" y="3147"/>
                  </a:lnTo>
                  <a:lnTo>
                    <a:pt x="407" y="3190"/>
                  </a:lnTo>
                  <a:lnTo>
                    <a:pt x="385" y="3190"/>
                  </a:lnTo>
                  <a:lnTo>
                    <a:pt x="364" y="3211"/>
                  </a:lnTo>
                  <a:lnTo>
                    <a:pt x="343" y="3254"/>
                  </a:lnTo>
                  <a:lnTo>
                    <a:pt x="343" y="3297"/>
                  </a:lnTo>
                  <a:lnTo>
                    <a:pt x="343" y="3339"/>
                  </a:lnTo>
                  <a:lnTo>
                    <a:pt x="343" y="3382"/>
                  </a:lnTo>
                  <a:lnTo>
                    <a:pt x="343" y="3446"/>
                  </a:lnTo>
                  <a:lnTo>
                    <a:pt x="300" y="3489"/>
                  </a:lnTo>
                  <a:lnTo>
                    <a:pt x="278" y="3553"/>
                  </a:lnTo>
                  <a:lnTo>
                    <a:pt x="214" y="3682"/>
                  </a:lnTo>
                  <a:lnTo>
                    <a:pt x="214" y="3767"/>
                  </a:lnTo>
                  <a:lnTo>
                    <a:pt x="193" y="3853"/>
                  </a:lnTo>
                  <a:lnTo>
                    <a:pt x="171" y="3896"/>
                  </a:lnTo>
                  <a:lnTo>
                    <a:pt x="150" y="3896"/>
                  </a:lnTo>
                  <a:lnTo>
                    <a:pt x="129" y="3917"/>
                  </a:lnTo>
                  <a:lnTo>
                    <a:pt x="107" y="3960"/>
                  </a:lnTo>
                  <a:lnTo>
                    <a:pt x="129" y="4067"/>
                  </a:lnTo>
                  <a:lnTo>
                    <a:pt x="150" y="4153"/>
                  </a:lnTo>
                  <a:lnTo>
                    <a:pt x="171" y="4217"/>
                  </a:lnTo>
                  <a:lnTo>
                    <a:pt x="214" y="4302"/>
                  </a:lnTo>
                  <a:lnTo>
                    <a:pt x="214" y="4388"/>
                  </a:lnTo>
                  <a:lnTo>
                    <a:pt x="214" y="4474"/>
                  </a:lnTo>
                  <a:lnTo>
                    <a:pt x="236" y="4645"/>
                  </a:lnTo>
                  <a:lnTo>
                    <a:pt x="278" y="4816"/>
                  </a:lnTo>
                  <a:lnTo>
                    <a:pt x="300" y="4859"/>
                  </a:lnTo>
                  <a:lnTo>
                    <a:pt x="321" y="4880"/>
                  </a:lnTo>
                  <a:lnTo>
                    <a:pt x="321" y="4902"/>
                  </a:lnTo>
                  <a:lnTo>
                    <a:pt x="343" y="4944"/>
                  </a:lnTo>
                  <a:lnTo>
                    <a:pt x="385" y="5116"/>
                  </a:lnTo>
                  <a:lnTo>
                    <a:pt x="428" y="5266"/>
                  </a:lnTo>
                  <a:lnTo>
                    <a:pt x="428" y="5351"/>
                  </a:lnTo>
                  <a:lnTo>
                    <a:pt x="450" y="5437"/>
                  </a:lnTo>
                  <a:lnTo>
                    <a:pt x="471" y="5587"/>
                  </a:lnTo>
                  <a:lnTo>
                    <a:pt x="471" y="5672"/>
                  </a:lnTo>
                  <a:lnTo>
                    <a:pt x="450" y="5736"/>
                  </a:lnTo>
                  <a:lnTo>
                    <a:pt x="450" y="5908"/>
                  </a:lnTo>
                  <a:lnTo>
                    <a:pt x="450" y="5972"/>
                  </a:lnTo>
                  <a:lnTo>
                    <a:pt x="471" y="6015"/>
                  </a:lnTo>
                  <a:lnTo>
                    <a:pt x="492" y="6057"/>
                  </a:lnTo>
                  <a:lnTo>
                    <a:pt x="492" y="6100"/>
                  </a:lnTo>
                  <a:lnTo>
                    <a:pt x="471" y="6143"/>
                  </a:lnTo>
                  <a:lnTo>
                    <a:pt x="450" y="6164"/>
                  </a:lnTo>
                  <a:lnTo>
                    <a:pt x="428" y="6186"/>
                  </a:lnTo>
                  <a:lnTo>
                    <a:pt x="407" y="6229"/>
                  </a:lnTo>
                  <a:lnTo>
                    <a:pt x="428" y="6293"/>
                  </a:lnTo>
                  <a:lnTo>
                    <a:pt x="428" y="6336"/>
                  </a:lnTo>
                  <a:lnTo>
                    <a:pt x="450" y="6378"/>
                  </a:lnTo>
                  <a:lnTo>
                    <a:pt x="471" y="6421"/>
                  </a:lnTo>
                  <a:lnTo>
                    <a:pt x="450" y="6507"/>
                  </a:lnTo>
                  <a:lnTo>
                    <a:pt x="450" y="6571"/>
                  </a:lnTo>
                  <a:lnTo>
                    <a:pt x="450" y="6742"/>
                  </a:lnTo>
                  <a:lnTo>
                    <a:pt x="471" y="6828"/>
                  </a:lnTo>
                  <a:lnTo>
                    <a:pt x="492" y="6914"/>
                  </a:lnTo>
                  <a:lnTo>
                    <a:pt x="492" y="7063"/>
                  </a:lnTo>
                  <a:lnTo>
                    <a:pt x="471" y="7128"/>
                  </a:lnTo>
                  <a:lnTo>
                    <a:pt x="471" y="7149"/>
                  </a:lnTo>
                  <a:lnTo>
                    <a:pt x="450" y="7192"/>
                  </a:lnTo>
                  <a:lnTo>
                    <a:pt x="450" y="7235"/>
                  </a:lnTo>
                  <a:lnTo>
                    <a:pt x="471" y="7277"/>
                  </a:lnTo>
                  <a:lnTo>
                    <a:pt x="492" y="7299"/>
                  </a:lnTo>
                  <a:lnTo>
                    <a:pt x="514" y="7320"/>
                  </a:lnTo>
                  <a:lnTo>
                    <a:pt x="535" y="7363"/>
                  </a:lnTo>
                  <a:lnTo>
                    <a:pt x="535" y="7427"/>
                  </a:lnTo>
                  <a:lnTo>
                    <a:pt x="535" y="7470"/>
                  </a:lnTo>
                  <a:lnTo>
                    <a:pt x="535" y="7513"/>
                  </a:lnTo>
                  <a:lnTo>
                    <a:pt x="557" y="7577"/>
                  </a:lnTo>
                  <a:lnTo>
                    <a:pt x="578" y="7598"/>
                  </a:lnTo>
                  <a:lnTo>
                    <a:pt x="600" y="7620"/>
                  </a:lnTo>
                  <a:lnTo>
                    <a:pt x="621" y="7641"/>
                  </a:lnTo>
                  <a:lnTo>
                    <a:pt x="642" y="7684"/>
                  </a:lnTo>
                  <a:lnTo>
                    <a:pt x="664" y="7727"/>
                  </a:lnTo>
                  <a:lnTo>
                    <a:pt x="642" y="7791"/>
                  </a:lnTo>
                  <a:lnTo>
                    <a:pt x="642" y="7834"/>
                  </a:lnTo>
                  <a:lnTo>
                    <a:pt x="664" y="7898"/>
                  </a:lnTo>
                  <a:lnTo>
                    <a:pt x="685" y="7941"/>
                  </a:lnTo>
                  <a:lnTo>
                    <a:pt x="707" y="7962"/>
                  </a:lnTo>
                  <a:lnTo>
                    <a:pt x="728" y="7962"/>
                  </a:lnTo>
                  <a:lnTo>
                    <a:pt x="728" y="8026"/>
                  </a:lnTo>
                  <a:lnTo>
                    <a:pt x="728" y="8069"/>
                  </a:lnTo>
                  <a:lnTo>
                    <a:pt x="728" y="8091"/>
                  </a:lnTo>
                  <a:lnTo>
                    <a:pt x="707" y="8112"/>
                  </a:lnTo>
                  <a:lnTo>
                    <a:pt x="707" y="8176"/>
                  </a:lnTo>
                  <a:lnTo>
                    <a:pt x="707" y="8262"/>
                  </a:lnTo>
                  <a:lnTo>
                    <a:pt x="728" y="8347"/>
                  </a:lnTo>
                  <a:lnTo>
                    <a:pt x="749" y="8433"/>
                  </a:lnTo>
                  <a:lnTo>
                    <a:pt x="771" y="8519"/>
                  </a:lnTo>
                  <a:lnTo>
                    <a:pt x="749" y="8583"/>
                  </a:lnTo>
                  <a:lnTo>
                    <a:pt x="749" y="8604"/>
                  </a:lnTo>
                  <a:lnTo>
                    <a:pt x="728" y="8626"/>
                  </a:lnTo>
                  <a:lnTo>
                    <a:pt x="728" y="8669"/>
                  </a:lnTo>
                  <a:lnTo>
                    <a:pt x="707" y="8754"/>
                  </a:lnTo>
                  <a:lnTo>
                    <a:pt x="707" y="8797"/>
                  </a:lnTo>
                  <a:lnTo>
                    <a:pt x="707" y="8861"/>
                  </a:lnTo>
                  <a:lnTo>
                    <a:pt x="728" y="8904"/>
                  </a:lnTo>
                  <a:lnTo>
                    <a:pt x="749" y="8925"/>
                  </a:lnTo>
                  <a:lnTo>
                    <a:pt x="771" y="8925"/>
                  </a:lnTo>
                  <a:lnTo>
                    <a:pt x="792" y="8968"/>
                  </a:lnTo>
                  <a:lnTo>
                    <a:pt x="814" y="9011"/>
                  </a:lnTo>
                  <a:lnTo>
                    <a:pt x="814" y="9054"/>
                  </a:lnTo>
                  <a:lnTo>
                    <a:pt x="814" y="9097"/>
                  </a:lnTo>
                  <a:lnTo>
                    <a:pt x="835" y="9139"/>
                  </a:lnTo>
                  <a:lnTo>
                    <a:pt x="878" y="9204"/>
                  </a:lnTo>
                  <a:lnTo>
                    <a:pt x="921" y="9246"/>
                  </a:lnTo>
                  <a:lnTo>
                    <a:pt x="942" y="9268"/>
                  </a:lnTo>
                  <a:lnTo>
                    <a:pt x="963" y="9289"/>
                  </a:lnTo>
                  <a:lnTo>
                    <a:pt x="985" y="9311"/>
                  </a:lnTo>
                  <a:lnTo>
                    <a:pt x="1006" y="9332"/>
                  </a:lnTo>
                  <a:lnTo>
                    <a:pt x="1028" y="9375"/>
                  </a:lnTo>
                  <a:lnTo>
                    <a:pt x="1049" y="9375"/>
                  </a:lnTo>
                  <a:lnTo>
                    <a:pt x="1070" y="9396"/>
                  </a:lnTo>
                  <a:lnTo>
                    <a:pt x="1092" y="9418"/>
                  </a:lnTo>
                  <a:lnTo>
                    <a:pt x="1113" y="9460"/>
                  </a:lnTo>
                  <a:lnTo>
                    <a:pt x="1113" y="9503"/>
                  </a:lnTo>
                  <a:lnTo>
                    <a:pt x="1113" y="9610"/>
                  </a:lnTo>
                  <a:lnTo>
                    <a:pt x="1113" y="9674"/>
                  </a:lnTo>
                  <a:lnTo>
                    <a:pt x="1092" y="9739"/>
                  </a:lnTo>
                  <a:lnTo>
                    <a:pt x="1092" y="9803"/>
                  </a:lnTo>
                  <a:lnTo>
                    <a:pt x="1092" y="9846"/>
                  </a:lnTo>
                  <a:lnTo>
                    <a:pt x="1113" y="9910"/>
                  </a:lnTo>
                  <a:lnTo>
                    <a:pt x="1113" y="9974"/>
                  </a:lnTo>
                  <a:lnTo>
                    <a:pt x="1070" y="10124"/>
                  </a:lnTo>
                  <a:lnTo>
                    <a:pt x="1049" y="10209"/>
                  </a:lnTo>
                  <a:lnTo>
                    <a:pt x="1028" y="10295"/>
                  </a:lnTo>
                  <a:lnTo>
                    <a:pt x="1006" y="10359"/>
                  </a:lnTo>
                  <a:lnTo>
                    <a:pt x="985" y="10466"/>
                  </a:lnTo>
                  <a:lnTo>
                    <a:pt x="985" y="10552"/>
                  </a:lnTo>
                  <a:lnTo>
                    <a:pt x="1006" y="10638"/>
                  </a:lnTo>
                  <a:lnTo>
                    <a:pt x="1006" y="10809"/>
                  </a:lnTo>
                  <a:lnTo>
                    <a:pt x="1028" y="10894"/>
                  </a:lnTo>
                  <a:lnTo>
                    <a:pt x="1049" y="10980"/>
                  </a:lnTo>
                  <a:lnTo>
                    <a:pt x="1049" y="11023"/>
                  </a:lnTo>
                  <a:lnTo>
                    <a:pt x="1028" y="11044"/>
                  </a:lnTo>
                  <a:lnTo>
                    <a:pt x="1006" y="11087"/>
                  </a:lnTo>
                  <a:lnTo>
                    <a:pt x="1006" y="11130"/>
                  </a:lnTo>
                  <a:lnTo>
                    <a:pt x="1028" y="11215"/>
                  </a:lnTo>
                  <a:lnTo>
                    <a:pt x="1049" y="11301"/>
                  </a:lnTo>
                  <a:lnTo>
                    <a:pt x="1070" y="11387"/>
                  </a:lnTo>
                  <a:lnTo>
                    <a:pt x="1113" y="11472"/>
                  </a:lnTo>
                  <a:lnTo>
                    <a:pt x="1135" y="11643"/>
                  </a:lnTo>
                  <a:lnTo>
                    <a:pt x="1199" y="11793"/>
                  </a:lnTo>
                  <a:lnTo>
                    <a:pt x="1242" y="11857"/>
                  </a:lnTo>
                  <a:lnTo>
                    <a:pt x="1263" y="11922"/>
                  </a:lnTo>
                  <a:lnTo>
                    <a:pt x="1284" y="12029"/>
                  </a:lnTo>
                  <a:lnTo>
                    <a:pt x="1284" y="12114"/>
                  </a:lnTo>
                  <a:lnTo>
                    <a:pt x="1284" y="12221"/>
                  </a:lnTo>
                  <a:lnTo>
                    <a:pt x="1306" y="12307"/>
                  </a:lnTo>
                  <a:lnTo>
                    <a:pt x="1327" y="12350"/>
                  </a:lnTo>
                  <a:lnTo>
                    <a:pt x="1349" y="12371"/>
                  </a:lnTo>
                  <a:lnTo>
                    <a:pt x="1370" y="12393"/>
                  </a:lnTo>
                  <a:lnTo>
                    <a:pt x="1370" y="12435"/>
                  </a:lnTo>
                  <a:lnTo>
                    <a:pt x="1434" y="12607"/>
                  </a:lnTo>
                  <a:lnTo>
                    <a:pt x="1456" y="12671"/>
                  </a:lnTo>
                  <a:lnTo>
                    <a:pt x="1498" y="12735"/>
                  </a:lnTo>
                  <a:lnTo>
                    <a:pt x="1520" y="12821"/>
                  </a:lnTo>
                  <a:lnTo>
                    <a:pt x="1520" y="12928"/>
                  </a:lnTo>
                  <a:lnTo>
                    <a:pt x="1541" y="13013"/>
                  </a:lnTo>
                  <a:lnTo>
                    <a:pt x="1541" y="13099"/>
                  </a:lnTo>
                  <a:lnTo>
                    <a:pt x="1563" y="13163"/>
                  </a:lnTo>
                  <a:lnTo>
                    <a:pt x="1605" y="13249"/>
                  </a:lnTo>
                  <a:lnTo>
                    <a:pt x="1627" y="13398"/>
                  </a:lnTo>
                  <a:lnTo>
                    <a:pt x="1627" y="13505"/>
                  </a:lnTo>
                  <a:lnTo>
                    <a:pt x="1648" y="13591"/>
                  </a:lnTo>
                  <a:lnTo>
                    <a:pt x="1670" y="13741"/>
                  </a:lnTo>
                  <a:lnTo>
                    <a:pt x="1691" y="13912"/>
                  </a:lnTo>
                  <a:lnTo>
                    <a:pt x="1712" y="13976"/>
                  </a:lnTo>
                  <a:lnTo>
                    <a:pt x="1734" y="14062"/>
                  </a:lnTo>
                  <a:lnTo>
                    <a:pt x="1777" y="14233"/>
                  </a:lnTo>
                  <a:lnTo>
                    <a:pt x="1819" y="14383"/>
                  </a:lnTo>
                  <a:lnTo>
                    <a:pt x="1819" y="14469"/>
                  </a:lnTo>
                  <a:lnTo>
                    <a:pt x="1819" y="14554"/>
                  </a:lnTo>
                  <a:lnTo>
                    <a:pt x="1819" y="14640"/>
                  </a:lnTo>
                  <a:lnTo>
                    <a:pt x="1798" y="14725"/>
                  </a:lnTo>
                  <a:lnTo>
                    <a:pt x="1798" y="14768"/>
                  </a:lnTo>
                  <a:lnTo>
                    <a:pt x="1819" y="14811"/>
                  </a:lnTo>
                  <a:lnTo>
                    <a:pt x="1819" y="14875"/>
                  </a:lnTo>
                  <a:lnTo>
                    <a:pt x="1819" y="14918"/>
                  </a:lnTo>
                  <a:lnTo>
                    <a:pt x="1819" y="15111"/>
                  </a:lnTo>
                  <a:lnTo>
                    <a:pt x="1819" y="15153"/>
                  </a:lnTo>
                  <a:lnTo>
                    <a:pt x="1798" y="15175"/>
                  </a:lnTo>
                  <a:lnTo>
                    <a:pt x="1777" y="15196"/>
                  </a:lnTo>
                  <a:lnTo>
                    <a:pt x="1777" y="15260"/>
                  </a:lnTo>
                  <a:lnTo>
                    <a:pt x="1777" y="15346"/>
                  </a:lnTo>
                  <a:lnTo>
                    <a:pt x="1777" y="15432"/>
                  </a:lnTo>
                  <a:lnTo>
                    <a:pt x="1798" y="15496"/>
                  </a:lnTo>
                  <a:lnTo>
                    <a:pt x="1798" y="15581"/>
                  </a:lnTo>
                  <a:lnTo>
                    <a:pt x="1841" y="15731"/>
                  </a:lnTo>
                  <a:lnTo>
                    <a:pt x="1884" y="15902"/>
                  </a:lnTo>
                  <a:lnTo>
                    <a:pt x="1905" y="15988"/>
                  </a:lnTo>
                  <a:lnTo>
                    <a:pt x="1926" y="16052"/>
                  </a:lnTo>
                  <a:lnTo>
                    <a:pt x="1969" y="16224"/>
                  </a:lnTo>
                  <a:lnTo>
                    <a:pt x="1948" y="16266"/>
                  </a:lnTo>
                  <a:lnTo>
                    <a:pt x="1948" y="16309"/>
                  </a:lnTo>
                  <a:lnTo>
                    <a:pt x="1926" y="16331"/>
                  </a:lnTo>
                  <a:lnTo>
                    <a:pt x="1926" y="16395"/>
                  </a:lnTo>
                  <a:lnTo>
                    <a:pt x="1926" y="16438"/>
                  </a:lnTo>
                  <a:lnTo>
                    <a:pt x="1948" y="16480"/>
                  </a:lnTo>
                  <a:lnTo>
                    <a:pt x="1948" y="16523"/>
                  </a:lnTo>
                  <a:lnTo>
                    <a:pt x="1969" y="16587"/>
                  </a:lnTo>
                  <a:lnTo>
                    <a:pt x="1948" y="16630"/>
                  </a:lnTo>
                  <a:lnTo>
                    <a:pt x="1926" y="16652"/>
                  </a:lnTo>
                  <a:lnTo>
                    <a:pt x="1905" y="16694"/>
                  </a:lnTo>
                  <a:lnTo>
                    <a:pt x="1905" y="16737"/>
                  </a:lnTo>
                  <a:lnTo>
                    <a:pt x="1905" y="16780"/>
                  </a:lnTo>
                  <a:lnTo>
                    <a:pt x="1926" y="16823"/>
                  </a:lnTo>
                  <a:lnTo>
                    <a:pt x="1948" y="16887"/>
                  </a:lnTo>
                  <a:lnTo>
                    <a:pt x="1948" y="16930"/>
                  </a:lnTo>
                  <a:lnTo>
                    <a:pt x="1948" y="16994"/>
                  </a:lnTo>
                  <a:lnTo>
                    <a:pt x="1926" y="17015"/>
                  </a:lnTo>
                  <a:lnTo>
                    <a:pt x="1905" y="17058"/>
                  </a:lnTo>
                  <a:lnTo>
                    <a:pt x="1905" y="17101"/>
                  </a:lnTo>
                  <a:lnTo>
                    <a:pt x="1926" y="17187"/>
                  </a:lnTo>
                  <a:lnTo>
                    <a:pt x="1969" y="17272"/>
                  </a:lnTo>
                  <a:lnTo>
                    <a:pt x="1991" y="17315"/>
                  </a:lnTo>
                  <a:lnTo>
                    <a:pt x="2012" y="17336"/>
                  </a:lnTo>
                  <a:lnTo>
                    <a:pt x="2033" y="17358"/>
                  </a:lnTo>
                  <a:lnTo>
                    <a:pt x="2055" y="17379"/>
                  </a:lnTo>
                  <a:lnTo>
                    <a:pt x="2055" y="17486"/>
                  </a:lnTo>
                  <a:lnTo>
                    <a:pt x="2076" y="17572"/>
                  </a:lnTo>
                  <a:lnTo>
                    <a:pt x="2098" y="17722"/>
                  </a:lnTo>
                  <a:lnTo>
                    <a:pt x="2119" y="17807"/>
                  </a:lnTo>
                  <a:lnTo>
                    <a:pt x="2119" y="17893"/>
                  </a:lnTo>
                  <a:lnTo>
                    <a:pt x="2119" y="17957"/>
                  </a:lnTo>
                  <a:lnTo>
                    <a:pt x="2098" y="18021"/>
                  </a:lnTo>
                  <a:lnTo>
                    <a:pt x="2098" y="18064"/>
                  </a:lnTo>
                  <a:lnTo>
                    <a:pt x="2098" y="18128"/>
                  </a:lnTo>
                  <a:lnTo>
                    <a:pt x="2098" y="18171"/>
                  </a:lnTo>
                  <a:lnTo>
                    <a:pt x="2098" y="18214"/>
                  </a:lnTo>
                  <a:lnTo>
                    <a:pt x="2098" y="18257"/>
                  </a:lnTo>
                  <a:lnTo>
                    <a:pt x="2076" y="18278"/>
                  </a:lnTo>
                  <a:lnTo>
                    <a:pt x="2055" y="18300"/>
                  </a:lnTo>
                  <a:lnTo>
                    <a:pt x="2055" y="18342"/>
                  </a:lnTo>
                  <a:lnTo>
                    <a:pt x="2055" y="18407"/>
                  </a:lnTo>
                  <a:lnTo>
                    <a:pt x="2055" y="18449"/>
                  </a:lnTo>
                  <a:lnTo>
                    <a:pt x="2076" y="18514"/>
                  </a:lnTo>
                  <a:lnTo>
                    <a:pt x="2076" y="18556"/>
                  </a:lnTo>
                  <a:lnTo>
                    <a:pt x="2055" y="18599"/>
                  </a:lnTo>
                  <a:lnTo>
                    <a:pt x="2033" y="18621"/>
                  </a:lnTo>
                  <a:lnTo>
                    <a:pt x="2012" y="18621"/>
                  </a:lnTo>
                  <a:lnTo>
                    <a:pt x="1991" y="18663"/>
                  </a:lnTo>
                  <a:lnTo>
                    <a:pt x="1969" y="18749"/>
                  </a:lnTo>
                  <a:lnTo>
                    <a:pt x="1969" y="18856"/>
                  </a:lnTo>
                  <a:lnTo>
                    <a:pt x="1991" y="18942"/>
                  </a:lnTo>
                  <a:lnTo>
                    <a:pt x="2033" y="19027"/>
                  </a:lnTo>
                  <a:lnTo>
                    <a:pt x="2055" y="19049"/>
                  </a:lnTo>
                  <a:lnTo>
                    <a:pt x="2076" y="19049"/>
                  </a:lnTo>
                  <a:lnTo>
                    <a:pt x="2098" y="19070"/>
                  </a:lnTo>
                  <a:lnTo>
                    <a:pt x="2119" y="19091"/>
                  </a:lnTo>
                  <a:lnTo>
                    <a:pt x="2183" y="19220"/>
                  </a:lnTo>
                  <a:lnTo>
                    <a:pt x="2205" y="19305"/>
                  </a:lnTo>
                  <a:lnTo>
                    <a:pt x="2226" y="19391"/>
                  </a:lnTo>
                  <a:lnTo>
                    <a:pt x="2290" y="19541"/>
                  </a:lnTo>
                  <a:lnTo>
                    <a:pt x="2312" y="19584"/>
                  </a:lnTo>
                  <a:lnTo>
                    <a:pt x="2333" y="19605"/>
                  </a:lnTo>
                  <a:lnTo>
                    <a:pt x="2354" y="19626"/>
                  </a:lnTo>
                  <a:lnTo>
                    <a:pt x="2376" y="19669"/>
                  </a:lnTo>
                  <a:lnTo>
                    <a:pt x="2376" y="19733"/>
                  </a:lnTo>
                  <a:lnTo>
                    <a:pt x="2376" y="19776"/>
                  </a:lnTo>
                  <a:lnTo>
                    <a:pt x="2376" y="19841"/>
                  </a:lnTo>
                  <a:lnTo>
                    <a:pt x="2397" y="19905"/>
                  </a:lnTo>
                  <a:lnTo>
                    <a:pt x="2462" y="20033"/>
                  </a:lnTo>
                  <a:lnTo>
                    <a:pt x="2483" y="20076"/>
                  </a:lnTo>
                  <a:lnTo>
                    <a:pt x="2504" y="20097"/>
                  </a:lnTo>
                  <a:lnTo>
                    <a:pt x="2547" y="20119"/>
                  </a:lnTo>
                  <a:lnTo>
                    <a:pt x="2569" y="20140"/>
                  </a:lnTo>
                  <a:lnTo>
                    <a:pt x="2590" y="20247"/>
                  </a:lnTo>
                  <a:lnTo>
                    <a:pt x="2590" y="20333"/>
                  </a:lnTo>
                  <a:lnTo>
                    <a:pt x="2590" y="20440"/>
                  </a:lnTo>
                  <a:lnTo>
                    <a:pt x="2590" y="20525"/>
                  </a:lnTo>
                  <a:lnTo>
                    <a:pt x="2569" y="20568"/>
                  </a:lnTo>
                  <a:lnTo>
                    <a:pt x="2547" y="20590"/>
                  </a:lnTo>
                  <a:lnTo>
                    <a:pt x="2526" y="20611"/>
                  </a:lnTo>
                  <a:lnTo>
                    <a:pt x="2526" y="20654"/>
                  </a:lnTo>
                  <a:lnTo>
                    <a:pt x="2504" y="20718"/>
                  </a:lnTo>
                  <a:lnTo>
                    <a:pt x="2526" y="20761"/>
                  </a:lnTo>
                  <a:lnTo>
                    <a:pt x="2526" y="20825"/>
                  </a:lnTo>
                  <a:lnTo>
                    <a:pt x="2526" y="20868"/>
                  </a:lnTo>
                  <a:lnTo>
                    <a:pt x="2483" y="21060"/>
                  </a:lnTo>
                  <a:lnTo>
                    <a:pt x="2483" y="21103"/>
                  </a:lnTo>
                  <a:lnTo>
                    <a:pt x="2462" y="21103"/>
                  </a:lnTo>
                  <a:lnTo>
                    <a:pt x="2440" y="21125"/>
                  </a:lnTo>
                  <a:lnTo>
                    <a:pt x="2419" y="21167"/>
                  </a:lnTo>
                  <a:lnTo>
                    <a:pt x="2419" y="21253"/>
                  </a:lnTo>
                  <a:lnTo>
                    <a:pt x="2397" y="21339"/>
                  </a:lnTo>
                  <a:lnTo>
                    <a:pt x="2376" y="21360"/>
                  </a:lnTo>
                  <a:lnTo>
                    <a:pt x="2376" y="21381"/>
                  </a:lnTo>
                  <a:lnTo>
                    <a:pt x="2354" y="21403"/>
                  </a:lnTo>
                  <a:lnTo>
                    <a:pt x="2333" y="21424"/>
                  </a:lnTo>
                  <a:lnTo>
                    <a:pt x="2290" y="21574"/>
                  </a:lnTo>
                  <a:lnTo>
                    <a:pt x="2269" y="21638"/>
                  </a:lnTo>
                  <a:lnTo>
                    <a:pt x="2247" y="21660"/>
                  </a:lnTo>
                  <a:lnTo>
                    <a:pt x="2247" y="21724"/>
                  </a:lnTo>
                  <a:lnTo>
                    <a:pt x="2247" y="21767"/>
                  </a:lnTo>
                  <a:lnTo>
                    <a:pt x="2269" y="21788"/>
                  </a:lnTo>
                  <a:lnTo>
                    <a:pt x="2312" y="21831"/>
                  </a:lnTo>
                  <a:lnTo>
                    <a:pt x="2397" y="21938"/>
                  </a:lnTo>
                  <a:lnTo>
                    <a:pt x="2462" y="22045"/>
                  </a:lnTo>
                  <a:lnTo>
                    <a:pt x="2504" y="22066"/>
                  </a:lnTo>
                  <a:lnTo>
                    <a:pt x="2547" y="22109"/>
                  </a:lnTo>
                  <a:lnTo>
                    <a:pt x="2569" y="22173"/>
                  </a:lnTo>
                  <a:lnTo>
                    <a:pt x="2569" y="22216"/>
                  </a:lnTo>
                  <a:lnTo>
                    <a:pt x="2569" y="22280"/>
                  </a:lnTo>
                  <a:lnTo>
                    <a:pt x="2590" y="22323"/>
                  </a:lnTo>
                  <a:lnTo>
                    <a:pt x="2633" y="22366"/>
                  </a:lnTo>
                  <a:lnTo>
                    <a:pt x="2654" y="22409"/>
                  </a:lnTo>
                  <a:lnTo>
                    <a:pt x="2697" y="22430"/>
                  </a:lnTo>
                  <a:lnTo>
                    <a:pt x="2761" y="22430"/>
                  </a:lnTo>
                  <a:lnTo>
                    <a:pt x="2783" y="22452"/>
                  </a:lnTo>
                  <a:lnTo>
                    <a:pt x="2783" y="22580"/>
                  </a:lnTo>
                  <a:lnTo>
                    <a:pt x="2783" y="22687"/>
                  </a:lnTo>
                  <a:lnTo>
                    <a:pt x="2761" y="22730"/>
                  </a:lnTo>
                  <a:lnTo>
                    <a:pt x="2740" y="22773"/>
                  </a:lnTo>
                  <a:lnTo>
                    <a:pt x="2740" y="22794"/>
                  </a:lnTo>
                  <a:lnTo>
                    <a:pt x="2718" y="22858"/>
                  </a:lnTo>
                  <a:lnTo>
                    <a:pt x="2740" y="22922"/>
                  </a:lnTo>
                  <a:lnTo>
                    <a:pt x="2761" y="22965"/>
                  </a:lnTo>
                  <a:lnTo>
                    <a:pt x="2761" y="23008"/>
                  </a:lnTo>
                  <a:lnTo>
                    <a:pt x="2783" y="23072"/>
                  </a:lnTo>
                  <a:lnTo>
                    <a:pt x="2761" y="23158"/>
                  </a:lnTo>
                  <a:lnTo>
                    <a:pt x="2740" y="23243"/>
                  </a:lnTo>
                  <a:lnTo>
                    <a:pt x="2740" y="23286"/>
                  </a:lnTo>
                  <a:lnTo>
                    <a:pt x="2718" y="23308"/>
                  </a:lnTo>
                  <a:lnTo>
                    <a:pt x="2697" y="23329"/>
                  </a:lnTo>
                  <a:lnTo>
                    <a:pt x="2676" y="23350"/>
                  </a:lnTo>
                  <a:lnTo>
                    <a:pt x="2676" y="23436"/>
                  </a:lnTo>
                  <a:lnTo>
                    <a:pt x="2654" y="23522"/>
                  </a:lnTo>
                  <a:lnTo>
                    <a:pt x="2633" y="23543"/>
                  </a:lnTo>
                  <a:lnTo>
                    <a:pt x="2611" y="23565"/>
                  </a:lnTo>
                  <a:lnTo>
                    <a:pt x="2590" y="23565"/>
                  </a:lnTo>
                  <a:lnTo>
                    <a:pt x="2590" y="23607"/>
                  </a:lnTo>
                  <a:lnTo>
                    <a:pt x="2569" y="23693"/>
                  </a:lnTo>
                  <a:lnTo>
                    <a:pt x="2547" y="23779"/>
                  </a:lnTo>
                  <a:lnTo>
                    <a:pt x="2526" y="23907"/>
                  </a:lnTo>
                  <a:lnTo>
                    <a:pt x="2483" y="23950"/>
                  </a:lnTo>
                  <a:lnTo>
                    <a:pt x="2462" y="23950"/>
                  </a:lnTo>
                  <a:lnTo>
                    <a:pt x="2419" y="23971"/>
                  </a:lnTo>
                  <a:lnTo>
                    <a:pt x="2419" y="24014"/>
                  </a:lnTo>
                  <a:lnTo>
                    <a:pt x="2440" y="24057"/>
                  </a:lnTo>
                  <a:lnTo>
                    <a:pt x="2462" y="24078"/>
                  </a:lnTo>
                  <a:lnTo>
                    <a:pt x="2504" y="24100"/>
                  </a:lnTo>
                  <a:lnTo>
                    <a:pt x="2526" y="24121"/>
                  </a:lnTo>
                  <a:lnTo>
                    <a:pt x="2547" y="24164"/>
                  </a:lnTo>
                  <a:lnTo>
                    <a:pt x="2569" y="24207"/>
                  </a:lnTo>
                  <a:lnTo>
                    <a:pt x="2569" y="24271"/>
                  </a:lnTo>
                  <a:lnTo>
                    <a:pt x="2590" y="24314"/>
                  </a:lnTo>
                  <a:lnTo>
                    <a:pt x="2611" y="24335"/>
                  </a:lnTo>
                  <a:lnTo>
                    <a:pt x="2633" y="24314"/>
                  </a:lnTo>
                  <a:lnTo>
                    <a:pt x="2676" y="24314"/>
                  </a:lnTo>
                  <a:lnTo>
                    <a:pt x="2697" y="24335"/>
                  </a:lnTo>
                  <a:lnTo>
                    <a:pt x="2718" y="24378"/>
                  </a:lnTo>
                  <a:lnTo>
                    <a:pt x="2718" y="24442"/>
                  </a:lnTo>
                  <a:lnTo>
                    <a:pt x="2718" y="24506"/>
                  </a:lnTo>
                  <a:lnTo>
                    <a:pt x="2740" y="24570"/>
                  </a:lnTo>
                  <a:lnTo>
                    <a:pt x="2825" y="24699"/>
                  </a:lnTo>
                  <a:lnTo>
                    <a:pt x="2847" y="24720"/>
                  </a:lnTo>
                  <a:lnTo>
                    <a:pt x="2890" y="24699"/>
                  </a:lnTo>
                  <a:lnTo>
                    <a:pt x="2911" y="24699"/>
                  </a:lnTo>
                  <a:lnTo>
                    <a:pt x="2954" y="24720"/>
                  </a:lnTo>
                  <a:lnTo>
                    <a:pt x="2954" y="24784"/>
                  </a:lnTo>
                  <a:lnTo>
                    <a:pt x="2932" y="24827"/>
                  </a:lnTo>
                  <a:lnTo>
                    <a:pt x="2911" y="24891"/>
                  </a:lnTo>
                  <a:lnTo>
                    <a:pt x="2911" y="24956"/>
                  </a:lnTo>
                  <a:lnTo>
                    <a:pt x="2954" y="25148"/>
                  </a:lnTo>
                  <a:lnTo>
                    <a:pt x="2954" y="25234"/>
                  </a:lnTo>
                  <a:lnTo>
                    <a:pt x="2975" y="25319"/>
                  </a:lnTo>
                  <a:lnTo>
                    <a:pt x="2997" y="25384"/>
                  </a:lnTo>
                  <a:lnTo>
                    <a:pt x="3018" y="25448"/>
                  </a:lnTo>
                  <a:lnTo>
                    <a:pt x="3039" y="25491"/>
                  </a:lnTo>
                  <a:lnTo>
                    <a:pt x="3039" y="25555"/>
                  </a:lnTo>
                  <a:lnTo>
                    <a:pt x="3039" y="25576"/>
                  </a:lnTo>
                  <a:lnTo>
                    <a:pt x="2997" y="25598"/>
                  </a:lnTo>
                  <a:lnTo>
                    <a:pt x="2975" y="25598"/>
                  </a:lnTo>
                  <a:lnTo>
                    <a:pt x="2932" y="25619"/>
                  </a:lnTo>
                  <a:lnTo>
                    <a:pt x="2932" y="25662"/>
                  </a:lnTo>
                  <a:lnTo>
                    <a:pt x="2932" y="25705"/>
                  </a:lnTo>
                  <a:lnTo>
                    <a:pt x="2932" y="25748"/>
                  </a:lnTo>
                  <a:lnTo>
                    <a:pt x="2911" y="25790"/>
                  </a:lnTo>
                  <a:lnTo>
                    <a:pt x="2847" y="25919"/>
                  </a:lnTo>
                  <a:lnTo>
                    <a:pt x="2847" y="25940"/>
                  </a:lnTo>
                  <a:lnTo>
                    <a:pt x="2825" y="25940"/>
                  </a:lnTo>
                  <a:lnTo>
                    <a:pt x="2804" y="25919"/>
                  </a:lnTo>
                  <a:lnTo>
                    <a:pt x="2761" y="25897"/>
                  </a:lnTo>
                  <a:lnTo>
                    <a:pt x="2740" y="25897"/>
                  </a:lnTo>
                  <a:lnTo>
                    <a:pt x="2740" y="25919"/>
                  </a:lnTo>
                  <a:lnTo>
                    <a:pt x="2718" y="25962"/>
                  </a:lnTo>
                  <a:lnTo>
                    <a:pt x="2740" y="26026"/>
                  </a:lnTo>
                  <a:lnTo>
                    <a:pt x="2740" y="26090"/>
                  </a:lnTo>
                  <a:lnTo>
                    <a:pt x="2740" y="26154"/>
                  </a:lnTo>
                  <a:lnTo>
                    <a:pt x="2676" y="26261"/>
                  </a:lnTo>
                  <a:lnTo>
                    <a:pt x="2633" y="26283"/>
                  </a:lnTo>
                  <a:lnTo>
                    <a:pt x="2590" y="26283"/>
                  </a:lnTo>
                  <a:lnTo>
                    <a:pt x="2569" y="26325"/>
                  </a:lnTo>
                  <a:lnTo>
                    <a:pt x="2590" y="26411"/>
                  </a:lnTo>
                  <a:lnTo>
                    <a:pt x="2633" y="26497"/>
                  </a:lnTo>
                  <a:lnTo>
                    <a:pt x="2676" y="26518"/>
                  </a:lnTo>
                  <a:lnTo>
                    <a:pt x="2697" y="26497"/>
                  </a:lnTo>
                  <a:lnTo>
                    <a:pt x="2718" y="26497"/>
                  </a:lnTo>
                  <a:lnTo>
                    <a:pt x="2761" y="26518"/>
                  </a:lnTo>
                  <a:lnTo>
                    <a:pt x="2783" y="26561"/>
                  </a:lnTo>
                  <a:lnTo>
                    <a:pt x="2783" y="26625"/>
                  </a:lnTo>
                  <a:lnTo>
                    <a:pt x="2783" y="26689"/>
                  </a:lnTo>
                  <a:lnTo>
                    <a:pt x="2804" y="26732"/>
                  </a:lnTo>
                  <a:lnTo>
                    <a:pt x="2847" y="26796"/>
                  </a:lnTo>
                  <a:lnTo>
                    <a:pt x="2890" y="26839"/>
                  </a:lnTo>
                  <a:lnTo>
                    <a:pt x="2932" y="26925"/>
                  </a:lnTo>
                  <a:lnTo>
                    <a:pt x="2954" y="27010"/>
                  </a:lnTo>
                  <a:lnTo>
                    <a:pt x="2975" y="27032"/>
                  </a:lnTo>
                  <a:lnTo>
                    <a:pt x="3018" y="27032"/>
                  </a:lnTo>
                  <a:lnTo>
                    <a:pt x="3039" y="27074"/>
                  </a:lnTo>
                  <a:lnTo>
                    <a:pt x="3018" y="27117"/>
                  </a:lnTo>
                  <a:lnTo>
                    <a:pt x="2975" y="27096"/>
                  </a:lnTo>
                  <a:lnTo>
                    <a:pt x="2954" y="27117"/>
                  </a:lnTo>
                  <a:lnTo>
                    <a:pt x="2890" y="27224"/>
                  </a:lnTo>
                  <a:lnTo>
                    <a:pt x="2868" y="27310"/>
                  </a:lnTo>
                  <a:lnTo>
                    <a:pt x="2847" y="27396"/>
                  </a:lnTo>
                  <a:lnTo>
                    <a:pt x="2825" y="27417"/>
                  </a:lnTo>
                  <a:lnTo>
                    <a:pt x="2825" y="27438"/>
                  </a:lnTo>
                  <a:lnTo>
                    <a:pt x="2804" y="27438"/>
                  </a:lnTo>
                  <a:lnTo>
                    <a:pt x="2783" y="27481"/>
                  </a:lnTo>
                  <a:lnTo>
                    <a:pt x="2740" y="27610"/>
                  </a:lnTo>
                  <a:lnTo>
                    <a:pt x="2718" y="27695"/>
                  </a:lnTo>
                  <a:lnTo>
                    <a:pt x="2718" y="27781"/>
                  </a:lnTo>
                  <a:lnTo>
                    <a:pt x="2718" y="27888"/>
                  </a:lnTo>
                  <a:lnTo>
                    <a:pt x="2740" y="27995"/>
                  </a:lnTo>
                  <a:lnTo>
                    <a:pt x="2804" y="28166"/>
                  </a:lnTo>
                  <a:lnTo>
                    <a:pt x="2868" y="28359"/>
                  </a:lnTo>
                  <a:lnTo>
                    <a:pt x="2890" y="28444"/>
                  </a:lnTo>
                  <a:lnTo>
                    <a:pt x="2911" y="28487"/>
                  </a:lnTo>
                  <a:lnTo>
                    <a:pt x="2890" y="28530"/>
                  </a:lnTo>
                  <a:lnTo>
                    <a:pt x="2890" y="28551"/>
                  </a:lnTo>
                  <a:lnTo>
                    <a:pt x="2868" y="28530"/>
                  </a:lnTo>
                  <a:lnTo>
                    <a:pt x="2847" y="28487"/>
                  </a:lnTo>
                  <a:lnTo>
                    <a:pt x="2804" y="28444"/>
                  </a:lnTo>
                  <a:lnTo>
                    <a:pt x="2697" y="28444"/>
                  </a:lnTo>
                  <a:lnTo>
                    <a:pt x="2676" y="28487"/>
                  </a:lnTo>
                  <a:lnTo>
                    <a:pt x="2676" y="28508"/>
                  </a:lnTo>
                  <a:lnTo>
                    <a:pt x="2633" y="28530"/>
                  </a:lnTo>
                  <a:lnTo>
                    <a:pt x="2611" y="28508"/>
                  </a:lnTo>
                  <a:lnTo>
                    <a:pt x="2590" y="28466"/>
                  </a:lnTo>
                  <a:lnTo>
                    <a:pt x="2569" y="28444"/>
                  </a:lnTo>
                  <a:lnTo>
                    <a:pt x="2547" y="28423"/>
                  </a:lnTo>
                  <a:lnTo>
                    <a:pt x="2483" y="28401"/>
                  </a:lnTo>
                  <a:lnTo>
                    <a:pt x="2462" y="28401"/>
                  </a:lnTo>
                  <a:lnTo>
                    <a:pt x="2462" y="28444"/>
                  </a:lnTo>
                  <a:lnTo>
                    <a:pt x="2462" y="28487"/>
                  </a:lnTo>
                  <a:lnTo>
                    <a:pt x="2483" y="28508"/>
                  </a:lnTo>
                  <a:lnTo>
                    <a:pt x="2526" y="28594"/>
                  </a:lnTo>
                  <a:lnTo>
                    <a:pt x="2547" y="28615"/>
                  </a:lnTo>
                  <a:lnTo>
                    <a:pt x="2569" y="28637"/>
                  </a:lnTo>
                  <a:lnTo>
                    <a:pt x="2590" y="28637"/>
                  </a:lnTo>
                  <a:lnTo>
                    <a:pt x="2611" y="28680"/>
                  </a:lnTo>
                  <a:lnTo>
                    <a:pt x="2633" y="28722"/>
                  </a:lnTo>
                  <a:lnTo>
                    <a:pt x="2633" y="28765"/>
                  </a:lnTo>
                  <a:lnTo>
                    <a:pt x="2633" y="28829"/>
                  </a:lnTo>
                  <a:lnTo>
                    <a:pt x="2654" y="28872"/>
                  </a:lnTo>
                  <a:lnTo>
                    <a:pt x="2676" y="28915"/>
                  </a:lnTo>
                  <a:lnTo>
                    <a:pt x="2697" y="28915"/>
                  </a:lnTo>
                  <a:lnTo>
                    <a:pt x="2718" y="28936"/>
                  </a:lnTo>
                  <a:lnTo>
                    <a:pt x="2740" y="28958"/>
                  </a:lnTo>
                  <a:lnTo>
                    <a:pt x="2804" y="29086"/>
                  </a:lnTo>
                  <a:lnTo>
                    <a:pt x="2868" y="29215"/>
                  </a:lnTo>
                  <a:lnTo>
                    <a:pt x="4174" y="29086"/>
                  </a:lnTo>
                  <a:lnTo>
                    <a:pt x="4152" y="29022"/>
                  </a:lnTo>
                  <a:lnTo>
                    <a:pt x="4152" y="28936"/>
                  </a:lnTo>
                  <a:lnTo>
                    <a:pt x="4152" y="28851"/>
                  </a:lnTo>
                  <a:lnTo>
                    <a:pt x="4131" y="28765"/>
                  </a:lnTo>
                  <a:lnTo>
                    <a:pt x="4109" y="28658"/>
                  </a:lnTo>
                  <a:lnTo>
                    <a:pt x="4088" y="28637"/>
                  </a:lnTo>
                  <a:lnTo>
                    <a:pt x="4067" y="28615"/>
                  </a:lnTo>
                  <a:lnTo>
                    <a:pt x="4045" y="28615"/>
                  </a:lnTo>
                  <a:lnTo>
                    <a:pt x="4045" y="28573"/>
                  </a:lnTo>
                  <a:lnTo>
                    <a:pt x="4002" y="28487"/>
                  </a:lnTo>
                  <a:lnTo>
                    <a:pt x="3981" y="28423"/>
                  </a:lnTo>
                  <a:lnTo>
                    <a:pt x="3960" y="28359"/>
                  </a:lnTo>
                  <a:lnTo>
                    <a:pt x="3917" y="28294"/>
                  </a:lnTo>
                  <a:lnTo>
                    <a:pt x="3874" y="28230"/>
                  </a:lnTo>
                  <a:lnTo>
                    <a:pt x="3853" y="28209"/>
                  </a:lnTo>
                  <a:lnTo>
                    <a:pt x="3831" y="28166"/>
                  </a:lnTo>
                  <a:lnTo>
                    <a:pt x="3853" y="28123"/>
                  </a:lnTo>
                  <a:lnTo>
                    <a:pt x="3874" y="28102"/>
                  </a:lnTo>
                  <a:lnTo>
                    <a:pt x="3895" y="28080"/>
                  </a:lnTo>
                  <a:lnTo>
                    <a:pt x="3917" y="28038"/>
                  </a:lnTo>
                  <a:lnTo>
                    <a:pt x="3917" y="27952"/>
                  </a:lnTo>
                  <a:lnTo>
                    <a:pt x="3917" y="27866"/>
                  </a:lnTo>
                  <a:lnTo>
                    <a:pt x="3938" y="27717"/>
                  </a:lnTo>
                  <a:lnTo>
                    <a:pt x="3938" y="27545"/>
                  </a:lnTo>
                  <a:lnTo>
                    <a:pt x="3960" y="27481"/>
                  </a:lnTo>
                  <a:lnTo>
                    <a:pt x="3981" y="27417"/>
                  </a:lnTo>
                  <a:lnTo>
                    <a:pt x="3981" y="27374"/>
                  </a:lnTo>
                  <a:lnTo>
                    <a:pt x="3981" y="27331"/>
                  </a:lnTo>
                  <a:lnTo>
                    <a:pt x="3960" y="27289"/>
                  </a:lnTo>
                  <a:lnTo>
                    <a:pt x="3938" y="27224"/>
                  </a:lnTo>
                  <a:lnTo>
                    <a:pt x="3960" y="27117"/>
                  </a:lnTo>
                  <a:lnTo>
                    <a:pt x="3960" y="27032"/>
                  </a:lnTo>
                  <a:lnTo>
                    <a:pt x="3917" y="26839"/>
                  </a:lnTo>
                  <a:lnTo>
                    <a:pt x="3917" y="26732"/>
                  </a:lnTo>
                  <a:lnTo>
                    <a:pt x="3895" y="26625"/>
                  </a:lnTo>
                  <a:lnTo>
                    <a:pt x="3874" y="26518"/>
                  </a:lnTo>
                  <a:lnTo>
                    <a:pt x="3853" y="26432"/>
                  </a:lnTo>
                  <a:lnTo>
                    <a:pt x="3810" y="26368"/>
                  </a:lnTo>
                  <a:lnTo>
                    <a:pt x="3767" y="26304"/>
                  </a:lnTo>
                  <a:lnTo>
                    <a:pt x="3746" y="26240"/>
                  </a:lnTo>
                  <a:lnTo>
                    <a:pt x="3703" y="26154"/>
                  </a:lnTo>
                  <a:lnTo>
                    <a:pt x="3639" y="26047"/>
                  </a:lnTo>
                  <a:lnTo>
                    <a:pt x="3617" y="26026"/>
                  </a:lnTo>
                  <a:lnTo>
                    <a:pt x="3574" y="26047"/>
                  </a:lnTo>
                  <a:lnTo>
                    <a:pt x="3553" y="26047"/>
                  </a:lnTo>
                  <a:lnTo>
                    <a:pt x="3532" y="26026"/>
                  </a:lnTo>
                  <a:lnTo>
                    <a:pt x="3510" y="25983"/>
                  </a:lnTo>
                  <a:lnTo>
                    <a:pt x="3510" y="25940"/>
                  </a:lnTo>
                  <a:lnTo>
                    <a:pt x="3510" y="25897"/>
                  </a:lnTo>
                  <a:lnTo>
                    <a:pt x="3510" y="25833"/>
                  </a:lnTo>
                  <a:lnTo>
                    <a:pt x="3489" y="25769"/>
                  </a:lnTo>
                  <a:lnTo>
                    <a:pt x="3510" y="25705"/>
                  </a:lnTo>
                  <a:lnTo>
                    <a:pt x="3489" y="25641"/>
                  </a:lnTo>
                  <a:lnTo>
                    <a:pt x="3467" y="25619"/>
                  </a:lnTo>
                  <a:lnTo>
                    <a:pt x="3446" y="25576"/>
                  </a:lnTo>
                  <a:lnTo>
                    <a:pt x="3425" y="25534"/>
                  </a:lnTo>
                  <a:lnTo>
                    <a:pt x="3425" y="25362"/>
                  </a:lnTo>
                  <a:lnTo>
                    <a:pt x="3425" y="25319"/>
                  </a:lnTo>
                  <a:lnTo>
                    <a:pt x="3446" y="25298"/>
                  </a:lnTo>
                  <a:lnTo>
                    <a:pt x="3467" y="25255"/>
                  </a:lnTo>
                  <a:lnTo>
                    <a:pt x="3467" y="25212"/>
                  </a:lnTo>
                  <a:lnTo>
                    <a:pt x="3467" y="25170"/>
                  </a:lnTo>
                  <a:lnTo>
                    <a:pt x="3446" y="25127"/>
                  </a:lnTo>
                  <a:lnTo>
                    <a:pt x="3425" y="25084"/>
                  </a:lnTo>
                  <a:lnTo>
                    <a:pt x="3403" y="25041"/>
                  </a:lnTo>
                  <a:lnTo>
                    <a:pt x="3425" y="24870"/>
                  </a:lnTo>
                  <a:lnTo>
                    <a:pt x="3446" y="24806"/>
                  </a:lnTo>
                  <a:lnTo>
                    <a:pt x="3467" y="24720"/>
                  </a:lnTo>
                  <a:lnTo>
                    <a:pt x="3446" y="24635"/>
                  </a:lnTo>
                  <a:lnTo>
                    <a:pt x="3446" y="24549"/>
                  </a:lnTo>
                  <a:lnTo>
                    <a:pt x="3467" y="24506"/>
                  </a:lnTo>
                  <a:lnTo>
                    <a:pt x="3489" y="24485"/>
                  </a:lnTo>
                  <a:lnTo>
                    <a:pt x="3510" y="24463"/>
                  </a:lnTo>
                  <a:lnTo>
                    <a:pt x="3532" y="24442"/>
                  </a:lnTo>
                  <a:lnTo>
                    <a:pt x="3510" y="24335"/>
                  </a:lnTo>
                  <a:lnTo>
                    <a:pt x="3489" y="24249"/>
                  </a:lnTo>
                  <a:lnTo>
                    <a:pt x="3489" y="24164"/>
                  </a:lnTo>
                  <a:lnTo>
                    <a:pt x="3446" y="24078"/>
                  </a:lnTo>
                  <a:lnTo>
                    <a:pt x="3446" y="24035"/>
                  </a:lnTo>
                  <a:lnTo>
                    <a:pt x="3446" y="23993"/>
                  </a:lnTo>
                  <a:lnTo>
                    <a:pt x="3467" y="23928"/>
                  </a:lnTo>
                  <a:lnTo>
                    <a:pt x="3467" y="23886"/>
                  </a:lnTo>
                  <a:lnTo>
                    <a:pt x="3446" y="23843"/>
                  </a:lnTo>
                  <a:lnTo>
                    <a:pt x="3425" y="23800"/>
                  </a:lnTo>
                  <a:lnTo>
                    <a:pt x="3403" y="23779"/>
                  </a:lnTo>
                  <a:lnTo>
                    <a:pt x="3382" y="23736"/>
                  </a:lnTo>
                  <a:lnTo>
                    <a:pt x="3339" y="23565"/>
                  </a:lnTo>
                  <a:lnTo>
                    <a:pt x="3339" y="23479"/>
                  </a:lnTo>
                  <a:lnTo>
                    <a:pt x="3339" y="23372"/>
                  </a:lnTo>
                  <a:lnTo>
                    <a:pt x="3318" y="23329"/>
                  </a:lnTo>
                  <a:lnTo>
                    <a:pt x="3296" y="23286"/>
                  </a:lnTo>
                  <a:lnTo>
                    <a:pt x="3275" y="23243"/>
                  </a:lnTo>
                  <a:lnTo>
                    <a:pt x="3275" y="23201"/>
                  </a:lnTo>
                  <a:lnTo>
                    <a:pt x="3275" y="23158"/>
                  </a:lnTo>
                  <a:lnTo>
                    <a:pt x="3296" y="23115"/>
                  </a:lnTo>
                  <a:lnTo>
                    <a:pt x="3318" y="23072"/>
                  </a:lnTo>
                  <a:lnTo>
                    <a:pt x="3339" y="23029"/>
                  </a:lnTo>
                  <a:lnTo>
                    <a:pt x="3318" y="22965"/>
                  </a:lnTo>
                  <a:lnTo>
                    <a:pt x="3296" y="22944"/>
                  </a:lnTo>
                  <a:lnTo>
                    <a:pt x="3275" y="22901"/>
                  </a:lnTo>
                  <a:lnTo>
                    <a:pt x="3253" y="22837"/>
                  </a:lnTo>
                  <a:lnTo>
                    <a:pt x="3253" y="22666"/>
                  </a:lnTo>
                  <a:lnTo>
                    <a:pt x="3275" y="22580"/>
                  </a:lnTo>
                  <a:lnTo>
                    <a:pt x="3275" y="22494"/>
                  </a:lnTo>
                  <a:lnTo>
                    <a:pt x="3296" y="22430"/>
                  </a:lnTo>
                  <a:lnTo>
                    <a:pt x="3318" y="22345"/>
                  </a:lnTo>
                  <a:lnTo>
                    <a:pt x="3318" y="22259"/>
                  </a:lnTo>
                  <a:lnTo>
                    <a:pt x="3296" y="22173"/>
                  </a:lnTo>
                  <a:lnTo>
                    <a:pt x="3296" y="22109"/>
                  </a:lnTo>
                  <a:lnTo>
                    <a:pt x="3296" y="22066"/>
                  </a:lnTo>
                  <a:lnTo>
                    <a:pt x="3275" y="22024"/>
                  </a:lnTo>
                  <a:lnTo>
                    <a:pt x="3275" y="21959"/>
                  </a:lnTo>
                  <a:lnTo>
                    <a:pt x="3296" y="21917"/>
                  </a:lnTo>
                  <a:lnTo>
                    <a:pt x="3318" y="21917"/>
                  </a:lnTo>
                  <a:lnTo>
                    <a:pt x="3339" y="21895"/>
                  </a:lnTo>
                  <a:lnTo>
                    <a:pt x="3360" y="21852"/>
                  </a:lnTo>
                  <a:lnTo>
                    <a:pt x="3360" y="21788"/>
                  </a:lnTo>
                  <a:lnTo>
                    <a:pt x="3339" y="21745"/>
                  </a:lnTo>
                  <a:lnTo>
                    <a:pt x="3339" y="21703"/>
                  </a:lnTo>
                  <a:lnTo>
                    <a:pt x="3318" y="21638"/>
                  </a:lnTo>
                  <a:lnTo>
                    <a:pt x="3339" y="21595"/>
                  </a:lnTo>
                  <a:lnTo>
                    <a:pt x="3360" y="21574"/>
                  </a:lnTo>
                  <a:lnTo>
                    <a:pt x="3360" y="21531"/>
                  </a:lnTo>
                  <a:lnTo>
                    <a:pt x="3360" y="21488"/>
                  </a:lnTo>
                  <a:lnTo>
                    <a:pt x="3360" y="21446"/>
                  </a:lnTo>
                  <a:lnTo>
                    <a:pt x="3339" y="21424"/>
                  </a:lnTo>
                  <a:lnTo>
                    <a:pt x="3318" y="21424"/>
                  </a:lnTo>
                  <a:lnTo>
                    <a:pt x="3275" y="21381"/>
                  </a:lnTo>
                  <a:lnTo>
                    <a:pt x="3275" y="21339"/>
                  </a:lnTo>
                  <a:lnTo>
                    <a:pt x="3275" y="21296"/>
                  </a:lnTo>
                  <a:lnTo>
                    <a:pt x="3275" y="21253"/>
                  </a:lnTo>
                  <a:lnTo>
                    <a:pt x="3253" y="21210"/>
                  </a:lnTo>
                  <a:lnTo>
                    <a:pt x="3211" y="21039"/>
                  </a:lnTo>
                  <a:lnTo>
                    <a:pt x="3189" y="21018"/>
                  </a:lnTo>
                  <a:lnTo>
                    <a:pt x="3168" y="20996"/>
                  </a:lnTo>
                  <a:lnTo>
                    <a:pt x="3146" y="20996"/>
                  </a:lnTo>
                  <a:lnTo>
                    <a:pt x="3125" y="20953"/>
                  </a:lnTo>
                  <a:lnTo>
                    <a:pt x="3061" y="20825"/>
                  </a:lnTo>
                  <a:lnTo>
                    <a:pt x="3039" y="20739"/>
                  </a:lnTo>
                  <a:lnTo>
                    <a:pt x="3018" y="20654"/>
                  </a:lnTo>
                  <a:lnTo>
                    <a:pt x="2997" y="20568"/>
                  </a:lnTo>
                  <a:lnTo>
                    <a:pt x="3018" y="20461"/>
                  </a:lnTo>
                  <a:lnTo>
                    <a:pt x="2997" y="20290"/>
                  </a:lnTo>
                  <a:lnTo>
                    <a:pt x="3018" y="20204"/>
                  </a:lnTo>
                  <a:lnTo>
                    <a:pt x="3018" y="20119"/>
                  </a:lnTo>
                  <a:lnTo>
                    <a:pt x="3018" y="19926"/>
                  </a:lnTo>
                  <a:lnTo>
                    <a:pt x="3018" y="19841"/>
                  </a:lnTo>
                  <a:lnTo>
                    <a:pt x="3039" y="19776"/>
                  </a:lnTo>
                  <a:lnTo>
                    <a:pt x="3039" y="19605"/>
                  </a:lnTo>
                  <a:lnTo>
                    <a:pt x="3018" y="19562"/>
                  </a:lnTo>
                  <a:lnTo>
                    <a:pt x="2997" y="19498"/>
                  </a:lnTo>
                  <a:lnTo>
                    <a:pt x="2997" y="19455"/>
                  </a:lnTo>
                  <a:lnTo>
                    <a:pt x="2975" y="19412"/>
                  </a:lnTo>
                  <a:lnTo>
                    <a:pt x="2997" y="19241"/>
                  </a:lnTo>
                  <a:lnTo>
                    <a:pt x="2997" y="19198"/>
                  </a:lnTo>
                  <a:lnTo>
                    <a:pt x="3018" y="19177"/>
                  </a:lnTo>
                  <a:lnTo>
                    <a:pt x="3039" y="19156"/>
                  </a:lnTo>
                  <a:lnTo>
                    <a:pt x="3061" y="19113"/>
                  </a:lnTo>
                  <a:lnTo>
                    <a:pt x="3039" y="18942"/>
                  </a:lnTo>
                  <a:lnTo>
                    <a:pt x="3061" y="18856"/>
                  </a:lnTo>
                  <a:lnTo>
                    <a:pt x="3061" y="18770"/>
                  </a:lnTo>
                  <a:lnTo>
                    <a:pt x="3039" y="18685"/>
                  </a:lnTo>
                  <a:lnTo>
                    <a:pt x="3018" y="18599"/>
                  </a:lnTo>
                  <a:lnTo>
                    <a:pt x="2975" y="18428"/>
                  </a:lnTo>
                  <a:lnTo>
                    <a:pt x="2932" y="18257"/>
                  </a:lnTo>
                  <a:lnTo>
                    <a:pt x="2890" y="18064"/>
                  </a:lnTo>
                  <a:lnTo>
                    <a:pt x="2847" y="17893"/>
                  </a:lnTo>
                  <a:lnTo>
                    <a:pt x="2783" y="17722"/>
                  </a:lnTo>
                  <a:lnTo>
                    <a:pt x="2740" y="17550"/>
                  </a:lnTo>
                  <a:lnTo>
                    <a:pt x="2718" y="17508"/>
                  </a:lnTo>
                  <a:lnTo>
                    <a:pt x="2697" y="17486"/>
                  </a:lnTo>
                  <a:lnTo>
                    <a:pt x="2676" y="17465"/>
                  </a:lnTo>
                  <a:lnTo>
                    <a:pt x="2654" y="17422"/>
                  </a:lnTo>
                  <a:lnTo>
                    <a:pt x="2611" y="17251"/>
                  </a:lnTo>
                  <a:lnTo>
                    <a:pt x="2590" y="17165"/>
                  </a:lnTo>
                  <a:lnTo>
                    <a:pt x="2569" y="17080"/>
                  </a:lnTo>
                  <a:lnTo>
                    <a:pt x="2569" y="17015"/>
                  </a:lnTo>
                  <a:lnTo>
                    <a:pt x="2569" y="16994"/>
                  </a:lnTo>
                  <a:lnTo>
                    <a:pt x="2590" y="16973"/>
                  </a:lnTo>
                  <a:lnTo>
                    <a:pt x="2611" y="16930"/>
                  </a:lnTo>
                  <a:lnTo>
                    <a:pt x="2611" y="16887"/>
                  </a:lnTo>
                  <a:lnTo>
                    <a:pt x="2590" y="16844"/>
                  </a:lnTo>
                  <a:lnTo>
                    <a:pt x="2590" y="16801"/>
                  </a:lnTo>
                  <a:lnTo>
                    <a:pt x="2590" y="16737"/>
                  </a:lnTo>
                  <a:lnTo>
                    <a:pt x="2611" y="16587"/>
                  </a:lnTo>
                  <a:lnTo>
                    <a:pt x="2611" y="16545"/>
                  </a:lnTo>
                  <a:lnTo>
                    <a:pt x="2633" y="16523"/>
                  </a:lnTo>
                  <a:lnTo>
                    <a:pt x="2654" y="16523"/>
                  </a:lnTo>
                  <a:lnTo>
                    <a:pt x="2676" y="16480"/>
                  </a:lnTo>
                  <a:lnTo>
                    <a:pt x="2697" y="16416"/>
                  </a:lnTo>
                  <a:lnTo>
                    <a:pt x="2718" y="16352"/>
                  </a:lnTo>
                  <a:lnTo>
                    <a:pt x="2718" y="16288"/>
                  </a:lnTo>
                  <a:lnTo>
                    <a:pt x="2697" y="16266"/>
                  </a:lnTo>
                  <a:lnTo>
                    <a:pt x="2676" y="16159"/>
                  </a:lnTo>
                  <a:lnTo>
                    <a:pt x="2676" y="16095"/>
                  </a:lnTo>
                  <a:lnTo>
                    <a:pt x="2654" y="16009"/>
                  </a:lnTo>
                  <a:lnTo>
                    <a:pt x="2590" y="15881"/>
                  </a:lnTo>
                  <a:lnTo>
                    <a:pt x="2547" y="15838"/>
                  </a:lnTo>
                  <a:lnTo>
                    <a:pt x="2526" y="15795"/>
                  </a:lnTo>
                  <a:lnTo>
                    <a:pt x="2504" y="15731"/>
                  </a:lnTo>
                  <a:lnTo>
                    <a:pt x="2504" y="15688"/>
                  </a:lnTo>
                  <a:lnTo>
                    <a:pt x="2504" y="15646"/>
                  </a:lnTo>
                  <a:lnTo>
                    <a:pt x="2483" y="15603"/>
                  </a:lnTo>
                  <a:lnTo>
                    <a:pt x="2462" y="15560"/>
                  </a:lnTo>
                  <a:lnTo>
                    <a:pt x="2419" y="15560"/>
                  </a:lnTo>
                  <a:lnTo>
                    <a:pt x="2397" y="15517"/>
                  </a:lnTo>
                  <a:lnTo>
                    <a:pt x="2376" y="15453"/>
                  </a:lnTo>
                  <a:lnTo>
                    <a:pt x="2354" y="15367"/>
                  </a:lnTo>
                  <a:lnTo>
                    <a:pt x="2333" y="15325"/>
                  </a:lnTo>
                  <a:lnTo>
                    <a:pt x="2312" y="15303"/>
                  </a:lnTo>
                  <a:lnTo>
                    <a:pt x="2290" y="15282"/>
                  </a:lnTo>
                  <a:lnTo>
                    <a:pt x="2269" y="15239"/>
                  </a:lnTo>
                  <a:lnTo>
                    <a:pt x="2269" y="15175"/>
                  </a:lnTo>
                  <a:lnTo>
                    <a:pt x="2290" y="15132"/>
                  </a:lnTo>
                  <a:lnTo>
                    <a:pt x="2312" y="15046"/>
                  </a:lnTo>
                  <a:lnTo>
                    <a:pt x="2333" y="14982"/>
                  </a:lnTo>
                  <a:lnTo>
                    <a:pt x="2333" y="14897"/>
                  </a:lnTo>
                  <a:lnTo>
                    <a:pt x="2354" y="14725"/>
                  </a:lnTo>
                  <a:lnTo>
                    <a:pt x="2354" y="14640"/>
                  </a:lnTo>
                  <a:lnTo>
                    <a:pt x="2354" y="14533"/>
                  </a:lnTo>
                  <a:lnTo>
                    <a:pt x="2354" y="14383"/>
                  </a:lnTo>
                  <a:lnTo>
                    <a:pt x="2354" y="14276"/>
                  </a:lnTo>
                  <a:lnTo>
                    <a:pt x="2354" y="14190"/>
                  </a:lnTo>
                  <a:lnTo>
                    <a:pt x="2312" y="14019"/>
                  </a:lnTo>
                  <a:lnTo>
                    <a:pt x="2290" y="13826"/>
                  </a:lnTo>
                  <a:lnTo>
                    <a:pt x="2290" y="13741"/>
                  </a:lnTo>
                  <a:lnTo>
                    <a:pt x="2290" y="13634"/>
                  </a:lnTo>
                  <a:lnTo>
                    <a:pt x="2290" y="13591"/>
                  </a:lnTo>
                  <a:lnTo>
                    <a:pt x="2269" y="13548"/>
                  </a:lnTo>
                  <a:lnTo>
                    <a:pt x="2247" y="13527"/>
                  </a:lnTo>
                  <a:lnTo>
                    <a:pt x="2226" y="13463"/>
                  </a:lnTo>
                  <a:lnTo>
                    <a:pt x="2205" y="13291"/>
                  </a:lnTo>
                  <a:lnTo>
                    <a:pt x="2183" y="13099"/>
                  </a:lnTo>
                  <a:lnTo>
                    <a:pt x="2140" y="12928"/>
                  </a:lnTo>
                  <a:lnTo>
                    <a:pt x="2140" y="12821"/>
                  </a:lnTo>
                  <a:lnTo>
                    <a:pt x="2119" y="12735"/>
                  </a:lnTo>
                  <a:lnTo>
                    <a:pt x="2119" y="12671"/>
                  </a:lnTo>
                  <a:lnTo>
                    <a:pt x="2098" y="12649"/>
                  </a:lnTo>
                  <a:lnTo>
                    <a:pt x="2076" y="12607"/>
                  </a:lnTo>
                  <a:lnTo>
                    <a:pt x="2055" y="12542"/>
                  </a:lnTo>
                  <a:lnTo>
                    <a:pt x="2076" y="12500"/>
                  </a:lnTo>
                  <a:lnTo>
                    <a:pt x="2098" y="12478"/>
                  </a:lnTo>
                  <a:lnTo>
                    <a:pt x="2119" y="12457"/>
                  </a:lnTo>
                  <a:lnTo>
                    <a:pt x="2140" y="12393"/>
                  </a:lnTo>
                  <a:lnTo>
                    <a:pt x="2140" y="12350"/>
                  </a:lnTo>
                  <a:lnTo>
                    <a:pt x="2140" y="12285"/>
                  </a:lnTo>
                  <a:lnTo>
                    <a:pt x="2119" y="12243"/>
                  </a:lnTo>
                  <a:lnTo>
                    <a:pt x="2119" y="12178"/>
                  </a:lnTo>
                  <a:lnTo>
                    <a:pt x="2140" y="12136"/>
                  </a:lnTo>
                  <a:lnTo>
                    <a:pt x="2162" y="12114"/>
                  </a:lnTo>
                  <a:lnTo>
                    <a:pt x="2183" y="12093"/>
                  </a:lnTo>
                  <a:lnTo>
                    <a:pt x="2183" y="12050"/>
                  </a:lnTo>
                  <a:lnTo>
                    <a:pt x="2183" y="11943"/>
                  </a:lnTo>
                  <a:lnTo>
                    <a:pt x="2183" y="11836"/>
                  </a:lnTo>
                  <a:lnTo>
                    <a:pt x="2205" y="11750"/>
                  </a:lnTo>
                  <a:lnTo>
                    <a:pt x="2205" y="11643"/>
                  </a:lnTo>
                  <a:lnTo>
                    <a:pt x="2205" y="11601"/>
                  </a:lnTo>
                  <a:lnTo>
                    <a:pt x="2183" y="11579"/>
                  </a:lnTo>
                  <a:lnTo>
                    <a:pt x="2140" y="11558"/>
                  </a:lnTo>
                  <a:lnTo>
                    <a:pt x="2119" y="11515"/>
                  </a:lnTo>
                  <a:lnTo>
                    <a:pt x="2076" y="11344"/>
                  </a:lnTo>
                  <a:lnTo>
                    <a:pt x="2076" y="11301"/>
                  </a:lnTo>
                  <a:lnTo>
                    <a:pt x="2076" y="11258"/>
                  </a:lnTo>
                  <a:lnTo>
                    <a:pt x="2098" y="11215"/>
                  </a:lnTo>
                  <a:lnTo>
                    <a:pt x="2076" y="11151"/>
                  </a:lnTo>
                  <a:lnTo>
                    <a:pt x="2055" y="11108"/>
                  </a:lnTo>
                  <a:lnTo>
                    <a:pt x="2055" y="11087"/>
                  </a:lnTo>
                  <a:lnTo>
                    <a:pt x="2033" y="11066"/>
                  </a:lnTo>
                  <a:lnTo>
                    <a:pt x="2012" y="11023"/>
                  </a:lnTo>
                  <a:lnTo>
                    <a:pt x="1969" y="10937"/>
                  </a:lnTo>
                  <a:lnTo>
                    <a:pt x="1969" y="10830"/>
                  </a:lnTo>
                  <a:lnTo>
                    <a:pt x="1969" y="10787"/>
                  </a:lnTo>
                  <a:lnTo>
                    <a:pt x="1991" y="10745"/>
                  </a:lnTo>
                  <a:lnTo>
                    <a:pt x="2012" y="10680"/>
                  </a:lnTo>
                  <a:lnTo>
                    <a:pt x="2033" y="10616"/>
                  </a:lnTo>
                  <a:lnTo>
                    <a:pt x="2076" y="10552"/>
                  </a:lnTo>
                  <a:lnTo>
                    <a:pt x="2119" y="10402"/>
                  </a:lnTo>
                  <a:lnTo>
                    <a:pt x="2140" y="10338"/>
                  </a:lnTo>
                  <a:lnTo>
                    <a:pt x="2162" y="10295"/>
                  </a:lnTo>
                  <a:lnTo>
                    <a:pt x="2162" y="10231"/>
                  </a:lnTo>
                  <a:lnTo>
                    <a:pt x="2162" y="10188"/>
                  </a:lnTo>
                  <a:lnTo>
                    <a:pt x="2162" y="10145"/>
                  </a:lnTo>
                  <a:lnTo>
                    <a:pt x="2162" y="10081"/>
                  </a:lnTo>
                  <a:lnTo>
                    <a:pt x="2183" y="10060"/>
                  </a:lnTo>
                  <a:lnTo>
                    <a:pt x="2205" y="10038"/>
                  </a:lnTo>
                  <a:lnTo>
                    <a:pt x="2226" y="10017"/>
                  </a:lnTo>
                  <a:lnTo>
                    <a:pt x="2226" y="9974"/>
                  </a:lnTo>
                  <a:lnTo>
                    <a:pt x="2205" y="9931"/>
                  </a:lnTo>
                  <a:lnTo>
                    <a:pt x="2183" y="9931"/>
                  </a:lnTo>
                  <a:lnTo>
                    <a:pt x="2140" y="9910"/>
                  </a:lnTo>
                  <a:lnTo>
                    <a:pt x="2076" y="9803"/>
                  </a:lnTo>
                  <a:lnTo>
                    <a:pt x="2012" y="9696"/>
                  </a:lnTo>
                  <a:lnTo>
                    <a:pt x="1991" y="9653"/>
                  </a:lnTo>
                  <a:lnTo>
                    <a:pt x="1991" y="9610"/>
                  </a:lnTo>
                  <a:lnTo>
                    <a:pt x="1969" y="9567"/>
                  </a:lnTo>
                  <a:lnTo>
                    <a:pt x="1969" y="9525"/>
                  </a:lnTo>
                  <a:lnTo>
                    <a:pt x="1884" y="9439"/>
                  </a:lnTo>
                  <a:lnTo>
                    <a:pt x="1819" y="9289"/>
                  </a:lnTo>
                  <a:lnTo>
                    <a:pt x="1798" y="9268"/>
                  </a:lnTo>
                  <a:lnTo>
                    <a:pt x="1755" y="9268"/>
                  </a:lnTo>
                  <a:lnTo>
                    <a:pt x="1734" y="9246"/>
                  </a:lnTo>
                  <a:lnTo>
                    <a:pt x="1712" y="9204"/>
                  </a:lnTo>
                  <a:lnTo>
                    <a:pt x="1712" y="9139"/>
                  </a:lnTo>
                  <a:lnTo>
                    <a:pt x="1734" y="9118"/>
                  </a:lnTo>
                  <a:lnTo>
                    <a:pt x="1798" y="9054"/>
                  </a:lnTo>
                  <a:lnTo>
                    <a:pt x="1841" y="8925"/>
                  </a:lnTo>
                  <a:lnTo>
                    <a:pt x="1862" y="8883"/>
                  </a:lnTo>
                  <a:lnTo>
                    <a:pt x="1905" y="8840"/>
                  </a:lnTo>
                  <a:lnTo>
                    <a:pt x="1969" y="8733"/>
                  </a:lnTo>
                  <a:lnTo>
                    <a:pt x="2012" y="8626"/>
                  </a:lnTo>
                  <a:lnTo>
                    <a:pt x="2033" y="8561"/>
                  </a:lnTo>
                  <a:lnTo>
                    <a:pt x="2076" y="8497"/>
                  </a:lnTo>
                  <a:lnTo>
                    <a:pt x="2119" y="8390"/>
                  </a:lnTo>
                  <a:lnTo>
                    <a:pt x="2140" y="8369"/>
                  </a:lnTo>
                  <a:lnTo>
                    <a:pt x="2162" y="8369"/>
                  </a:lnTo>
                  <a:lnTo>
                    <a:pt x="2183" y="8347"/>
                  </a:lnTo>
                  <a:lnTo>
                    <a:pt x="2183" y="8326"/>
                  </a:lnTo>
                  <a:lnTo>
                    <a:pt x="2183" y="8283"/>
                  </a:lnTo>
                  <a:lnTo>
                    <a:pt x="2119" y="8283"/>
                  </a:lnTo>
                  <a:lnTo>
                    <a:pt x="2033" y="8155"/>
                  </a:lnTo>
                  <a:lnTo>
                    <a:pt x="2012" y="8112"/>
                  </a:lnTo>
                  <a:lnTo>
                    <a:pt x="2012" y="8069"/>
                  </a:lnTo>
                  <a:lnTo>
                    <a:pt x="1991" y="8026"/>
                  </a:lnTo>
                  <a:lnTo>
                    <a:pt x="1969" y="8005"/>
                  </a:lnTo>
                  <a:lnTo>
                    <a:pt x="1948" y="7984"/>
                  </a:lnTo>
                  <a:lnTo>
                    <a:pt x="1926" y="7984"/>
                  </a:lnTo>
                  <a:lnTo>
                    <a:pt x="1905" y="8005"/>
                  </a:lnTo>
                  <a:lnTo>
                    <a:pt x="1884" y="7984"/>
                  </a:lnTo>
                  <a:lnTo>
                    <a:pt x="1862" y="7941"/>
                  </a:lnTo>
                  <a:lnTo>
                    <a:pt x="1862" y="7877"/>
                  </a:lnTo>
                  <a:lnTo>
                    <a:pt x="1862" y="7812"/>
                  </a:lnTo>
                  <a:lnTo>
                    <a:pt x="1841" y="7770"/>
                  </a:lnTo>
                  <a:lnTo>
                    <a:pt x="1819" y="7748"/>
                  </a:lnTo>
                  <a:lnTo>
                    <a:pt x="1798" y="7748"/>
                  </a:lnTo>
                  <a:lnTo>
                    <a:pt x="1777" y="7770"/>
                  </a:lnTo>
                  <a:lnTo>
                    <a:pt x="1734" y="7748"/>
                  </a:lnTo>
                  <a:lnTo>
                    <a:pt x="1712" y="7705"/>
                  </a:lnTo>
                  <a:lnTo>
                    <a:pt x="1712" y="7663"/>
                  </a:lnTo>
                  <a:lnTo>
                    <a:pt x="1712" y="7620"/>
                  </a:lnTo>
                  <a:lnTo>
                    <a:pt x="1691" y="7577"/>
                  </a:lnTo>
                  <a:lnTo>
                    <a:pt x="1648" y="7534"/>
                  </a:lnTo>
                  <a:lnTo>
                    <a:pt x="1627" y="7491"/>
                  </a:lnTo>
                  <a:lnTo>
                    <a:pt x="1605" y="7449"/>
                  </a:lnTo>
                  <a:lnTo>
                    <a:pt x="1584" y="7427"/>
                  </a:lnTo>
                  <a:lnTo>
                    <a:pt x="1563" y="7384"/>
                  </a:lnTo>
                  <a:lnTo>
                    <a:pt x="1563" y="7342"/>
                  </a:lnTo>
                  <a:lnTo>
                    <a:pt x="1563" y="7277"/>
                  </a:lnTo>
                  <a:lnTo>
                    <a:pt x="1584" y="7235"/>
                  </a:lnTo>
                  <a:lnTo>
                    <a:pt x="1605" y="7213"/>
                  </a:lnTo>
                  <a:lnTo>
                    <a:pt x="1605" y="7149"/>
                  </a:lnTo>
                  <a:lnTo>
                    <a:pt x="1605" y="6956"/>
                  </a:lnTo>
                  <a:lnTo>
                    <a:pt x="1584" y="6914"/>
                  </a:lnTo>
                  <a:lnTo>
                    <a:pt x="1563" y="6871"/>
                  </a:lnTo>
                  <a:lnTo>
                    <a:pt x="1541" y="6828"/>
                  </a:lnTo>
                  <a:lnTo>
                    <a:pt x="1541" y="6764"/>
                  </a:lnTo>
                  <a:lnTo>
                    <a:pt x="1541" y="6657"/>
                  </a:lnTo>
                  <a:lnTo>
                    <a:pt x="1563" y="6571"/>
                  </a:lnTo>
                  <a:lnTo>
                    <a:pt x="1563" y="6485"/>
                  </a:lnTo>
                  <a:lnTo>
                    <a:pt x="1584" y="6400"/>
                  </a:lnTo>
                  <a:lnTo>
                    <a:pt x="1605" y="6378"/>
                  </a:lnTo>
                  <a:lnTo>
                    <a:pt x="1648" y="6378"/>
                  </a:lnTo>
                  <a:lnTo>
                    <a:pt x="1670" y="6336"/>
                  </a:lnTo>
                  <a:lnTo>
                    <a:pt x="1734" y="6229"/>
                  </a:lnTo>
                  <a:lnTo>
                    <a:pt x="1755" y="6143"/>
                  </a:lnTo>
                  <a:lnTo>
                    <a:pt x="1777" y="6057"/>
                  </a:lnTo>
                  <a:lnTo>
                    <a:pt x="1841" y="5950"/>
                  </a:lnTo>
                  <a:lnTo>
                    <a:pt x="1884" y="5822"/>
                  </a:lnTo>
                  <a:lnTo>
                    <a:pt x="1926" y="5779"/>
                  </a:lnTo>
                  <a:lnTo>
                    <a:pt x="1948" y="5736"/>
                  </a:lnTo>
                  <a:lnTo>
                    <a:pt x="1948" y="5694"/>
                  </a:lnTo>
                  <a:lnTo>
                    <a:pt x="1926" y="5587"/>
                  </a:lnTo>
                  <a:lnTo>
                    <a:pt x="1905" y="5501"/>
                  </a:lnTo>
                  <a:lnTo>
                    <a:pt x="1884" y="5458"/>
                  </a:lnTo>
                  <a:lnTo>
                    <a:pt x="1862" y="5437"/>
                  </a:lnTo>
                  <a:lnTo>
                    <a:pt x="1841" y="5415"/>
                  </a:lnTo>
                  <a:lnTo>
                    <a:pt x="1819" y="5373"/>
                  </a:lnTo>
                  <a:lnTo>
                    <a:pt x="1755" y="5180"/>
                  </a:lnTo>
                  <a:lnTo>
                    <a:pt x="1712" y="5009"/>
                  </a:lnTo>
                  <a:lnTo>
                    <a:pt x="1691" y="4923"/>
                  </a:lnTo>
                  <a:lnTo>
                    <a:pt x="1670" y="4837"/>
                  </a:lnTo>
                  <a:lnTo>
                    <a:pt x="1648" y="4752"/>
                  </a:lnTo>
                  <a:lnTo>
                    <a:pt x="1648" y="4666"/>
                  </a:lnTo>
                  <a:lnTo>
                    <a:pt x="1670" y="4495"/>
                  </a:lnTo>
                  <a:lnTo>
                    <a:pt x="1670" y="4452"/>
                  </a:lnTo>
                  <a:lnTo>
                    <a:pt x="1691" y="4452"/>
                  </a:lnTo>
                  <a:lnTo>
                    <a:pt x="1734" y="4431"/>
                  </a:lnTo>
                  <a:lnTo>
                    <a:pt x="1734" y="4388"/>
                  </a:lnTo>
                  <a:lnTo>
                    <a:pt x="1755" y="4238"/>
                  </a:lnTo>
                  <a:lnTo>
                    <a:pt x="1755" y="4195"/>
                  </a:lnTo>
                  <a:lnTo>
                    <a:pt x="1755" y="4153"/>
                  </a:lnTo>
                  <a:lnTo>
                    <a:pt x="1734" y="4131"/>
                  </a:lnTo>
                  <a:lnTo>
                    <a:pt x="1712" y="4067"/>
                  </a:lnTo>
                  <a:lnTo>
                    <a:pt x="1712" y="4003"/>
                  </a:lnTo>
                  <a:lnTo>
                    <a:pt x="1712" y="3960"/>
                  </a:lnTo>
                  <a:lnTo>
                    <a:pt x="1734" y="3939"/>
                  </a:lnTo>
                  <a:lnTo>
                    <a:pt x="1712" y="3874"/>
                  </a:lnTo>
                  <a:lnTo>
                    <a:pt x="1670" y="3725"/>
                  </a:lnTo>
                  <a:lnTo>
                    <a:pt x="1648" y="3682"/>
                  </a:lnTo>
                  <a:lnTo>
                    <a:pt x="1627" y="3660"/>
                  </a:lnTo>
                  <a:lnTo>
                    <a:pt x="1605" y="3639"/>
                  </a:lnTo>
                  <a:lnTo>
                    <a:pt x="1584" y="3596"/>
                  </a:lnTo>
                  <a:lnTo>
                    <a:pt x="1541" y="3446"/>
                  </a:lnTo>
                  <a:lnTo>
                    <a:pt x="1520" y="3404"/>
                  </a:lnTo>
                  <a:lnTo>
                    <a:pt x="1498" y="3382"/>
                  </a:lnTo>
                  <a:lnTo>
                    <a:pt x="1477" y="3361"/>
                  </a:lnTo>
                  <a:lnTo>
                    <a:pt x="1456" y="3318"/>
                  </a:lnTo>
                  <a:lnTo>
                    <a:pt x="1413" y="3232"/>
                  </a:lnTo>
                  <a:lnTo>
                    <a:pt x="1413" y="3125"/>
                  </a:lnTo>
                  <a:lnTo>
                    <a:pt x="1413" y="3082"/>
                  </a:lnTo>
                  <a:lnTo>
                    <a:pt x="1477" y="3082"/>
                  </a:lnTo>
                  <a:lnTo>
                    <a:pt x="1498" y="3061"/>
                  </a:lnTo>
                  <a:lnTo>
                    <a:pt x="1563" y="2954"/>
                  </a:lnTo>
                  <a:lnTo>
                    <a:pt x="1563" y="2911"/>
                  </a:lnTo>
                  <a:lnTo>
                    <a:pt x="1563" y="2868"/>
                  </a:lnTo>
                  <a:lnTo>
                    <a:pt x="1563" y="2826"/>
                  </a:lnTo>
                  <a:lnTo>
                    <a:pt x="1584" y="2783"/>
                  </a:lnTo>
                  <a:lnTo>
                    <a:pt x="1648" y="2654"/>
                  </a:lnTo>
                  <a:lnTo>
                    <a:pt x="1670" y="2633"/>
                  </a:lnTo>
                  <a:lnTo>
                    <a:pt x="1691" y="2612"/>
                  </a:lnTo>
                  <a:lnTo>
                    <a:pt x="1712" y="2590"/>
                  </a:lnTo>
                  <a:lnTo>
                    <a:pt x="1734" y="2547"/>
                  </a:lnTo>
                  <a:lnTo>
                    <a:pt x="1755" y="2547"/>
                  </a:lnTo>
                  <a:lnTo>
                    <a:pt x="1777" y="2526"/>
                  </a:lnTo>
                  <a:lnTo>
                    <a:pt x="1798" y="2483"/>
                  </a:lnTo>
                  <a:lnTo>
                    <a:pt x="1798" y="2419"/>
                  </a:lnTo>
                  <a:lnTo>
                    <a:pt x="1777" y="2376"/>
                  </a:lnTo>
                  <a:lnTo>
                    <a:pt x="1755" y="2269"/>
                  </a:lnTo>
                  <a:lnTo>
                    <a:pt x="1755" y="2226"/>
                  </a:lnTo>
                  <a:lnTo>
                    <a:pt x="1734" y="2205"/>
                  </a:lnTo>
                  <a:lnTo>
                    <a:pt x="1712" y="2162"/>
                  </a:lnTo>
                  <a:lnTo>
                    <a:pt x="1712" y="2119"/>
                  </a:lnTo>
                  <a:lnTo>
                    <a:pt x="1691" y="1948"/>
                  </a:lnTo>
                  <a:lnTo>
                    <a:pt x="1691" y="1905"/>
                  </a:lnTo>
                  <a:lnTo>
                    <a:pt x="1691" y="1863"/>
                  </a:lnTo>
                  <a:lnTo>
                    <a:pt x="1712" y="1820"/>
                  </a:lnTo>
                  <a:lnTo>
                    <a:pt x="1712" y="1777"/>
                  </a:lnTo>
                  <a:lnTo>
                    <a:pt x="1691" y="1691"/>
                  </a:lnTo>
                  <a:lnTo>
                    <a:pt x="1670" y="1606"/>
                  </a:lnTo>
                  <a:lnTo>
                    <a:pt x="1691" y="1563"/>
                  </a:lnTo>
                  <a:lnTo>
                    <a:pt x="1691" y="1520"/>
                  </a:lnTo>
                  <a:lnTo>
                    <a:pt x="1712" y="1499"/>
                  </a:lnTo>
                  <a:lnTo>
                    <a:pt x="1712" y="1456"/>
                  </a:lnTo>
                  <a:lnTo>
                    <a:pt x="1712" y="1370"/>
                  </a:lnTo>
                  <a:lnTo>
                    <a:pt x="1712" y="1263"/>
                  </a:lnTo>
                  <a:lnTo>
                    <a:pt x="1734" y="1199"/>
                  </a:lnTo>
                  <a:lnTo>
                    <a:pt x="1755" y="1135"/>
                  </a:lnTo>
                  <a:lnTo>
                    <a:pt x="1777" y="964"/>
                  </a:lnTo>
                  <a:lnTo>
                    <a:pt x="1798" y="878"/>
                  </a:lnTo>
                  <a:lnTo>
                    <a:pt x="1798" y="792"/>
                  </a:lnTo>
                  <a:lnTo>
                    <a:pt x="1798" y="728"/>
                  </a:lnTo>
                  <a:lnTo>
                    <a:pt x="1777" y="707"/>
                  </a:lnTo>
                  <a:lnTo>
                    <a:pt x="1734" y="643"/>
                  </a:lnTo>
                  <a:lnTo>
                    <a:pt x="1691" y="600"/>
                  </a:lnTo>
                  <a:lnTo>
                    <a:pt x="1648" y="536"/>
                  </a:lnTo>
                  <a:lnTo>
                    <a:pt x="1627" y="471"/>
                  </a:lnTo>
                  <a:lnTo>
                    <a:pt x="1605" y="386"/>
                  </a:lnTo>
                  <a:lnTo>
                    <a:pt x="1584" y="343"/>
                  </a:lnTo>
                  <a:lnTo>
                    <a:pt x="1563" y="343"/>
                  </a:lnTo>
                  <a:lnTo>
                    <a:pt x="1541" y="322"/>
                  </a:lnTo>
                  <a:lnTo>
                    <a:pt x="1520" y="300"/>
                  </a:lnTo>
                  <a:lnTo>
                    <a:pt x="1498" y="236"/>
                  </a:lnTo>
                  <a:lnTo>
                    <a:pt x="1498" y="193"/>
                  </a:lnTo>
                  <a:lnTo>
                    <a:pt x="1498" y="129"/>
                  </a:lnTo>
                  <a:lnTo>
                    <a:pt x="1477" y="86"/>
                  </a:lnTo>
                  <a:lnTo>
                    <a:pt x="1434" y="43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44"/>
          <p:cNvSpPr/>
          <p:nvPr/>
        </p:nvSpPr>
        <p:spPr>
          <a:xfrm>
            <a:off x="7640625" y="167602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4"/>
          <p:cNvSpPr/>
          <p:nvPr/>
        </p:nvSpPr>
        <p:spPr>
          <a:xfrm rot="7941972">
            <a:off x="4082688" y="1384691"/>
            <a:ext cx="978630" cy="1070501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4"/>
          <p:cNvSpPr/>
          <p:nvPr/>
        </p:nvSpPr>
        <p:spPr>
          <a:xfrm rot="2519246">
            <a:off x="606517" y="2271038"/>
            <a:ext cx="663440" cy="725693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7" name="Google Shape;9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513" y="3288275"/>
            <a:ext cx="942975" cy="98007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4EF9F19-0EFF-D7AA-C6DD-AA5AE9D76D96}"/>
              </a:ext>
            </a:extLst>
          </p:cNvPr>
          <p:cNvSpPr txBox="1"/>
          <p:nvPr/>
        </p:nvSpPr>
        <p:spPr>
          <a:xfrm>
            <a:off x="1254266" y="2247438"/>
            <a:ext cx="6327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masis MT Pro" panose="02040504050005020304" pitchFamily="18" charset="0"/>
              </a:rPr>
              <a:t>Paragraph 1:</a:t>
            </a:r>
            <a:r>
              <a:rPr lang="en-US" sz="1600" dirty="0">
                <a:latin typeface="Amasis MT Pro" panose="02040504050005020304" pitchFamily="18" charset="0"/>
              </a:rPr>
              <a:t> the scene: time, setting/place, people</a:t>
            </a: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masis MT Pro" panose="02040504050005020304" pitchFamily="18" charset="0"/>
              </a:rPr>
              <a:t>Paragraph 2:</a:t>
            </a:r>
            <a:r>
              <a:rPr lang="en-US" sz="1600" dirty="0">
                <a:latin typeface="Amasis MT Pro" panose="02040504050005020304" pitchFamily="18" charset="0"/>
              </a:rPr>
              <a:t> events immediately after the accident/the other driver</a:t>
            </a:r>
          </a:p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masis MT Pro" panose="02040504050005020304" pitchFamily="18" charset="0"/>
              </a:rPr>
              <a:t>Paragraph 3:</a:t>
            </a:r>
            <a:r>
              <a:rPr lang="en-US" sz="1600" dirty="0">
                <a:latin typeface="Amasis MT Pro" panose="02040504050005020304" pitchFamily="18" charset="0"/>
              </a:rPr>
              <a:t> Closing statement/Outcome/effects of the accident</a:t>
            </a:r>
            <a:endParaRPr lang="ar-SA" sz="1600" dirty="0">
              <a:latin typeface="Amasis MT Pro" panose="020405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Writing Process Chart by Teaching 'Taylor'ed to You | TpT">
            <a:extLst>
              <a:ext uri="{FF2B5EF4-FFF2-40B4-BE49-F238E27FC236}">
                <a16:creationId xmlns:a16="http://schemas.microsoft.com/office/drawing/2014/main" id="{C254BED3-0D70-3E75-56D3-08DA73E31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4945"/>
          <a:stretch/>
        </p:blipFill>
        <p:spPr bwMode="auto">
          <a:xfrm>
            <a:off x="975773" y="219496"/>
            <a:ext cx="6496536" cy="461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021;p48">
            <a:extLst>
              <a:ext uri="{FF2B5EF4-FFF2-40B4-BE49-F238E27FC236}">
                <a16:creationId xmlns:a16="http://schemas.microsoft.com/office/drawing/2014/main" id="{57BE7D30-9E40-C416-82BA-F75D76426F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35" y="2023009"/>
            <a:ext cx="1261525" cy="131117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61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57"/>
          <p:cNvSpPr txBox="1">
            <a:spLocks noGrp="1"/>
          </p:cNvSpPr>
          <p:nvPr>
            <p:ph type="title"/>
          </p:nvPr>
        </p:nvSpPr>
        <p:spPr>
          <a:xfrm>
            <a:off x="1229989" y="2210398"/>
            <a:ext cx="320184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Remember</a:t>
            </a:r>
            <a:endParaRPr sz="5400" dirty="0"/>
          </a:p>
        </p:txBody>
      </p:sp>
      <p:grpSp>
        <p:nvGrpSpPr>
          <p:cNvPr id="1308" name="Google Shape;1308;p57"/>
          <p:cNvGrpSpPr/>
          <p:nvPr/>
        </p:nvGrpSpPr>
        <p:grpSpPr>
          <a:xfrm>
            <a:off x="5070753" y="1301521"/>
            <a:ext cx="3250075" cy="2540459"/>
            <a:chOff x="4794566" y="1229221"/>
            <a:chExt cx="3492864" cy="2730238"/>
          </a:xfrm>
        </p:grpSpPr>
        <p:sp>
          <p:nvSpPr>
            <p:cNvPr id="1309" name="Google Shape;1309;p57"/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6472417" y="3323532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57"/>
          <p:cNvSpPr/>
          <p:nvPr/>
        </p:nvSpPr>
        <p:spPr>
          <a:xfrm>
            <a:off x="2544682" y="1242"/>
            <a:ext cx="6330" cy="10086"/>
          </a:xfrm>
          <a:custGeom>
            <a:avLst/>
            <a:gdLst/>
            <a:ahLst/>
            <a:cxnLst/>
            <a:rect l="l" t="t" r="r" b="b"/>
            <a:pathLst>
              <a:path w="91" h="145" extrusionOk="0">
                <a:moveTo>
                  <a:pt x="0" y="0"/>
                </a:moveTo>
                <a:lnTo>
                  <a:pt x="72" y="144"/>
                </a:lnTo>
                <a:lnTo>
                  <a:pt x="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57"/>
          <p:cNvSpPr/>
          <p:nvPr/>
        </p:nvSpPr>
        <p:spPr>
          <a:xfrm rot="-10604037" flipH="1">
            <a:off x="624547" y="1040302"/>
            <a:ext cx="978644" cy="1070507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57"/>
          <p:cNvSpPr/>
          <p:nvPr/>
        </p:nvSpPr>
        <p:spPr>
          <a:xfrm rot="-7935942" flipH="1">
            <a:off x="2364954" y="3287572"/>
            <a:ext cx="978640" cy="1070515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57"/>
          <p:cNvSpPr/>
          <p:nvPr/>
        </p:nvSpPr>
        <p:spPr>
          <a:xfrm>
            <a:off x="4458325" y="116167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7" name="Google Shape;13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7842" y="0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1318" name="Google Shape;131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59" y="3491451"/>
            <a:ext cx="756175" cy="785950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319" name="Google Shape;1319;p57"/>
          <p:cNvSpPr/>
          <p:nvPr/>
        </p:nvSpPr>
        <p:spPr>
          <a:xfrm rot="-5032452">
            <a:off x="7811486" y="3370905"/>
            <a:ext cx="978655" cy="1070521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57"/>
          <p:cNvSpPr/>
          <p:nvPr/>
        </p:nvSpPr>
        <p:spPr>
          <a:xfrm rot="-3093135">
            <a:off x="6030309" y="541982"/>
            <a:ext cx="978655" cy="107052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6AE6DB1-B8DC-39D8-750D-A4FD25514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17" b="24641"/>
          <a:stretch/>
        </p:blipFill>
        <p:spPr>
          <a:xfrm>
            <a:off x="5248521" y="1464396"/>
            <a:ext cx="2903371" cy="174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58"/>
          <p:cNvSpPr txBox="1">
            <a:spLocks noGrp="1"/>
          </p:cNvSpPr>
          <p:nvPr>
            <p:ph type="subTitle" idx="1"/>
          </p:nvPr>
        </p:nvSpPr>
        <p:spPr>
          <a:xfrm>
            <a:off x="4475582" y="2231136"/>
            <a:ext cx="36576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n" sz="2000" dirty="0"/>
              <a:t>orkbook p</a:t>
            </a:r>
            <a:r>
              <a:rPr lang="en" sz="2000" dirty="0">
                <a:solidFill>
                  <a:schemeClr val="tx1"/>
                </a:solidFill>
              </a:rPr>
              <a:t>.</a:t>
            </a:r>
            <a:r>
              <a:rPr lang="en" sz="20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" sz="2000" b="1" dirty="0">
                <a:solidFill>
                  <a:srgbClr val="F6B600"/>
                </a:solidFill>
              </a:rPr>
              <a:t>86</a:t>
            </a:r>
            <a:r>
              <a:rPr lang="en" sz="20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" sz="2000" dirty="0">
                <a:solidFill>
                  <a:schemeClr val="tx1"/>
                </a:solidFill>
              </a:rPr>
              <a:t>,</a:t>
            </a:r>
            <a:r>
              <a:rPr lang="en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exercise</a:t>
            </a:r>
            <a:r>
              <a:rPr lang="en" sz="2000" b="1" dirty="0">
                <a:solidFill>
                  <a:schemeClr val="tx2">
                    <a:lumMod val="75000"/>
                  </a:schemeClr>
                </a:solidFill>
              </a:rPr>
              <a:t>(M)</a:t>
            </a:r>
            <a:endParaRPr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0" name="Google Shape;1330;p58"/>
          <p:cNvSpPr txBox="1">
            <a:spLocks noGrp="1"/>
          </p:cNvSpPr>
          <p:nvPr>
            <p:ph type="title"/>
          </p:nvPr>
        </p:nvSpPr>
        <p:spPr>
          <a:xfrm>
            <a:off x="4426342" y="1618407"/>
            <a:ext cx="3471483" cy="60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Homework</a:t>
            </a:r>
            <a:endParaRPr sz="6000" dirty="0"/>
          </a:p>
        </p:txBody>
      </p:sp>
      <p:sp>
        <p:nvSpPr>
          <p:cNvPr id="1331" name="Google Shape;1331;p58"/>
          <p:cNvSpPr/>
          <p:nvPr/>
        </p:nvSpPr>
        <p:spPr>
          <a:xfrm rot="-7706865" flipH="1">
            <a:off x="5449284" y="3294707"/>
            <a:ext cx="978655" cy="107052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58"/>
          <p:cNvSpPr/>
          <p:nvPr/>
        </p:nvSpPr>
        <p:spPr>
          <a:xfrm>
            <a:off x="1030275" y="91402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58"/>
          <p:cNvSpPr/>
          <p:nvPr/>
        </p:nvSpPr>
        <p:spPr>
          <a:xfrm rot="8246871" flipH="1">
            <a:off x="7747557" y="1058893"/>
            <a:ext cx="978654" cy="1070514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4" name="Google Shape;133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75" y="3348651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335" name="Google Shape;1335;p58"/>
          <p:cNvSpPr/>
          <p:nvPr/>
        </p:nvSpPr>
        <p:spPr>
          <a:xfrm rot="-7706865" flipH="1">
            <a:off x="2220309" y="532457"/>
            <a:ext cx="978655" cy="107052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58"/>
          <p:cNvSpPr/>
          <p:nvPr/>
        </p:nvSpPr>
        <p:spPr>
          <a:xfrm rot="-3093135">
            <a:off x="2172684" y="3570932"/>
            <a:ext cx="978655" cy="107052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78;p18">
            <a:extLst>
              <a:ext uri="{FF2B5EF4-FFF2-40B4-BE49-F238E27FC236}">
                <a16:creationId xmlns:a16="http://schemas.microsoft.com/office/drawing/2014/main" id="{BC756642-6F2C-4DA7-73D5-9B5707311F8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158" y="1280468"/>
            <a:ext cx="2191120" cy="2496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6"/>
          <p:cNvGrpSpPr/>
          <p:nvPr/>
        </p:nvGrpSpPr>
        <p:grpSpPr>
          <a:xfrm>
            <a:off x="4714872" y="1260838"/>
            <a:ext cx="3459118" cy="1408800"/>
            <a:chOff x="1056575" y="1276700"/>
            <a:chExt cx="3426566" cy="1408800"/>
          </a:xfrm>
        </p:grpSpPr>
        <p:sp>
          <p:nvSpPr>
            <p:cNvPr id="484" name="Google Shape;484;p36"/>
            <p:cNvSpPr/>
            <p:nvPr/>
          </p:nvSpPr>
          <p:spPr>
            <a:xfrm>
              <a:off x="1056575" y="1276700"/>
              <a:ext cx="3426566" cy="1372937"/>
            </a:xfrm>
            <a:custGeom>
              <a:avLst/>
              <a:gdLst/>
              <a:ahLst/>
              <a:cxnLst/>
              <a:rect l="l" t="t" r="r" b="b"/>
              <a:pathLst>
                <a:path w="41928" h="27867" extrusionOk="0">
                  <a:moveTo>
                    <a:pt x="0" y="1"/>
                  </a:moveTo>
                  <a:lnTo>
                    <a:pt x="0" y="27524"/>
                  </a:lnTo>
                  <a:lnTo>
                    <a:pt x="43" y="27503"/>
                  </a:lnTo>
                  <a:lnTo>
                    <a:pt x="128" y="27481"/>
                  </a:lnTo>
                  <a:lnTo>
                    <a:pt x="278" y="27460"/>
                  </a:lnTo>
                  <a:lnTo>
                    <a:pt x="514" y="27460"/>
                  </a:lnTo>
                  <a:lnTo>
                    <a:pt x="535" y="27481"/>
                  </a:lnTo>
                  <a:lnTo>
                    <a:pt x="535" y="27503"/>
                  </a:lnTo>
                  <a:lnTo>
                    <a:pt x="578" y="27524"/>
                  </a:lnTo>
                  <a:lnTo>
                    <a:pt x="642" y="27524"/>
                  </a:lnTo>
                  <a:lnTo>
                    <a:pt x="728" y="27546"/>
                  </a:lnTo>
                  <a:lnTo>
                    <a:pt x="792" y="27546"/>
                  </a:lnTo>
                  <a:lnTo>
                    <a:pt x="878" y="27567"/>
                  </a:lnTo>
                  <a:lnTo>
                    <a:pt x="1027" y="27610"/>
                  </a:lnTo>
                  <a:lnTo>
                    <a:pt x="1049" y="27631"/>
                  </a:lnTo>
                  <a:lnTo>
                    <a:pt x="1049" y="27653"/>
                  </a:lnTo>
                  <a:lnTo>
                    <a:pt x="1027" y="27674"/>
                  </a:lnTo>
                  <a:lnTo>
                    <a:pt x="1070" y="27696"/>
                  </a:lnTo>
                  <a:lnTo>
                    <a:pt x="1413" y="27696"/>
                  </a:lnTo>
                  <a:lnTo>
                    <a:pt x="1691" y="27717"/>
                  </a:lnTo>
                  <a:lnTo>
                    <a:pt x="1755" y="27738"/>
                  </a:lnTo>
                  <a:lnTo>
                    <a:pt x="1776" y="27760"/>
                  </a:lnTo>
                  <a:lnTo>
                    <a:pt x="1798" y="27781"/>
                  </a:lnTo>
                  <a:lnTo>
                    <a:pt x="1862" y="27803"/>
                  </a:lnTo>
                  <a:lnTo>
                    <a:pt x="1969" y="27803"/>
                  </a:lnTo>
                  <a:lnTo>
                    <a:pt x="2055" y="27781"/>
                  </a:lnTo>
                  <a:lnTo>
                    <a:pt x="2226" y="27781"/>
                  </a:lnTo>
                  <a:lnTo>
                    <a:pt x="2311" y="27803"/>
                  </a:lnTo>
                  <a:lnTo>
                    <a:pt x="2333" y="27824"/>
                  </a:lnTo>
                  <a:lnTo>
                    <a:pt x="2376" y="27845"/>
                  </a:lnTo>
                  <a:lnTo>
                    <a:pt x="2461" y="27867"/>
                  </a:lnTo>
                  <a:lnTo>
                    <a:pt x="2547" y="27845"/>
                  </a:lnTo>
                  <a:lnTo>
                    <a:pt x="2611" y="27845"/>
                  </a:lnTo>
                  <a:lnTo>
                    <a:pt x="2675" y="27824"/>
                  </a:lnTo>
                  <a:lnTo>
                    <a:pt x="3146" y="27824"/>
                  </a:lnTo>
                  <a:lnTo>
                    <a:pt x="3210" y="27803"/>
                  </a:lnTo>
                  <a:lnTo>
                    <a:pt x="3253" y="27781"/>
                  </a:lnTo>
                  <a:lnTo>
                    <a:pt x="3339" y="27781"/>
                  </a:lnTo>
                  <a:lnTo>
                    <a:pt x="3617" y="27760"/>
                  </a:lnTo>
                  <a:lnTo>
                    <a:pt x="3917" y="27781"/>
                  </a:lnTo>
                  <a:lnTo>
                    <a:pt x="4216" y="27760"/>
                  </a:lnTo>
                  <a:lnTo>
                    <a:pt x="4302" y="27760"/>
                  </a:lnTo>
                  <a:lnTo>
                    <a:pt x="4366" y="27781"/>
                  </a:lnTo>
                  <a:lnTo>
                    <a:pt x="4602" y="27781"/>
                  </a:lnTo>
                  <a:lnTo>
                    <a:pt x="4666" y="27760"/>
                  </a:lnTo>
                  <a:lnTo>
                    <a:pt x="4709" y="27760"/>
                  </a:lnTo>
                  <a:lnTo>
                    <a:pt x="4794" y="27738"/>
                  </a:lnTo>
                  <a:lnTo>
                    <a:pt x="4944" y="27760"/>
                  </a:lnTo>
                  <a:lnTo>
                    <a:pt x="5115" y="27781"/>
                  </a:lnTo>
                  <a:lnTo>
                    <a:pt x="5393" y="27760"/>
                  </a:lnTo>
                  <a:lnTo>
                    <a:pt x="5971" y="27760"/>
                  </a:lnTo>
                  <a:lnTo>
                    <a:pt x="6057" y="27738"/>
                  </a:lnTo>
                  <a:lnTo>
                    <a:pt x="6121" y="27738"/>
                  </a:lnTo>
                  <a:lnTo>
                    <a:pt x="6185" y="27717"/>
                  </a:lnTo>
                  <a:lnTo>
                    <a:pt x="6827" y="27717"/>
                  </a:lnTo>
                  <a:lnTo>
                    <a:pt x="6892" y="27696"/>
                  </a:lnTo>
                  <a:lnTo>
                    <a:pt x="6913" y="27674"/>
                  </a:lnTo>
                  <a:lnTo>
                    <a:pt x="6956" y="27653"/>
                  </a:lnTo>
                  <a:lnTo>
                    <a:pt x="7255" y="27653"/>
                  </a:lnTo>
                  <a:lnTo>
                    <a:pt x="7341" y="27631"/>
                  </a:lnTo>
                  <a:lnTo>
                    <a:pt x="7384" y="27610"/>
                  </a:lnTo>
                  <a:lnTo>
                    <a:pt x="7405" y="27588"/>
                  </a:lnTo>
                  <a:lnTo>
                    <a:pt x="7448" y="27567"/>
                  </a:lnTo>
                  <a:lnTo>
                    <a:pt x="7662" y="27524"/>
                  </a:lnTo>
                  <a:lnTo>
                    <a:pt x="7726" y="27481"/>
                  </a:lnTo>
                  <a:lnTo>
                    <a:pt x="7812" y="27460"/>
                  </a:lnTo>
                  <a:lnTo>
                    <a:pt x="8026" y="27417"/>
                  </a:lnTo>
                  <a:lnTo>
                    <a:pt x="8090" y="27396"/>
                  </a:lnTo>
                  <a:lnTo>
                    <a:pt x="8090" y="27374"/>
                  </a:lnTo>
                  <a:lnTo>
                    <a:pt x="8112" y="27353"/>
                  </a:lnTo>
                  <a:lnTo>
                    <a:pt x="8197" y="27332"/>
                  </a:lnTo>
                  <a:lnTo>
                    <a:pt x="8347" y="27332"/>
                  </a:lnTo>
                  <a:lnTo>
                    <a:pt x="8518" y="27353"/>
                  </a:lnTo>
                  <a:lnTo>
                    <a:pt x="9203" y="27353"/>
                  </a:lnTo>
                  <a:lnTo>
                    <a:pt x="9246" y="27332"/>
                  </a:lnTo>
                  <a:lnTo>
                    <a:pt x="9310" y="27332"/>
                  </a:lnTo>
                  <a:lnTo>
                    <a:pt x="9396" y="27310"/>
                  </a:lnTo>
                  <a:lnTo>
                    <a:pt x="9545" y="27332"/>
                  </a:lnTo>
                  <a:lnTo>
                    <a:pt x="9674" y="27353"/>
                  </a:lnTo>
                  <a:lnTo>
                    <a:pt x="9802" y="27374"/>
                  </a:lnTo>
                  <a:lnTo>
                    <a:pt x="9909" y="27396"/>
                  </a:lnTo>
                  <a:lnTo>
                    <a:pt x="10166" y="27417"/>
                  </a:lnTo>
                  <a:lnTo>
                    <a:pt x="10509" y="27417"/>
                  </a:lnTo>
                  <a:lnTo>
                    <a:pt x="10744" y="27460"/>
                  </a:lnTo>
                  <a:lnTo>
                    <a:pt x="11001" y="27503"/>
                  </a:lnTo>
                  <a:lnTo>
                    <a:pt x="11065" y="27503"/>
                  </a:lnTo>
                  <a:lnTo>
                    <a:pt x="11108" y="27524"/>
                  </a:lnTo>
                  <a:lnTo>
                    <a:pt x="11129" y="27546"/>
                  </a:lnTo>
                  <a:lnTo>
                    <a:pt x="11343" y="27546"/>
                  </a:lnTo>
                  <a:lnTo>
                    <a:pt x="11493" y="27524"/>
                  </a:lnTo>
                  <a:lnTo>
                    <a:pt x="11771" y="27481"/>
                  </a:lnTo>
                  <a:lnTo>
                    <a:pt x="12050" y="27481"/>
                  </a:lnTo>
                  <a:lnTo>
                    <a:pt x="12349" y="27460"/>
                  </a:lnTo>
                  <a:lnTo>
                    <a:pt x="12756" y="27460"/>
                  </a:lnTo>
                  <a:lnTo>
                    <a:pt x="12799" y="27439"/>
                  </a:lnTo>
                  <a:lnTo>
                    <a:pt x="12820" y="27417"/>
                  </a:lnTo>
                  <a:lnTo>
                    <a:pt x="12884" y="27396"/>
                  </a:lnTo>
                  <a:lnTo>
                    <a:pt x="13205" y="27374"/>
                  </a:lnTo>
                  <a:lnTo>
                    <a:pt x="13548" y="27374"/>
                  </a:lnTo>
                  <a:lnTo>
                    <a:pt x="13612" y="27353"/>
                  </a:lnTo>
                  <a:lnTo>
                    <a:pt x="13655" y="27332"/>
                  </a:lnTo>
                  <a:lnTo>
                    <a:pt x="13676" y="27310"/>
                  </a:lnTo>
                  <a:lnTo>
                    <a:pt x="13762" y="27310"/>
                  </a:lnTo>
                  <a:lnTo>
                    <a:pt x="14083" y="27289"/>
                  </a:lnTo>
                  <a:lnTo>
                    <a:pt x="14382" y="27267"/>
                  </a:lnTo>
                  <a:lnTo>
                    <a:pt x="14682" y="27267"/>
                  </a:lnTo>
                  <a:lnTo>
                    <a:pt x="14832" y="27289"/>
                  </a:lnTo>
                  <a:lnTo>
                    <a:pt x="15089" y="27289"/>
                  </a:lnTo>
                  <a:lnTo>
                    <a:pt x="15131" y="27267"/>
                  </a:lnTo>
                  <a:lnTo>
                    <a:pt x="15196" y="27246"/>
                  </a:lnTo>
                  <a:lnTo>
                    <a:pt x="15431" y="27246"/>
                  </a:lnTo>
                  <a:lnTo>
                    <a:pt x="15581" y="27267"/>
                  </a:lnTo>
                  <a:lnTo>
                    <a:pt x="15666" y="27267"/>
                  </a:lnTo>
                  <a:lnTo>
                    <a:pt x="15731" y="27246"/>
                  </a:lnTo>
                  <a:lnTo>
                    <a:pt x="15774" y="27225"/>
                  </a:lnTo>
                  <a:lnTo>
                    <a:pt x="15966" y="27225"/>
                  </a:lnTo>
                  <a:lnTo>
                    <a:pt x="16009" y="27246"/>
                  </a:lnTo>
                  <a:lnTo>
                    <a:pt x="16073" y="27267"/>
                  </a:lnTo>
                  <a:lnTo>
                    <a:pt x="16309" y="27267"/>
                  </a:lnTo>
                  <a:lnTo>
                    <a:pt x="16458" y="27246"/>
                  </a:lnTo>
                  <a:lnTo>
                    <a:pt x="16758" y="27267"/>
                  </a:lnTo>
                  <a:lnTo>
                    <a:pt x="17357" y="27267"/>
                  </a:lnTo>
                  <a:lnTo>
                    <a:pt x="17636" y="27246"/>
                  </a:lnTo>
                  <a:lnTo>
                    <a:pt x="17785" y="27246"/>
                  </a:lnTo>
                  <a:lnTo>
                    <a:pt x="17935" y="27225"/>
                  </a:lnTo>
                  <a:lnTo>
                    <a:pt x="18085" y="27225"/>
                  </a:lnTo>
                  <a:lnTo>
                    <a:pt x="18235" y="27246"/>
                  </a:lnTo>
                  <a:lnTo>
                    <a:pt x="18513" y="27246"/>
                  </a:lnTo>
                  <a:lnTo>
                    <a:pt x="18620" y="27225"/>
                  </a:lnTo>
                  <a:lnTo>
                    <a:pt x="18684" y="27225"/>
                  </a:lnTo>
                  <a:lnTo>
                    <a:pt x="18748" y="27203"/>
                  </a:lnTo>
                  <a:lnTo>
                    <a:pt x="18834" y="27203"/>
                  </a:lnTo>
                  <a:lnTo>
                    <a:pt x="18984" y="27225"/>
                  </a:lnTo>
                  <a:lnTo>
                    <a:pt x="19412" y="27225"/>
                  </a:lnTo>
                  <a:lnTo>
                    <a:pt x="19562" y="27246"/>
                  </a:lnTo>
                  <a:lnTo>
                    <a:pt x="19690" y="27267"/>
                  </a:lnTo>
                  <a:lnTo>
                    <a:pt x="20161" y="27267"/>
                  </a:lnTo>
                  <a:lnTo>
                    <a:pt x="20311" y="27289"/>
                  </a:lnTo>
                  <a:lnTo>
                    <a:pt x="20503" y="27332"/>
                  </a:lnTo>
                  <a:lnTo>
                    <a:pt x="20760" y="27374"/>
                  </a:lnTo>
                  <a:lnTo>
                    <a:pt x="20803" y="27374"/>
                  </a:lnTo>
                  <a:lnTo>
                    <a:pt x="20803" y="27417"/>
                  </a:lnTo>
                  <a:lnTo>
                    <a:pt x="20803" y="27439"/>
                  </a:lnTo>
                  <a:lnTo>
                    <a:pt x="20846" y="27439"/>
                  </a:lnTo>
                  <a:lnTo>
                    <a:pt x="20931" y="27460"/>
                  </a:lnTo>
                  <a:lnTo>
                    <a:pt x="21017" y="27460"/>
                  </a:lnTo>
                  <a:lnTo>
                    <a:pt x="21124" y="27439"/>
                  </a:lnTo>
                  <a:lnTo>
                    <a:pt x="21210" y="27460"/>
                  </a:lnTo>
                  <a:lnTo>
                    <a:pt x="21252" y="27460"/>
                  </a:lnTo>
                  <a:lnTo>
                    <a:pt x="21252" y="27481"/>
                  </a:lnTo>
                  <a:lnTo>
                    <a:pt x="21252" y="27503"/>
                  </a:lnTo>
                  <a:lnTo>
                    <a:pt x="21295" y="27524"/>
                  </a:lnTo>
                  <a:lnTo>
                    <a:pt x="21424" y="27546"/>
                  </a:lnTo>
                  <a:lnTo>
                    <a:pt x="21595" y="27567"/>
                  </a:lnTo>
                  <a:lnTo>
                    <a:pt x="21659" y="27567"/>
                  </a:lnTo>
                  <a:lnTo>
                    <a:pt x="21681" y="27546"/>
                  </a:lnTo>
                  <a:lnTo>
                    <a:pt x="21702" y="27524"/>
                  </a:lnTo>
                  <a:lnTo>
                    <a:pt x="21745" y="27503"/>
                  </a:lnTo>
                  <a:lnTo>
                    <a:pt x="21830" y="27481"/>
                  </a:lnTo>
                  <a:lnTo>
                    <a:pt x="22109" y="27481"/>
                  </a:lnTo>
                  <a:lnTo>
                    <a:pt x="22344" y="27439"/>
                  </a:lnTo>
                  <a:lnTo>
                    <a:pt x="22365" y="27417"/>
                  </a:lnTo>
                  <a:lnTo>
                    <a:pt x="22365" y="27396"/>
                  </a:lnTo>
                  <a:lnTo>
                    <a:pt x="22344" y="27353"/>
                  </a:lnTo>
                  <a:lnTo>
                    <a:pt x="22387" y="27353"/>
                  </a:lnTo>
                  <a:lnTo>
                    <a:pt x="22537" y="27332"/>
                  </a:lnTo>
                  <a:lnTo>
                    <a:pt x="22708" y="27310"/>
                  </a:lnTo>
                  <a:lnTo>
                    <a:pt x="22836" y="27289"/>
                  </a:lnTo>
                  <a:lnTo>
                    <a:pt x="22986" y="27289"/>
                  </a:lnTo>
                  <a:lnTo>
                    <a:pt x="23029" y="27267"/>
                  </a:lnTo>
                  <a:lnTo>
                    <a:pt x="23050" y="27225"/>
                  </a:lnTo>
                  <a:lnTo>
                    <a:pt x="23050" y="27203"/>
                  </a:lnTo>
                  <a:lnTo>
                    <a:pt x="23136" y="27182"/>
                  </a:lnTo>
                  <a:lnTo>
                    <a:pt x="23221" y="27203"/>
                  </a:lnTo>
                  <a:lnTo>
                    <a:pt x="23286" y="27203"/>
                  </a:lnTo>
                  <a:lnTo>
                    <a:pt x="23350" y="27225"/>
                  </a:lnTo>
                  <a:lnTo>
                    <a:pt x="23436" y="27246"/>
                  </a:lnTo>
                  <a:lnTo>
                    <a:pt x="23735" y="27289"/>
                  </a:lnTo>
                  <a:lnTo>
                    <a:pt x="24078" y="27289"/>
                  </a:lnTo>
                  <a:lnTo>
                    <a:pt x="24163" y="27310"/>
                  </a:lnTo>
                  <a:lnTo>
                    <a:pt x="24206" y="27332"/>
                  </a:lnTo>
                  <a:lnTo>
                    <a:pt x="24249" y="27332"/>
                  </a:lnTo>
                  <a:lnTo>
                    <a:pt x="24334" y="27353"/>
                  </a:lnTo>
                  <a:lnTo>
                    <a:pt x="24613" y="27374"/>
                  </a:lnTo>
                  <a:lnTo>
                    <a:pt x="24891" y="27417"/>
                  </a:lnTo>
                  <a:lnTo>
                    <a:pt x="25169" y="27439"/>
                  </a:lnTo>
                  <a:lnTo>
                    <a:pt x="25233" y="27460"/>
                  </a:lnTo>
                  <a:lnTo>
                    <a:pt x="25276" y="27481"/>
                  </a:lnTo>
                  <a:lnTo>
                    <a:pt x="25298" y="27481"/>
                  </a:lnTo>
                  <a:lnTo>
                    <a:pt x="25362" y="27503"/>
                  </a:lnTo>
                  <a:lnTo>
                    <a:pt x="25533" y="27524"/>
                  </a:lnTo>
                  <a:lnTo>
                    <a:pt x="25683" y="27524"/>
                  </a:lnTo>
                  <a:lnTo>
                    <a:pt x="25918" y="27567"/>
                  </a:lnTo>
                  <a:lnTo>
                    <a:pt x="25982" y="27588"/>
                  </a:lnTo>
                  <a:lnTo>
                    <a:pt x="26025" y="27610"/>
                  </a:lnTo>
                  <a:lnTo>
                    <a:pt x="26068" y="27653"/>
                  </a:lnTo>
                  <a:lnTo>
                    <a:pt x="26239" y="27653"/>
                  </a:lnTo>
                  <a:lnTo>
                    <a:pt x="26303" y="27631"/>
                  </a:lnTo>
                  <a:lnTo>
                    <a:pt x="26432" y="27588"/>
                  </a:lnTo>
                  <a:lnTo>
                    <a:pt x="26496" y="27567"/>
                  </a:lnTo>
                  <a:lnTo>
                    <a:pt x="26517" y="27567"/>
                  </a:lnTo>
                  <a:lnTo>
                    <a:pt x="26539" y="27546"/>
                  </a:lnTo>
                  <a:lnTo>
                    <a:pt x="26603" y="27524"/>
                  </a:lnTo>
                  <a:lnTo>
                    <a:pt x="26838" y="27481"/>
                  </a:lnTo>
                  <a:lnTo>
                    <a:pt x="26988" y="27460"/>
                  </a:lnTo>
                  <a:lnTo>
                    <a:pt x="27160" y="27460"/>
                  </a:lnTo>
                  <a:lnTo>
                    <a:pt x="27309" y="27439"/>
                  </a:lnTo>
                  <a:lnTo>
                    <a:pt x="27459" y="27417"/>
                  </a:lnTo>
                  <a:lnTo>
                    <a:pt x="27523" y="27396"/>
                  </a:lnTo>
                  <a:lnTo>
                    <a:pt x="27523" y="27374"/>
                  </a:lnTo>
                  <a:lnTo>
                    <a:pt x="27523" y="27353"/>
                  </a:lnTo>
                  <a:lnTo>
                    <a:pt x="27609" y="27332"/>
                  </a:lnTo>
                  <a:lnTo>
                    <a:pt x="27951" y="27332"/>
                  </a:lnTo>
                  <a:lnTo>
                    <a:pt x="28230" y="27353"/>
                  </a:lnTo>
                  <a:lnTo>
                    <a:pt x="28379" y="27374"/>
                  </a:lnTo>
                  <a:lnTo>
                    <a:pt x="28529" y="27396"/>
                  </a:lnTo>
                  <a:lnTo>
                    <a:pt x="29000" y="27396"/>
                  </a:lnTo>
                  <a:lnTo>
                    <a:pt x="29150" y="27374"/>
                  </a:lnTo>
                  <a:lnTo>
                    <a:pt x="29236" y="27396"/>
                  </a:lnTo>
                  <a:lnTo>
                    <a:pt x="29278" y="27417"/>
                  </a:lnTo>
                  <a:lnTo>
                    <a:pt x="29300" y="27439"/>
                  </a:lnTo>
                  <a:lnTo>
                    <a:pt x="29385" y="27460"/>
                  </a:lnTo>
                  <a:lnTo>
                    <a:pt x="29578" y="27460"/>
                  </a:lnTo>
                  <a:lnTo>
                    <a:pt x="29664" y="27439"/>
                  </a:lnTo>
                  <a:lnTo>
                    <a:pt x="29771" y="27439"/>
                  </a:lnTo>
                  <a:lnTo>
                    <a:pt x="29835" y="27460"/>
                  </a:lnTo>
                  <a:lnTo>
                    <a:pt x="29878" y="27481"/>
                  </a:lnTo>
                  <a:lnTo>
                    <a:pt x="29920" y="27503"/>
                  </a:lnTo>
                  <a:lnTo>
                    <a:pt x="30006" y="27503"/>
                  </a:lnTo>
                  <a:lnTo>
                    <a:pt x="30327" y="27524"/>
                  </a:lnTo>
                  <a:lnTo>
                    <a:pt x="30413" y="27546"/>
                  </a:lnTo>
                  <a:lnTo>
                    <a:pt x="30455" y="27567"/>
                  </a:lnTo>
                  <a:lnTo>
                    <a:pt x="30520" y="27588"/>
                  </a:lnTo>
                  <a:lnTo>
                    <a:pt x="30691" y="27588"/>
                  </a:lnTo>
                  <a:lnTo>
                    <a:pt x="30755" y="27567"/>
                  </a:lnTo>
                  <a:lnTo>
                    <a:pt x="30819" y="27546"/>
                  </a:lnTo>
                  <a:lnTo>
                    <a:pt x="30905" y="27524"/>
                  </a:lnTo>
                  <a:lnTo>
                    <a:pt x="31076" y="27546"/>
                  </a:lnTo>
                  <a:lnTo>
                    <a:pt x="31247" y="27546"/>
                  </a:lnTo>
                  <a:lnTo>
                    <a:pt x="31333" y="27524"/>
                  </a:lnTo>
                  <a:lnTo>
                    <a:pt x="31354" y="27503"/>
                  </a:lnTo>
                  <a:lnTo>
                    <a:pt x="31397" y="27481"/>
                  </a:lnTo>
                  <a:lnTo>
                    <a:pt x="31483" y="27460"/>
                  </a:lnTo>
                  <a:lnTo>
                    <a:pt x="31654" y="27481"/>
                  </a:lnTo>
                  <a:lnTo>
                    <a:pt x="31825" y="27481"/>
                  </a:lnTo>
                  <a:lnTo>
                    <a:pt x="31954" y="27439"/>
                  </a:lnTo>
                  <a:lnTo>
                    <a:pt x="32103" y="27417"/>
                  </a:lnTo>
                  <a:lnTo>
                    <a:pt x="32724" y="27417"/>
                  </a:lnTo>
                  <a:lnTo>
                    <a:pt x="33002" y="27439"/>
                  </a:lnTo>
                  <a:lnTo>
                    <a:pt x="33409" y="27439"/>
                  </a:lnTo>
                  <a:lnTo>
                    <a:pt x="33452" y="27460"/>
                  </a:lnTo>
                  <a:lnTo>
                    <a:pt x="33516" y="27481"/>
                  </a:lnTo>
                  <a:lnTo>
                    <a:pt x="33687" y="27481"/>
                  </a:lnTo>
                  <a:lnTo>
                    <a:pt x="33730" y="27460"/>
                  </a:lnTo>
                  <a:lnTo>
                    <a:pt x="33773" y="27439"/>
                  </a:lnTo>
                  <a:lnTo>
                    <a:pt x="33858" y="27417"/>
                  </a:lnTo>
                  <a:lnTo>
                    <a:pt x="34222" y="27417"/>
                  </a:lnTo>
                  <a:lnTo>
                    <a:pt x="34351" y="27396"/>
                  </a:lnTo>
                  <a:lnTo>
                    <a:pt x="34500" y="27374"/>
                  </a:lnTo>
                  <a:lnTo>
                    <a:pt x="34822" y="27353"/>
                  </a:lnTo>
                  <a:lnTo>
                    <a:pt x="34907" y="27332"/>
                  </a:lnTo>
                  <a:lnTo>
                    <a:pt x="34950" y="27310"/>
                  </a:lnTo>
                  <a:lnTo>
                    <a:pt x="35014" y="27289"/>
                  </a:lnTo>
                  <a:lnTo>
                    <a:pt x="35185" y="27289"/>
                  </a:lnTo>
                  <a:lnTo>
                    <a:pt x="35250" y="27310"/>
                  </a:lnTo>
                  <a:lnTo>
                    <a:pt x="35292" y="27332"/>
                  </a:lnTo>
                  <a:lnTo>
                    <a:pt x="35378" y="27353"/>
                  </a:lnTo>
                  <a:lnTo>
                    <a:pt x="35656" y="27396"/>
                  </a:lnTo>
                  <a:lnTo>
                    <a:pt x="35956" y="27417"/>
                  </a:lnTo>
                  <a:lnTo>
                    <a:pt x="36277" y="27439"/>
                  </a:lnTo>
                  <a:lnTo>
                    <a:pt x="36555" y="27460"/>
                  </a:lnTo>
                  <a:lnTo>
                    <a:pt x="36855" y="27503"/>
                  </a:lnTo>
                  <a:lnTo>
                    <a:pt x="37133" y="27546"/>
                  </a:lnTo>
                  <a:lnTo>
                    <a:pt x="37261" y="27567"/>
                  </a:lnTo>
                  <a:lnTo>
                    <a:pt x="37368" y="27588"/>
                  </a:lnTo>
                  <a:lnTo>
                    <a:pt x="37647" y="27631"/>
                  </a:lnTo>
                  <a:lnTo>
                    <a:pt x="37818" y="27653"/>
                  </a:lnTo>
                  <a:lnTo>
                    <a:pt x="38010" y="27631"/>
                  </a:lnTo>
                  <a:lnTo>
                    <a:pt x="38139" y="27631"/>
                  </a:lnTo>
                  <a:lnTo>
                    <a:pt x="38289" y="27610"/>
                  </a:lnTo>
                  <a:lnTo>
                    <a:pt x="38439" y="27631"/>
                  </a:lnTo>
                  <a:lnTo>
                    <a:pt x="38610" y="27631"/>
                  </a:lnTo>
                  <a:lnTo>
                    <a:pt x="38738" y="27610"/>
                  </a:lnTo>
                  <a:lnTo>
                    <a:pt x="38888" y="27610"/>
                  </a:lnTo>
                  <a:lnTo>
                    <a:pt x="39016" y="27588"/>
                  </a:lnTo>
                  <a:lnTo>
                    <a:pt x="39145" y="27567"/>
                  </a:lnTo>
                  <a:lnTo>
                    <a:pt x="39466" y="27567"/>
                  </a:lnTo>
                  <a:lnTo>
                    <a:pt x="39594" y="27546"/>
                  </a:lnTo>
                  <a:lnTo>
                    <a:pt x="39723" y="27524"/>
                  </a:lnTo>
                  <a:lnTo>
                    <a:pt x="40044" y="27481"/>
                  </a:lnTo>
                  <a:lnTo>
                    <a:pt x="40343" y="27460"/>
                  </a:lnTo>
                  <a:lnTo>
                    <a:pt x="40515" y="27439"/>
                  </a:lnTo>
                  <a:lnTo>
                    <a:pt x="40707" y="27439"/>
                  </a:lnTo>
                  <a:lnTo>
                    <a:pt x="40814" y="27417"/>
                  </a:lnTo>
                  <a:lnTo>
                    <a:pt x="40943" y="27417"/>
                  </a:lnTo>
                  <a:lnTo>
                    <a:pt x="41114" y="27396"/>
                  </a:lnTo>
                  <a:lnTo>
                    <a:pt x="41264" y="27396"/>
                  </a:lnTo>
                  <a:lnTo>
                    <a:pt x="41585" y="27417"/>
                  </a:lnTo>
                  <a:lnTo>
                    <a:pt x="41713" y="27439"/>
                  </a:lnTo>
                  <a:lnTo>
                    <a:pt x="41820" y="27481"/>
                  </a:lnTo>
                  <a:lnTo>
                    <a:pt x="41906" y="27481"/>
                  </a:lnTo>
                  <a:lnTo>
                    <a:pt x="41927" y="27503"/>
                  </a:lnTo>
                  <a:lnTo>
                    <a:pt x="41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056575" y="2611648"/>
              <a:ext cx="3426566" cy="73852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6"/>
          <p:cNvGrpSpPr/>
          <p:nvPr/>
        </p:nvGrpSpPr>
        <p:grpSpPr>
          <a:xfrm>
            <a:off x="970010" y="2997737"/>
            <a:ext cx="3463230" cy="1408800"/>
            <a:chOff x="1056575" y="1276700"/>
            <a:chExt cx="3426566" cy="1408800"/>
          </a:xfrm>
        </p:grpSpPr>
        <p:sp>
          <p:nvSpPr>
            <p:cNvPr id="487" name="Google Shape;487;p36"/>
            <p:cNvSpPr/>
            <p:nvPr/>
          </p:nvSpPr>
          <p:spPr>
            <a:xfrm>
              <a:off x="1056575" y="1276700"/>
              <a:ext cx="3426566" cy="1372937"/>
            </a:xfrm>
            <a:custGeom>
              <a:avLst/>
              <a:gdLst/>
              <a:ahLst/>
              <a:cxnLst/>
              <a:rect l="l" t="t" r="r" b="b"/>
              <a:pathLst>
                <a:path w="41928" h="27867" extrusionOk="0">
                  <a:moveTo>
                    <a:pt x="0" y="1"/>
                  </a:moveTo>
                  <a:lnTo>
                    <a:pt x="0" y="27524"/>
                  </a:lnTo>
                  <a:lnTo>
                    <a:pt x="43" y="27503"/>
                  </a:lnTo>
                  <a:lnTo>
                    <a:pt x="128" y="27481"/>
                  </a:lnTo>
                  <a:lnTo>
                    <a:pt x="278" y="27460"/>
                  </a:lnTo>
                  <a:lnTo>
                    <a:pt x="514" y="27460"/>
                  </a:lnTo>
                  <a:lnTo>
                    <a:pt x="535" y="27481"/>
                  </a:lnTo>
                  <a:lnTo>
                    <a:pt x="535" y="27503"/>
                  </a:lnTo>
                  <a:lnTo>
                    <a:pt x="578" y="27524"/>
                  </a:lnTo>
                  <a:lnTo>
                    <a:pt x="642" y="27524"/>
                  </a:lnTo>
                  <a:lnTo>
                    <a:pt x="728" y="27546"/>
                  </a:lnTo>
                  <a:lnTo>
                    <a:pt x="792" y="27546"/>
                  </a:lnTo>
                  <a:lnTo>
                    <a:pt x="878" y="27567"/>
                  </a:lnTo>
                  <a:lnTo>
                    <a:pt x="1027" y="27610"/>
                  </a:lnTo>
                  <a:lnTo>
                    <a:pt x="1049" y="27631"/>
                  </a:lnTo>
                  <a:lnTo>
                    <a:pt x="1049" y="27653"/>
                  </a:lnTo>
                  <a:lnTo>
                    <a:pt x="1027" y="27674"/>
                  </a:lnTo>
                  <a:lnTo>
                    <a:pt x="1070" y="27696"/>
                  </a:lnTo>
                  <a:lnTo>
                    <a:pt x="1413" y="27696"/>
                  </a:lnTo>
                  <a:lnTo>
                    <a:pt x="1691" y="27717"/>
                  </a:lnTo>
                  <a:lnTo>
                    <a:pt x="1755" y="27738"/>
                  </a:lnTo>
                  <a:lnTo>
                    <a:pt x="1776" y="27760"/>
                  </a:lnTo>
                  <a:lnTo>
                    <a:pt x="1798" y="27781"/>
                  </a:lnTo>
                  <a:lnTo>
                    <a:pt x="1862" y="27803"/>
                  </a:lnTo>
                  <a:lnTo>
                    <a:pt x="1969" y="27803"/>
                  </a:lnTo>
                  <a:lnTo>
                    <a:pt x="2055" y="27781"/>
                  </a:lnTo>
                  <a:lnTo>
                    <a:pt x="2226" y="27781"/>
                  </a:lnTo>
                  <a:lnTo>
                    <a:pt x="2311" y="27803"/>
                  </a:lnTo>
                  <a:lnTo>
                    <a:pt x="2333" y="27824"/>
                  </a:lnTo>
                  <a:lnTo>
                    <a:pt x="2376" y="27845"/>
                  </a:lnTo>
                  <a:lnTo>
                    <a:pt x="2461" y="27867"/>
                  </a:lnTo>
                  <a:lnTo>
                    <a:pt x="2547" y="27845"/>
                  </a:lnTo>
                  <a:lnTo>
                    <a:pt x="2611" y="27845"/>
                  </a:lnTo>
                  <a:lnTo>
                    <a:pt x="2675" y="27824"/>
                  </a:lnTo>
                  <a:lnTo>
                    <a:pt x="3146" y="27824"/>
                  </a:lnTo>
                  <a:lnTo>
                    <a:pt x="3210" y="27803"/>
                  </a:lnTo>
                  <a:lnTo>
                    <a:pt x="3253" y="27781"/>
                  </a:lnTo>
                  <a:lnTo>
                    <a:pt x="3339" y="27781"/>
                  </a:lnTo>
                  <a:lnTo>
                    <a:pt x="3617" y="27760"/>
                  </a:lnTo>
                  <a:lnTo>
                    <a:pt x="3917" y="27781"/>
                  </a:lnTo>
                  <a:lnTo>
                    <a:pt x="4216" y="27760"/>
                  </a:lnTo>
                  <a:lnTo>
                    <a:pt x="4302" y="27760"/>
                  </a:lnTo>
                  <a:lnTo>
                    <a:pt x="4366" y="27781"/>
                  </a:lnTo>
                  <a:lnTo>
                    <a:pt x="4602" y="27781"/>
                  </a:lnTo>
                  <a:lnTo>
                    <a:pt x="4666" y="27760"/>
                  </a:lnTo>
                  <a:lnTo>
                    <a:pt x="4709" y="27760"/>
                  </a:lnTo>
                  <a:lnTo>
                    <a:pt x="4794" y="27738"/>
                  </a:lnTo>
                  <a:lnTo>
                    <a:pt x="4944" y="27760"/>
                  </a:lnTo>
                  <a:lnTo>
                    <a:pt x="5115" y="27781"/>
                  </a:lnTo>
                  <a:lnTo>
                    <a:pt x="5393" y="27760"/>
                  </a:lnTo>
                  <a:lnTo>
                    <a:pt x="5971" y="27760"/>
                  </a:lnTo>
                  <a:lnTo>
                    <a:pt x="6057" y="27738"/>
                  </a:lnTo>
                  <a:lnTo>
                    <a:pt x="6121" y="27738"/>
                  </a:lnTo>
                  <a:lnTo>
                    <a:pt x="6185" y="27717"/>
                  </a:lnTo>
                  <a:lnTo>
                    <a:pt x="6827" y="27717"/>
                  </a:lnTo>
                  <a:lnTo>
                    <a:pt x="6892" y="27696"/>
                  </a:lnTo>
                  <a:lnTo>
                    <a:pt x="6913" y="27674"/>
                  </a:lnTo>
                  <a:lnTo>
                    <a:pt x="6956" y="27653"/>
                  </a:lnTo>
                  <a:lnTo>
                    <a:pt x="7255" y="27653"/>
                  </a:lnTo>
                  <a:lnTo>
                    <a:pt x="7341" y="27631"/>
                  </a:lnTo>
                  <a:lnTo>
                    <a:pt x="7384" y="27610"/>
                  </a:lnTo>
                  <a:lnTo>
                    <a:pt x="7405" y="27588"/>
                  </a:lnTo>
                  <a:lnTo>
                    <a:pt x="7448" y="27567"/>
                  </a:lnTo>
                  <a:lnTo>
                    <a:pt x="7662" y="27524"/>
                  </a:lnTo>
                  <a:lnTo>
                    <a:pt x="7726" y="27481"/>
                  </a:lnTo>
                  <a:lnTo>
                    <a:pt x="7812" y="27460"/>
                  </a:lnTo>
                  <a:lnTo>
                    <a:pt x="8026" y="27417"/>
                  </a:lnTo>
                  <a:lnTo>
                    <a:pt x="8090" y="27396"/>
                  </a:lnTo>
                  <a:lnTo>
                    <a:pt x="8090" y="27374"/>
                  </a:lnTo>
                  <a:lnTo>
                    <a:pt x="8112" y="27353"/>
                  </a:lnTo>
                  <a:lnTo>
                    <a:pt x="8197" y="27332"/>
                  </a:lnTo>
                  <a:lnTo>
                    <a:pt x="8347" y="27332"/>
                  </a:lnTo>
                  <a:lnTo>
                    <a:pt x="8518" y="27353"/>
                  </a:lnTo>
                  <a:lnTo>
                    <a:pt x="9203" y="27353"/>
                  </a:lnTo>
                  <a:lnTo>
                    <a:pt x="9246" y="27332"/>
                  </a:lnTo>
                  <a:lnTo>
                    <a:pt x="9310" y="27332"/>
                  </a:lnTo>
                  <a:lnTo>
                    <a:pt x="9396" y="27310"/>
                  </a:lnTo>
                  <a:lnTo>
                    <a:pt x="9545" y="27332"/>
                  </a:lnTo>
                  <a:lnTo>
                    <a:pt x="9674" y="27353"/>
                  </a:lnTo>
                  <a:lnTo>
                    <a:pt x="9802" y="27374"/>
                  </a:lnTo>
                  <a:lnTo>
                    <a:pt x="9909" y="27396"/>
                  </a:lnTo>
                  <a:lnTo>
                    <a:pt x="10166" y="27417"/>
                  </a:lnTo>
                  <a:lnTo>
                    <a:pt x="10509" y="27417"/>
                  </a:lnTo>
                  <a:lnTo>
                    <a:pt x="10744" y="27460"/>
                  </a:lnTo>
                  <a:lnTo>
                    <a:pt x="11001" y="27503"/>
                  </a:lnTo>
                  <a:lnTo>
                    <a:pt x="11065" y="27503"/>
                  </a:lnTo>
                  <a:lnTo>
                    <a:pt x="11108" y="27524"/>
                  </a:lnTo>
                  <a:lnTo>
                    <a:pt x="11129" y="27546"/>
                  </a:lnTo>
                  <a:lnTo>
                    <a:pt x="11343" y="27546"/>
                  </a:lnTo>
                  <a:lnTo>
                    <a:pt x="11493" y="27524"/>
                  </a:lnTo>
                  <a:lnTo>
                    <a:pt x="11771" y="27481"/>
                  </a:lnTo>
                  <a:lnTo>
                    <a:pt x="12050" y="27481"/>
                  </a:lnTo>
                  <a:lnTo>
                    <a:pt x="12349" y="27460"/>
                  </a:lnTo>
                  <a:lnTo>
                    <a:pt x="12756" y="27460"/>
                  </a:lnTo>
                  <a:lnTo>
                    <a:pt x="12799" y="27439"/>
                  </a:lnTo>
                  <a:lnTo>
                    <a:pt x="12820" y="27417"/>
                  </a:lnTo>
                  <a:lnTo>
                    <a:pt x="12884" y="27396"/>
                  </a:lnTo>
                  <a:lnTo>
                    <a:pt x="13205" y="27374"/>
                  </a:lnTo>
                  <a:lnTo>
                    <a:pt x="13548" y="27374"/>
                  </a:lnTo>
                  <a:lnTo>
                    <a:pt x="13612" y="27353"/>
                  </a:lnTo>
                  <a:lnTo>
                    <a:pt x="13655" y="27332"/>
                  </a:lnTo>
                  <a:lnTo>
                    <a:pt x="13676" y="27310"/>
                  </a:lnTo>
                  <a:lnTo>
                    <a:pt x="13762" y="27310"/>
                  </a:lnTo>
                  <a:lnTo>
                    <a:pt x="14083" y="27289"/>
                  </a:lnTo>
                  <a:lnTo>
                    <a:pt x="14382" y="27267"/>
                  </a:lnTo>
                  <a:lnTo>
                    <a:pt x="14682" y="27267"/>
                  </a:lnTo>
                  <a:lnTo>
                    <a:pt x="14832" y="27289"/>
                  </a:lnTo>
                  <a:lnTo>
                    <a:pt x="15089" y="27289"/>
                  </a:lnTo>
                  <a:lnTo>
                    <a:pt x="15131" y="27267"/>
                  </a:lnTo>
                  <a:lnTo>
                    <a:pt x="15196" y="27246"/>
                  </a:lnTo>
                  <a:lnTo>
                    <a:pt x="15431" y="27246"/>
                  </a:lnTo>
                  <a:lnTo>
                    <a:pt x="15581" y="27267"/>
                  </a:lnTo>
                  <a:lnTo>
                    <a:pt x="15666" y="27267"/>
                  </a:lnTo>
                  <a:lnTo>
                    <a:pt x="15731" y="27246"/>
                  </a:lnTo>
                  <a:lnTo>
                    <a:pt x="15774" y="27225"/>
                  </a:lnTo>
                  <a:lnTo>
                    <a:pt x="15966" y="27225"/>
                  </a:lnTo>
                  <a:lnTo>
                    <a:pt x="16009" y="27246"/>
                  </a:lnTo>
                  <a:lnTo>
                    <a:pt x="16073" y="27267"/>
                  </a:lnTo>
                  <a:lnTo>
                    <a:pt x="16309" y="27267"/>
                  </a:lnTo>
                  <a:lnTo>
                    <a:pt x="16458" y="27246"/>
                  </a:lnTo>
                  <a:lnTo>
                    <a:pt x="16758" y="27267"/>
                  </a:lnTo>
                  <a:lnTo>
                    <a:pt x="17357" y="27267"/>
                  </a:lnTo>
                  <a:lnTo>
                    <a:pt x="17636" y="27246"/>
                  </a:lnTo>
                  <a:lnTo>
                    <a:pt x="17785" y="27246"/>
                  </a:lnTo>
                  <a:lnTo>
                    <a:pt x="17935" y="27225"/>
                  </a:lnTo>
                  <a:lnTo>
                    <a:pt x="18085" y="27225"/>
                  </a:lnTo>
                  <a:lnTo>
                    <a:pt x="18235" y="27246"/>
                  </a:lnTo>
                  <a:lnTo>
                    <a:pt x="18513" y="27246"/>
                  </a:lnTo>
                  <a:lnTo>
                    <a:pt x="18620" y="27225"/>
                  </a:lnTo>
                  <a:lnTo>
                    <a:pt x="18684" y="27225"/>
                  </a:lnTo>
                  <a:lnTo>
                    <a:pt x="18748" y="27203"/>
                  </a:lnTo>
                  <a:lnTo>
                    <a:pt x="18834" y="27203"/>
                  </a:lnTo>
                  <a:lnTo>
                    <a:pt x="18984" y="27225"/>
                  </a:lnTo>
                  <a:lnTo>
                    <a:pt x="19412" y="27225"/>
                  </a:lnTo>
                  <a:lnTo>
                    <a:pt x="19562" y="27246"/>
                  </a:lnTo>
                  <a:lnTo>
                    <a:pt x="19690" y="27267"/>
                  </a:lnTo>
                  <a:lnTo>
                    <a:pt x="20161" y="27267"/>
                  </a:lnTo>
                  <a:lnTo>
                    <a:pt x="20311" y="27289"/>
                  </a:lnTo>
                  <a:lnTo>
                    <a:pt x="20503" y="27332"/>
                  </a:lnTo>
                  <a:lnTo>
                    <a:pt x="20760" y="27374"/>
                  </a:lnTo>
                  <a:lnTo>
                    <a:pt x="20803" y="27374"/>
                  </a:lnTo>
                  <a:lnTo>
                    <a:pt x="20803" y="27417"/>
                  </a:lnTo>
                  <a:lnTo>
                    <a:pt x="20803" y="27439"/>
                  </a:lnTo>
                  <a:lnTo>
                    <a:pt x="20846" y="27439"/>
                  </a:lnTo>
                  <a:lnTo>
                    <a:pt x="20931" y="27460"/>
                  </a:lnTo>
                  <a:lnTo>
                    <a:pt x="21017" y="27460"/>
                  </a:lnTo>
                  <a:lnTo>
                    <a:pt x="21124" y="27439"/>
                  </a:lnTo>
                  <a:lnTo>
                    <a:pt x="21210" y="27460"/>
                  </a:lnTo>
                  <a:lnTo>
                    <a:pt x="21252" y="27460"/>
                  </a:lnTo>
                  <a:lnTo>
                    <a:pt x="21252" y="27481"/>
                  </a:lnTo>
                  <a:lnTo>
                    <a:pt x="21252" y="27503"/>
                  </a:lnTo>
                  <a:lnTo>
                    <a:pt x="21295" y="27524"/>
                  </a:lnTo>
                  <a:lnTo>
                    <a:pt x="21424" y="27546"/>
                  </a:lnTo>
                  <a:lnTo>
                    <a:pt x="21595" y="27567"/>
                  </a:lnTo>
                  <a:lnTo>
                    <a:pt x="21659" y="27567"/>
                  </a:lnTo>
                  <a:lnTo>
                    <a:pt x="21681" y="27546"/>
                  </a:lnTo>
                  <a:lnTo>
                    <a:pt x="21702" y="27524"/>
                  </a:lnTo>
                  <a:lnTo>
                    <a:pt x="21745" y="27503"/>
                  </a:lnTo>
                  <a:lnTo>
                    <a:pt x="21830" y="27481"/>
                  </a:lnTo>
                  <a:lnTo>
                    <a:pt x="22109" y="27481"/>
                  </a:lnTo>
                  <a:lnTo>
                    <a:pt x="22344" y="27439"/>
                  </a:lnTo>
                  <a:lnTo>
                    <a:pt x="22365" y="27417"/>
                  </a:lnTo>
                  <a:lnTo>
                    <a:pt x="22365" y="27396"/>
                  </a:lnTo>
                  <a:lnTo>
                    <a:pt x="22344" y="27353"/>
                  </a:lnTo>
                  <a:lnTo>
                    <a:pt x="22387" y="27353"/>
                  </a:lnTo>
                  <a:lnTo>
                    <a:pt x="22537" y="27332"/>
                  </a:lnTo>
                  <a:lnTo>
                    <a:pt x="22708" y="27310"/>
                  </a:lnTo>
                  <a:lnTo>
                    <a:pt x="22836" y="27289"/>
                  </a:lnTo>
                  <a:lnTo>
                    <a:pt x="22986" y="27289"/>
                  </a:lnTo>
                  <a:lnTo>
                    <a:pt x="23029" y="27267"/>
                  </a:lnTo>
                  <a:lnTo>
                    <a:pt x="23050" y="27225"/>
                  </a:lnTo>
                  <a:lnTo>
                    <a:pt x="23050" y="27203"/>
                  </a:lnTo>
                  <a:lnTo>
                    <a:pt x="23136" y="27182"/>
                  </a:lnTo>
                  <a:lnTo>
                    <a:pt x="23221" y="27203"/>
                  </a:lnTo>
                  <a:lnTo>
                    <a:pt x="23286" y="27203"/>
                  </a:lnTo>
                  <a:lnTo>
                    <a:pt x="23350" y="27225"/>
                  </a:lnTo>
                  <a:lnTo>
                    <a:pt x="23436" y="27246"/>
                  </a:lnTo>
                  <a:lnTo>
                    <a:pt x="23735" y="27289"/>
                  </a:lnTo>
                  <a:lnTo>
                    <a:pt x="24078" y="27289"/>
                  </a:lnTo>
                  <a:lnTo>
                    <a:pt x="24163" y="27310"/>
                  </a:lnTo>
                  <a:lnTo>
                    <a:pt x="24206" y="27332"/>
                  </a:lnTo>
                  <a:lnTo>
                    <a:pt x="24249" y="27332"/>
                  </a:lnTo>
                  <a:lnTo>
                    <a:pt x="24334" y="27353"/>
                  </a:lnTo>
                  <a:lnTo>
                    <a:pt x="24613" y="27374"/>
                  </a:lnTo>
                  <a:lnTo>
                    <a:pt x="24891" y="27417"/>
                  </a:lnTo>
                  <a:lnTo>
                    <a:pt x="25169" y="27439"/>
                  </a:lnTo>
                  <a:lnTo>
                    <a:pt x="25233" y="27460"/>
                  </a:lnTo>
                  <a:lnTo>
                    <a:pt x="25276" y="27481"/>
                  </a:lnTo>
                  <a:lnTo>
                    <a:pt x="25298" y="27481"/>
                  </a:lnTo>
                  <a:lnTo>
                    <a:pt x="25362" y="27503"/>
                  </a:lnTo>
                  <a:lnTo>
                    <a:pt x="25533" y="27524"/>
                  </a:lnTo>
                  <a:lnTo>
                    <a:pt x="25683" y="27524"/>
                  </a:lnTo>
                  <a:lnTo>
                    <a:pt x="25918" y="27567"/>
                  </a:lnTo>
                  <a:lnTo>
                    <a:pt x="25982" y="27588"/>
                  </a:lnTo>
                  <a:lnTo>
                    <a:pt x="26025" y="27610"/>
                  </a:lnTo>
                  <a:lnTo>
                    <a:pt x="26068" y="27653"/>
                  </a:lnTo>
                  <a:lnTo>
                    <a:pt x="26239" y="27653"/>
                  </a:lnTo>
                  <a:lnTo>
                    <a:pt x="26303" y="27631"/>
                  </a:lnTo>
                  <a:lnTo>
                    <a:pt x="26432" y="27588"/>
                  </a:lnTo>
                  <a:lnTo>
                    <a:pt x="26496" y="27567"/>
                  </a:lnTo>
                  <a:lnTo>
                    <a:pt x="26517" y="27567"/>
                  </a:lnTo>
                  <a:lnTo>
                    <a:pt x="26539" y="27546"/>
                  </a:lnTo>
                  <a:lnTo>
                    <a:pt x="26603" y="27524"/>
                  </a:lnTo>
                  <a:lnTo>
                    <a:pt x="26838" y="27481"/>
                  </a:lnTo>
                  <a:lnTo>
                    <a:pt x="26988" y="27460"/>
                  </a:lnTo>
                  <a:lnTo>
                    <a:pt x="27160" y="27460"/>
                  </a:lnTo>
                  <a:lnTo>
                    <a:pt x="27309" y="27439"/>
                  </a:lnTo>
                  <a:lnTo>
                    <a:pt x="27459" y="27417"/>
                  </a:lnTo>
                  <a:lnTo>
                    <a:pt x="27523" y="27396"/>
                  </a:lnTo>
                  <a:lnTo>
                    <a:pt x="27523" y="27374"/>
                  </a:lnTo>
                  <a:lnTo>
                    <a:pt x="27523" y="27353"/>
                  </a:lnTo>
                  <a:lnTo>
                    <a:pt x="27609" y="27332"/>
                  </a:lnTo>
                  <a:lnTo>
                    <a:pt x="27951" y="27332"/>
                  </a:lnTo>
                  <a:lnTo>
                    <a:pt x="28230" y="27353"/>
                  </a:lnTo>
                  <a:lnTo>
                    <a:pt x="28379" y="27374"/>
                  </a:lnTo>
                  <a:lnTo>
                    <a:pt x="28529" y="27396"/>
                  </a:lnTo>
                  <a:lnTo>
                    <a:pt x="29000" y="27396"/>
                  </a:lnTo>
                  <a:lnTo>
                    <a:pt x="29150" y="27374"/>
                  </a:lnTo>
                  <a:lnTo>
                    <a:pt x="29236" y="27396"/>
                  </a:lnTo>
                  <a:lnTo>
                    <a:pt x="29278" y="27417"/>
                  </a:lnTo>
                  <a:lnTo>
                    <a:pt x="29300" y="27439"/>
                  </a:lnTo>
                  <a:lnTo>
                    <a:pt x="29385" y="27460"/>
                  </a:lnTo>
                  <a:lnTo>
                    <a:pt x="29578" y="27460"/>
                  </a:lnTo>
                  <a:lnTo>
                    <a:pt x="29664" y="27439"/>
                  </a:lnTo>
                  <a:lnTo>
                    <a:pt x="29771" y="27439"/>
                  </a:lnTo>
                  <a:lnTo>
                    <a:pt x="29835" y="27460"/>
                  </a:lnTo>
                  <a:lnTo>
                    <a:pt x="29878" y="27481"/>
                  </a:lnTo>
                  <a:lnTo>
                    <a:pt x="29920" y="27503"/>
                  </a:lnTo>
                  <a:lnTo>
                    <a:pt x="30006" y="27503"/>
                  </a:lnTo>
                  <a:lnTo>
                    <a:pt x="30327" y="27524"/>
                  </a:lnTo>
                  <a:lnTo>
                    <a:pt x="30413" y="27546"/>
                  </a:lnTo>
                  <a:lnTo>
                    <a:pt x="30455" y="27567"/>
                  </a:lnTo>
                  <a:lnTo>
                    <a:pt x="30520" y="27588"/>
                  </a:lnTo>
                  <a:lnTo>
                    <a:pt x="30691" y="27588"/>
                  </a:lnTo>
                  <a:lnTo>
                    <a:pt x="30755" y="27567"/>
                  </a:lnTo>
                  <a:lnTo>
                    <a:pt x="30819" y="27546"/>
                  </a:lnTo>
                  <a:lnTo>
                    <a:pt x="30905" y="27524"/>
                  </a:lnTo>
                  <a:lnTo>
                    <a:pt x="31076" y="27546"/>
                  </a:lnTo>
                  <a:lnTo>
                    <a:pt x="31247" y="27546"/>
                  </a:lnTo>
                  <a:lnTo>
                    <a:pt x="31333" y="27524"/>
                  </a:lnTo>
                  <a:lnTo>
                    <a:pt x="31354" y="27503"/>
                  </a:lnTo>
                  <a:lnTo>
                    <a:pt x="31397" y="27481"/>
                  </a:lnTo>
                  <a:lnTo>
                    <a:pt x="31483" y="27460"/>
                  </a:lnTo>
                  <a:lnTo>
                    <a:pt x="31654" y="27481"/>
                  </a:lnTo>
                  <a:lnTo>
                    <a:pt x="31825" y="27481"/>
                  </a:lnTo>
                  <a:lnTo>
                    <a:pt x="31954" y="27439"/>
                  </a:lnTo>
                  <a:lnTo>
                    <a:pt x="32103" y="27417"/>
                  </a:lnTo>
                  <a:lnTo>
                    <a:pt x="32724" y="27417"/>
                  </a:lnTo>
                  <a:lnTo>
                    <a:pt x="33002" y="27439"/>
                  </a:lnTo>
                  <a:lnTo>
                    <a:pt x="33409" y="27439"/>
                  </a:lnTo>
                  <a:lnTo>
                    <a:pt x="33452" y="27460"/>
                  </a:lnTo>
                  <a:lnTo>
                    <a:pt x="33516" y="27481"/>
                  </a:lnTo>
                  <a:lnTo>
                    <a:pt x="33687" y="27481"/>
                  </a:lnTo>
                  <a:lnTo>
                    <a:pt x="33730" y="27460"/>
                  </a:lnTo>
                  <a:lnTo>
                    <a:pt x="33773" y="27439"/>
                  </a:lnTo>
                  <a:lnTo>
                    <a:pt x="33858" y="27417"/>
                  </a:lnTo>
                  <a:lnTo>
                    <a:pt x="34222" y="27417"/>
                  </a:lnTo>
                  <a:lnTo>
                    <a:pt x="34351" y="27396"/>
                  </a:lnTo>
                  <a:lnTo>
                    <a:pt x="34500" y="27374"/>
                  </a:lnTo>
                  <a:lnTo>
                    <a:pt x="34822" y="27353"/>
                  </a:lnTo>
                  <a:lnTo>
                    <a:pt x="34907" y="27332"/>
                  </a:lnTo>
                  <a:lnTo>
                    <a:pt x="34950" y="27310"/>
                  </a:lnTo>
                  <a:lnTo>
                    <a:pt x="35014" y="27289"/>
                  </a:lnTo>
                  <a:lnTo>
                    <a:pt x="35185" y="27289"/>
                  </a:lnTo>
                  <a:lnTo>
                    <a:pt x="35250" y="27310"/>
                  </a:lnTo>
                  <a:lnTo>
                    <a:pt x="35292" y="27332"/>
                  </a:lnTo>
                  <a:lnTo>
                    <a:pt x="35378" y="27353"/>
                  </a:lnTo>
                  <a:lnTo>
                    <a:pt x="35656" y="27396"/>
                  </a:lnTo>
                  <a:lnTo>
                    <a:pt x="35956" y="27417"/>
                  </a:lnTo>
                  <a:lnTo>
                    <a:pt x="36277" y="27439"/>
                  </a:lnTo>
                  <a:lnTo>
                    <a:pt x="36555" y="27460"/>
                  </a:lnTo>
                  <a:lnTo>
                    <a:pt x="36855" y="27503"/>
                  </a:lnTo>
                  <a:lnTo>
                    <a:pt x="37133" y="27546"/>
                  </a:lnTo>
                  <a:lnTo>
                    <a:pt x="37261" y="27567"/>
                  </a:lnTo>
                  <a:lnTo>
                    <a:pt x="37368" y="27588"/>
                  </a:lnTo>
                  <a:lnTo>
                    <a:pt x="37647" y="27631"/>
                  </a:lnTo>
                  <a:lnTo>
                    <a:pt x="37818" y="27653"/>
                  </a:lnTo>
                  <a:lnTo>
                    <a:pt x="38010" y="27631"/>
                  </a:lnTo>
                  <a:lnTo>
                    <a:pt x="38139" y="27631"/>
                  </a:lnTo>
                  <a:lnTo>
                    <a:pt x="38289" y="27610"/>
                  </a:lnTo>
                  <a:lnTo>
                    <a:pt x="38439" y="27631"/>
                  </a:lnTo>
                  <a:lnTo>
                    <a:pt x="38610" y="27631"/>
                  </a:lnTo>
                  <a:lnTo>
                    <a:pt x="38738" y="27610"/>
                  </a:lnTo>
                  <a:lnTo>
                    <a:pt x="38888" y="27610"/>
                  </a:lnTo>
                  <a:lnTo>
                    <a:pt x="39016" y="27588"/>
                  </a:lnTo>
                  <a:lnTo>
                    <a:pt x="39145" y="27567"/>
                  </a:lnTo>
                  <a:lnTo>
                    <a:pt x="39466" y="27567"/>
                  </a:lnTo>
                  <a:lnTo>
                    <a:pt x="39594" y="27546"/>
                  </a:lnTo>
                  <a:lnTo>
                    <a:pt x="39723" y="27524"/>
                  </a:lnTo>
                  <a:lnTo>
                    <a:pt x="40044" y="27481"/>
                  </a:lnTo>
                  <a:lnTo>
                    <a:pt x="40343" y="27460"/>
                  </a:lnTo>
                  <a:lnTo>
                    <a:pt x="40515" y="27439"/>
                  </a:lnTo>
                  <a:lnTo>
                    <a:pt x="40707" y="27439"/>
                  </a:lnTo>
                  <a:lnTo>
                    <a:pt x="40814" y="27417"/>
                  </a:lnTo>
                  <a:lnTo>
                    <a:pt x="40943" y="27417"/>
                  </a:lnTo>
                  <a:lnTo>
                    <a:pt x="41114" y="27396"/>
                  </a:lnTo>
                  <a:lnTo>
                    <a:pt x="41264" y="27396"/>
                  </a:lnTo>
                  <a:lnTo>
                    <a:pt x="41585" y="27417"/>
                  </a:lnTo>
                  <a:lnTo>
                    <a:pt x="41713" y="27439"/>
                  </a:lnTo>
                  <a:lnTo>
                    <a:pt x="41820" y="27481"/>
                  </a:lnTo>
                  <a:lnTo>
                    <a:pt x="41906" y="27481"/>
                  </a:lnTo>
                  <a:lnTo>
                    <a:pt x="41927" y="27503"/>
                  </a:lnTo>
                  <a:lnTo>
                    <a:pt x="41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1056575" y="2611648"/>
              <a:ext cx="3426566" cy="73852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6"/>
          <p:cNvGrpSpPr/>
          <p:nvPr/>
        </p:nvGrpSpPr>
        <p:grpSpPr>
          <a:xfrm>
            <a:off x="970010" y="1260838"/>
            <a:ext cx="3463230" cy="1408800"/>
            <a:chOff x="1056575" y="1276700"/>
            <a:chExt cx="3426566" cy="1408800"/>
          </a:xfrm>
        </p:grpSpPr>
        <p:sp>
          <p:nvSpPr>
            <p:cNvPr id="490" name="Google Shape;490;p36"/>
            <p:cNvSpPr/>
            <p:nvPr/>
          </p:nvSpPr>
          <p:spPr>
            <a:xfrm>
              <a:off x="1056575" y="1276700"/>
              <a:ext cx="3426566" cy="1372937"/>
            </a:xfrm>
            <a:custGeom>
              <a:avLst/>
              <a:gdLst/>
              <a:ahLst/>
              <a:cxnLst/>
              <a:rect l="l" t="t" r="r" b="b"/>
              <a:pathLst>
                <a:path w="41928" h="27867" extrusionOk="0">
                  <a:moveTo>
                    <a:pt x="0" y="1"/>
                  </a:moveTo>
                  <a:lnTo>
                    <a:pt x="0" y="27524"/>
                  </a:lnTo>
                  <a:lnTo>
                    <a:pt x="43" y="27503"/>
                  </a:lnTo>
                  <a:lnTo>
                    <a:pt x="128" y="27481"/>
                  </a:lnTo>
                  <a:lnTo>
                    <a:pt x="278" y="27460"/>
                  </a:lnTo>
                  <a:lnTo>
                    <a:pt x="514" y="27460"/>
                  </a:lnTo>
                  <a:lnTo>
                    <a:pt x="535" y="27481"/>
                  </a:lnTo>
                  <a:lnTo>
                    <a:pt x="535" y="27503"/>
                  </a:lnTo>
                  <a:lnTo>
                    <a:pt x="578" y="27524"/>
                  </a:lnTo>
                  <a:lnTo>
                    <a:pt x="642" y="27524"/>
                  </a:lnTo>
                  <a:lnTo>
                    <a:pt x="728" y="27546"/>
                  </a:lnTo>
                  <a:lnTo>
                    <a:pt x="792" y="27546"/>
                  </a:lnTo>
                  <a:lnTo>
                    <a:pt x="878" y="27567"/>
                  </a:lnTo>
                  <a:lnTo>
                    <a:pt x="1027" y="27610"/>
                  </a:lnTo>
                  <a:lnTo>
                    <a:pt x="1049" y="27631"/>
                  </a:lnTo>
                  <a:lnTo>
                    <a:pt x="1049" y="27653"/>
                  </a:lnTo>
                  <a:lnTo>
                    <a:pt x="1027" y="27674"/>
                  </a:lnTo>
                  <a:lnTo>
                    <a:pt x="1070" y="27696"/>
                  </a:lnTo>
                  <a:lnTo>
                    <a:pt x="1413" y="27696"/>
                  </a:lnTo>
                  <a:lnTo>
                    <a:pt x="1691" y="27717"/>
                  </a:lnTo>
                  <a:lnTo>
                    <a:pt x="1755" y="27738"/>
                  </a:lnTo>
                  <a:lnTo>
                    <a:pt x="1776" y="27760"/>
                  </a:lnTo>
                  <a:lnTo>
                    <a:pt x="1798" y="27781"/>
                  </a:lnTo>
                  <a:lnTo>
                    <a:pt x="1862" y="27803"/>
                  </a:lnTo>
                  <a:lnTo>
                    <a:pt x="1969" y="27803"/>
                  </a:lnTo>
                  <a:lnTo>
                    <a:pt x="2055" y="27781"/>
                  </a:lnTo>
                  <a:lnTo>
                    <a:pt x="2226" y="27781"/>
                  </a:lnTo>
                  <a:lnTo>
                    <a:pt x="2311" y="27803"/>
                  </a:lnTo>
                  <a:lnTo>
                    <a:pt x="2333" y="27824"/>
                  </a:lnTo>
                  <a:lnTo>
                    <a:pt x="2376" y="27845"/>
                  </a:lnTo>
                  <a:lnTo>
                    <a:pt x="2461" y="27867"/>
                  </a:lnTo>
                  <a:lnTo>
                    <a:pt x="2547" y="27845"/>
                  </a:lnTo>
                  <a:lnTo>
                    <a:pt x="2611" y="27845"/>
                  </a:lnTo>
                  <a:lnTo>
                    <a:pt x="2675" y="27824"/>
                  </a:lnTo>
                  <a:lnTo>
                    <a:pt x="3146" y="27824"/>
                  </a:lnTo>
                  <a:lnTo>
                    <a:pt x="3210" y="27803"/>
                  </a:lnTo>
                  <a:lnTo>
                    <a:pt x="3253" y="27781"/>
                  </a:lnTo>
                  <a:lnTo>
                    <a:pt x="3339" y="27781"/>
                  </a:lnTo>
                  <a:lnTo>
                    <a:pt x="3617" y="27760"/>
                  </a:lnTo>
                  <a:lnTo>
                    <a:pt x="3917" y="27781"/>
                  </a:lnTo>
                  <a:lnTo>
                    <a:pt x="4216" y="27760"/>
                  </a:lnTo>
                  <a:lnTo>
                    <a:pt x="4302" y="27760"/>
                  </a:lnTo>
                  <a:lnTo>
                    <a:pt x="4366" y="27781"/>
                  </a:lnTo>
                  <a:lnTo>
                    <a:pt x="4602" y="27781"/>
                  </a:lnTo>
                  <a:lnTo>
                    <a:pt x="4666" y="27760"/>
                  </a:lnTo>
                  <a:lnTo>
                    <a:pt x="4709" y="27760"/>
                  </a:lnTo>
                  <a:lnTo>
                    <a:pt x="4794" y="27738"/>
                  </a:lnTo>
                  <a:lnTo>
                    <a:pt x="4944" y="27760"/>
                  </a:lnTo>
                  <a:lnTo>
                    <a:pt x="5115" y="27781"/>
                  </a:lnTo>
                  <a:lnTo>
                    <a:pt x="5393" y="27760"/>
                  </a:lnTo>
                  <a:lnTo>
                    <a:pt x="5971" y="27760"/>
                  </a:lnTo>
                  <a:lnTo>
                    <a:pt x="6057" y="27738"/>
                  </a:lnTo>
                  <a:lnTo>
                    <a:pt x="6121" y="27738"/>
                  </a:lnTo>
                  <a:lnTo>
                    <a:pt x="6185" y="27717"/>
                  </a:lnTo>
                  <a:lnTo>
                    <a:pt x="6827" y="27717"/>
                  </a:lnTo>
                  <a:lnTo>
                    <a:pt x="6892" y="27696"/>
                  </a:lnTo>
                  <a:lnTo>
                    <a:pt x="6913" y="27674"/>
                  </a:lnTo>
                  <a:lnTo>
                    <a:pt x="6956" y="27653"/>
                  </a:lnTo>
                  <a:lnTo>
                    <a:pt x="7255" y="27653"/>
                  </a:lnTo>
                  <a:lnTo>
                    <a:pt x="7341" y="27631"/>
                  </a:lnTo>
                  <a:lnTo>
                    <a:pt x="7384" y="27610"/>
                  </a:lnTo>
                  <a:lnTo>
                    <a:pt x="7405" y="27588"/>
                  </a:lnTo>
                  <a:lnTo>
                    <a:pt x="7448" y="27567"/>
                  </a:lnTo>
                  <a:lnTo>
                    <a:pt x="7662" y="27524"/>
                  </a:lnTo>
                  <a:lnTo>
                    <a:pt x="7726" y="27481"/>
                  </a:lnTo>
                  <a:lnTo>
                    <a:pt x="7812" y="27460"/>
                  </a:lnTo>
                  <a:lnTo>
                    <a:pt x="8026" y="27417"/>
                  </a:lnTo>
                  <a:lnTo>
                    <a:pt x="8090" y="27396"/>
                  </a:lnTo>
                  <a:lnTo>
                    <a:pt x="8090" y="27374"/>
                  </a:lnTo>
                  <a:lnTo>
                    <a:pt x="8112" y="27353"/>
                  </a:lnTo>
                  <a:lnTo>
                    <a:pt x="8197" y="27332"/>
                  </a:lnTo>
                  <a:lnTo>
                    <a:pt x="8347" y="27332"/>
                  </a:lnTo>
                  <a:lnTo>
                    <a:pt x="8518" y="27353"/>
                  </a:lnTo>
                  <a:lnTo>
                    <a:pt x="9203" y="27353"/>
                  </a:lnTo>
                  <a:lnTo>
                    <a:pt x="9246" y="27332"/>
                  </a:lnTo>
                  <a:lnTo>
                    <a:pt x="9310" y="27332"/>
                  </a:lnTo>
                  <a:lnTo>
                    <a:pt x="9396" y="27310"/>
                  </a:lnTo>
                  <a:lnTo>
                    <a:pt x="9545" y="27332"/>
                  </a:lnTo>
                  <a:lnTo>
                    <a:pt x="9674" y="27353"/>
                  </a:lnTo>
                  <a:lnTo>
                    <a:pt x="9802" y="27374"/>
                  </a:lnTo>
                  <a:lnTo>
                    <a:pt x="9909" y="27396"/>
                  </a:lnTo>
                  <a:lnTo>
                    <a:pt x="10166" y="27417"/>
                  </a:lnTo>
                  <a:lnTo>
                    <a:pt x="10509" y="27417"/>
                  </a:lnTo>
                  <a:lnTo>
                    <a:pt x="10744" y="27460"/>
                  </a:lnTo>
                  <a:lnTo>
                    <a:pt x="11001" y="27503"/>
                  </a:lnTo>
                  <a:lnTo>
                    <a:pt x="11065" y="27503"/>
                  </a:lnTo>
                  <a:lnTo>
                    <a:pt x="11108" y="27524"/>
                  </a:lnTo>
                  <a:lnTo>
                    <a:pt x="11129" y="27546"/>
                  </a:lnTo>
                  <a:lnTo>
                    <a:pt x="11343" y="27546"/>
                  </a:lnTo>
                  <a:lnTo>
                    <a:pt x="11493" y="27524"/>
                  </a:lnTo>
                  <a:lnTo>
                    <a:pt x="11771" y="27481"/>
                  </a:lnTo>
                  <a:lnTo>
                    <a:pt x="12050" y="27481"/>
                  </a:lnTo>
                  <a:lnTo>
                    <a:pt x="12349" y="27460"/>
                  </a:lnTo>
                  <a:lnTo>
                    <a:pt x="12756" y="27460"/>
                  </a:lnTo>
                  <a:lnTo>
                    <a:pt x="12799" y="27439"/>
                  </a:lnTo>
                  <a:lnTo>
                    <a:pt x="12820" y="27417"/>
                  </a:lnTo>
                  <a:lnTo>
                    <a:pt x="12884" y="27396"/>
                  </a:lnTo>
                  <a:lnTo>
                    <a:pt x="13205" y="27374"/>
                  </a:lnTo>
                  <a:lnTo>
                    <a:pt x="13548" y="27374"/>
                  </a:lnTo>
                  <a:lnTo>
                    <a:pt x="13612" y="27353"/>
                  </a:lnTo>
                  <a:lnTo>
                    <a:pt x="13655" y="27332"/>
                  </a:lnTo>
                  <a:lnTo>
                    <a:pt x="13676" y="27310"/>
                  </a:lnTo>
                  <a:lnTo>
                    <a:pt x="13762" y="27310"/>
                  </a:lnTo>
                  <a:lnTo>
                    <a:pt x="14083" y="27289"/>
                  </a:lnTo>
                  <a:lnTo>
                    <a:pt x="14382" y="27267"/>
                  </a:lnTo>
                  <a:lnTo>
                    <a:pt x="14682" y="27267"/>
                  </a:lnTo>
                  <a:lnTo>
                    <a:pt x="14832" y="27289"/>
                  </a:lnTo>
                  <a:lnTo>
                    <a:pt x="15089" y="27289"/>
                  </a:lnTo>
                  <a:lnTo>
                    <a:pt x="15131" y="27267"/>
                  </a:lnTo>
                  <a:lnTo>
                    <a:pt x="15196" y="27246"/>
                  </a:lnTo>
                  <a:lnTo>
                    <a:pt x="15431" y="27246"/>
                  </a:lnTo>
                  <a:lnTo>
                    <a:pt x="15581" y="27267"/>
                  </a:lnTo>
                  <a:lnTo>
                    <a:pt x="15666" y="27267"/>
                  </a:lnTo>
                  <a:lnTo>
                    <a:pt x="15731" y="27246"/>
                  </a:lnTo>
                  <a:lnTo>
                    <a:pt x="15774" y="27225"/>
                  </a:lnTo>
                  <a:lnTo>
                    <a:pt x="15966" y="27225"/>
                  </a:lnTo>
                  <a:lnTo>
                    <a:pt x="16009" y="27246"/>
                  </a:lnTo>
                  <a:lnTo>
                    <a:pt x="16073" y="27267"/>
                  </a:lnTo>
                  <a:lnTo>
                    <a:pt x="16309" y="27267"/>
                  </a:lnTo>
                  <a:lnTo>
                    <a:pt x="16458" y="27246"/>
                  </a:lnTo>
                  <a:lnTo>
                    <a:pt x="16758" y="27267"/>
                  </a:lnTo>
                  <a:lnTo>
                    <a:pt x="17357" y="27267"/>
                  </a:lnTo>
                  <a:lnTo>
                    <a:pt x="17636" y="27246"/>
                  </a:lnTo>
                  <a:lnTo>
                    <a:pt x="17785" y="27246"/>
                  </a:lnTo>
                  <a:lnTo>
                    <a:pt x="17935" y="27225"/>
                  </a:lnTo>
                  <a:lnTo>
                    <a:pt x="18085" y="27225"/>
                  </a:lnTo>
                  <a:lnTo>
                    <a:pt x="18235" y="27246"/>
                  </a:lnTo>
                  <a:lnTo>
                    <a:pt x="18513" y="27246"/>
                  </a:lnTo>
                  <a:lnTo>
                    <a:pt x="18620" y="27225"/>
                  </a:lnTo>
                  <a:lnTo>
                    <a:pt x="18684" y="27225"/>
                  </a:lnTo>
                  <a:lnTo>
                    <a:pt x="18748" y="27203"/>
                  </a:lnTo>
                  <a:lnTo>
                    <a:pt x="18834" y="27203"/>
                  </a:lnTo>
                  <a:lnTo>
                    <a:pt x="18984" y="27225"/>
                  </a:lnTo>
                  <a:lnTo>
                    <a:pt x="19412" y="27225"/>
                  </a:lnTo>
                  <a:lnTo>
                    <a:pt x="19562" y="27246"/>
                  </a:lnTo>
                  <a:lnTo>
                    <a:pt x="19690" y="27267"/>
                  </a:lnTo>
                  <a:lnTo>
                    <a:pt x="20161" y="27267"/>
                  </a:lnTo>
                  <a:lnTo>
                    <a:pt x="20311" y="27289"/>
                  </a:lnTo>
                  <a:lnTo>
                    <a:pt x="20503" y="27332"/>
                  </a:lnTo>
                  <a:lnTo>
                    <a:pt x="20760" y="27374"/>
                  </a:lnTo>
                  <a:lnTo>
                    <a:pt x="20803" y="27374"/>
                  </a:lnTo>
                  <a:lnTo>
                    <a:pt x="20803" y="27417"/>
                  </a:lnTo>
                  <a:lnTo>
                    <a:pt x="20803" y="27439"/>
                  </a:lnTo>
                  <a:lnTo>
                    <a:pt x="20846" y="27439"/>
                  </a:lnTo>
                  <a:lnTo>
                    <a:pt x="20931" y="27460"/>
                  </a:lnTo>
                  <a:lnTo>
                    <a:pt x="21017" y="27460"/>
                  </a:lnTo>
                  <a:lnTo>
                    <a:pt x="21124" y="27439"/>
                  </a:lnTo>
                  <a:lnTo>
                    <a:pt x="21210" y="27460"/>
                  </a:lnTo>
                  <a:lnTo>
                    <a:pt x="21252" y="27460"/>
                  </a:lnTo>
                  <a:lnTo>
                    <a:pt x="21252" y="27481"/>
                  </a:lnTo>
                  <a:lnTo>
                    <a:pt x="21252" y="27503"/>
                  </a:lnTo>
                  <a:lnTo>
                    <a:pt x="21295" y="27524"/>
                  </a:lnTo>
                  <a:lnTo>
                    <a:pt x="21424" y="27546"/>
                  </a:lnTo>
                  <a:lnTo>
                    <a:pt x="21595" y="27567"/>
                  </a:lnTo>
                  <a:lnTo>
                    <a:pt x="21659" y="27567"/>
                  </a:lnTo>
                  <a:lnTo>
                    <a:pt x="21681" y="27546"/>
                  </a:lnTo>
                  <a:lnTo>
                    <a:pt x="21702" y="27524"/>
                  </a:lnTo>
                  <a:lnTo>
                    <a:pt x="21745" y="27503"/>
                  </a:lnTo>
                  <a:lnTo>
                    <a:pt x="21830" y="27481"/>
                  </a:lnTo>
                  <a:lnTo>
                    <a:pt x="22109" y="27481"/>
                  </a:lnTo>
                  <a:lnTo>
                    <a:pt x="22344" y="27439"/>
                  </a:lnTo>
                  <a:lnTo>
                    <a:pt x="22365" y="27417"/>
                  </a:lnTo>
                  <a:lnTo>
                    <a:pt x="22365" y="27396"/>
                  </a:lnTo>
                  <a:lnTo>
                    <a:pt x="22344" y="27353"/>
                  </a:lnTo>
                  <a:lnTo>
                    <a:pt x="22387" y="27353"/>
                  </a:lnTo>
                  <a:lnTo>
                    <a:pt x="22537" y="27332"/>
                  </a:lnTo>
                  <a:lnTo>
                    <a:pt x="22708" y="27310"/>
                  </a:lnTo>
                  <a:lnTo>
                    <a:pt x="22836" y="27289"/>
                  </a:lnTo>
                  <a:lnTo>
                    <a:pt x="22986" y="27289"/>
                  </a:lnTo>
                  <a:lnTo>
                    <a:pt x="23029" y="27267"/>
                  </a:lnTo>
                  <a:lnTo>
                    <a:pt x="23050" y="27225"/>
                  </a:lnTo>
                  <a:lnTo>
                    <a:pt x="23050" y="27203"/>
                  </a:lnTo>
                  <a:lnTo>
                    <a:pt x="23136" y="27182"/>
                  </a:lnTo>
                  <a:lnTo>
                    <a:pt x="23221" y="27203"/>
                  </a:lnTo>
                  <a:lnTo>
                    <a:pt x="23286" y="27203"/>
                  </a:lnTo>
                  <a:lnTo>
                    <a:pt x="23350" y="27225"/>
                  </a:lnTo>
                  <a:lnTo>
                    <a:pt x="23436" y="27246"/>
                  </a:lnTo>
                  <a:lnTo>
                    <a:pt x="23735" y="27289"/>
                  </a:lnTo>
                  <a:lnTo>
                    <a:pt x="24078" y="27289"/>
                  </a:lnTo>
                  <a:lnTo>
                    <a:pt x="24163" y="27310"/>
                  </a:lnTo>
                  <a:lnTo>
                    <a:pt x="24206" y="27332"/>
                  </a:lnTo>
                  <a:lnTo>
                    <a:pt x="24249" y="27332"/>
                  </a:lnTo>
                  <a:lnTo>
                    <a:pt x="24334" y="27353"/>
                  </a:lnTo>
                  <a:lnTo>
                    <a:pt x="24613" y="27374"/>
                  </a:lnTo>
                  <a:lnTo>
                    <a:pt x="24891" y="27417"/>
                  </a:lnTo>
                  <a:lnTo>
                    <a:pt x="25169" y="27439"/>
                  </a:lnTo>
                  <a:lnTo>
                    <a:pt x="25233" y="27460"/>
                  </a:lnTo>
                  <a:lnTo>
                    <a:pt x="25276" y="27481"/>
                  </a:lnTo>
                  <a:lnTo>
                    <a:pt x="25298" y="27481"/>
                  </a:lnTo>
                  <a:lnTo>
                    <a:pt x="25362" y="27503"/>
                  </a:lnTo>
                  <a:lnTo>
                    <a:pt x="25533" y="27524"/>
                  </a:lnTo>
                  <a:lnTo>
                    <a:pt x="25683" y="27524"/>
                  </a:lnTo>
                  <a:lnTo>
                    <a:pt x="25918" y="27567"/>
                  </a:lnTo>
                  <a:lnTo>
                    <a:pt x="25982" y="27588"/>
                  </a:lnTo>
                  <a:lnTo>
                    <a:pt x="26025" y="27610"/>
                  </a:lnTo>
                  <a:lnTo>
                    <a:pt x="26068" y="27653"/>
                  </a:lnTo>
                  <a:lnTo>
                    <a:pt x="26239" y="27653"/>
                  </a:lnTo>
                  <a:lnTo>
                    <a:pt x="26303" y="27631"/>
                  </a:lnTo>
                  <a:lnTo>
                    <a:pt x="26432" y="27588"/>
                  </a:lnTo>
                  <a:lnTo>
                    <a:pt x="26496" y="27567"/>
                  </a:lnTo>
                  <a:lnTo>
                    <a:pt x="26517" y="27567"/>
                  </a:lnTo>
                  <a:lnTo>
                    <a:pt x="26539" y="27546"/>
                  </a:lnTo>
                  <a:lnTo>
                    <a:pt x="26603" y="27524"/>
                  </a:lnTo>
                  <a:lnTo>
                    <a:pt x="26838" y="27481"/>
                  </a:lnTo>
                  <a:lnTo>
                    <a:pt x="26988" y="27460"/>
                  </a:lnTo>
                  <a:lnTo>
                    <a:pt x="27160" y="27460"/>
                  </a:lnTo>
                  <a:lnTo>
                    <a:pt x="27309" y="27439"/>
                  </a:lnTo>
                  <a:lnTo>
                    <a:pt x="27459" y="27417"/>
                  </a:lnTo>
                  <a:lnTo>
                    <a:pt x="27523" y="27396"/>
                  </a:lnTo>
                  <a:lnTo>
                    <a:pt x="27523" y="27374"/>
                  </a:lnTo>
                  <a:lnTo>
                    <a:pt x="27523" y="27353"/>
                  </a:lnTo>
                  <a:lnTo>
                    <a:pt x="27609" y="27332"/>
                  </a:lnTo>
                  <a:lnTo>
                    <a:pt x="27951" y="27332"/>
                  </a:lnTo>
                  <a:lnTo>
                    <a:pt x="28230" y="27353"/>
                  </a:lnTo>
                  <a:lnTo>
                    <a:pt x="28379" y="27374"/>
                  </a:lnTo>
                  <a:lnTo>
                    <a:pt x="28529" y="27396"/>
                  </a:lnTo>
                  <a:lnTo>
                    <a:pt x="29000" y="27396"/>
                  </a:lnTo>
                  <a:lnTo>
                    <a:pt x="29150" y="27374"/>
                  </a:lnTo>
                  <a:lnTo>
                    <a:pt x="29236" y="27396"/>
                  </a:lnTo>
                  <a:lnTo>
                    <a:pt x="29278" y="27417"/>
                  </a:lnTo>
                  <a:lnTo>
                    <a:pt x="29300" y="27439"/>
                  </a:lnTo>
                  <a:lnTo>
                    <a:pt x="29385" y="27460"/>
                  </a:lnTo>
                  <a:lnTo>
                    <a:pt x="29578" y="27460"/>
                  </a:lnTo>
                  <a:lnTo>
                    <a:pt x="29664" y="27439"/>
                  </a:lnTo>
                  <a:lnTo>
                    <a:pt x="29771" y="27439"/>
                  </a:lnTo>
                  <a:lnTo>
                    <a:pt x="29835" y="27460"/>
                  </a:lnTo>
                  <a:lnTo>
                    <a:pt x="29878" y="27481"/>
                  </a:lnTo>
                  <a:lnTo>
                    <a:pt x="29920" y="27503"/>
                  </a:lnTo>
                  <a:lnTo>
                    <a:pt x="30006" y="27503"/>
                  </a:lnTo>
                  <a:lnTo>
                    <a:pt x="30327" y="27524"/>
                  </a:lnTo>
                  <a:lnTo>
                    <a:pt x="30413" y="27546"/>
                  </a:lnTo>
                  <a:lnTo>
                    <a:pt x="30455" y="27567"/>
                  </a:lnTo>
                  <a:lnTo>
                    <a:pt x="30520" y="27588"/>
                  </a:lnTo>
                  <a:lnTo>
                    <a:pt x="30691" y="27588"/>
                  </a:lnTo>
                  <a:lnTo>
                    <a:pt x="30755" y="27567"/>
                  </a:lnTo>
                  <a:lnTo>
                    <a:pt x="30819" y="27546"/>
                  </a:lnTo>
                  <a:lnTo>
                    <a:pt x="30905" y="27524"/>
                  </a:lnTo>
                  <a:lnTo>
                    <a:pt x="31076" y="27546"/>
                  </a:lnTo>
                  <a:lnTo>
                    <a:pt x="31247" y="27546"/>
                  </a:lnTo>
                  <a:lnTo>
                    <a:pt x="31333" y="27524"/>
                  </a:lnTo>
                  <a:lnTo>
                    <a:pt x="31354" y="27503"/>
                  </a:lnTo>
                  <a:lnTo>
                    <a:pt x="31397" y="27481"/>
                  </a:lnTo>
                  <a:lnTo>
                    <a:pt x="31483" y="27460"/>
                  </a:lnTo>
                  <a:lnTo>
                    <a:pt x="31654" y="27481"/>
                  </a:lnTo>
                  <a:lnTo>
                    <a:pt x="31825" y="27481"/>
                  </a:lnTo>
                  <a:lnTo>
                    <a:pt x="31954" y="27439"/>
                  </a:lnTo>
                  <a:lnTo>
                    <a:pt x="32103" y="27417"/>
                  </a:lnTo>
                  <a:lnTo>
                    <a:pt x="32724" y="27417"/>
                  </a:lnTo>
                  <a:lnTo>
                    <a:pt x="33002" y="27439"/>
                  </a:lnTo>
                  <a:lnTo>
                    <a:pt x="33409" y="27439"/>
                  </a:lnTo>
                  <a:lnTo>
                    <a:pt x="33452" y="27460"/>
                  </a:lnTo>
                  <a:lnTo>
                    <a:pt x="33516" y="27481"/>
                  </a:lnTo>
                  <a:lnTo>
                    <a:pt x="33687" y="27481"/>
                  </a:lnTo>
                  <a:lnTo>
                    <a:pt x="33730" y="27460"/>
                  </a:lnTo>
                  <a:lnTo>
                    <a:pt x="33773" y="27439"/>
                  </a:lnTo>
                  <a:lnTo>
                    <a:pt x="33858" y="27417"/>
                  </a:lnTo>
                  <a:lnTo>
                    <a:pt x="34222" y="27417"/>
                  </a:lnTo>
                  <a:lnTo>
                    <a:pt x="34351" y="27396"/>
                  </a:lnTo>
                  <a:lnTo>
                    <a:pt x="34500" y="27374"/>
                  </a:lnTo>
                  <a:lnTo>
                    <a:pt x="34822" y="27353"/>
                  </a:lnTo>
                  <a:lnTo>
                    <a:pt x="34907" y="27332"/>
                  </a:lnTo>
                  <a:lnTo>
                    <a:pt x="34950" y="27310"/>
                  </a:lnTo>
                  <a:lnTo>
                    <a:pt x="35014" y="27289"/>
                  </a:lnTo>
                  <a:lnTo>
                    <a:pt x="35185" y="27289"/>
                  </a:lnTo>
                  <a:lnTo>
                    <a:pt x="35250" y="27310"/>
                  </a:lnTo>
                  <a:lnTo>
                    <a:pt x="35292" y="27332"/>
                  </a:lnTo>
                  <a:lnTo>
                    <a:pt x="35378" y="27353"/>
                  </a:lnTo>
                  <a:lnTo>
                    <a:pt x="35656" y="27396"/>
                  </a:lnTo>
                  <a:lnTo>
                    <a:pt x="35956" y="27417"/>
                  </a:lnTo>
                  <a:lnTo>
                    <a:pt x="36277" y="27439"/>
                  </a:lnTo>
                  <a:lnTo>
                    <a:pt x="36555" y="27460"/>
                  </a:lnTo>
                  <a:lnTo>
                    <a:pt x="36855" y="27503"/>
                  </a:lnTo>
                  <a:lnTo>
                    <a:pt x="37133" y="27546"/>
                  </a:lnTo>
                  <a:lnTo>
                    <a:pt x="37261" y="27567"/>
                  </a:lnTo>
                  <a:lnTo>
                    <a:pt x="37368" y="27588"/>
                  </a:lnTo>
                  <a:lnTo>
                    <a:pt x="37647" y="27631"/>
                  </a:lnTo>
                  <a:lnTo>
                    <a:pt x="37818" y="27653"/>
                  </a:lnTo>
                  <a:lnTo>
                    <a:pt x="38010" y="27631"/>
                  </a:lnTo>
                  <a:lnTo>
                    <a:pt x="38139" y="27631"/>
                  </a:lnTo>
                  <a:lnTo>
                    <a:pt x="38289" y="27610"/>
                  </a:lnTo>
                  <a:lnTo>
                    <a:pt x="38439" y="27631"/>
                  </a:lnTo>
                  <a:lnTo>
                    <a:pt x="38610" y="27631"/>
                  </a:lnTo>
                  <a:lnTo>
                    <a:pt x="38738" y="27610"/>
                  </a:lnTo>
                  <a:lnTo>
                    <a:pt x="38888" y="27610"/>
                  </a:lnTo>
                  <a:lnTo>
                    <a:pt x="39016" y="27588"/>
                  </a:lnTo>
                  <a:lnTo>
                    <a:pt x="39145" y="27567"/>
                  </a:lnTo>
                  <a:lnTo>
                    <a:pt x="39466" y="27567"/>
                  </a:lnTo>
                  <a:lnTo>
                    <a:pt x="39594" y="27546"/>
                  </a:lnTo>
                  <a:lnTo>
                    <a:pt x="39723" y="27524"/>
                  </a:lnTo>
                  <a:lnTo>
                    <a:pt x="40044" y="27481"/>
                  </a:lnTo>
                  <a:lnTo>
                    <a:pt x="40343" y="27460"/>
                  </a:lnTo>
                  <a:lnTo>
                    <a:pt x="40515" y="27439"/>
                  </a:lnTo>
                  <a:lnTo>
                    <a:pt x="40707" y="27439"/>
                  </a:lnTo>
                  <a:lnTo>
                    <a:pt x="40814" y="27417"/>
                  </a:lnTo>
                  <a:lnTo>
                    <a:pt x="40943" y="27417"/>
                  </a:lnTo>
                  <a:lnTo>
                    <a:pt x="41114" y="27396"/>
                  </a:lnTo>
                  <a:lnTo>
                    <a:pt x="41264" y="27396"/>
                  </a:lnTo>
                  <a:lnTo>
                    <a:pt x="41585" y="27417"/>
                  </a:lnTo>
                  <a:lnTo>
                    <a:pt x="41713" y="27439"/>
                  </a:lnTo>
                  <a:lnTo>
                    <a:pt x="41820" y="27481"/>
                  </a:lnTo>
                  <a:lnTo>
                    <a:pt x="41906" y="27481"/>
                  </a:lnTo>
                  <a:lnTo>
                    <a:pt x="41927" y="27503"/>
                  </a:lnTo>
                  <a:lnTo>
                    <a:pt x="41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1056575" y="2611648"/>
              <a:ext cx="3426566" cy="73852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6"/>
          <p:cNvGrpSpPr/>
          <p:nvPr/>
        </p:nvGrpSpPr>
        <p:grpSpPr>
          <a:xfrm>
            <a:off x="4714872" y="2997737"/>
            <a:ext cx="3459118" cy="1408800"/>
            <a:chOff x="1056575" y="1276700"/>
            <a:chExt cx="3426566" cy="1408800"/>
          </a:xfrm>
        </p:grpSpPr>
        <p:sp>
          <p:nvSpPr>
            <p:cNvPr id="493" name="Google Shape;493;p36"/>
            <p:cNvSpPr/>
            <p:nvPr/>
          </p:nvSpPr>
          <p:spPr>
            <a:xfrm>
              <a:off x="1056575" y="1276700"/>
              <a:ext cx="3426566" cy="1372937"/>
            </a:xfrm>
            <a:custGeom>
              <a:avLst/>
              <a:gdLst/>
              <a:ahLst/>
              <a:cxnLst/>
              <a:rect l="l" t="t" r="r" b="b"/>
              <a:pathLst>
                <a:path w="41928" h="27867" extrusionOk="0">
                  <a:moveTo>
                    <a:pt x="0" y="1"/>
                  </a:moveTo>
                  <a:lnTo>
                    <a:pt x="0" y="27524"/>
                  </a:lnTo>
                  <a:lnTo>
                    <a:pt x="43" y="27503"/>
                  </a:lnTo>
                  <a:lnTo>
                    <a:pt x="128" y="27481"/>
                  </a:lnTo>
                  <a:lnTo>
                    <a:pt x="278" y="27460"/>
                  </a:lnTo>
                  <a:lnTo>
                    <a:pt x="514" y="27460"/>
                  </a:lnTo>
                  <a:lnTo>
                    <a:pt x="535" y="27481"/>
                  </a:lnTo>
                  <a:lnTo>
                    <a:pt x="535" y="27503"/>
                  </a:lnTo>
                  <a:lnTo>
                    <a:pt x="578" y="27524"/>
                  </a:lnTo>
                  <a:lnTo>
                    <a:pt x="642" y="27524"/>
                  </a:lnTo>
                  <a:lnTo>
                    <a:pt x="728" y="27546"/>
                  </a:lnTo>
                  <a:lnTo>
                    <a:pt x="792" y="27546"/>
                  </a:lnTo>
                  <a:lnTo>
                    <a:pt x="878" y="27567"/>
                  </a:lnTo>
                  <a:lnTo>
                    <a:pt x="1027" y="27610"/>
                  </a:lnTo>
                  <a:lnTo>
                    <a:pt x="1049" y="27631"/>
                  </a:lnTo>
                  <a:lnTo>
                    <a:pt x="1049" y="27653"/>
                  </a:lnTo>
                  <a:lnTo>
                    <a:pt x="1027" y="27674"/>
                  </a:lnTo>
                  <a:lnTo>
                    <a:pt x="1070" y="27696"/>
                  </a:lnTo>
                  <a:lnTo>
                    <a:pt x="1413" y="27696"/>
                  </a:lnTo>
                  <a:lnTo>
                    <a:pt x="1691" y="27717"/>
                  </a:lnTo>
                  <a:lnTo>
                    <a:pt x="1755" y="27738"/>
                  </a:lnTo>
                  <a:lnTo>
                    <a:pt x="1776" y="27760"/>
                  </a:lnTo>
                  <a:lnTo>
                    <a:pt x="1798" y="27781"/>
                  </a:lnTo>
                  <a:lnTo>
                    <a:pt x="1862" y="27803"/>
                  </a:lnTo>
                  <a:lnTo>
                    <a:pt x="1969" y="27803"/>
                  </a:lnTo>
                  <a:lnTo>
                    <a:pt x="2055" y="27781"/>
                  </a:lnTo>
                  <a:lnTo>
                    <a:pt x="2226" y="27781"/>
                  </a:lnTo>
                  <a:lnTo>
                    <a:pt x="2311" y="27803"/>
                  </a:lnTo>
                  <a:lnTo>
                    <a:pt x="2333" y="27824"/>
                  </a:lnTo>
                  <a:lnTo>
                    <a:pt x="2376" y="27845"/>
                  </a:lnTo>
                  <a:lnTo>
                    <a:pt x="2461" y="27867"/>
                  </a:lnTo>
                  <a:lnTo>
                    <a:pt x="2547" y="27845"/>
                  </a:lnTo>
                  <a:lnTo>
                    <a:pt x="2611" y="27845"/>
                  </a:lnTo>
                  <a:lnTo>
                    <a:pt x="2675" y="27824"/>
                  </a:lnTo>
                  <a:lnTo>
                    <a:pt x="3146" y="27824"/>
                  </a:lnTo>
                  <a:lnTo>
                    <a:pt x="3210" y="27803"/>
                  </a:lnTo>
                  <a:lnTo>
                    <a:pt x="3253" y="27781"/>
                  </a:lnTo>
                  <a:lnTo>
                    <a:pt x="3339" y="27781"/>
                  </a:lnTo>
                  <a:lnTo>
                    <a:pt x="3617" y="27760"/>
                  </a:lnTo>
                  <a:lnTo>
                    <a:pt x="3917" y="27781"/>
                  </a:lnTo>
                  <a:lnTo>
                    <a:pt x="4216" y="27760"/>
                  </a:lnTo>
                  <a:lnTo>
                    <a:pt x="4302" y="27760"/>
                  </a:lnTo>
                  <a:lnTo>
                    <a:pt x="4366" y="27781"/>
                  </a:lnTo>
                  <a:lnTo>
                    <a:pt x="4602" y="27781"/>
                  </a:lnTo>
                  <a:lnTo>
                    <a:pt x="4666" y="27760"/>
                  </a:lnTo>
                  <a:lnTo>
                    <a:pt x="4709" y="27760"/>
                  </a:lnTo>
                  <a:lnTo>
                    <a:pt x="4794" y="27738"/>
                  </a:lnTo>
                  <a:lnTo>
                    <a:pt x="4944" y="27760"/>
                  </a:lnTo>
                  <a:lnTo>
                    <a:pt x="5115" y="27781"/>
                  </a:lnTo>
                  <a:lnTo>
                    <a:pt x="5393" y="27760"/>
                  </a:lnTo>
                  <a:lnTo>
                    <a:pt x="5971" y="27760"/>
                  </a:lnTo>
                  <a:lnTo>
                    <a:pt x="6057" y="27738"/>
                  </a:lnTo>
                  <a:lnTo>
                    <a:pt x="6121" y="27738"/>
                  </a:lnTo>
                  <a:lnTo>
                    <a:pt x="6185" y="27717"/>
                  </a:lnTo>
                  <a:lnTo>
                    <a:pt x="6827" y="27717"/>
                  </a:lnTo>
                  <a:lnTo>
                    <a:pt x="6892" y="27696"/>
                  </a:lnTo>
                  <a:lnTo>
                    <a:pt x="6913" y="27674"/>
                  </a:lnTo>
                  <a:lnTo>
                    <a:pt x="6956" y="27653"/>
                  </a:lnTo>
                  <a:lnTo>
                    <a:pt x="7255" y="27653"/>
                  </a:lnTo>
                  <a:lnTo>
                    <a:pt x="7341" y="27631"/>
                  </a:lnTo>
                  <a:lnTo>
                    <a:pt x="7384" y="27610"/>
                  </a:lnTo>
                  <a:lnTo>
                    <a:pt x="7405" y="27588"/>
                  </a:lnTo>
                  <a:lnTo>
                    <a:pt x="7448" y="27567"/>
                  </a:lnTo>
                  <a:lnTo>
                    <a:pt x="7662" y="27524"/>
                  </a:lnTo>
                  <a:lnTo>
                    <a:pt x="7726" y="27481"/>
                  </a:lnTo>
                  <a:lnTo>
                    <a:pt x="7812" y="27460"/>
                  </a:lnTo>
                  <a:lnTo>
                    <a:pt x="8026" y="27417"/>
                  </a:lnTo>
                  <a:lnTo>
                    <a:pt x="8090" y="27396"/>
                  </a:lnTo>
                  <a:lnTo>
                    <a:pt x="8090" y="27374"/>
                  </a:lnTo>
                  <a:lnTo>
                    <a:pt x="8112" y="27353"/>
                  </a:lnTo>
                  <a:lnTo>
                    <a:pt x="8197" y="27332"/>
                  </a:lnTo>
                  <a:lnTo>
                    <a:pt x="8347" y="27332"/>
                  </a:lnTo>
                  <a:lnTo>
                    <a:pt x="8518" y="27353"/>
                  </a:lnTo>
                  <a:lnTo>
                    <a:pt x="9203" y="27353"/>
                  </a:lnTo>
                  <a:lnTo>
                    <a:pt x="9246" y="27332"/>
                  </a:lnTo>
                  <a:lnTo>
                    <a:pt x="9310" y="27332"/>
                  </a:lnTo>
                  <a:lnTo>
                    <a:pt x="9396" y="27310"/>
                  </a:lnTo>
                  <a:lnTo>
                    <a:pt x="9545" y="27332"/>
                  </a:lnTo>
                  <a:lnTo>
                    <a:pt x="9674" y="27353"/>
                  </a:lnTo>
                  <a:lnTo>
                    <a:pt x="9802" y="27374"/>
                  </a:lnTo>
                  <a:lnTo>
                    <a:pt x="9909" y="27396"/>
                  </a:lnTo>
                  <a:lnTo>
                    <a:pt x="10166" y="27417"/>
                  </a:lnTo>
                  <a:lnTo>
                    <a:pt x="10509" y="27417"/>
                  </a:lnTo>
                  <a:lnTo>
                    <a:pt x="10744" y="27460"/>
                  </a:lnTo>
                  <a:lnTo>
                    <a:pt x="11001" y="27503"/>
                  </a:lnTo>
                  <a:lnTo>
                    <a:pt x="11065" y="27503"/>
                  </a:lnTo>
                  <a:lnTo>
                    <a:pt x="11108" y="27524"/>
                  </a:lnTo>
                  <a:lnTo>
                    <a:pt x="11129" y="27546"/>
                  </a:lnTo>
                  <a:lnTo>
                    <a:pt x="11343" y="27546"/>
                  </a:lnTo>
                  <a:lnTo>
                    <a:pt x="11493" y="27524"/>
                  </a:lnTo>
                  <a:lnTo>
                    <a:pt x="11771" y="27481"/>
                  </a:lnTo>
                  <a:lnTo>
                    <a:pt x="12050" y="27481"/>
                  </a:lnTo>
                  <a:lnTo>
                    <a:pt x="12349" y="27460"/>
                  </a:lnTo>
                  <a:lnTo>
                    <a:pt x="12756" y="27460"/>
                  </a:lnTo>
                  <a:lnTo>
                    <a:pt x="12799" y="27439"/>
                  </a:lnTo>
                  <a:lnTo>
                    <a:pt x="12820" y="27417"/>
                  </a:lnTo>
                  <a:lnTo>
                    <a:pt x="12884" y="27396"/>
                  </a:lnTo>
                  <a:lnTo>
                    <a:pt x="13205" y="27374"/>
                  </a:lnTo>
                  <a:lnTo>
                    <a:pt x="13548" y="27374"/>
                  </a:lnTo>
                  <a:lnTo>
                    <a:pt x="13612" y="27353"/>
                  </a:lnTo>
                  <a:lnTo>
                    <a:pt x="13655" y="27332"/>
                  </a:lnTo>
                  <a:lnTo>
                    <a:pt x="13676" y="27310"/>
                  </a:lnTo>
                  <a:lnTo>
                    <a:pt x="13762" y="27310"/>
                  </a:lnTo>
                  <a:lnTo>
                    <a:pt x="14083" y="27289"/>
                  </a:lnTo>
                  <a:lnTo>
                    <a:pt x="14382" y="27267"/>
                  </a:lnTo>
                  <a:lnTo>
                    <a:pt x="14682" y="27267"/>
                  </a:lnTo>
                  <a:lnTo>
                    <a:pt x="14832" y="27289"/>
                  </a:lnTo>
                  <a:lnTo>
                    <a:pt x="15089" y="27289"/>
                  </a:lnTo>
                  <a:lnTo>
                    <a:pt x="15131" y="27267"/>
                  </a:lnTo>
                  <a:lnTo>
                    <a:pt x="15196" y="27246"/>
                  </a:lnTo>
                  <a:lnTo>
                    <a:pt x="15431" y="27246"/>
                  </a:lnTo>
                  <a:lnTo>
                    <a:pt x="15581" y="27267"/>
                  </a:lnTo>
                  <a:lnTo>
                    <a:pt x="15666" y="27267"/>
                  </a:lnTo>
                  <a:lnTo>
                    <a:pt x="15731" y="27246"/>
                  </a:lnTo>
                  <a:lnTo>
                    <a:pt x="15774" y="27225"/>
                  </a:lnTo>
                  <a:lnTo>
                    <a:pt x="15966" y="27225"/>
                  </a:lnTo>
                  <a:lnTo>
                    <a:pt x="16009" y="27246"/>
                  </a:lnTo>
                  <a:lnTo>
                    <a:pt x="16073" y="27267"/>
                  </a:lnTo>
                  <a:lnTo>
                    <a:pt x="16309" y="27267"/>
                  </a:lnTo>
                  <a:lnTo>
                    <a:pt x="16458" y="27246"/>
                  </a:lnTo>
                  <a:lnTo>
                    <a:pt x="16758" y="27267"/>
                  </a:lnTo>
                  <a:lnTo>
                    <a:pt x="17357" y="27267"/>
                  </a:lnTo>
                  <a:lnTo>
                    <a:pt x="17636" y="27246"/>
                  </a:lnTo>
                  <a:lnTo>
                    <a:pt x="17785" y="27246"/>
                  </a:lnTo>
                  <a:lnTo>
                    <a:pt x="17935" y="27225"/>
                  </a:lnTo>
                  <a:lnTo>
                    <a:pt x="18085" y="27225"/>
                  </a:lnTo>
                  <a:lnTo>
                    <a:pt x="18235" y="27246"/>
                  </a:lnTo>
                  <a:lnTo>
                    <a:pt x="18513" y="27246"/>
                  </a:lnTo>
                  <a:lnTo>
                    <a:pt x="18620" y="27225"/>
                  </a:lnTo>
                  <a:lnTo>
                    <a:pt x="18684" y="27225"/>
                  </a:lnTo>
                  <a:lnTo>
                    <a:pt x="18748" y="27203"/>
                  </a:lnTo>
                  <a:lnTo>
                    <a:pt x="18834" y="27203"/>
                  </a:lnTo>
                  <a:lnTo>
                    <a:pt x="18984" y="27225"/>
                  </a:lnTo>
                  <a:lnTo>
                    <a:pt x="19412" y="27225"/>
                  </a:lnTo>
                  <a:lnTo>
                    <a:pt x="19562" y="27246"/>
                  </a:lnTo>
                  <a:lnTo>
                    <a:pt x="19690" y="27267"/>
                  </a:lnTo>
                  <a:lnTo>
                    <a:pt x="20161" y="27267"/>
                  </a:lnTo>
                  <a:lnTo>
                    <a:pt x="20311" y="27289"/>
                  </a:lnTo>
                  <a:lnTo>
                    <a:pt x="20503" y="27332"/>
                  </a:lnTo>
                  <a:lnTo>
                    <a:pt x="20760" y="27374"/>
                  </a:lnTo>
                  <a:lnTo>
                    <a:pt x="20803" y="27374"/>
                  </a:lnTo>
                  <a:lnTo>
                    <a:pt x="20803" y="27417"/>
                  </a:lnTo>
                  <a:lnTo>
                    <a:pt x="20803" y="27439"/>
                  </a:lnTo>
                  <a:lnTo>
                    <a:pt x="20846" y="27439"/>
                  </a:lnTo>
                  <a:lnTo>
                    <a:pt x="20931" y="27460"/>
                  </a:lnTo>
                  <a:lnTo>
                    <a:pt x="21017" y="27460"/>
                  </a:lnTo>
                  <a:lnTo>
                    <a:pt x="21124" y="27439"/>
                  </a:lnTo>
                  <a:lnTo>
                    <a:pt x="21210" y="27460"/>
                  </a:lnTo>
                  <a:lnTo>
                    <a:pt x="21252" y="27460"/>
                  </a:lnTo>
                  <a:lnTo>
                    <a:pt x="21252" y="27481"/>
                  </a:lnTo>
                  <a:lnTo>
                    <a:pt x="21252" y="27503"/>
                  </a:lnTo>
                  <a:lnTo>
                    <a:pt x="21295" y="27524"/>
                  </a:lnTo>
                  <a:lnTo>
                    <a:pt x="21424" y="27546"/>
                  </a:lnTo>
                  <a:lnTo>
                    <a:pt x="21595" y="27567"/>
                  </a:lnTo>
                  <a:lnTo>
                    <a:pt x="21659" y="27567"/>
                  </a:lnTo>
                  <a:lnTo>
                    <a:pt x="21681" y="27546"/>
                  </a:lnTo>
                  <a:lnTo>
                    <a:pt x="21702" y="27524"/>
                  </a:lnTo>
                  <a:lnTo>
                    <a:pt x="21745" y="27503"/>
                  </a:lnTo>
                  <a:lnTo>
                    <a:pt x="21830" y="27481"/>
                  </a:lnTo>
                  <a:lnTo>
                    <a:pt x="22109" y="27481"/>
                  </a:lnTo>
                  <a:lnTo>
                    <a:pt x="22344" y="27439"/>
                  </a:lnTo>
                  <a:lnTo>
                    <a:pt x="22365" y="27417"/>
                  </a:lnTo>
                  <a:lnTo>
                    <a:pt x="22365" y="27396"/>
                  </a:lnTo>
                  <a:lnTo>
                    <a:pt x="22344" y="27353"/>
                  </a:lnTo>
                  <a:lnTo>
                    <a:pt x="22387" y="27353"/>
                  </a:lnTo>
                  <a:lnTo>
                    <a:pt x="22537" y="27332"/>
                  </a:lnTo>
                  <a:lnTo>
                    <a:pt x="22708" y="27310"/>
                  </a:lnTo>
                  <a:lnTo>
                    <a:pt x="22836" y="27289"/>
                  </a:lnTo>
                  <a:lnTo>
                    <a:pt x="22986" y="27289"/>
                  </a:lnTo>
                  <a:lnTo>
                    <a:pt x="23029" y="27267"/>
                  </a:lnTo>
                  <a:lnTo>
                    <a:pt x="23050" y="27225"/>
                  </a:lnTo>
                  <a:lnTo>
                    <a:pt x="23050" y="27203"/>
                  </a:lnTo>
                  <a:lnTo>
                    <a:pt x="23136" y="27182"/>
                  </a:lnTo>
                  <a:lnTo>
                    <a:pt x="23221" y="27203"/>
                  </a:lnTo>
                  <a:lnTo>
                    <a:pt x="23286" y="27203"/>
                  </a:lnTo>
                  <a:lnTo>
                    <a:pt x="23350" y="27225"/>
                  </a:lnTo>
                  <a:lnTo>
                    <a:pt x="23436" y="27246"/>
                  </a:lnTo>
                  <a:lnTo>
                    <a:pt x="23735" y="27289"/>
                  </a:lnTo>
                  <a:lnTo>
                    <a:pt x="24078" y="27289"/>
                  </a:lnTo>
                  <a:lnTo>
                    <a:pt x="24163" y="27310"/>
                  </a:lnTo>
                  <a:lnTo>
                    <a:pt x="24206" y="27332"/>
                  </a:lnTo>
                  <a:lnTo>
                    <a:pt x="24249" y="27332"/>
                  </a:lnTo>
                  <a:lnTo>
                    <a:pt x="24334" y="27353"/>
                  </a:lnTo>
                  <a:lnTo>
                    <a:pt x="24613" y="27374"/>
                  </a:lnTo>
                  <a:lnTo>
                    <a:pt x="24891" y="27417"/>
                  </a:lnTo>
                  <a:lnTo>
                    <a:pt x="25169" y="27439"/>
                  </a:lnTo>
                  <a:lnTo>
                    <a:pt x="25233" y="27460"/>
                  </a:lnTo>
                  <a:lnTo>
                    <a:pt x="25276" y="27481"/>
                  </a:lnTo>
                  <a:lnTo>
                    <a:pt x="25298" y="27481"/>
                  </a:lnTo>
                  <a:lnTo>
                    <a:pt x="25362" y="27503"/>
                  </a:lnTo>
                  <a:lnTo>
                    <a:pt x="25533" y="27524"/>
                  </a:lnTo>
                  <a:lnTo>
                    <a:pt x="25683" y="27524"/>
                  </a:lnTo>
                  <a:lnTo>
                    <a:pt x="25918" y="27567"/>
                  </a:lnTo>
                  <a:lnTo>
                    <a:pt x="25982" y="27588"/>
                  </a:lnTo>
                  <a:lnTo>
                    <a:pt x="26025" y="27610"/>
                  </a:lnTo>
                  <a:lnTo>
                    <a:pt x="26068" y="27653"/>
                  </a:lnTo>
                  <a:lnTo>
                    <a:pt x="26239" y="27653"/>
                  </a:lnTo>
                  <a:lnTo>
                    <a:pt x="26303" y="27631"/>
                  </a:lnTo>
                  <a:lnTo>
                    <a:pt x="26432" y="27588"/>
                  </a:lnTo>
                  <a:lnTo>
                    <a:pt x="26496" y="27567"/>
                  </a:lnTo>
                  <a:lnTo>
                    <a:pt x="26517" y="27567"/>
                  </a:lnTo>
                  <a:lnTo>
                    <a:pt x="26539" y="27546"/>
                  </a:lnTo>
                  <a:lnTo>
                    <a:pt x="26603" y="27524"/>
                  </a:lnTo>
                  <a:lnTo>
                    <a:pt x="26838" y="27481"/>
                  </a:lnTo>
                  <a:lnTo>
                    <a:pt x="26988" y="27460"/>
                  </a:lnTo>
                  <a:lnTo>
                    <a:pt x="27160" y="27460"/>
                  </a:lnTo>
                  <a:lnTo>
                    <a:pt x="27309" y="27439"/>
                  </a:lnTo>
                  <a:lnTo>
                    <a:pt x="27459" y="27417"/>
                  </a:lnTo>
                  <a:lnTo>
                    <a:pt x="27523" y="27396"/>
                  </a:lnTo>
                  <a:lnTo>
                    <a:pt x="27523" y="27374"/>
                  </a:lnTo>
                  <a:lnTo>
                    <a:pt x="27523" y="27353"/>
                  </a:lnTo>
                  <a:lnTo>
                    <a:pt x="27609" y="27332"/>
                  </a:lnTo>
                  <a:lnTo>
                    <a:pt x="27951" y="27332"/>
                  </a:lnTo>
                  <a:lnTo>
                    <a:pt x="28230" y="27353"/>
                  </a:lnTo>
                  <a:lnTo>
                    <a:pt x="28379" y="27374"/>
                  </a:lnTo>
                  <a:lnTo>
                    <a:pt x="28529" y="27396"/>
                  </a:lnTo>
                  <a:lnTo>
                    <a:pt x="29000" y="27396"/>
                  </a:lnTo>
                  <a:lnTo>
                    <a:pt x="29150" y="27374"/>
                  </a:lnTo>
                  <a:lnTo>
                    <a:pt x="29236" y="27396"/>
                  </a:lnTo>
                  <a:lnTo>
                    <a:pt x="29278" y="27417"/>
                  </a:lnTo>
                  <a:lnTo>
                    <a:pt x="29300" y="27439"/>
                  </a:lnTo>
                  <a:lnTo>
                    <a:pt x="29385" y="27460"/>
                  </a:lnTo>
                  <a:lnTo>
                    <a:pt x="29578" y="27460"/>
                  </a:lnTo>
                  <a:lnTo>
                    <a:pt x="29664" y="27439"/>
                  </a:lnTo>
                  <a:lnTo>
                    <a:pt x="29771" y="27439"/>
                  </a:lnTo>
                  <a:lnTo>
                    <a:pt x="29835" y="27460"/>
                  </a:lnTo>
                  <a:lnTo>
                    <a:pt x="29878" y="27481"/>
                  </a:lnTo>
                  <a:lnTo>
                    <a:pt x="29920" y="27503"/>
                  </a:lnTo>
                  <a:lnTo>
                    <a:pt x="30006" y="27503"/>
                  </a:lnTo>
                  <a:lnTo>
                    <a:pt x="30327" y="27524"/>
                  </a:lnTo>
                  <a:lnTo>
                    <a:pt x="30413" y="27546"/>
                  </a:lnTo>
                  <a:lnTo>
                    <a:pt x="30455" y="27567"/>
                  </a:lnTo>
                  <a:lnTo>
                    <a:pt x="30520" y="27588"/>
                  </a:lnTo>
                  <a:lnTo>
                    <a:pt x="30691" y="27588"/>
                  </a:lnTo>
                  <a:lnTo>
                    <a:pt x="30755" y="27567"/>
                  </a:lnTo>
                  <a:lnTo>
                    <a:pt x="30819" y="27546"/>
                  </a:lnTo>
                  <a:lnTo>
                    <a:pt x="30905" y="27524"/>
                  </a:lnTo>
                  <a:lnTo>
                    <a:pt x="31076" y="27546"/>
                  </a:lnTo>
                  <a:lnTo>
                    <a:pt x="31247" y="27546"/>
                  </a:lnTo>
                  <a:lnTo>
                    <a:pt x="31333" y="27524"/>
                  </a:lnTo>
                  <a:lnTo>
                    <a:pt x="31354" y="27503"/>
                  </a:lnTo>
                  <a:lnTo>
                    <a:pt x="31397" y="27481"/>
                  </a:lnTo>
                  <a:lnTo>
                    <a:pt x="31483" y="27460"/>
                  </a:lnTo>
                  <a:lnTo>
                    <a:pt x="31654" y="27481"/>
                  </a:lnTo>
                  <a:lnTo>
                    <a:pt x="31825" y="27481"/>
                  </a:lnTo>
                  <a:lnTo>
                    <a:pt x="31954" y="27439"/>
                  </a:lnTo>
                  <a:lnTo>
                    <a:pt x="32103" y="27417"/>
                  </a:lnTo>
                  <a:lnTo>
                    <a:pt x="32724" y="27417"/>
                  </a:lnTo>
                  <a:lnTo>
                    <a:pt x="33002" y="27439"/>
                  </a:lnTo>
                  <a:lnTo>
                    <a:pt x="33409" y="27439"/>
                  </a:lnTo>
                  <a:lnTo>
                    <a:pt x="33452" y="27460"/>
                  </a:lnTo>
                  <a:lnTo>
                    <a:pt x="33516" y="27481"/>
                  </a:lnTo>
                  <a:lnTo>
                    <a:pt x="33687" y="27481"/>
                  </a:lnTo>
                  <a:lnTo>
                    <a:pt x="33730" y="27460"/>
                  </a:lnTo>
                  <a:lnTo>
                    <a:pt x="33773" y="27439"/>
                  </a:lnTo>
                  <a:lnTo>
                    <a:pt x="33858" y="27417"/>
                  </a:lnTo>
                  <a:lnTo>
                    <a:pt x="34222" y="27417"/>
                  </a:lnTo>
                  <a:lnTo>
                    <a:pt x="34351" y="27396"/>
                  </a:lnTo>
                  <a:lnTo>
                    <a:pt x="34500" y="27374"/>
                  </a:lnTo>
                  <a:lnTo>
                    <a:pt x="34822" y="27353"/>
                  </a:lnTo>
                  <a:lnTo>
                    <a:pt x="34907" y="27332"/>
                  </a:lnTo>
                  <a:lnTo>
                    <a:pt x="34950" y="27310"/>
                  </a:lnTo>
                  <a:lnTo>
                    <a:pt x="35014" y="27289"/>
                  </a:lnTo>
                  <a:lnTo>
                    <a:pt x="35185" y="27289"/>
                  </a:lnTo>
                  <a:lnTo>
                    <a:pt x="35250" y="27310"/>
                  </a:lnTo>
                  <a:lnTo>
                    <a:pt x="35292" y="27332"/>
                  </a:lnTo>
                  <a:lnTo>
                    <a:pt x="35378" y="27353"/>
                  </a:lnTo>
                  <a:lnTo>
                    <a:pt x="35656" y="27396"/>
                  </a:lnTo>
                  <a:lnTo>
                    <a:pt x="35956" y="27417"/>
                  </a:lnTo>
                  <a:lnTo>
                    <a:pt x="36277" y="27439"/>
                  </a:lnTo>
                  <a:lnTo>
                    <a:pt x="36555" y="27460"/>
                  </a:lnTo>
                  <a:lnTo>
                    <a:pt x="36855" y="27503"/>
                  </a:lnTo>
                  <a:lnTo>
                    <a:pt x="37133" y="27546"/>
                  </a:lnTo>
                  <a:lnTo>
                    <a:pt x="37261" y="27567"/>
                  </a:lnTo>
                  <a:lnTo>
                    <a:pt x="37368" y="27588"/>
                  </a:lnTo>
                  <a:lnTo>
                    <a:pt x="37647" y="27631"/>
                  </a:lnTo>
                  <a:lnTo>
                    <a:pt x="37818" y="27653"/>
                  </a:lnTo>
                  <a:lnTo>
                    <a:pt x="38010" y="27631"/>
                  </a:lnTo>
                  <a:lnTo>
                    <a:pt x="38139" y="27631"/>
                  </a:lnTo>
                  <a:lnTo>
                    <a:pt x="38289" y="27610"/>
                  </a:lnTo>
                  <a:lnTo>
                    <a:pt x="38439" y="27631"/>
                  </a:lnTo>
                  <a:lnTo>
                    <a:pt x="38610" y="27631"/>
                  </a:lnTo>
                  <a:lnTo>
                    <a:pt x="38738" y="27610"/>
                  </a:lnTo>
                  <a:lnTo>
                    <a:pt x="38888" y="27610"/>
                  </a:lnTo>
                  <a:lnTo>
                    <a:pt x="39016" y="27588"/>
                  </a:lnTo>
                  <a:lnTo>
                    <a:pt x="39145" y="27567"/>
                  </a:lnTo>
                  <a:lnTo>
                    <a:pt x="39466" y="27567"/>
                  </a:lnTo>
                  <a:lnTo>
                    <a:pt x="39594" y="27546"/>
                  </a:lnTo>
                  <a:lnTo>
                    <a:pt x="39723" y="27524"/>
                  </a:lnTo>
                  <a:lnTo>
                    <a:pt x="40044" y="27481"/>
                  </a:lnTo>
                  <a:lnTo>
                    <a:pt x="40343" y="27460"/>
                  </a:lnTo>
                  <a:lnTo>
                    <a:pt x="40515" y="27439"/>
                  </a:lnTo>
                  <a:lnTo>
                    <a:pt x="40707" y="27439"/>
                  </a:lnTo>
                  <a:lnTo>
                    <a:pt x="40814" y="27417"/>
                  </a:lnTo>
                  <a:lnTo>
                    <a:pt x="40943" y="27417"/>
                  </a:lnTo>
                  <a:lnTo>
                    <a:pt x="41114" y="27396"/>
                  </a:lnTo>
                  <a:lnTo>
                    <a:pt x="41264" y="27396"/>
                  </a:lnTo>
                  <a:lnTo>
                    <a:pt x="41585" y="27417"/>
                  </a:lnTo>
                  <a:lnTo>
                    <a:pt x="41713" y="27439"/>
                  </a:lnTo>
                  <a:lnTo>
                    <a:pt x="41820" y="27481"/>
                  </a:lnTo>
                  <a:lnTo>
                    <a:pt x="41906" y="27481"/>
                  </a:lnTo>
                  <a:lnTo>
                    <a:pt x="41927" y="27503"/>
                  </a:lnTo>
                  <a:lnTo>
                    <a:pt x="41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56575" y="2611648"/>
              <a:ext cx="3426566" cy="73852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36"/>
          <p:cNvSpPr/>
          <p:nvPr/>
        </p:nvSpPr>
        <p:spPr>
          <a:xfrm rot="-2700165">
            <a:off x="2215820" y="757306"/>
            <a:ext cx="978630" cy="1070503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188478">
            <a:off x="7530699" y="2626523"/>
            <a:ext cx="978658" cy="107051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5530990">
            <a:off x="595379" y="2678414"/>
            <a:ext cx="978662" cy="1070501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6"/>
          <p:cNvSpPr/>
          <p:nvPr/>
        </p:nvSpPr>
        <p:spPr>
          <a:xfrm rot="2524126">
            <a:off x="3939783" y="3100116"/>
            <a:ext cx="978642" cy="1070504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6"/>
          <p:cNvSpPr/>
          <p:nvPr/>
        </p:nvSpPr>
        <p:spPr>
          <a:xfrm>
            <a:off x="7750150" y="1114052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6"/>
          <p:cNvSpPr/>
          <p:nvPr/>
        </p:nvSpPr>
        <p:spPr>
          <a:xfrm>
            <a:off x="4791138" y="1585704"/>
            <a:ext cx="842549" cy="749786"/>
          </a:xfrm>
          <a:custGeom>
            <a:avLst/>
            <a:gdLst/>
            <a:ahLst/>
            <a:cxnLst/>
            <a:rect l="l" t="t" r="r" b="b"/>
            <a:pathLst>
              <a:path w="22513" h="20025" extrusionOk="0">
                <a:moveTo>
                  <a:pt x="15594" y="1"/>
                </a:moveTo>
                <a:lnTo>
                  <a:pt x="15320" y="47"/>
                </a:lnTo>
                <a:lnTo>
                  <a:pt x="15046" y="138"/>
                </a:lnTo>
                <a:lnTo>
                  <a:pt x="14772" y="275"/>
                </a:lnTo>
                <a:lnTo>
                  <a:pt x="14521" y="480"/>
                </a:lnTo>
                <a:lnTo>
                  <a:pt x="14293" y="731"/>
                </a:lnTo>
                <a:lnTo>
                  <a:pt x="14087" y="983"/>
                </a:lnTo>
                <a:lnTo>
                  <a:pt x="13905" y="1257"/>
                </a:lnTo>
                <a:lnTo>
                  <a:pt x="13425" y="1987"/>
                </a:lnTo>
                <a:lnTo>
                  <a:pt x="13311" y="1873"/>
                </a:lnTo>
                <a:lnTo>
                  <a:pt x="13174" y="1782"/>
                </a:lnTo>
                <a:lnTo>
                  <a:pt x="13037" y="1713"/>
                </a:lnTo>
                <a:lnTo>
                  <a:pt x="12900" y="1668"/>
                </a:lnTo>
                <a:lnTo>
                  <a:pt x="12763" y="1645"/>
                </a:lnTo>
                <a:lnTo>
                  <a:pt x="12626" y="1622"/>
                </a:lnTo>
                <a:lnTo>
                  <a:pt x="12466" y="1645"/>
                </a:lnTo>
                <a:lnTo>
                  <a:pt x="12329" y="1690"/>
                </a:lnTo>
                <a:lnTo>
                  <a:pt x="12169" y="1736"/>
                </a:lnTo>
                <a:lnTo>
                  <a:pt x="12055" y="1827"/>
                </a:lnTo>
                <a:lnTo>
                  <a:pt x="11941" y="1919"/>
                </a:lnTo>
                <a:lnTo>
                  <a:pt x="11827" y="2033"/>
                </a:lnTo>
                <a:lnTo>
                  <a:pt x="11667" y="2284"/>
                </a:lnTo>
                <a:lnTo>
                  <a:pt x="11484" y="2558"/>
                </a:lnTo>
                <a:lnTo>
                  <a:pt x="11439" y="2284"/>
                </a:lnTo>
                <a:lnTo>
                  <a:pt x="11393" y="2124"/>
                </a:lnTo>
                <a:lnTo>
                  <a:pt x="11347" y="1964"/>
                </a:lnTo>
                <a:lnTo>
                  <a:pt x="11279" y="1805"/>
                </a:lnTo>
                <a:lnTo>
                  <a:pt x="11210" y="1668"/>
                </a:lnTo>
                <a:lnTo>
                  <a:pt x="11142" y="1531"/>
                </a:lnTo>
                <a:lnTo>
                  <a:pt x="11051" y="1416"/>
                </a:lnTo>
                <a:lnTo>
                  <a:pt x="10936" y="1302"/>
                </a:lnTo>
                <a:lnTo>
                  <a:pt x="10822" y="1188"/>
                </a:lnTo>
                <a:lnTo>
                  <a:pt x="10708" y="1097"/>
                </a:lnTo>
                <a:lnTo>
                  <a:pt x="10571" y="1028"/>
                </a:lnTo>
                <a:lnTo>
                  <a:pt x="10434" y="960"/>
                </a:lnTo>
                <a:lnTo>
                  <a:pt x="10297" y="891"/>
                </a:lnTo>
                <a:lnTo>
                  <a:pt x="10137" y="846"/>
                </a:lnTo>
                <a:lnTo>
                  <a:pt x="9978" y="823"/>
                </a:lnTo>
                <a:lnTo>
                  <a:pt x="9635" y="823"/>
                </a:lnTo>
                <a:lnTo>
                  <a:pt x="9430" y="846"/>
                </a:lnTo>
                <a:lnTo>
                  <a:pt x="9201" y="868"/>
                </a:lnTo>
                <a:lnTo>
                  <a:pt x="9019" y="937"/>
                </a:lnTo>
                <a:lnTo>
                  <a:pt x="8836" y="1028"/>
                </a:lnTo>
                <a:lnTo>
                  <a:pt x="8653" y="1120"/>
                </a:lnTo>
                <a:lnTo>
                  <a:pt x="8471" y="1234"/>
                </a:lnTo>
                <a:lnTo>
                  <a:pt x="8128" y="1508"/>
                </a:lnTo>
                <a:lnTo>
                  <a:pt x="7946" y="1713"/>
                </a:lnTo>
                <a:lnTo>
                  <a:pt x="7740" y="1919"/>
                </a:lnTo>
                <a:lnTo>
                  <a:pt x="7352" y="2398"/>
                </a:lnTo>
                <a:lnTo>
                  <a:pt x="7352" y="2056"/>
                </a:lnTo>
                <a:lnTo>
                  <a:pt x="7329" y="1873"/>
                </a:lnTo>
                <a:lnTo>
                  <a:pt x="7283" y="1690"/>
                </a:lnTo>
                <a:lnTo>
                  <a:pt x="7238" y="1599"/>
                </a:lnTo>
                <a:lnTo>
                  <a:pt x="7192" y="1531"/>
                </a:lnTo>
                <a:lnTo>
                  <a:pt x="7101" y="1462"/>
                </a:lnTo>
                <a:lnTo>
                  <a:pt x="7032" y="1416"/>
                </a:lnTo>
                <a:lnTo>
                  <a:pt x="6918" y="1371"/>
                </a:lnTo>
                <a:lnTo>
                  <a:pt x="6827" y="1348"/>
                </a:lnTo>
                <a:lnTo>
                  <a:pt x="6735" y="1325"/>
                </a:lnTo>
                <a:lnTo>
                  <a:pt x="6644" y="1325"/>
                </a:lnTo>
                <a:lnTo>
                  <a:pt x="6461" y="1394"/>
                </a:lnTo>
                <a:lnTo>
                  <a:pt x="6279" y="1485"/>
                </a:lnTo>
                <a:lnTo>
                  <a:pt x="6119" y="1599"/>
                </a:lnTo>
                <a:lnTo>
                  <a:pt x="5936" y="1759"/>
                </a:lnTo>
                <a:lnTo>
                  <a:pt x="5799" y="1919"/>
                </a:lnTo>
                <a:lnTo>
                  <a:pt x="5662" y="2079"/>
                </a:lnTo>
                <a:lnTo>
                  <a:pt x="5251" y="2649"/>
                </a:lnTo>
                <a:lnTo>
                  <a:pt x="4863" y="3243"/>
                </a:lnTo>
                <a:lnTo>
                  <a:pt x="4498" y="3837"/>
                </a:lnTo>
                <a:lnTo>
                  <a:pt x="4155" y="4453"/>
                </a:lnTo>
                <a:lnTo>
                  <a:pt x="3265" y="6188"/>
                </a:lnTo>
                <a:lnTo>
                  <a:pt x="2397" y="7946"/>
                </a:lnTo>
                <a:lnTo>
                  <a:pt x="1575" y="9727"/>
                </a:lnTo>
                <a:lnTo>
                  <a:pt x="731" y="11485"/>
                </a:lnTo>
                <a:lnTo>
                  <a:pt x="548" y="11942"/>
                </a:lnTo>
                <a:lnTo>
                  <a:pt x="343" y="12376"/>
                </a:lnTo>
                <a:lnTo>
                  <a:pt x="183" y="12832"/>
                </a:lnTo>
                <a:lnTo>
                  <a:pt x="23" y="13312"/>
                </a:lnTo>
                <a:lnTo>
                  <a:pt x="0" y="13472"/>
                </a:lnTo>
                <a:lnTo>
                  <a:pt x="0" y="13654"/>
                </a:lnTo>
                <a:lnTo>
                  <a:pt x="23" y="13814"/>
                </a:lnTo>
                <a:lnTo>
                  <a:pt x="69" y="13951"/>
                </a:lnTo>
                <a:lnTo>
                  <a:pt x="137" y="14065"/>
                </a:lnTo>
                <a:lnTo>
                  <a:pt x="251" y="14179"/>
                </a:lnTo>
                <a:lnTo>
                  <a:pt x="365" y="14248"/>
                </a:lnTo>
                <a:lnTo>
                  <a:pt x="525" y="14294"/>
                </a:lnTo>
                <a:lnTo>
                  <a:pt x="639" y="14316"/>
                </a:lnTo>
                <a:lnTo>
                  <a:pt x="845" y="14316"/>
                </a:lnTo>
                <a:lnTo>
                  <a:pt x="936" y="14271"/>
                </a:lnTo>
                <a:lnTo>
                  <a:pt x="1028" y="14225"/>
                </a:lnTo>
                <a:lnTo>
                  <a:pt x="1119" y="14157"/>
                </a:lnTo>
                <a:lnTo>
                  <a:pt x="1279" y="14020"/>
                </a:lnTo>
                <a:lnTo>
                  <a:pt x="2397" y="12604"/>
                </a:lnTo>
                <a:lnTo>
                  <a:pt x="2534" y="12672"/>
                </a:lnTo>
                <a:lnTo>
                  <a:pt x="2580" y="12718"/>
                </a:lnTo>
                <a:lnTo>
                  <a:pt x="2649" y="12787"/>
                </a:lnTo>
                <a:lnTo>
                  <a:pt x="2306" y="13768"/>
                </a:lnTo>
                <a:lnTo>
                  <a:pt x="2146" y="14248"/>
                </a:lnTo>
                <a:lnTo>
                  <a:pt x="2009" y="14750"/>
                </a:lnTo>
                <a:lnTo>
                  <a:pt x="1964" y="14956"/>
                </a:lnTo>
                <a:lnTo>
                  <a:pt x="1964" y="15138"/>
                </a:lnTo>
                <a:lnTo>
                  <a:pt x="1964" y="15321"/>
                </a:lnTo>
                <a:lnTo>
                  <a:pt x="2009" y="15504"/>
                </a:lnTo>
                <a:lnTo>
                  <a:pt x="2078" y="15663"/>
                </a:lnTo>
                <a:lnTo>
                  <a:pt x="2169" y="15800"/>
                </a:lnTo>
                <a:lnTo>
                  <a:pt x="2306" y="15937"/>
                </a:lnTo>
                <a:lnTo>
                  <a:pt x="2466" y="16074"/>
                </a:lnTo>
                <a:lnTo>
                  <a:pt x="2306" y="16737"/>
                </a:lnTo>
                <a:lnTo>
                  <a:pt x="2169" y="17376"/>
                </a:lnTo>
                <a:lnTo>
                  <a:pt x="2123" y="17536"/>
                </a:lnTo>
                <a:lnTo>
                  <a:pt x="2123" y="17695"/>
                </a:lnTo>
                <a:lnTo>
                  <a:pt x="2123" y="17855"/>
                </a:lnTo>
                <a:lnTo>
                  <a:pt x="2146" y="18015"/>
                </a:lnTo>
                <a:lnTo>
                  <a:pt x="2169" y="18175"/>
                </a:lnTo>
                <a:lnTo>
                  <a:pt x="2238" y="18312"/>
                </a:lnTo>
                <a:lnTo>
                  <a:pt x="2283" y="18426"/>
                </a:lnTo>
                <a:lnTo>
                  <a:pt x="2352" y="18563"/>
                </a:lnTo>
                <a:lnTo>
                  <a:pt x="2443" y="18677"/>
                </a:lnTo>
                <a:lnTo>
                  <a:pt x="2557" y="18769"/>
                </a:lnTo>
                <a:lnTo>
                  <a:pt x="2649" y="18860"/>
                </a:lnTo>
                <a:lnTo>
                  <a:pt x="2786" y="18951"/>
                </a:lnTo>
                <a:lnTo>
                  <a:pt x="2900" y="19020"/>
                </a:lnTo>
                <a:lnTo>
                  <a:pt x="3060" y="19065"/>
                </a:lnTo>
                <a:lnTo>
                  <a:pt x="3197" y="19111"/>
                </a:lnTo>
                <a:lnTo>
                  <a:pt x="3356" y="19157"/>
                </a:lnTo>
                <a:lnTo>
                  <a:pt x="3539" y="19157"/>
                </a:lnTo>
                <a:lnTo>
                  <a:pt x="3699" y="19111"/>
                </a:lnTo>
                <a:lnTo>
                  <a:pt x="3881" y="19088"/>
                </a:lnTo>
                <a:lnTo>
                  <a:pt x="4041" y="19065"/>
                </a:lnTo>
                <a:lnTo>
                  <a:pt x="4178" y="19317"/>
                </a:lnTo>
                <a:lnTo>
                  <a:pt x="4338" y="19545"/>
                </a:lnTo>
                <a:lnTo>
                  <a:pt x="4521" y="19705"/>
                </a:lnTo>
                <a:lnTo>
                  <a:pt x="4703" y="19842"/>
                </a:lnTo>
                <a:lnTo>
                  <a:pt x="4909" y="19956"/>
                </a:lnTo>
                <a:lnTo>
                  <a:pt x="5137" y="20001"/>
                </a:lnTo>
                <a:lnTo>
                  <a:pt x="5388" y="20024"/>
                </a:lnTo>
                <a:lnTo>
                  <a:pt x="5640" y="20024"/>
                </a:lnTo>
                <a:lnTo>
                  <a:pt x="5914" y="19956"/>
                </a:lnTo>
                <a:lnTo>
                  <a:pt x="6187" y="19842"/>
                </a:lnTo>
                <a:lnTo>
                  <a:pt x="6439" y="19682"/>
                </a:lnTo>
                <a:lnTo>
                  <a:pt x="6667" y="19522"/>
                </a:lnTo>
                <a:lnTo>
                  <a:pt x="6713" y="19454"/>
                </a:lnTo>
                <a:lnTo>
                  <a:pt x="6781" y="19431"/>
                </a:lnTo>
                <a:lnTo>
                  <a:pt x="6872" y="19408"/>
                </a:lnTo>
                <a:lnTo>
                  <a:pt x="6964" y="19431"/>
                </a:lnTo>
                <a:lnTo>
                  <a:pt x="7261" y="19499"/>
                </a:lnTo>
                <a:lnTo>
                  <a:pt x="7535" y="19545"/>
                </a:lnTo>
                <a:lnTo>
                  <a:pt x="7809" y="19545"/>
                </a:lnTo>
                <a:lnTo>
                  <a:pt x="8060" y="19499"/>
                </a:lnTo>
                <a:lnTo>
                  <a:pt x="8311" y="19385"/>
                </a:lnTo>
                <a:lnTo>
                  <a:pt x="8539" y="19248"/>
                </a:lnTo>
                <a:lnTo>
                  <a:pt x="8745" y="19065"/>
                </a:lnTo>
                <a:lnTo>
                  <a:pt x="8950" y="18837"/>
                </a:lnTo>
                <a:lnTo>
                  <a:pt x="9407" y="18221"/>
                </a:lnTo>
                <a:lnTo>
                  <a:pt x="9841" y="17581"/>
                </a:lnTo>
                <a:lnTo>
                  <a:pt x="9955" y="17787"/>
                </a:lnTo>
                <a:lnTo>
                  <a:pt x="10069" y="17947"/>
                </a:lnTo>
                <a:lnTo>
                  <a:pt x="10206" y="18038"/>
                </a:lnTo>
                <a:lnTo>
                  <a:pt x="10366" y="18106"/>
                </a:lnTo>
                <a:lnTo>
                  <a:pt x="10526" y="18152"/>
                </a:lnTo>
                <a:lnTo>
                  <a:pt x="10663" y="18152"/>
                </a:lnTo>
                <a:lnTo>
                  <a:pt x="10800" y="18129"/>
                </a:lnTo>
                <a:lnTo>
                  <a:pt x="10936" y="18106"/>
                </a:lnTo>
                <a:lnTo>
                  <a:pt x="11188" y="17969"/>
                </a:lnTo>
                <a:lnTo>
                  <a:pt x="11439" y="17832"/>
                </a:lnTo>
                <a:lnTo>
                  <a:pt x="11530" y="18015"/>
                </a:lnTo>
                <a:lnTo>
                  <a:pt x="11644" y="18152"/>
                </a:lnTo>
                <a:lnTo>
                  <a:pt x="11758" y="18289"/>
                </a:lnTo>
                <a:lnTo>
                  <a:pt x="11873" y="18403"/>
                </a:lnTo>
                <a:lnTo>
                  <a:pt x="12010" y="18495"/>
                </a:lnTo>
                <a:lnTo>
                  <a:pt x="12147" y="18586"/>
                </a:lnTo>
                <a:lnTo>
                  <a:pt x="12306" y="18632"/>
                </a:lnTo>
                <a:lnTo>
                  <a:pt x="12443" y="18677"/>
                </a:lnTo>
                <a:lnTo>
                  <a:pt x="12580" y="18700"/>
                </a:lnTo>
                <a:lnTo>
                  <a:pt x="12740" y="18723"/>
                </a:lnTo>
                <a:lnTo>
                  <a:pt x="12900" y="18700"/>
                </a:lnTo>
                <a:lnTo>
                  <a:pt x="13060" y="18677"/>
                </a:lnTo>
                <a:lnTo>
                  <a:pt x="13197" y="18632"/>
                </a:lnTo>
                <a:lnTo>
                  <a:pt x="13357" y="18586"/>
                </a:lnTo>
                <a:lnTo>
                  <a:pt x="13516" y="18495"/>
                </a:lnTo>
                <a:lnTo>
                  <a:pt x="13653" y="18403"/>
                </a:lnTo>
                <a:lnTo>
                  <a:pt x="13859" y="18540"/>
                </a:lnTo>
                <a:lnTo>
                  <a:pt x="14042" y="18609"/>
                </a:lnTo>
                <a:lnTo>
                  <a:pt x="14270" y="18609"/>
                </a:lnTo>
                <a:lnTo>
                  <a:pt x="14361" y="18586"/>
                </a:lnTo>
                <a:lnTo>
                  <a:pt x="14475" y="18563"/>
                </a:lnTo>
                <a:lnTo>
                  <a:pt x="14932" y="18380"/>
                </a:lnTo>
                <a:lnTo>
                  <a:pt x="15138" y="18266"/>
                </a:lnTo>
                <a:lnTo>
                  <a:pt x="15343" y="18129"/>
                </a:lnTo>
                <a:lnTo>
                  <a:pt x="15571" y="17947"/>
                </a:lnTo>
                <a:lnTo>
                  <a:pt x="15777" y="17741"/>
                </a:lnTo>
                <a:lnTo>
                  <a:pt x="15982" y="17536"/>
                </a:lnTo>
                <a:lnTo>
                  <a:pt x="16188" y="17330"/>
                </a:lnTo>
                <a:lnTo>
                  <a:pt x="16530" y="16874"/>
                </a:lnTo>
                <a:lnTo>
                  <a:pt x="16873" y="16394"/>
                </a:lnTo>
                <a:lnTo>
                  <a:pt x="17444" y="15526"/>
                </a:lnTo>
                <a:lnTo>
                  <a:pt x="17991" y="14659"/>
                </a:lnTo>
                <a:lnTo>
                  <a:pt x="18539" y="13768"/>
                </a:lnTo>
                <a:lnTo>
                  <a:pt x="19042" y="12855"/>
                </a:lnTo>
                <a:lnTo>
                  <a:pt x="19544" y="11942"/>
                </a:lnTo>
                <a:lnTo>
                  <a:pt x="20001" y="11029"/>
                </a:lnTo>
                <a:lnTo>
                  <a:pt x="20480" y="10093"/>
                </a:lnTo>
                <a:lnTo>
                  <a:pt x="20937" y="9179"/>
                </a:lnTo>
                <a:lnTo>
                  <a:pt x="21371" y="8243"/>
                </a:lnTo>
                <a:lnTo>
                  <a:pt x="21782" y="7307"/>
                </a:lnTo>
                <a:lnTo>
                  <a:pt x="21964" y="6828"/>
                </a:lnTo>
                <a:lnTo>
                  <a:pt x="22147" y="6348"/>
                </a:lnTo>
                <a:lnTo>
                  <a:pt x="22307" y="5869"/>
                </a:lnTo>
                <a:lnTo>
                  <a:pt x="22444" y="5389"/>
                </a:lnTo>
                <a:lnTo>
                  <a:pt x="22512" y="5161"/>
                </a:lnTo>
                <a:lnTo>
                  <a:pt x="22512" y="4933"/>
                </a:lnTo>
                <a:lnTo>
                  <a:pt x="22512" y="4704"/>
                </a:lnTo>
                <a:lnTo>
                  <a:pt x="22489" y="4499"/>
                </a:lnTo>
                <a:lnTo>
                  <a:pt x="22421" y="4316"/>
                </a:lnTo>
                <a:lnTo>
                  <a:pt x="22352" y="4133"/>
                </a:lnTo>
                <a:lnTo>
                  <a:pt x="22261" y="3951"/>
                </a:lnTo>
                <a:lnTo>
                  <a:pt x="22124" y="3791"/>
                </a:lnTo>
                <a:lnTo>
                  <a:pt x="21987" y="3654"/>
                </a:lnTo>
                <a:lnTo>
                  <a:pt x="21850" y="3540"/>
                </a:lnTo>
                <a:lnTo>
                  <a:pt x="21667" y="3448"/>
                </a:lnTo>
                <a:lnTo>
                  <a:pt x="21485" y="3380"/>
                </a:lnTo>
                <a:lnTo>
                  <a:pt x="21279" y="3334"/>
                </a:lnTo>
                <a:lnTo>
                  <a:pt x="21074" y="3311"/>
                </a:lnTo>
                <a:lnTo>
                  <a:pt x="20868" y="3311"/>
                </a:lnTo>
                <a:lnTo>
                  <a:pt x="20640" y="3334"/>
                </a:lnTo>
                <a:lnTo>
                  <a:pt x="20457" y="3403"/>
                </a:lnTo>
                <a:lnTo>
                  <a:pt x="20275" y="3494"/>
                </a:lnTo>
                <a:lnTo>
                  <a:pt x="19932" y="3700"/>
                </a:lnTo>
                <a:lnTo>
                  <a:pt x="19864" y="3448"/>
                </a:lnTo>
                <a:lnTo>
                  <a:pt x="19772" y="3220"/>
                </a:lnTo>
                <a:lnTo>
                  <a:pt x="19635" y="3015"/>
                </a:lnTo>
                <a:lnTo>
                  <a:pt x="19498" y="2855"/>
                </a:lnTo>
                <a:lnTo>
                  <a:pt x="19316" y="2695"/>
                </a:lnTo>
                <a:lnTo>
                  <a:pt x="19133" y="2558"/>
                </a:lnTo>
                <a:lnTo>
                  <a:pt x="18928" y="2467"/>
                </a:lnTo>
                <a:lnTo>
                  <a:pt x="18676" y="2375"/>
                </a:lnTo>
                <a:lnTo>
                  <a:pt x="18631" y="2056"/>
                </a:lnTo>
                <a:lnTo>
                  <a:pt x="18585" y="1782"/>
                </a:lnTo>
                <a:lnTo>
                  <a:pt x="18471" y="1531"/>
                </a:lnTo>
                <a:lnTo>
                  <a:pt x="18357" y="1348"/>
                </a:lnTo>
                <a:lnTo>
                  <a:pt x="18174" y="1165"/>
                </a:lnTo>
                <a:lnTo>
                  <a:pt x="17991" y="1028"/>
                </a:lnTo>
                <a:lnTo>
                  <a:pt x="17740" y="914"/>
                </a:lnTo>
                <a:lnTo>
                  <a:pt x="17444" y="846"/>
                </a:lnTo>
                <a:lnTo>
                  <a:pt x="17307" y="800"/>
                </a:lnTo>
                <a:lnTo>
                  <a:pt x="17170" y="777"/>
                </a:lnTo>
                <a:lnTo>
                  <a:pt x="17055" y="777"/>
                </a:lnTo>
                <a:lnTo>
                  <a:pt x="16987" y="731"/>
                </a:lnTo>
                <a:lnTo>
                  <a:pt x="16896" y="686"/>
                </a:lnTo>
                <a:lnTo>
                  <a:pt x="16827" y="594"/>
                </a:lnTo>
                <a:lnTo>
                  <a:pt x="16736" y="480"/>
                </a:lnTo>
                <a:lnTo>
                  <a:pt x="16622" y="389"/>
                </a:lnTo>
                <a:lnTo>
                  <a:pt x="16393" y="206"/>
                </a:lnTo>
                <a:lnTo>
                  <a:pt x="16142" y="92"/>
                </a:lnTo>
                <a:lnTo>
                  <a:pt x="15868" y="24"/>
                </a:lnTo>
                <a:lnTo>
                  <a:pt x="155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6"/>
          <p:cNvSpPr/>
          <p:nvPr/>
        </p:nvSpPr>
        <p:spPr>
          <a:xfrm>
            <a:off x="4791138" y="3327248"/>
            <a:ext cx="842549" cy="749786"/>
          </a:xfrm>
          <a:custGeom>
            <a:avLst/>
            <a:gdLst/>
            <a:ahLst/>
            <a:cxnLst/>
            <a:rect l="l" t="t" r="r" b="b"/>
            <a:pathLst>
              <a:path w="22513" h="20025" extrusionOk="0">
                <a:moveTo>
                  <a:pt x="15594" y="1"/>
                </a:moveTo>
                <a:lnTo>
                  <a:pt x="15320" y="47"/>
                </a:lnTo>
                <a:lnTo>
                  <a:pt x="15046" y="138"/>
                </a:lnTo>
                <a:lnTo>
                  <a:pt x="14772" y="275"/>
                </a:lnTo>
                <a:lnTo>
                  <a:pt x="14521" y="480"/>
                </a:lnTo>
                <a:lnTo>
                  <a:pt x="14293" y="731"/>
                </a:lnTo>
                <a:lnTo>
                  <a:pt x="14087" y="983"/>
                </a:lnTo>
                <a:lnTo>
                  <a:pt x="13905" y="1257"/>
                </a:lnTo>
                <a:lnTo>
                  <a:pt x="13425" y="1987"/>
                </a:lnTo>
                <a:lnTo>
                  <a:pt x="13311" y="1873"/>
                </a:lnTo>
                <a:lnTo>
                  <a:pt x="13174" y="1782"/>
                </a:lnTo>
                <a:lnTo>
                  <a:pt x="13037" y="1713"/>
                </a:lnTo>
                <a:lnTo>
                  <a:pt x="12900" y="1668"/>
                </a:lnTo>
                <a:lnTo>
                  <a:pt x="12763" y="1645"/>
                </a:lnTo>
                <a:lnTo>
                  <a:pt x="12626" y="1622"/>
                </a:lnTo>
                <a:lnTo>
                  <a:pt x="12466" y="1645"/>
                </a:lnTo>
                <a:lnTo>
                  <a:pt x="12329" y="1690"/>
                </a:lnTo>
                <a:lnTo>
                  <a:pt x="12169" y="1736"/>
                </a:lnTo>
                <a:lnTo>
                  <a:pt x="12055" y="1827"/>
                </a:lnTo>
                <a:lnTo>
                  <a:pt x="11941" y="1919"/>
                </a:lnTo>
                <a:lnTo>
                  <a:pt x="11827" y="2033"/>
                </a:lnTo>
                <a:lnTo>
                  <a:pt x="11667" y="2284"/>
                </a:lnTo>
                <a:lnTo>
                  <a:pt x="11484" y="2558"/>
                </a:lnTo>
                <a:lnTo>
                  <a:pt x="11439" y="2284"/>
                </a:lnTo>
                <a:lnTo>
                  <a:pt x="11393" y="2124"/>
                </a:lnTo>
                <a:lnTo>
                  <a:pt x="11347" y="1964"/>
                </a:lnTo>
                <a:lnTo>
                  <a:pt x="11279" y="1805"/>
                </a:lnTo>
                <a:lnTo>
                  <a:pt x="11210" y="1668"/>
                </a:lnTo>
                <a:lnTo>
                  <a:pt x="11142" y="1531"/>
                </a:lnTo>
                <a:lnTo>
                  <a:pt x="11051" y="1416"/>
                </a:lnTo>
                <a:lnTo>
                  <a:pt x="10936" y="1302"/>
                </a:lnTo>
                <a:lnTo>
                  <a:pt x="10822" y="1188"/>
                </a:lnTo>
                <a:lnTo>
                  <a:pt x="10708" y="1097"/>
                </a:lnTo>
                <a:lnTo>
                  <a:pt x="10571" y="1028"/>
                </a:lnTo>
                <a:lnTo>
                  <a:pt x="10434" y="960"/>
                </a:lnTo>
                <a:lnTo>
                  <a:pt x="10297" y="891"/>
                </a:lnTo>
                <a:lnTo>
                  <a:pt x="10137" y="846"/>
                </a:lnTo>
                <a:lnTo>
                  <a:pt x="9978" y="823"/>
                </a:lnTo>
                <a:lnTo>
                  <a:pt x="9635" y="823"/>
                </a:lnTo>
                <a:lnTo>
                  <a:pt x="9430" y="846"/>
                </a:lnTo>
                <a:lnTo>
                  <a:pt x="9201" y="868"/>
                </a:lnTo>
                <a:lnTo>
                  <a:pt x="9019" y="937"/>
                </a:lnTo>
                <a:lnTo>
                  <a:pt x="8836" y="1028"/>
                </a:lnTo>
                <a:lnTo>
                  <a:pt x="8653" y="1120"/>
                </a:lnTo>
                <a:lnTo>
                  <a:pt x="8471" y="1234"/>
                </a:lnTo>
                <a:lnTo>
                  <a:pt x="8128" y="1508"/>
                </a:lnTo>
                <a:lnTo>
                  <a:pt x="7946" y="1713"/>
                </a:lnTo>
                <a:lnTo>
                  <a:pt x="7740" y="1919"/>
                </a:lnTo>
                <a:lnTo>
                  <a:pt x="7352" y="2398"/>
                </a:lnTo>
                <a:lnTo>
                  <a:pt x="7352" y="2056"/>
                </a:lnTo>
                <a:lnTo>
                  <a:pt x="7329" y="1873"/>
                </a:lnTo>
                <a:lnTo>
                  <a:pt x="7283" y="1690"/>
                </a:lnTo>
                <a:lnTo>
                  <a:pt x="7238" y="1599"/>
                </a:lnTo>
                <a:lnTo>
                  <a:pt x="7192" y="1531"/>
                </a:lnTo>
                <a:lnTo>
                  <a:pt x="7101" y="1462"/>
                </a:lnTo>
                <a:lnTo>
                  <a:pt x="7032" y="1416"/>
                </a:lnTo>
                <a:lnTo>
                  <a:pt x="6918" y="1371"/>
                </a:lnTo>
                <a:lnTo>
                  <a:pt x="6827" y="1348"/>
                </a:lnTo>
                <a:lnTo>
                  <a:pt x="6735" y="1325"/>
                </a:lnTo>
                <a:lnTo>
                  <a:pt x="6644" y="1325"/>
                </a:lnTo>
                <a:lnTo>
                  <a:pt x="6461" y="1394"/>
                </a:lnTo>
                <a:lnTo>
                  <a:pt x="6279" y="1485"/>
                </a:lnTo>
                <a:lnTo>
                  <a:pt x="6119" y="1599"/>
                </a:lnTo>
                <a:lnTo>
                  <a:pt x="5936" y="1759"/>
                </a:lnTo>
                <a:lnTo>
                  <a:pt x="5799" y="1919"/>
                </a:lnTo>
                <a:lnTo>
                  <a:pt x="5662" y="2079"/>
                </a:lnTo>
                <a:lnTo>
                  <a:pt x="5251" y="2649"/>
                </a:lnTo>
                <a:lnTo>
                  <a:pt x="4863" y="3243"/>
                </a:lnTo>
                <a:lnTo>
                  <a:pt x="4498" y="3837"/>
                </a:lnTo>
                <a:lnTo>
                  <a:pt x="4155" y="4453"/>
                </a:lnTo>
                <a:lnTo>
                  <a:pt x="3265" y="6188"/>
                </a:lnTo>
                <a:lnTo>
                  <a:pt x="2397" y="7946"/>
                </a:lnTo>
                <a:lnTo>
                  <a:pt x="1575" y="9727"/>
                </a:lnTo>
                <a:lnTo>
                  <a:pt x="731" y="11485"/>
                </a:lnTo>
                <a:lnTo>
                  <a:pt x="548" y="11942"/>
                </a:lnTo>
                <a:lnTo>
                  <a:pt x="343" y="12376"/>
                </a:lnTo>
                <a:lnTo>
                  <a:pt x="183" y="12832"/>
                </a:lnTo>
                <a:lnTo>
                  <a:pt x="23" y="13312"/>
                </a:lnTo>
                <a:lnTo>
                  <a:pt x="0" y="13472"/>
                </a:lnTo>
                <a:lnTo>
                  <a:pt x="0" y="13654"/>
                </a:lnTo>
                <a:lnTo>
                  <a:pt x="23" y="13814"/>
                </a:lnTo>
                <a:lnTo>
                  <a:pt x="69" y="13951"/>
                </a:lnTo>
                <a:lnTo>
                  <a:pt x="137" y="14065"/>
                </a:lnTo>
                <a:lnTo>
                  <a:pt x="251" y="14179"/>
                </a:lnTo>
                <a:lnTo>
                  <a:pt x="365" y="14248"/>
                </a:lnTo>
                <a:lnTo>
                  <a:pt x="525" y="14294"/>
                </a:lnTo>
                <a:lnTo>
                  <a:pt x="639" y="14316"/>
                </a:lnTo>
                <a:lnTo>
                  <a:pt x="845" y="14316"/>
                </a:lnTo>
                <a:lnTo>
                  <a:pt x="936" y="14271"/>
                </a:lnTo>
                <a:lnTo>
                  <a:pt x="1028" y="14225"/>
                </a:lnTo>
                <a:lnTo>
                  <a:pt x="1119" y="14157"/>
                </a:lnTo>
                <a:lnTo>
                  <a:pt x="1279" y="14020"/>
                </a:lnTo>
                <a:lnTo>
                  <a:pt x="2397" y="12604"/>
                </a:lnTo>
                <a:lnTo>
                  <a:pt x="2534" y="12672"/>
                </a:lnTo>
                <a:lnTo>
                  <a:pt x="2580" y="12718"/>
                </a:lnTo>
                <a:lnTo>
                  <a:pt x="2649" y="12787"/>
                </a:lnTo>
                <a:lnTo>
                  <a:pt x="2306" y="13768"/>
                </a:lnTo>
                <a:lnTo>
                  <a:pt x="2146" y="14248"/>
                </a:lnTo>
                <a:lnTo>
                  <a:pt x="2009" y="14750"/>
                </a:lnTo>
                <a:lnTo>
                  <a:pt x="1964" y="14956"/>
                </a:lnTo>
                <a:lnTo>
                  <a:pt x="1964" y="15138"/>
                </a:lnTo>
                <a:lnTo>
                  <a:pt x="1964" y="15321"/>
                </a:lnTo>
                <a:lnTo>
                  <a:pt x="2009" y="15504"/>
                </a:lnTo>
                <a:lnTo>
                  <a:pt x="2078" y="15663"/>
                </a:lnTo>
                <a:lnTo>
                  <a:pt x="2169" y="15800"/>
                </a:lnTo>
                <a:lnTo>
                  <a:pt x="2306" y="15937"/>
                </a:lnTo>
                <a:lnTo>
                  <a:pt x="2466" y="16074"/>
                </a:lnTo>
                <a:lnTo>
                  <a:pt x="2306" y="16737"/>
                </a:lnTo>
                <a:lnTo>
                  <a:pt x="2169" y="17376"/>
                </a:lnTo>
                <a:lnTo>
                  <a:pt x="2123" y="17536"/>
                </a:lnTo>
                <a:lnTo>
                  <a:pt x="2123" y="17695"/>
                </a:lnTo>
                <a:lnTo>
                  <a:pt x="2123" y="17855"/>
                </a:lnTo>
                <a:lnTo>
                  <a:pt x="2146" y="18015"/>
                </a:lnTo>
                <a:lnTo>
                  <a:pt x="2169" y="18175"/>
                </a:lnTo>
                <a:lnTo>
                  <a:pt x="2238" y="18312"/>
                </a:lnTo>
                <a:lnTo>
                  <a:pt x="2283" y="18426"/>
                </a:lnTo>
                <a:lnTo>
                  <a:pt x="2352" y="18563"/>
                </a:lnTo>
                <a:lnTo>
                  <a:pt x="2443" y="18677"/>
                </a:lnTo>
                <a:lnTo>
                  <a:pt x="2557" y="18769"/>
                </a:lnTo>
                <a:lnTo>
                  <a:pt x="2649" y="18860"/>
                </a:lnTo>
                <a:lnTo>
                  <a:pt x="2786" y="18951"/>
                </a:lnTo>
                <a:lnTo>
                  <a:pt x="2900" y="19020"/>
                </a:lnTo>
                <a:lnTo>
                  <a:pt x="3060" y="19065"/>
                </a:lnTo>
                <a:lnTo>
                  <a:pt x="3197" y="19111"/>
                </a:lnTo>
                <a:lnTo>
                  <a:pt x="3356" y="19157"/>
                </a:lnTo>
                <a:lnTo>
                  <a:pt x="3539" y="19157"/>
                </a:lnTo>
                <a:lnTo>
                  <a:pt x="3699" y="19111"/>
                </a:lnTo>
                <a:lnTo>
                  <a:pt x="3881" y="19088"/>
                </a:lnTo>
                <a:lnTo>
                  <a:pt x="4041" y="19065"/>
                </a:lnTo>
                <a:lnTo>
                  <a:pt x="4178" y="19317"/>
                </a:lnTo>
                <a:lnTo>
                  <a:pt x="4338" y="19545"/>
                </a:lnTo>
                <a:lnTo>
                  <a:pt x="4521" y="19705"/>
                </a:lnTo>
                <a:lnTo>
                  <a:pt x="4703" y="19842"/>
                </a:lnTo>
                <a:lnTo>
                  <a:pt x="4909" y="19956"/>
                </a:lnTo>
                <a:lnTo>
                  <a:pt x="5137" y="20001"/>
                </a:lnTo>
                <a:lnTo>
                  <a:pt x="5388" y="20024"/>
                </a:lnTo>
                <a:lnTo>
                  <a:pt x="5640" y="20024"/>
                </a:lnTo>
                <a:lnTo>
                  <a:pt x="5914" y="19956"/>
                </a:lnTo>
                <a:lnTo>
                  <a:pt x="6187" y="19842"/>
                </a:lnTo>
                <a:lnTo>
                  <a:pt x="6439" y="19682"/>
                </a:lnTo>
                <a:lnTo>
                  <a:pt x="6667" y="19522"/>
                </a:lnTo>
                <a:lnTo>
                  <a:pt x="6713" y="19454"/>
                </a:lnTo>
                <a:lnTo>
                  <a:pt x="6781" y="19431"/>
                </a:lnTo>
                <a:lnTo>
                  <a:pt x="6872" y="19408"/>
                </a:lnTo>
                <a:lnTo>
                  <a:pt x="6964" y="19431"/>
                </a:lnTo>
                <a:lnTo>
                  <a:pt x="7261" y="19499"/>
                </a:lnTo>
                <a:lnTo>
                  <a:pt x="7535" y="19545"/>
                </a:lnTo>
                <a:lnTo>
                  <a:pt x="7809" y="19545"/>
                </a:lnTo>
                <a:lnTo>
                  <a:pt x="8060" y="19499"/>
                </a:lnTo>
                <a:lnTo>
                  <a:pt x="8311" y="19385"/>
                </a:lnTo>
                <a:lnTo>
                  <a:pt x="8539" y="19248"/>
                </a:lnTo>
                <a:lnTo>
                  <a:pt x="8745" y="19065"/>
                </a:lnTo>
                <a:lnTo>
                  <a:pt x="8950" y="18837"/>
                </a:lnTo>
                <a:lnTo>
                  <a:pt x="9407" y="18221"/>
                </a:lnTo>
                <a:lnTo>
                  <a:pt x="9841" y="17581"/>
                </a:lnTo>
                <a:lnTo>
                  <a:pt x="9955" y="17787"/>
                </a:lnTo>
                <a:lnTo>
                  <a:pt x="10069" y="17947"/>
                </a:lnTo>
                <a:lnTo>
                  <a:pt x="10206" y="18038"/>
                </a:lnTo>
                <a:lnTo>
                  <a:pt x="10366" y="18106"/>
                </a:lnTo>
                <a:lnTo>
                  <a:pt x="10526" y="18152"/>
                </a:lnTo>
                <a:lnTo>
                  <a:pt x="10663" y="18152"/>
                </a:lnTo>
                <a:lnTo>
                  <a:pt x="10800" y="18129"/>
                </a:lnTo>
                <a:lnTo>
                  <a:pt x="10936" y="18106"/>
                </a:lnTo>
                <a:lnTo>
                  <a:pt x="11188" y="17969"/>
                </a:lnTo>
                <a:lnTo>
                  <a:pt x="11439" y="17832"/>
                </a:lnTo>
                <a:lnTo>
                  <a:pt x="11530" y="18015"/>
                </a:lnTo>
                <a:lnTo>
                  <a:pt x="11644" y="18152"/>
                </a:lnTo>
                <a:lnTo>
                  <a:pt x="11758" y="18289"/>
                </a:lnTo>
                <a:lnTo>
                  <a:pt x="11873" y="18403"/>
                </a:lnTo>
                <a:lnTo>
                  <a:pt x="12010" y="18495"/>
                </a:lnTo>
                <a:lnTo>
                  <a:pt x="12147" y="18586"/>
                </a:lnTo>
                <a:lnTo>
                  <a:pt x="12306" y="18632"/>
                </a:lnTo>
                <a:lnTo>
                  <a:pt x="12443" y="18677"/>
                </a:lnTo>
                <a:lnTo>
                  <a:pt x="12580" y="18700"/>
                </a:lnTo>
                <a:lnTo>
                  <a:pt x="12740" y="18723"/>
                </a:lnTo>
                <a:lnTo>
                  <a:pt x="12900" y="18700"/>
                </a:lnTo>
                <a:lnTo>
                  <a:pt x="13060" y="18677"/>
                </a:lnTo>
                <a:lnTo>
                  <a:pt x="13197" y="18632"/>
                </a:lnTo>
                <a:lnTo>
                  <a:pt x="13357" y="18586"/>
                </a:lnTo>
                <a:lnTo>
                  <a:pt x="13516" y="18495"/>
                </a:lnTo>
                <a:lnTo>
                  <a:pt x="13653" y="18403"/>
                </a:lnTo>
                <a:lnTo>
                  <a:pt x="13859" y="18540"/>
                </a:lnTo>
                <a:lnTo>
                  <a:pt x="14042" y="18609"/>
                </a:lnTo>
                <a:lnTo>
                  <a:pt x="14270" y="18609"/>
                </a:lnTo>
                <a:lnTo>
                  <a:pt x="14361" y="18586"/>
                </a:lnTo>
                <a:lnTo>
                  <a:pt x="14475" y="18563"/>
                </a:lnTo>
                <a:lnTo>
                  <a:pt x="14932" y="18380"/>
                </a:lnTo>
                <a:lnTo>
                  <a:pt x="15138" y="18266"/>
                </a:lnTo>
                <a:lnTo>
                  <a:pt x="15343" y="18129"/>
                </a:lnTo>
                <a:lnTo>
                  <a:pt x="15571" y="17947"/>
                </a:lnTo>
                <a:lnTo>
                  <a:pt x="15777" y="17741"/>
                </a:lnTo>
                <a:lnTo>
                  <a:pt x="15982" y="17536"/>
                </a:lnTo>
                <a:lnTo>
                  <a:pt x="16188" y="17330"/>
                </a:lnTo>
                <a:lnTo>
                  <a:pt x="16530" y="16874"/>
                </a:lnTo>
                <a:lnTo>
                  <a:pt x="16873" y="16394"/>
                </a:lnTo>
                <a:lnTo>
                  <a:pt x="17444" y="15526"/>
                </a:lnTo>
                <a:lnTo>
                  <a:pt x="17991" y="14659"/>
                </a:lnTo>
                <a:lnTo>
                  <a:pt x="18539" y="13768"/>
                </a:lnTo>
                <a:lnTo>
                  <a:pt x="19042" y="12855"/>
                </a:lnTo>
                <a:lnTo>
                  <a:pt x="19544" y="11942"/>
                </a:lnTo>
                <a:lnTo>
                  <a:pt x="20001" y="11029"/>
                </a:lnTo>
                <a:lnTo>
                  <a:pt x="20480" y="10093"/>
                </a:lnTo>
                <a:lnTo>
                  <a:pt x="20937" y="9179"/>
                </a:lnTo>
                <a:lnTo>
                  <a:pt x="21371" y="8243"/>
                </a:lnTo>
                <a:lnTo>
                  <a:pt x="21782" y="7307"/>
                </a:lnTo>
                <a:lnTo>
                  <a:pt x="21964" y="6828"/>
                </a:lnTo>
                <a:lnTo>
                  <a:pt x="22147" y="6348"/>
                </a:lnTo>
                <a:lnTo>
                  <a:pt x="22307" y="5869"/>
                </a:lnTo>
                <a:lnTo>
                  <a:pt x="22444" y="5389"/>
                </a:lnTo>
                <a:lnTo>
                  <a:pt x="22512" y="5161"/>
                </a:lnTo>
                <a:lnTo>
                  <a:pt x="22512" y="4933"/>
                </a:lnTo>
                <a:lnTo>
                  <a:pt x="22512" y="4704"/>
                </a:lnTo>
                <a:lnTo>
                  <a:pt x="22489" y="4499"/>
                </a:lnTo>
                <a:lnTo>
                  <a:pt x="22421" y="4316"/>
                </a:lnTo>
                <a:lnTo>
                  <a:pt x="22352" y="4133"/>
                </a:lnTo>
                <a:lnTo>
                  <a:pt x="22261" y="3951"/>
                </a:lnTo>
                <a:lnTo>
                  <a:pt x="22124" y="3791"/>
                </a:lnTo>
                <a:lnTo>
                  <a:pt x="21987" y="3654"/>
                </a:lnTo>
                <a:lnTo>
                  <a:pt x="21850" y="3540"/>
                </a:lnTo>
                <a:lnTo>
                  <a:pt x="21667" y="3448"/>
                </a:lnTo>
                <a:lnTo>
                  <a:pt x="21485" y="3380"/>
                </a:lnTo>
                <a:lnTo>
                  <a:pt x="21279" y="3334"/>
                </a:lnTo>
                <a:lnTo>
                  <a:pt x="21074" y="3311"/>
                </a:lnTo>
                <a:lnTo>
                  <a:pt x="20868" y="3311"/>
                </a:lnTo>
                <a:lnTo>
                  <a:pt x="20640" y="3334"/>
                </a:lnTo>
                <a:lnTo>
                  <a:pt x="20457" y="3403"/>
                </a:lnTo>
                <a:lnTo>
                  <a:pt x="20275" y="3494"/>
                </a:lnTo>
                <a:lnTo>
                  <a:pt x="19932" y="3700"/>
                </a:lnTo>
                <a:lnTo>
                  <a:pt x="19864" y="3448"/>
                </a:lnTo>
                <a:lnTo>
                  <a:pt x="19772" y="3220"/>
                </a:lnTo>
                <a:lnTo>
                  <a:pt x="19635" y="3015"/>
                </a:lnTo>
                <a:lnTo>
                  <a:pt x="19498" y="2855"/>
                </a:lnTo>
                <a:lnTo>
                  <a:pt x="19316" y="2695"/>
                </a:lnTo>
                <a:lnTo>
                  <a:pt x="19133" y="2558"/>
                </a:lnTo>
                <a:lnTo>
                  <a:pt x="18928" y="2467"/>
                </a:lnTo>
                <a:lnTo>
                  <a:pt x="18676" y="2375"/>
                </a:lnTo>
                <a:lnTo>
                  <a:pt x="18631" y="2056"/>
                </a:lnTo>
                <a:lnTo>
                  <a:pt x="18585" y="1782"/>
                </a:lnTo>
                <a:lnTo>
                  <a:pt x="18471" y="1531"/>
                </a:lnTo>
                <a:lnTo>
                  <a:pt x="18357" y="1348"/>
                </a:lnTo>
                <a:lnTo>
                  <a:pt x="18174" y="1165"/>
                </a:lnTo>
                <a:lnTo>
                  <a:pt x="17991" y="1028"/>
                </a:lnTo>
                <a:lnTo>
                  <a:pt x="17740" y="914"/>
                </a:lnTo>
                <a:lnTo>
                  <a:pt x="17444" y="846"/>
                </a:lnTo>
                <a:lnTo>
                  <a:pt x="17307" y="800"/>
                </a:lnTo>
                <a:lnTo>
                  <a:pt x="17170" y="777"/>
                </a:lnTo>
                <a:lnTo>
                  <a:pt x="17055" y="777"/>
                </a:lnTo>
                <a:lnTo>
                  <a:pt x="16987" y="731"/>
                </a:lnTo>
                <a:lnTo>
                  <a:pt x="16896" y="686"/>
                </a:lnTo>
                <a:lnTo>
                  <a:pt x="16827" y="594"/>
                </a:lnTo>
                <a:lnTo>
                  <a:pt x="16736" y="480"/>
                </a:lnTo>
                <a:lnTo>
                  <a:pt x="16622" y="389"/>
                </a:lnTo>
                <a:lnTo>
                  <a:pt x="16393" y="206"/>
                </a:lnTo>
                <a:lnTo>
                  <a:pt x="16142" y="92"/>
                </a:lnTo>
                <a:lnTo>
                  <a:pt x="15868" y="24"/>
                </a:lnTo>
                <a:lnTo>
                  <a:pt x="155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6"/>
          <p:cNvSpPr/>
          <p:nvPr/>
        </p:nvSpPr>
        <p:spPr>
          <a:xfrm>
            <a:off x="1049942" y="3327248"/>
            <a:ext cx="842549" cy="749786"/>
          </a:xfrm>
          <a:custGeom>
            <a:avLst/>
            <a:gdLst/>
            <a:ahLst/>
            <a:cxnLst/>
            <a:rect l="l" t="t" r="r" b="b"/>
            <a:pathLst>
              <a:path w="22513" h="20025" extrusionOk="0">
                <a:moveTo>
                  <a:pt x="15594" y="1"/>
                </a:moveTo>
                <a:lnTo>
                  <a:pt x="15320" y="47"/>
                </a:lnTo>
                <a:lnTo>
                  <a:pt x="15046" y="138"/>
                </a:lnTo>
                <a:lnTo>
                  <a:pt x="14772" y="275"/>
                </a:lnTo>
                <a:lnTo>
                  <a:pt x="14521" y="480"/>
                </a:lnTo>
                <a:lnTo>
                  <a:pt x="14293" y="731"/>
                </a:lnTo>
                <a:lnTo>
                  <a:pt x="14087" y="983"/>
                </a:lnTo>
                <a:lnTo>
                  <a:pt x="13905" y="1257"/>
                </a:lnTo>
                <a:lnTo>
                  <a:pt x="13425" y="1987"/>
                </a:lnTo>
                <a:lnTo>
                  <a:pt x="13311" y="1873"/>
                </a:lnTo>
                <a:lnTo>
                  <a:pt x="13174" y="1782"/>
                </a:lnTo>
                <a:lnTo>
                  <a:pt x="13037" y="1713"/>
                </a:lnTo>
                <a:lnTo>
                  <a:pt x="12900" y="1668"/>
                </a:lnTo>
                <a:lnTo>
                  <a:pt x="12763" y="1645"/>
                </a:lnTo>
                <a:lnTo>
                  <a:pt x="12626" y="1622"/>
                </a:lnTo>
                <a:lnTo>
                  <a:pt x="12466" y="1645"/>
                </a:lnTo>
                <a:lnTo>
                  <a:pt x="12329" y="1690"/>
                </a:lnTo>
                <a:lnTo>
                  <a:pt x="12169" y="1736"/>
                </a:lnTo>
                <a:lnTo>
                  <a:pt x="12055" y="1827"/>
                </a:lnTo>
                <a:lnTo>
                  <a:pt x="11941" y="1919"/>
                </a:lnTo>
                <a:lnTo>
                  <a:pt x="11827" y="2033"/>
                </a:lnTo>
                <a:lnTo>
                  <a:pt x="11667" y="2284"/>
                </a:lnTo>
                <a:lnTo>
                  <a:pt x="11484" y="2558"/>
                </a:lnTo>
                <a:lnTo>
                  <a:pt x="11439" y="2284"/>
                </a:lnTo>
                <a:lnTo>
                  <a:pt x="11393" y="2124"/>
                </a:lnTo>
                <a:lnTo>
                  <a:pt x="11347" y="1964"/>
                </a:lnTo>
                <a:lnTo>
                  <a:pt x="11279" y="1805"/>
                </a:lnTo>
                <a:lnTo>
                  <a:pt x="11210" y="1668"/>
                </a:lnTo>
                <a:lnTo>
                  <a:pt x="11142" y="1531"/>
                </a:lnTo>
                <a:lnTo>
                  <a:pt x="11051" y="1416"/>
                </a:lnTo>
                <a:lnTo>
                  <a:pt x="10936" y="1302"/>
                </a:lnTo>
                <a:lnTo>
                  <a:pt x="10822" y="1188"/>
                </a:lnTo>
                <a:lnTo>
                  <a:pt x="10708" y="1097"/>
                </a:lnTo>
                <a:lnTo>
                  <a:pt x="10571" y="1028"/>
                </a:lnTo>
                <a:lnTo>
                  <a:pt x="10434" y="960"/>
                </a:lnTo>
                <a:lnTo>
                  <a:pt x="10297" y="891"/>
                </a:lnTo>
                <a:lnTo>
                  <a:pt x="10137" y="846"/>
                </a:lnTo>
                <a:lnTo>
                  <a:pt x="9978" y="823"/>
                </a:lnTo>
                <a:lnTo>
                  <a:pt x="9635" y="823"/>
                </a:lnTo>
                <a:lnTo>
                  <a:pt x="9430" y="846"/>
                </a:lnTo>
                <a:lnTo>
                  <a:pt x="9201" y="868"/>
                </a:lnTo>
                <a:lnTo>
                  <a:pt x="9019" y="937"/>
                </a:lnTo>
                <a:lnTo>
                  <a:pt x="8836" y="1028"/>
                </a:lnTo>
                <a:lnTo>
                  <a:pt x="8653" y="1120"/>
                </a:lnTo>
                <a:lnTo>
                  <a:pt x="8471" y="1234"/>
                </a:lnTo>
                <a:lnTo>
                  <a:pt x="8128" y="1508"/>
                </a:lnTo>
                <a:lnTo>
                  <a:pt x="7946" y="1713"/>
                </a:lnTo>
                <a:lnTo>
                  <a:pt x="7740" y="1919"/>
                </a:lnTo>
                <a:lnTo>
                  <a:pt x="7352" y="2398"/>
                </a:lnTo>
                <a:lnTo>
                  <a:pt x="7352" y="2056"/>
                </a:lnTo>
                <a:lnTo>
                  <a:pt x="7329" y="1873"/>
                </a:lnTo>
                <a:lnTo>
                  <a:pt x="7283" y="1690"/>
                </a:lnTo>
                <a:lnTo>
                  <a:pt x="7238" y="1599"/>
                </a:lnTo>
                <a:lnTo>
                  <a:pt x="7192" y="1531"/>
                </a:lnTo>
                <a:lnTo>
                  <a:pt x="7101" y="1462"/>
                </a:lnTo>
                <a:lnTo>
                  <a:pt x="7032" y="1416"/>
                </a:lnTo>
                <a:lnTo>
                  <a:pt x="6918" y="1371"/>
                </a:lnTo>
                <a:lnTo>
                  <a:pt x="6827" y="1348"/>
                </a:lnTo>
                <a:lnTo>
                  <a:pt x="6735" y="1325"/>
                </a:lnTo>
                <a:lnTo>
                  <a:pt x="6644" y="1325"/>
                </a:lnTo>
                <a:lnTo>
                  <a:pt x="6461" y="1394"/>
                </a:lnTo>
                <a:lnTo>
                  <a:pt x="6279" y="1485"/>
                </a:lnTo>
                <a:lnTo>
                  <a:pt x="6119" y="1599"/>
                </a:lnTo>
                <a:lnTo>
                  <a:pt x="5936" y="1759"/>
                </a:lnTo>
                <a:lnTo>
                  <a:pt x="5799" y="1919"/>
                </a:lnTo>
                <a:lnTo>
                  <a:pt x="5662" y="2079"/>
                </a:lnTo>
                <a:lnTo>
                  <a:pt x="5251" y="2649"/>
                </a:lnTo>
                <a:lnTo>
                  <a:pt x="4863" y="3243"/>
                </a:lnTo>
                <a:lnTo>
                  <a:pt x="4498" y="3837"/>
                </a:lnTo>
                <a:lnTo>
                  <a:pt x="4155" y="4453"/>
                </a:lnTo>
                <a:lnTo>
                  <a:pt x="3265" y="6188"/>
                </a:lnTo>
                <a:lnTo>
                  <a:pt x="2397" y="7946"/>
                </a:lnTo>
                <a:lnTo>
                  <a:pt x="1575" y="9727"/>
                </a:lnTo>
                <a:lnTo>
                  <a:pt x="731" y="11485"/>
                </a:lnTo>
                <a:lnTo>
                  <a:pt x="548" y="11942"/>
                </a:lnTo>
                <a:lnTo>
                  <a:pt x="343" y="12376"/>
                </a:lnTo>
                <a:lnTo>
                  <a:pt x="183" y="12832"/>
                </a:lnTo>
                <a:lnTo>
                  <a:pt x="23" y="13312"/>
                </a:lnTo>
                <a:lnTo>
                  <a:pt x="0" y="13472"/>
                </a:lnTo>
                <a:lnTo>
                  <a:pt x="0" y="13654"/>
                </a:lnTo>
                <a:lnTo>
                  <a:pt x="23" y="13814"/>
                </a:lnTo>
                <a:lnTo>
                  <a:pt x="69" y="13951"/>
                </a:lnTo>
                <a:lnTo>
                  <a:pt x="137" y="14065"/>
                </a:lnTo>
                <a:lnTo>
                  <a:pt x="251" y="14179"/>
                </a:lnTo>
                <a:lnTo>
                  <a:pt x="365" y="14248"/>
                </a:lnTo>
                <a:lnTo>
                  <a:pt x="525" y="14294"/>
                </a:lnTo>
                <a:lnTo>
                  <a:pt x="639" y="14316"/>
                </a:lnTo>
                <a:lnTo>
                  <a:pt x="845" y="14316"/>
                </a:lnTo>
                <a:lnTo>
                  <a:pt x="936" y="14271"/>
                </a:lnTo>
                <a:lnTo>
                  <a:pt x="1028" y="14225"/>
                </a:lnTo>
                <a:lnTo>
                  <a:pt x="1119" y="14157"/>
                </a:lnTo>
                <a:lnTo>
                  <a:pt x="1279" y="14020"/>
                </a:lnTo>
                <a:lnTo>
                  <a:pt x="2397" y="12604"/>
                </a:lnTo>
                <a:lnTo>
                  <a:pt x="2534" y="12672"/>
                </a:lnTo>
                <a:lnTo>
                  <a:pt x="2580" y="12718"/>
                </a:lnTo>
                <a:lnTo>
                  <a:pt x="2649" y="12787"/>
                </a:lnTo>
                <a:lnTo>
                  <a:pt x="2306" y="13768"/>
                </a:lnTo>
                <a:lnTo>
                  <a:pt x="2146" y="14248"/>
                </a:lnTo>
                <a:lnTo>
                  <a:pt x="2009" y="14750"/>
                </a:lnTo>
                <a:lnTo>
                  <a:pt x="1964" y="14956"/>
                </a:lnTo>
                <a:lnTo>
                  <a:pt x="1964" y="15138"/>
                </a:lnTo>
                <a:lnTo>
                  <a:pt x="1964" y="15321"/>
                </a:lnTo>
                <a:lnTo>
                  <a:pt x="2009" y="15504"/>
                </a:lnTo>
                <a:lnTo>
                  <a:pt x="2078" y="15663"/>
                </a:lnTo>
                <a:lnTo>
                  <a:pt x="2169" y="15800"/>
                </a:lnTo>
                <a:lnTo>
                  <a:pt x="2306" y="15937"/>
                </a:lnTo>
                <a:lnTo>
                  <a:pt x="2466" y="16074"/>
                </a:lnTo>
                <a:lnTo>
                  <a:pt x="2306" y="16737"/>
                </a:lnTo>
                <a:lnTo>
                  <a:pt x="2169" y="17376"/>
                </a:lnTo>
                <a:lnTo>
                  <a:pt x="2123" y="17536"/>
                </a:lnTo>
                <a:lnTo>
                  <a:pt x="2123" y="17695"/>
                </a:lnTo>
                <a:lnTo>
                  <a:pt x="2123" y="17855"/>
                </a:lnTo>
                <a:lnTo>
                  <a:pt x="2146" y="18015"/>
                </a:lnTo>
                <a:lnTo>
                  <a:pt x="2169" y="18175"/>
                </a:lnTo>
                <a:lnTo>
                  <a:pt x="2238" y="18312"/>
                </a:lnTo>
                <a:lnTo>
                  <a:pt x="2283" y="18426"/>
                </a:lnTo>
                <a:lnTo>
                  <a:pt x="2352" y="18563"/>
                </a:lnTo>
                <a:lnTo>
                  <a:pt x="2443" y="18677"/>
                </a:lnTo>
                <a:lnTo>
                  <a:pt x="2557" y="18769"/>
                </a:lnTo>
                <a:lnTo>
                  <a:pt x="2649" y="18860"/>
                </a:lnTo>
                <a:lnTo>
                  <a:pt x="2786" y="18951"/>
                </a:lnTo>
                <a:lnTo>
                  <a:pt x="2900" y="19020"/>
                </a:lnTo>
                <a:lnTo>
                  <a:pt x="3060" y="19065"/>
                </a:lnTo>
                <a:lnTo>
                  <a:pt x="3197" y="19111"/>
                </a:lnTo>
                <a:lnTo>
                  <a:pt x="3356" y="19157"/>
                </a:lnTo>
                <a:lnTo>
                  <a:pt x="3539" y="19157"/>
                </a:lnTo>
                <a:lnTo>
                  <a:pt x="3699" y="19111"/>
                </a:lnTo>
                <a:lnTo>
                  <a:pt x="3881" y="19088"/>
                </a:lnTo>
                <a:lnTo>
                  <a:pt x="4041" y="19065"/>
                </a:lnTo>
                <a:lnTo>
                  <a:pt x="4178" y="19317"/>
                </a:lnTo>
                <a:lnTo>
                  <a:pt x="4338" y="19545"/>
                </a:lnTo>
                <a:lnTo>
                  <a:pt x="4521" y="19705"/>
                </a:lnTo>
                <a:lnTo>
                  <a:pt x="4703" y="19842"/>
                </a:lnTo>
                <a:lnTo>
                  <a:pt x="4909" y="19956"/>
                </a:lnTo>
                <a:lnTo>
                  <a:pt x="5137" y="20001"/>
                </a:lnTo>
                <a:lnTo>
                  <a:pt x="5388" y="20024"/>
                </a:lnTo>
                <a:lnTo>
                  <a:pt x="5640" y="20024"/>
                </a:lnTo>
                <a:lnTo>
                  <a:pt x="5914" y="19956"/>
                </a:lnTo>
                <a:lnTo>
                  <a:pt x="6187" y="19842"/>
                </a:lnTo>
                <a:lnTo>
                  <a:pt x="6439" y="19682"/>
                </a:lnTo>
                <a:lnTo>
                  <a:pt x="6667" y="19522"/>
                </a:lnTo>
                <a:lnTo>
                  <a:pt x="6713" y="19454"/>
                </a:lnTo>
                <a:lnTo>
                  <a:pt x="6781" y="19431"/>
                </a:lnTo>
                <a:lnTo>
                  <a:pt x="6872" y="19408"/>
                </a:lnTo>
                <a:lnTo>
                  <a:pt x="6964" y="19431"/>
                </a:lnTo>
                <a:lnTo>
                  <a:pt x="7261" y="19499"/>
                </a:lnTo>
                <a:lnTo>
                  <a:pt x="7535" y="19545"/>
                </a:lnTo>
                <a:lnTo>
                  <a:pt x="7809" y="19545"/>
                </a:lnTo>
                <a:lnTo>
                  <a:pt x="8060" y="19499"/>
                </a:lnTo>
                <a:lnTo>
                  <a:pt x="8311" y="19385"/>
                </a:lnTo>
                <a:lnTo>
                  <a:pt x="8539" y="19248"/>
                </a:lnTo>
                <a:lnTo>
                  <a:pt x="8745" y="19065"/>
                </a:lnTo>
                <a:lnTo>
                  <a:pt x="8950" y="18837"/>
                </a:lnTo>
                <a:lnTo>
                  <a:pt x="9407" y="18221"/>
                </a:lnTo>
                <a:lnTo>
                  <a:pt x="9841" y="17581"/>
                </a:lnTo>
                <a:lnTo>
                  <a:pt x="9955" y="17787"/>
                </a:lnTo>
                <a:lnTo>
                  <a:pt x="10069" y="17947"/>
                </a:lnTo>
                <a:lnTo>
                  <a:pt x="10206" y="18038"/>
                </a:lnTo>
                <a:lnTo>
                  <a:pt x="10366" y="18106"/>
                </a:lnTo>
                <a:lnTo>
                  <a:pt x="10526" y="18152"/>
                </a:lnTo>
                <a:lnTo>
                  <a:pt x="10663" y="18152"/>
                </a:lnTo>
                <a:lnTo>
                  <a:pt x="10800" y="18129"/>
                </a:lnTo>
                <a:lnTo>
                  <a:pt x="10936" y="18106"/>
                </a:lnTo>
                <a:lnTo>
                  <a:pt x="11188" y="17969"/>
                </a:lnTo>
                <a:lnTo>
                  <a:pt x="11439" y="17832"/>
                </a:lnTo>
                <a:lnTo>
                  <a:pt x="11530" y="18015"/>
                </a:lnTo>
                <a:lnTo>
                  <a:pt x="11644" y="18152"/>
                </a:lnTo>
                <a:lnTo>
                  <a:pt x="11758" y="18289"/>
                </a:lnTo>
                <a:lnTo>
                  <a:pt x="11873" y="18403"/>
                </a:lnTo>
                <a:lnTo>
                  <a:pt x="12010" y="18495"/>
                </a:lnTo>
                <a:lnTo>
                  <a:pt x="12147" y="18586"/>
                </a:lnTo>
                <a:lnTo>
                  <a:pt x="12306" y="18632"/>
                </a:lnTo>
                <a:lnTo>
                  <a:pt x="12443" y="18677"/>
                </a:lnTo>
                <a:lnTo>
                  <a:pt x="12580" y="18700"/>
                </a:lnTo>
                <a:lnTo>
                  <a:pt x="12740" y="18723"/>
                </a:lnTo>
                <a:lnTo>
                  <a:pt x="12900" y="18700"/>
                </a:lnTo>
                <a:lnTo>
                  <a:pt x="13060" y="18677"/>
                </a:lnTo>
                <a:lnTo>
                  <a:pt x="13197" y="18632"/>
                </a:lnTo>
                <a:lnTo>
                  <a:pt x="13357" y="18586"/>
                </a:lnTo>
                <a:lnTo>
                  <a:pt x="13516" y="18495"/>
                </a:lnTo>
                <a:lnTo>
                  <a:pt x="13653" y="18403"/>
                </a:lnTo>
                <a:lnTo>
                  <a:pt x="13859" y="18540"/>
                </a:lnTo>
                <a:lnTo>
                  <a:pt x="14042" y="18609"/>
                </a:lnTo>
                <a:lnTo>
                  <a:pt x="14270" y="18609"/>
                </a:lnTo>
                <a:lnTo>
                  <a:pt x="14361" y="18586"/>
                </a:lnTo>
                <a:lnTo>
                  <a:pt x="14475" y="18563"/>
                </a:lnTo>
                <a:lnTo>
                  <a:pt x="14932" y="18380"/>
                </a:lnTo>
                <a:lnTo>
                  <a:pt x="15138" y="18266"/>
                </a:lnTo>
                <a:lnTo>
                  <a:pt x="15343" y="18129"/>
                </a:lnTo>
                <a:lnTo>
                  <a:pt x="15571" y="17947"/>
                </a:lnTo>
                <a:lnTo>
                  <a:pt x="15777" y="17741"/>
                </a:lnTo>
                <a:lnTo>
                  <a:pt x="15982" y="17536"/>
                </a:lnTo>
                <a:lnTo>
                  <a:pt x="16188" y="17330"/>
                </a:lnTo>
                <a:lnTo>
                  <a:pt x="16530" y="16874"/>
                </a:lnTo>
                <a:lnTo>
                  <a:pt x="16873" y="16394"/>
                </a:lnTo>
                <a:lnTo>
                  <a:pt x="17444" y="15526"/>
                </a:lnTo>
                <a:lnTo>
                  <a:pt x="17991" y="14659"/>
                </a:lnTo>
                <a:lnTo>
                  <a:pt x="18539" y="13768"/>
                </a:lnTo>
                <a:lnTo>
                  <a:pt x="19042" y="12855"/>
                </a:lnTo>
                <a:lnTo>
                  <a:pt x="19544" y="11942"/>
                </a:lnTo>
                <a:lnTo>
                  <a:pt x="20001" y="11029"/>
                </a:lnTo>
                <a:lnTo>
                  <a:pt x="20480" y="10093"/>
                </a:lnTo>
                <a:lnTo>
                  <a:pt x="20937" y="9179"/>
                </a:lnTo>
                <a:lnTo>
                  <a:pt x="21371" y="8243"/>
                </a:lnTo>
                <a:lnTo>
                  <a:pt x="21782" y="7307"/>
                </a:lnTo>
                <a:lnTo>
                  <a:pt x="21964" y="6828"/>
                </a:lnTo>
                <a:lnTo>
                  <a:pt x="22147" y="6348"/>
                </a:lnTo>
                <a:lnTo>
                  <a:pt x="22307" y="5869"/>
                </a:lnTo>
                <a:lnTo>
                  <a:pt x="22444" y="5389"/>
                </a:lnTo>
                <a:lnTo>
                  <a:pt x="22512" y="5161"/>
                </a:lnTo>
                <a:lnTo>
                  <a:pt x="22512" y="4933"/>
                </a:lnTo>
                <a:lnTo>
                  <a:pt x="22512" y="4704"/>
                </a:lnTo>
                <a:lnTo>
                  <a:pt x="22489" y="4499"/>
                </a:lnTo>
                <a:lnTo>
                  <a:pt x="22421" y="4316"/>
                </a:lnTo>
                <a:lnTo>
                  <a:pt x="22352" y="4133"/>
                </a:lnTo>
                <a:lnTo>
                  <a:pt x="22261" y="3951"/>
                </a:lnTo>
                <a:lnTo>
                  <a:pt x="22124" y="3791"/>
                </a:lnTo>
                <a:lnTo>
                  <a:pt x="21987" y="3654"/>
                </a:lnTo>
                <a:lnTo>
                  <a:pt x="21850" y="3540"/>
                </a:lnTo>
                <a:lnTo>
                  <a:pt x="21667" y="3448"/>
                </a:lnTo>
                <a:lnTo>
                  <a:pt x="21485" y="3380"/>
                </a:lnTo>
                <a:lnTo>
                  <a:pt x="21279" y="3334"/>
                </a:lnTo>
                <a:lnTo>
                  <a:pt x="21074" y="3311"/>
                </a:lnTo>
                <a:lnTo>
                  <a:pt x="20868" y="3311"/>
                </a:lnTo>
                <a:lnTo>
                  <a:pt x="20640" y="3334"/>
                </a:lnTo>
                <a:lnTo>
                  <a:pt x="20457" y="3403"/>
                </a:lnTo>
                <a:lnTo>
                  <a:pt x="20275" y="3494"/>
                </a:lnTo>
                <a:lnTo>
                  <a:pt x="19932" y="3700"/>
                </a:lnTo>
                <a:lnTo>
                  <a:pt x="19864" y="3448"/>
                </a:lnTo>
                <a:lnTo>
                  <a:pt x="19772" y="3220"/>
                </a:lnTo>
                <a:lnTo>
                  <a:pt x="19635" y="3015"/>
                </a:lnTo>
                <a:lnTo>
                  <a:pt x="19498" y="2855"/>
                </a:lnTo>
                <a:lnTo>
                  <a:pt x="19316" y="2695"/>
                </a:lnTo>
                <a:lnTo>
                  <a:pt x="19133" y="2558"/>
                </a:lnTo>
                <a:lnTo>
                  <a:pt x="18928" y="2467"/>
                </a:lnTo>
                <a:lnTo>
                  <a:pt x="18676" y="2375"/>
                </a:lnTo>
                <a:lnTo>
                  <a:pt x="18631" y="2056"/>
                </a:lnTo>
                <a:lnTo>
                  <a:pt x="18585" y="1782"/>
                </a:lnTo>
                <a:lnTo>
                  <a:pt x="18471" y="1531"/>
                </a:lnTo>
                <a:lnTo>
                  <a:pt x="18357" y="1348"/>
                </a:lnTo>
                <a:lnTo>
                  <a:pt x="18174" y="1165"/>
                </a:lnTo>
                <a:lnTo>
                  <a:pt x="17991" y="1028"/>
                </a:lnTo>
                <a:lnTo>
                  <a:pt x="17740" y="914"/>
                </a:lnTo>
                <a:lnTo>
                  <a:pt x="17444" y="846"/>
                </a:lnTo>
                <a:lnTo>
                  <a:pt x="17307" y="800"/>
                </a:lnTo>
                <a:lnTo>
                  <a:pt x="17170" y="777"/>
                </a:lnTo>
                <a:lnTo>
                  <a:pt x="17055" y="777"/>
                </a:lnTo>
                <a:lnTo>
                  <a:pt x="16987" y="731"/>
                </a:lnTo>
                <a:lnTo>
                  <a:pt x="16896" y="686"/>
                </a:lnTo>
                <a:lnTo>
                  <a:pt x="16827" y="594"/>
                </a:lnTo>
                <a:lnTo>
                  <a:pt x="16736" y="480"/>
                </a:lnTo>
                <a:lnTo>
                  <a:pt x="16622" y="389"/>
                </a:lnTo>
                <a:lnTo>
                  <a:pt x="16393" y="206"/>
                </a:lnTo>
                <a:lnTo>
                  <a:pt x="16142" y="92"/>
                </a:lnTo>
                <a:lnTo>
                  <a:pt x="15868" y="24"/>
                </a:lnTo>
                <a:lnTo>
                  <a:pt x="155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6"/>
          <p:cNvSpPr txBox="1">
            <a:spLocks noGrp="1"/>
          </p:cNvSpPr>
          <p:nvPr>
            <p:ph type="subTitle" idx="1"/>
          </p:nvPr>
        </p:nvSpPr>
        <p:spPr>
          <a:xfrm>
            <a:off x="1934570" y="1579566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</a:t>
            </a:r>
            <a:endParaRPr dirty="0"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2"/>
          </p:nvPr>
        </p:nvSpPr>
        <p:spPr>
          <a:xfrm>
            <a:off x="1934569" y="1947463"/>
            <a:ext cx="2475589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text for specific information</a:t>
            </a:r>
            <a:endParaRPr dirty="0"/>
          </a:p>
        </p:txBody>
      </p:sp>
      <p:sp>
        <p:nvSpPr>
          <p:cNvPr id="505" name="Google Shape;505;p36"/>
          <p:cNvSpPr txBox="1">
            <a:spLocks noGrp="1"/>
          </p:cNvSpPr>
          <p:nvPr>
            <p:ph type="subTitle" idx="3"/>
          </p:nvPr>
        </p:nvSpPr>
        <p:spPr>
          <a:xfrm>
            <a:off x="1934570" y="3358624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Summerize</a:t>
            </a:r>
            <a:endParaRPr dirty="0"/>
          </a:p>
        </p:txBody>
      </p:sp>
      <p:sp>
        <p:nvSpPr>
          <p:cNvPr id="506" name="Google Shape;506;p36"/>
          <p:cNvSpPr/>
          <p:nvPr/>
        </p:nvSpPr>
        <p:spPr>
          <a:xfrm>
            <a:off x="1049942" y="1585704"/>
            <a:ext cx="842549" cy="749786"/>
          </a:xfrm>
          <a:custGeom>
            <a:avLst/>
            <a:gdLst/>
            <a:ahLst/>
            <a:cxnLst/>
            <a:rect l="l" t="t" r="r" b="b"/>
            <a:pathLst>
              <a:path w="22513" h="20025" extrusionOk="0">
                <a:moveTo>
                  <a:pt x="15594" y="1"/>
                </a:moveTo>
                <a:lnTo>
                  <a:pt x="15320" y="47"/>
                </a:lnTo>
                <a:lnTo>
                  <a:pt x="15046" y="138"/>
                </a:lnTo>
                <a:lnTo>
                  <a:pt x="14772" y="275"/>
                </a:lnTo>
                <a:lnTo>
                  <a:pt x="14521" y="480"/>
                </a:lnTo>
                <a:lnTo>
                  <a:pt x="14293" y="731"/>
                </a:lnTo>
                <a:lnTo>
                  <a:pt x="14087" y="983"/>
                </a:lnTo>
                <a:lnTo>
                  <a:pt x="13905" y="1257"/>
                </a:lnTo>
                <a:lnTo>
                  <a:pt x="13425" y="1987"/>
                </a:lnTo>
                <a:lnTo>
                  <a:pt x="13311" y="1873"/>
                </a:lnTo>
                <a:lnTo>
                  <a:pt x="13174" y="1782"/>
                </a:lnTo>
                <a:lnTo>
                  <a:pt x="13037" y="1713"/>
                </a:lnTo>
                <a:lnTo>
                  <a:pt x="12900" y="1668"/>
                </a:lnTo>
                <a:lnTo>
                  <a:pt x="12763" y="1645"/>
                </a:lnTo>
                <a:lnTo>
                  <a:pt x="12626" y="1622"/>
                </a:lnTo>
                <a:lnTo>
                  <a:pt x="12466" y="1645"/>
                </a:lnTo>
                <a:lnTo>
                  <a:pt x="12329" y="1690"/>
                </a:lnTo>
                <a:lnTo>
                  <a:pt x="12169" y="1736"/>
                </a:lnTo>
                <a:lnTo>
                  <a:pt x="12055" y="1827"/>
                </a:lnTo>
                <a:lnTo>
                  <a:pt x="11941" y="1919"/>
                </a:lnTo>
                <a:lnTo>
                  <a:pt x="11827" y="2033"/>
                </a:lnTo>
                <a:lnTo>
                  <a:pt x="11667" y="2284"/>
                </a:lnTo>
                <a:lnTo>
                  <a:pt x="11484" y="2558"/>
                </a:lnTo>
                <a:lnTo>
                  <a:pt x="11439" y="2284"/>
                </a:lnTo>
                <a:lnTo>
                  <a:pt x="11393" y="2124"/>
                </a:lnTo>
                <a:lnTo>
                  <a:pt x="11347" y="1964"/>
                </a:lnTo>
                <a:lnTo>
                  <a:pt x="11279" y="1805"/>
                </a:lnTo>
                <a:lnTo>
                  <a:pt x="11210" y="1668"/>
                </a:lnTo>
                <a:lnTo>
                  <a:pt x="11142" y="1531"/>
                </a:lnTo>
                <a:lnTo>
                  <a:pt x="11051" y="1416"/>
                </a:lnTo>
                <a:lnTo>
                  <a:pt x="10936" y="1302"/>
                </a:lnTo>
                <a:lnTo>
                  <a:pt x="10822" y="1188"/>
                </a:lnTo>
                <a:lnTo>
                  <a:pt x="10708" y="1097"/>
                </a:lnTo>
                <a:lnTo>
                  <a:pt x="10571" y="1028"/>
                </a:lnTo>
                <a:lnTo>
                  <a:pt x="10434" y="960"/>
                </a:lnTo>
                <a:lnTo>
                  <a:pt x="10297" y="891"/>
                </a:lnTo>
                <a:lnTo>
                  <a:pt x="10137" y="846"/>
                </a:lnTo>
                <a:lnTo>
                  <a:pt x="9978" y="823"/>
                </a:lnTo>
                <a:lnTo>
                  <a:pt x="9635" y="823"/>
                </a:lnTo>
                <a:lnTo>
                  <a:pt x="9430" y="846"/>
                </a:lnTo>
                <a:lnTo>
                  <a:pt x="9201" y="868"/>
                </a:lnTo>
                <a:lnTo>
                  <a:pt x="9019" y="937"/>
                </a:lnTo>
                <a:lnTo>
                  <a:pt x="8836" y="1028"/>
                </a:lnTo>
                <a:lnTo>
                  <a:pt x="8653" y="1120"/>
                </a:lnTo>
                <a:lnTo>
                  <a:pt x="8471" y="1234"/>
                </a:lnTo>
                <a:lnTo>
                  <a:pt x="8128" y="1508"/>
                </a:lnTo>
                <a:lnTo>
                  <a:pt x="7946" y="1713"/>
                </a:lnTo>
                <a:lnTo>
                  <a:pt x="7740" y="1919"/>
                </a:lnTo>
                <a:lnTo>
                  <a:pt x="7352" y="2398"/>
                </a:lnTo>
                <a:lnTo>
                  <a:pt x="7352" y="2056"/>
                </a:lnTo>
                <a:lnTo>
                  <a:pt x="7329" y="1873"/>
                </a:lnTo>
                <a:lnTo>
                  <a:pt x="7283" y="1690"/>
                </a:lnTo>
                <a:lnTo>
                  <a:pt x="7238" y="1599"/>
                </a:lnTo>
                <a:lnTo>
                  <a:pt x="7192" y="1531"/>
                </a:lnTo>
                <a:lnTo>
                  <a:pt x="7101" y="1462"/>
                </a:lnTo>
                <a:lnTo>
                  <a:pt x="7032" y="1416"/>
                </a:lnTo>
                <a:lnTo>
                  <a:pt x="6918" y="1371"/>
                </a:lnTo>
                <a:lnTo>
                  <a:pt x="6827" y="1348"/>
                </a:lnTo>
                <a:lnTo>
                  <a:pt x="6735" y="1325"/>
                </a:lnTo>
                <a:lnTo>
                  <a:pt x="6644" y="1325"/>
                </a:lnTo>
                <a:lnTo>
                  <a:pt x="6461" y="1394"/>
                </a:lnTo>
                <a:lnTo>
                  <a:pt x="6279" y="1485"/>
                </a:lnTo>
                <a:lnTo>
                  <a:pt x="6119" y="1599"/>
                </a:lnTo>
                <a:lnTo>
                  <a:pt x="5936" y="1759"/>
                </a:lnTo>
                <a:lnTo>
                  <a:pt x="5799" y="1919"/>
                </a:lnTo>
                <a:lnTo>
                  <a:pt x="5662" y="2079"/>
                </a:lnTo>
                <a:lnTo>
                  <a:pt x="5251" y="2649"/>
                </a:lnTo>
                <a:lnTo>
                  <a:pt x="4863" y="3243"/>
                </a:lnTo>
                <a:lnTo>
                  <a:pt x="4498" y="3837"/>
                </a:lnTo>
                <a:lnTo>
                  <a:pt x="4155" y="4453"/>
                </a:lnTo>
                <a:lnTo>
                  <a:pt x="3265" y="6188"/>
                </a:lnTo>
                <a:lnTo>
                  <a:pt x="2397" y="7946"/>
                </a:lnTo>
                <a:lnTo>
                  <a:pt x="1575" y="9727"/>
                </a:lnTo>
                <a:lnTo>
                  <a:pt x="731" y="11485"/>
                </a:lnTo>
                <a:lnTo>
                  <a:pt x="548" y="11942"/>
                </a:lnTo>
                <a:lnTo>
                  <a:pt x="343" y="12376"/>
                </a:lnTo>
                <a:lnTo>
                  <a:pt x="183" y="12832"/>
                </a:lnTo>
                <a:lnTo>
                  <a:pt x="23" y="13312"/>
                </a:lnTo>
                <a:lnTo>
                  <a:pt x="0" y="13472"/>
                </a:lnTo>
                <a:lnTo>
                  <a:pt x="0" y="13654"/>
                </a:lnTo>
                <a:lnTo>
                  <a:pt x="23" y="13814"/>
                </a:lnTo>
                <a:lnTo>
                  <a:pt x="69" y="13951"/>
                </a:lnTo>
                <a:lnTo>
                  <a:pt x="137" y="14065"/>
                </a:lnTo>
                <a:lnTo>
                  <a:pt x="251" y="14179"/>
                </a:lnTo>
                <a:lnTo>
                  <a:pt x="365" y="14248"/>
                </a:lnTo>
                <a:lnTo>
                  <a:pt x="525" y="14294"/>
                </a:lnTo>
                <a:lnTo>
                  <a:pt x="639" y="14316"/>
                </a:lnTo>
                <a:lnTo>
                  <a:pt x="845" y="14316"/>
                </a:lnTo>
                <a:lnTo>
                  <a:pt x="936" y="14271"/>
                </a:lnTo>
                <a:lnTo>
                  <a:pt x="1028" y="14225"/>
                </a:lnTo>
                <a:lnTo>
                  <a:pt x="1119" y="14157"/>
                </a:lnTo>
                <a:lnTo>
                  <a:pt x="1279" y="14020"/>
                </a:lnTo>
                <a:lnTo>
                  <a:pt x="2397" y="12604"/>
                </a:lnTo>
                <a:lnTo>
                  <a:pt x="2534" y="12672"/>
                </a:lnTo>
                <a:lnTo>
                  <a:pt x="2580" y="12718"/>
                </a:lnTo>
                <a:lnTo>
                  <a:pt x="2649" y="12787"/>
                </a:lnTo>
                <a:lnTo>
                  <a:pt x="2306" y="13768"/>
                </a:lnTo>
                <a:lnTo>
                  <a:pt x="2146" y="14248"/>
                </a:lnTo>
                <a:lnTo>
                  <a:pt x="2009" y="14750"/>
                </a:lnTo>
                <a:lnTo>
                  <a:pt x="1964" y="14956"/>
                </a:lnTo>
                <a:lnTo>
                  <a:pt x="1964" y="15138"/>
                </a:lnTo>
                <a:lnTo>
                  <a:pt x="1964" y="15321"/>
                </a:lnTo>
                <a:lnTo>
                  <a:pt x="2009" y="15504"/>
                </a:lnTo>
                <a:lnTo>
                  <a:pt x="2078" y="15663"/>
                </a:lnTo>
                <a:lnTo>
                  <a:pt x="2169" y="15800"/>
                </a:lnTo>
                <a:lnTo>
                  <a:pt x="2306" y="15937"/>
                </a:lnTo>
                <a:lnTo>
                  <a:pt x="2466" y="16074"/>
                </a:lnTo>
                <a:lnTo>
                  <a:pt x="2306" y="16737"/>
                </a:lnTo>
                <a:lnTo>
                  <a:pt x="2169" y="17376"/>
                </a:lnTo>
                <a:lnTo>
                  <a:pt x="2123" y="17536"/>
                </a:lnTo>
                <a:lnTo>
                  <a:pt x="2123" y="17695"/>
                </a:lnTo>
                <a:lnTo>
                  <a:pt x="2123" y="17855"/>
                </a:lnTo>
                <a:lnTo>
                  <a:pt x="2146" y="18015"/>
                </a:lnTo>
                <a:lnTo>
                  <a:pt x="2169" y="18175"/>
                </a:lnTo>
                <a:lnTo>
                  <a:pt x="2238" y="18312"/>
                </a:lnTo>
                <a:lnTo>
                  <a:pt x="2283" y="18426"/>
                </a:lnTo>
                <a:lnTo>
                  <a:pt x="2352" y="18563"/>
                </a:lnTo>
                <a:lnTo>
                  <a:pt x="2443" y="18677"/>
                </a:lnTo>
                <a:lnTo>
                  <a:pt x="2557" y="18769"/>
                </a:lnTo>
                <a:lnTo>
                  <a:pt x="2649" y="18860"/>
                </a:lnTo>
                <a:lnTo>
                  <a:pt x="2786" y="18951"/>
                </a:lnTo>
                <a:lnTo>
                  <a:pt x="2900" y="19020"/>
                </a:lnTo>
                <a:lnTo>
                  <a:pt x="3060" y="19065"/>
                </a:lnTo>
                <a:lnTo>
                  <a:pt x="3197" y="19111"/>
                </a:lnTo>
                <a:lnTo>
                  <a:pt x="3356" y="19157"/>
                </a:lnTo>
                <a:lnTo>
                  <a:pt x="3539" y="19157"/>
                </a:lnTo>
                <a:lnTo>
                  <a:pt x="3699" y="19111"/>
                </a:lnTo>
                <a:lnTo>
                  <a:pt x="3881" y="19088"/>
                </a:lnTo>
                <a:lnTo>
                  <a:pt x="4041" y="19065"/>
                </a:lnTo>
                <a:lnTo>
                  <a:pt x="4178" y="19317"/>
                </a:lnTo>
                <a:lnTo>
                  <a:pt x="4338" y="19545"/>
                </a:lnTo>
                <a:lnTo>
                  <a:pt x="4521" y="19705"/>
                </a:lnTo>
                <a:lnTo>
                  <a:pt x="4703" y="19842"/>
                </a:lnTo>
                <a:lnTo>
                  <a:pt x="4909" y="19956"/>
                </a:lnTo>
                <a:lnTo>
                  <a:pt x="5137" y="20001"/>
                </a:lnTo>
                <a:lnTo>
                  <a:pt x="5388" y="20024"/>
                </a:lnTo>
                <a:lnTo>
                  <a:pt x="5640" y="20024"/>
                </a:lnTo>
                <a:lnTo>
                  <a:pt x="5914" y="19956"/>
                </a:lnTo>
                <a:lnTo>
                  <a:pt x="6187" y="19842"/>
                </a:lnTo>
                <a:lnTo>
                  <a:pt x="6439" y="19682"/>
                </a:lnTo>
                <a:lnTo>
                  <a:pt x="6667" y="19522"/>
                </a:lnTo>
                <a:lnTo>
                  <a:pt x="6713" y="19454"/>
                </a:lnTo>
                <a:lnTo>
                  <a:pt x="6781" y="19431"/>
                </a:lnTo>
                <a:lnTo>
                  <a:pt x="6872" y="19408"/>
                </a:lnTo>
                <a:lnTo>
                  <a:pt x="6964" y="19431"/>
                </a:lnTo>
                <a:lnTo>
                  <a:pt x="7261" y="19499"/>
                </a:lnTo>
                <a:lnTo>
                  <a:pt x="7535" y="19545"/>
                </a:lnTo>
                <a:lnTo>
                  <a:pt x="7809" y="19545"/>
                </a:lnTo>
                <a:lnTo>
                  <a:pt x="8060" y="19499"/>
                </a:lnTo>
                <a:lnTo>
                  <a:pt x="8311" y="19385"/>
                </a:lnTo>
                <a:lnTo>
                  <a:pt x="8539" y="19248"/>
                </a:lnTo>
                <a:lnTo>
                  <a:pt x="8745" y="19065"/>
                </a:lnTo>
                <a:lnTo>
                  <a:pt x="8950" y="18837"/>
                </a:lnTo>
                <a:lnTo>
                  <a:pt x="9407" y="18221"/>
                </a:lnTo>
                <a:lnTo>
                  <a:pt x="9841" y="17581"/>
                </a:lnTo>
                <a:lnTo>
                  <a:pt x="9955" y="17787"/>
                </a:lnTo>
                <a:lnTo>
                  <a:pt x="10069" y="17947"/>
                </a:lnTo>
                <a:lnTo>
                  <a:pt x="10206" y="18038"/>
                </a:lnTo>
                <a:lnTo>
                  <a:pt x="10366" y="18106"/>
                </a:lnTo>
                <a:lnTo>
                  <a:pt x="10526" y="18152"/>
                </a:lnTo>
                <a:lnTo>
                  <a:pt x="10663" y="18152"/>
                </a:lnTo>
                <a:lnTo>
                  <a:pt x="10800" y="18129"/>
                </a:lnTo>
                <a:lnTo>
                  <a:pt x="10936" y="18106"/>
                </a:lnTo>
                <a:lnTo>
                  <a:pt x="11188" y="17969"/>
                </a:lnTo>
                <a:lnTo>
                  <a:pt x="11439" y="17832"/>
                </a:lnTo>
                <a:lnTo>
                  <a:pt x="11530" y="18015"/>
                </a:lnTo>
                <a:lnTo>
                  <a:pt x="11644" y="18152"/>
                </a:lnTo>
                <a:lnTo>
                  <a:pt x="11758" y="18289"/>
                </a:lnTo>
                <a:lnTo>
                  <a:pt x="11873" y="18403"/>
                </a:lnTo>
                <a:lnTo>
                  <a:pt x="12010" y="18495"/>
                </a:lnTo>
                <a:lnTo>
                  <a:pt x="12147" y="18586"/>
                </a:lnTo>
                <a:lnTo>
                  <a:pt x="12306" y="18632"/>
                </a:lnTo>
                <a:lnTo>
                  <a:pt x="12443" y="18677"/>
                </a:lnTo>
                <a:lnTo>
                  <a:pt x="12580" y="18700"/>
                </a:lnTo>
                <a:lnTo>
                  <a:pt x="12740" y="18723"/>
                </a:lnTo>
                <a:lnTo>
                  <a:pt x="12900" y="18700"/>
                </a:lnTo>
                <a:lnTo>
                  <a:pt x="13060" y="18677"/>
                </a:lnTo>
                <a:lnTo>
                  <a:pt x="13197" y="18632"/>
                </a:lnTo>
                <a:lnTo>
                  <a:pt x="13357" y="18586"/>
                </a:lnTo>
                <a:lnTo>
                  <a:pt x="13516" y="18495"/>
                </a:lnTo>
                <a:lnTo>
                  <a:pt x="13653" y="18403"/>
                </a:lnTo>
                <a:lnTo>
                  <a:pt x="13859" y="18540"/>
                </a:lnTo>
                <a:lnTo>
                  <a:pt x="14042" y="18609"/>
                </a:lnTo>
                <a:lnTo>
                  <a:pt x="14270" y="18609"/>
                </a:lnTo>
                <a:lnTo>
                  <a:pt x="14361" y="18586"/>
                </a:lnTo>
                <a:lnTo>
                  <a:pt x="14475" y="18563"/>
                </a:lnTo>
                <a:lnTo>
                  <a:pt x="14932" y="18380"/>
                </a:lnTo>
                <a:lnTo>
                  <a:pt x="15138" y="18266"/>
                </a:lnTo>
                <a:lnTo>
                  <a:pt x="15343" y="18129"/>
                </a:lnTo>
                <a:lnTo>
                  <a:pt x="15571" y="17947"/>
                </a:lnTo>
                <a:lnTo>
                  <a:pt x="15777" y="17741"/>
                </a:lnTo>
                <a:lnTo>
                  <a:pt x="15982" y="17536"/>
                </a:lnTo>
                <a:lnTo>
                  <a:pt x="16188" y="17330"/>
                </a:lnTo>
                <a:lnTo>
                  <a:pt x="16530" y="16874"/>
                </a:lnTo>
                <a:lnTo>
                  <a:pt x="16873" y="16394"/>
                </a:lnTo>
                <a:lnTo>
                  <a:pt x="17444" y="15526"/>
                </a:lnTo>
                <a:lnTo>
                  <a:pt x="17991" y="14659"/>
                </a:lnTo>
                <a:lnTo>
                  <a:pt x="18539" y="13768"/>
                </a:lnTo>
                <a:lnTo>
                  <a:pt x="19042" y="12855"/>
                </a:lnTo>
                <a:lnTo>
                  <a:pt x="19544" y="11942"/>
                </a:lnTo>
                <a:lnTo>
                  <a:pt x="20001" y="11029"/>
                </a:lnTo>
                <a:lnTo>
                  <a:pt x="20480" y="10093"/>
                </a:lnTo>
                <a:lnTo>
                  <a:pt x="20937" y="9179"/>
                </a:lnTo>
                <a:lnTo>
                  <a:pt x="21371" y="8243"/>
                </a:lnTo>
                <a:lnTo>
                  <a:pt x="21782" y="7307"/>
                </a:lnTo>
                <a:lnTo>
                  <a:pt x="21964" y="6828"/>
                </a:lnTo>
                <a:lnTo>
                  <a:pt x="22147" y="6348"/>
                </a:lnTo>
                <a:lnTo>
                  <a:pt x="22307" y="5869"/>
                </a:lnTo>
                <a:lnTo>
                  <a:pt x="22444" y="5389"/>
                </a:lnTo>
                <a:lnTo>
                  <a:pt x="22512" y="5161"/>
                </a:lnTo>
                <a:lnTo>
                  <a:pt x="22512" y="4933"/>
                </a:lnTo>
                <a:lnTo>
                  <a:pt x="22512" y="4704"/>
                </a:lnTo>
                <a:lnTo>
                  <a:pt x="22489" y="4499"/>
                </a:lnTo>
                <a:lnTo>
                  <a:pt x="22421" y="4316"/>
                </a:lnTo>
                <a:lnTo>
                  <a:pt x="22352" y="4133"/>
                </a:lnTo>
                <a:lnTo>
                  <a:pt x="22261" y="3951"/>
                </a:lnTo>
                <a:lnTo>
                  <a:pt x="22124" y="3791"/>
                </a:lnTo>
                <a:lnTo>
                  <a:pt x="21987" y="3654"/>
                </a:lnTo>
                <a:lnTo>
                  <a:pt x="21850" y="3540"/>
                </a:lnTo>
                <a:lnTo>
                  <a:pt x="21667" y="3448"/>
                </a:lnTo>
                <a:lnTo>
                  <a:pt x="21485" y="3380"/>
                </a:lnTo>
                <a:lnTo>
                  <a:pt x="21279" y="3334"/>
                </a:lnTo>
                <a:lnTo>
                  <a:pt x="21074" y="3311"/>
                </a:lnTo>
                <a:lnTo>
                  <a:pt x="20868" y="3311"/>
                </a:lnTo>
                <a:lnTo>
                  <a:pt x="20640" y="3334"/>
                </a:lnTo>
                <a:lnTo>
                  <a:pt x="20457" y="3403"/>
                </a:lnTo>
                <a:lnTo>
                  <a:pt x="20275" y="3494"/>
                </a:lnTo>
                <a:lnTo>
                  <a:pt x="19932" y="3700"/>
                </a:lnTo>
                <a:lnTo>
                  <a:pt x="19864" y="3448"/>
                </a:lnTo>
                <a:lnTo>
                  <a:pt x="19772" y="3220"/>
                </a:lnTo>
                <a:lnTo>
                  <a:pt x="19635" y="3015"/>
                </a:lnTo>
                <a:lnTo>
                  <a:pt x="19498" y="2855"/>
                </a:lnTo>
                <a:lnTo>
                  <a:pt x="19316" y="2695"/>
                </a:lnTo>
                <a:lnTo>
                  <a:pt x="19133" y="2558"/>
                </a:lnTo>
                <a:lnTo>
                  <a:pt x="18928" y="2467"/>
                </a:lnTo>
                <a:lnTo>
                  <a:pt x="18676" y="2375"/>
                </a:lnTo>
                <a:lnTo>
                  <a:pt x="18631" y="2056"/>
                </a:lnTo>
                <a:lnTo>
                  <a:pt x="18585" y="1782"/>
                </a:lnTo>
                <a:lnTo>
                  <a:pt x="18471" y="1531"/>
                </a:lnTo>
                <a:lnTo>
                  <a:pt x="18357" y="1348"/>
                </a:lnTo>
                <a:lnTo>
                  <a:pt x="18174" y="1165"/>
                </a:lnTo>
                <a:lnTo>
                  <a:pt x="17991" y="1028"/>
                </a:lnTo>
                <a:lnTo>
                  <a:pt x="17740" y="914"/>
                </a:lnTo>
                <a:lnTo>
                  <a:pt x="17444" y="846"/>
                </a:lnTo>
                <a:lnTo>
                  <a:pt x="17307" y="800"/>
                </a:lnTo>
                <a:lnTo>
                  <a:pt x="17170" y="777"/>
                </a:lnTo>
                <a:lnTo>
                  <a:pt x="17055" y="777"/>
                </a:lnTo>
                <a:lnTo>
                  <a:pt x="16987" y="731"/>
                </a:lnTo>
                <a:lnTo>
                  <a:pt x="16896" y="686"/>
                </a:lnTo>
                <a:lnTo>
                  <a:pt x="16827" y="594"/>
                </a:lnTo>
                <a:lnTo>
                  <a:pt x="16736" y="480"/>
                </a:lnTo>
                <a:lnTo>
                  <a:pt x="16622" y="389"/>
                </a:lnTo>
                <a:lnTo>
                  <a:pt x="16393" y="206"/>
                </a:lnTo>
                <a:lnTo>
                  <a:pt x="16142" y="92"/>
                </a:lnTo>
                <a:lnTo>
                  <a:pt x="15868" y="24"/>
                </a:lnTo>
                <a:lnTo>
                  <a:pt x="155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6"/>
          <p:cNvSpPr txBox="1">
            <a:spLocks noGrp="1"/>
          </p:cNvSpPr>
          <p:nvPr>
            <p:ph type="subTitle" idx="4"/>
          </p:nvPr>
        </p:nvSpPr>
        <p:spPr>
          <a:xfrm>
            <a:off x="1845558" y="3731152"/>
            <a:ext cx="2548418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summarize the accident using their own words .</a:t>
            </a:r>
          </a:p>
        </p:txBody>
      </p:sp>
      <p:sp>
        <p:nvSpPr>
          <p:cNvPr id="508" name="Google Shape;508;p36"/>
          <p:cNvSpPr txBox="1">
            <a:spLocks noGrp="1"/>
          </p:cNvSpPr>
          <p:nvPr>
            <p:ph type="title"/>
          </p:nvPr>
        </p:nvSpPr>
        <p:spPr>
          <a:xfrm>
            <a:off x="1196867" y="1823497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09" name="Google Shape;509;p36"/>
          <p:cNvSpPr txBox="1">
            <a:spLocks noGrp="1"/>
          </p:cNvSpPr>
          <p:nvPr>
            <p:ph type="title" idx="5"/>
          </p:nvPr>
        </p:nvSpPr>
        <p:spPr>
          <a:xfrm>
            <a:off x="1196867" y="3565041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10" name="Google Shape;510;p36"/>
          <p:cNvSpPr txBox="1">
            <a:spLocks noGrp="1"/>
          </p:cNvSpPr>
          <p:nvPr>
            <p:ph type="subTitle" idx="7"/>
          </p:nvPr>
        </p:nvSpPr>
        <p:spPr>
          <a:xfrm>
            <a:off x="5737862" y="1579566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Complete</a:t>
            </a:r>
            <a:endParaRPr dirty="0"/>
          </a:p>
        </p:txBody>
      </p:sp>
      <p:sp>
        <p:nvSpPr>
          <p:cNvPr id="511" name="Google Shape;511;p36"/>
          <p:cNvSpPr txBox="1">
            <a:spLocks noGrp="1"/>
          </p:cNvSpPr>
          <p:nvPr>
            <p:ph type="subTitle" idx="8"/>
          </p:nvPr>
        </p:nvSpPr>
        <p:spPr>
          <a:xfrm>
            <a:off x="5737863" y="1947463"/>
            <a:ext cx="23472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organizer with as much information as possible</a:t>
            </a:r>
            <a:endParaRPr dirty="0"/>
          </a:p>
        </p:txBody>
      </p:sp>
      <p:sp>
        <p:nvSpPr>
          <p:cNvPr id="512" name="Google Shape;512;p36"/>
          <p:cNvSpPr txBox="1">
            <a:spLocks noGrp="1"/>
          </p:cNvSpPr>
          <p:nvPr>
            <p:ph type="subTitle" idx="13"/>
          </p:nvPr>
        </p:nvSpPr>
        <p:spPr>
          <a:xfrm>
            <a:off x="5737863" y="3646862"/>
            <a:ext cx="2347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short account of an accident .</a:t>
            </a:r>
          </a:p>
        </p:txBody>
      </p:sp>
      <p:sp>
        <p:nvSpPr>
          <p:cNvPr id="513" name="Google Shape;513;p36"/>
          <p:cNvSpPr txBox="1">
            <a:spLocks noGrp="1"/>
          </p:cNvSpPr>
          <p:nvPr>
            <p:ph type="title" idx="14"/>
          </p:nvPr>
        </p:nvSpPr>
        <p:spPr>
          <a:xfrm>
            <a:off x="4938063" y="1823497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4" name="Google Shape;514;p36"/>
          <p:cNvSpPr txBox="1">
            <a:spLocks noGrp="1"/>
          </p:cNvSpPr>
          <p:nvPr>
            <p:ph type="title" idx="15"/>
          </p:nvPr>
        </p:nvSpPr>
        <p:spPr>
          <a:xfrm>
            <a:off x="4938063" y="3565041"/>
            <a:ext cx="548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15" name="Google Shape;515;p36"/>
          <p:cNvSpPr txBox="1">
            <a:spLocks noGrp="1"/>
          </p:cNvSpPr>
          <p:nvPr>
            <p:ph type="title" idx="6"/>
          </p:nvPr>
        </p:nvSpPr>
        <p:spPr>
          <a:xfrm>
            <a:off x="713225" y="544407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Objectives</a:t>
            </a:r>
            <a:endParaRPr sz="4800" dirty="0"/>
          </a:p>
        </p:txBody>
      </p:sp>
      <p:sp>
        <p:nvSpPr>
          <p:cNvPr id="516" name="Google Shape;516;p36"/>
          <p:cNvSpPr txBox="1">
            <a:spLocks noGrp="1"/>
          </p:cNvSpPr>
          <p:nvPr>
            <p:ph type="subTitle" idx="9"/>
          </p:nvPr>
        </p:nvSpPr>
        <p:spPr>
          <a:xfrm>
            <a:off x="5737862" y="3282417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80;p68">
            <a:extLst>
              <a:ext uri="{FF2B5EF4-FFF2-40B4-BE49-F238E27FC236}">
                <a16:creationId xmlns:a16="http://schemas.microsoft.com/office/drawing/2014/main" id="{26DC3C3C-1D35-3E08-EE7B-472738F4C393}"/>
              </a:ext>
            </a:extLst>
          </p:cNvPr>
          <p:cNvSpPr/>
          <p:nvPr/>
        </p:nvSpPr>
        <p:spPr>
          <a:xfrm>
            <a:off x="2783874" y="401936"/>
            <a:ext cx="3527697" cy="978107"/>
          </a:xfrm>
          <a:custGeom>
            <a:avLst/>
            <a:gdLst/>
            <a:ahLst/>
            <a:cxnLst/>
            <a:rect l="l" t="t" r="r" b="b"/>
            <a:pathLst>
              <a:path w="63980" h="13374" extrusionOk="0">
                <a:moveTo>
                  <a:pt x="21445" y="0"/>
                </a:moveTo>
                <a:lnTo>
                  <a:pt x="16853" y="24"/>
                </a:lnTo>
                <a:lnTo>
                  <a:pt x="12285" y="48"/>
                </a:lnTo>
                <a:lnTo>
                  <a:pt x="7693" y="95"/>
                </a:lnTo>
                <a:lnTo>
                  <a:pt x="6107" y="142"/>
                </a:lnTo>
                <a:lnTo>
                  <a:pt x="5302" y="166"/>
                </a:lnTo>
                <a:lnTo>
                  <a:pt x="4497" y="213"/>
                </a:lnTo>
                <a:lnTo>
                  <a:pt x="3716" y="308"/>
                </a:lnTo>
                <a:lnTo>
                  <a:pt x="2911" y="403"/>
                </a:lnTo>
                <a:lnTo>
                  <a:pt x="2130" y="545"/>
                </a:lnTo>
                <a:lnTo>
                  <a:pt x="1326" y="711"/>
                </a:lnTo>
                <a:lnTo>
                  <a:pt x="947" y="829"/>
                </a:lnTo>
                <a:lnTo>
                  <a:pt x="615" y="947"/>
                </a:lnTo>
                <a:lnTo>
                  <a:pt x="497" y="1042"/>
                </a:lnTo>
                <a:lnTo>
                  <a:pt x="379" y="1113"/>
                </a:lnTo>
                <a:lnTo>
                  <a:pt x="284" y="1208"/>
                </a:lnTo>
                <a:lnTo>
                  <a:pt x="213" y="1326"/>
                </a:lnTo>
                <a:lnTo>
                  <a:pt x="166" y="1421"/>
                </a:lnTo>
                <a:lnTo>
                  <a:pt x="118" y="1563"/>
                </a:lnTo>
                <a:lnTo>
                  <a:pt x="95" y="1705"/>
                </a:lnTo>
                <a:lnTo>
                  <a:pt x="95" y="1847"/>
                </a:lnTo>
                <a:lnTo>
                  <a:pt x="118" y="2202"/>
                </a:lnTo>
                <a:lnTo>
                  <a:pt x="213" y="2604"/>
                </a:lnTo>
                <a:lnTo>
                  <a:pt x="331" y="3078"/>
                </a:lnTo>
                <a:lnTo>
                  <a:pt x="497" y="3527"/>
                </a:lnTo>
                <a:lnTo>
                  <a:pt x="686" y="3977"/>
                </a:lnTo>
                <a:lnTo>
                  <a:pt x="876" y="4427"/>
                </a:lnTo>
                <a:lnTo>
                  <a:pt x="1089" y="4853"/>
                </a:lnTo>
                <a:lnTo>
                  <a:pt x="1349" y="5255"/>
                </a:lnTo>
                <a:lnTo>
                  <a:pt x="1610" y="5681"/>
                </a:lnTo>
                <a:lnTo>
                  <a:pt x="1894" y="6060"/>
                </a:lnTo>
                <a:lnTo>
                  <a:pt x="1988" y="6226"/>
                </a:lnTo>
                <a:lnTo>
                  <a:pt x="2083" y="6368"/>
                </a:lnTo>
                <a:lnTo>
                  <a:pt x="2130" y="6510"/>
                </a:lnTo>
                <a:lnTo>
                  <a:pt x="2154" y="6652"/>
                </a:lnTo>
                <a:lnTo>
                  <a:pt x="2154" y="6794"/>
                </a:lnTo>
                <a:lnTo>
                  <a:pt x="2130" y="6959"/>
                </a:lnTo>
                <a:lnTo>
                  <a:pt x="2059" y="7125"/>
                </a:lnTo>
                <a:lnTo>
                  <a:pt x="1941" y="7314"/>
                </a:lnTo>
                <a:lnTo>
                  <a:pt x="1491" y="8048"/>
                </a:lnTo>
                <a:lnTo>
                  <a:pt x="1041" y="8829"/>
                </a:lnTo>
                <a:lnTo>
                  <a:pt x="639" y="9610"/>
                </a:lnTo>
                <a:lnTo>
                  <a:pt x="260" y="10415"/>
                </a:lnTo>
                <a:lnTo>
                  <a:pt x="166" y="10652"/>
                </a:lnTo>
                <a:lnTo>
                  <a:pt x="95" y="10865"/>
                </a:lnTo>
                <a:lnTo>
                  <a:pt x="24" y="11078"/>
                </a:lnTo>
                <a:lnTo>
                  <a:pt x="0" y="11267"/>
                </a:lnTo>
                <a:lnTo>
                  <a:pt x="0" y="11457"/>
                </a:lnTo>
                <a:lnTo>
                  <a:pt x="24" y="11622"/>
                </a:lnTo>
                <a:lnTo>
                  <a:pt x="71" y="11764"/>
                </a:lnTo>
                <a:lnTo>
                  <a:pt x="118" y="11906"/>
                </a:lnTo>
                <a:lnTo>
                  <a:pt x="213" y="12025"/>
                </a:lnTo>
                <a:lnTo>
                  <a:pt x="331" y="12143"/>
                </a:lnTo>
                <a:lnTo>
                  <a:pt x="450" y="12238"/>
                </a:lnTo>
                <a:lnTo>
                  <a:pt x="615" y="12309"/>
                </a:lnTo>
                <a:lnTo>
                  <a:pt x="781" y="12380"/>
                </a:lnTo>
                <a:lnTo>
                  <a:pt x="994" y="12427"/>
                </a:lnTo>
                <a:lnTo>
                  <a:pt x="1207" y="12475"/>
                </a:lnTo>
                <a:lnTo>
                  <a:pt x="1468" y="12498"/>
                </a:lnTo>
                <a:lnTo>
                  <a:pt x="3716" y="12711"/>
                </a:lnTo>
                <a:lnTo>
                  <a:pt x="5988" y="12853"/>
                </a:lnTo>
                <a:lnTo>
                  <a:pt x="8237" y="12972"/>
                </a:lnTo>
                <a:lnTo>
                  <a:pt x="10509" y="13066"/>
                </a:lnTo>
                <a:lnTo>
                  <a:pt x="12758" y="13137"/>
                </a:lnTo>
                <a:lnTo>
                  <a:pt x="15030" y="13208"/>
                </a:lnTo>
                <a:lnTo>
                  <a:pt x="19575" y="13303"/>
                </a:lnTo>
                <a:lnTo>
                  <a:pt x="21895" y="13327"/>
                </a:lnTo>
                <a:lnTo>
                  <a:pt x="24214" y="13350"/>
                </a:lnTo>
                <a:lnTo>
                  <a:pt x="28854" y="13350"/>
                </a:lnTo>
                <a:lnTo>
                  <a:pt x="33517" y="13327"/>
                </a:lnTo>
                <a:lnTo>
                  <a:pt x="38156" y="13327"/>
                </a:lnTo>
                <a:lnTo>
                  <a:pt x="38156" y="13374"/>
                </a:lnTo>
                <a:lnTo>
                  <a:pt x="51600" y="13374"/>
                </a:lnTo>
                <a:lnTo>
                  <a:pt x="56098" y="13350"/>
                </a:lnTo>
                <a:lnTo>
                  <a:pt x="57754" y="13303"/>
                </a:lnTo>
                <a:lnTo>
                  <a:pt x="58583" y="13279"/>
                </a:lnTo>
                <a:lnTo>
                  <a:pt x="59411" y="13208"/>
                </a:lnTo>
                <a:lnTo>
                  <a:pt x="60216" y="13137"/>
                </a:lnTo>
                <a:lnTo>
                  <a:pt x="61045" y="13019"/>
                </a:lnTo>
                <a:lnTo>
                  <a:pt x="61873" y="12877"/>
                </a:lnTo>
                <a:lnTo>
                  <a:pt x="62678" y="12711"/>
                </a:lnTo>
                <a:lnTo>
                  <a:pt x="63056" y="12617"/>
                </a:lnTo>
                <a:lnTo>
                  <a:pt x="63364" y="12475"/>
                </a:lnTo>
                <a:lnTo>
                  <a:pt x="63483" y="12404"/>
                </a:lnTo>
                <a:lnTo>
                  <a:pt x="63577" y="12309"/>
                </a:lnTo>
                <a:lnTo>
                  <a:pt x="63672" y="12214"/>
                </a:lnTo>
                <a:lnTo>
                  <a:pt x="63743" y="12119"/>
                </a:lnTo>
                <a:lnTo>
                  <a:pt x="63790" y="12001"/>
                </a:lnTo>
                <a:lnTo>
                  <a:pt x="63838" y="11883"/>
                </a:lnTo>
                <a:lnTo>
                  <a:pt x="63861" y="11741"/>
                </a:lnTo>
                <a:lnTo>
                  <a:pt x="63885" y="11599"/>
                </a:lnTo>
                <a:lnTo>
                  <a:pt x="63861" y="11267"/>
                </a:lnTo>
                <a:lnTo>
                  <a:pt x="63767" y="10889"/>
                </a:lnTo>
                <a:lnTo>
                  <a:pt x="63625" y="10392"/>
                </a:lnTo>
                <a:lnTo>
                  <a:pt x="63483" y="9918"/>
                </a:lnTo>
                <a:lnTo>
                  <a:pt x="63293" y="9468"/>
                </a:lnTo>
                <a:lnTo>
                  <a:pt x="63080" y="9019"/>
                </a:lnTo>
                <a:lnTo>
                  <a:pt x="62867" y="8569"/>
                </a:lnTo>
                <a:lnTo>
                  <a:pt x="62607" y="8143"/>
                </a:lnTo>
                <a:lnTo>
                  <a:pt x="62346" y="7717"/>
                </a:lnTo>
                <a:lnTo>
                  <a:pt x="62039" y="7314"/>
                </a:lnTo>
                <a:lnTo>
                  <a:pt x="61944" y="7172"/>
                </a:lnTo>
                <a:lnTo>
                  <a:pt x="61873" y="7030"/>
                </a:lnTo>
                <a:lnTo>
                  <a:pt x="61802" y="6912"/>
                </a:lnTo>
                <a:lnTo>
                  <a:pt x="61778" y="6770"/>
                </a:lnTo>
                <a:lnTo>
                  <a:pt x="61778" y="6652"/>
                </a:lnTo>
                <a:lnTo>
                  <a:pt x="61826" y="6510"/>
                </a:lnTo>
                <a:lnTo>
                  <a:pt x="61873" y="6344"/>
                </a:lnTo>
                <a:lnTo>
                  <a:pt x="61991" y="6178"/>
                </a:lnTo>
                <a:lnTo>
                  <a:pt x="62441" y="5445"/>
                </a:lnTo>
                <a:lnTo>
                  <a:pt x="62867" y="4711"/>
                </a:lnTo>
                <a:lnTo>
                  <a:pt x="63270" y="3953"/>
                </a:lnTo>
                <a:lnTo>
                  <a:pt x="63648" y="3172"/>
                </a:lnTo>
                <a:lnTo>
                  <a:pt x="63767" y="2912"/>
                </a:lnTo>
                <a:lnTo>
                  <a:pt x="63861" y="2675"/>
                </a:lnTo>
                <a:lnTo>
                  <a:pt x="63909" y="2438"/>
                </a:lnTo>
                <a:lnTo>
                  <a:pt x="63956" y="2225"/>
                </a:lnTo>
                <a:lnTo>
                  <a:pt x="63980" y="2036"/>
                </a:lnTo>
                <a:lnTo>
                  <a:pt x="63956" y="1870"/>
                </a:lnTo>
                <a:lnTo>
                  <a:pt x="63909" y="1705"/>
                </a:lnTo>
                <a:lnTo>
                  <a:pt x="63861" y="1563"/>
                </a:lnTo>
                <a:lnTo>
                  <a:pt x="63767" y="1444"/>
                </a:lnTo>
                <a:lnTo>
                  <a:pt x="63648" y="1326"/>
                </a:lnTo>
                <a:lnTo>
                  <a:pt x="63483" y="1231"/>
                </a:lnTo>
                <a:lnTo>
                  <a:pt x="63317" y="1137"/>
                </a:lnTo>
                <a:lnTo>
                  <a:pt x="63104" y="1066"/>
                </a:lnTo>
                <a:lnTo>
                  <a:pt x="62891" y="995"/>
                </a:lnTo>
                <a:lnTo>
                  <a:pt x="62630" y="947"/>
                </a:lnTo>
                <a:lnTo>
                  <a:pt x="62346" y="924"/>
                </a:lnTo>
                <a:lnTo>
                  <a:pt x="61849" y="829"/>
                </a:lnTo>
                <a:lnTo>
                  <a:pt x="61589" y="805"/>
                </a:lnTo>
                <a:lnTo>
                  <a:pt x="61352" y="782"/>
                </a:lnTo>
                <a:lnTo>
                  <a:pt x="57092" y="592"/>
                </a:lnTo>
                <a:lnTo>
                  <a:pt x="52855" y="403"/>
                </a:lnTo>
                <a:lnTo>
                  <a:pt x="48594" y="237"/>
                </a:lnTo>
                <a:lnTo>
                  <a:pt x="46464" y="166"/>
                </a:lnTo>
                <a:lnTo>
                  <a:pt x="44334" y="142"/>
                </a:lnTo>
                <a:lnTo>
                  <a:pt x="35173" y="48"/>
                </a:lnTo>
                <a:lnTo>
                  <a:pt x="306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021;p48">
            <a:extLst>
              <a:ext uri="{FF2B5EF4-FFF2-40B4-BE49-F238E27FC236}">
                <a16:creationId xmlns:a16="http://schemas.microsoft.com/office/drawing/2014/main" id="{85283A13-0A2B-4515-74A7-3F025BCE12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57" y="0"/>
            <a:ext cx="1261525" cy="131117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4" name="Google Shape;1782;p68">
            <a:extLst>
              <a:ext uri="{FF2B5EF4-FFF2-40B4-BE49-F238E27FC236}">
                <a16:creationId xmlns:a16="http://schemas.microsoft.com/office/drawing/2014/main" id="{83A8B64B-7E55-49F2-D761-7EF5F30471CF}"/>
              </a:ext>
            </a:extLst>
          </p:cNvPr>
          <p:cNvSpPr txBox="1">
            <a:spLocks/>
          </p:cNvSpPr>
          <p:nvPr/>
        </p:nvSpPr>
        <p:spPr>
          <a:xfrm>
            <a:off x="2545446" y="562798"/>
            <a:ext cx="3858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tisfy"/>
              <a:buNone/>
              <a:defRPr sz="2800" b="1" i="0" u="none" strike="noStrike" cap="none">
                <a:solidFill>
                  <a:schemeClr val="dk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r>
              <a:rPr lang="en-US" sz="5400" dirty="0"/>
              <a:t>Thanks!</a:t>
            </a:r>
          </a:p>
        </p:txBody>
      </p:sp>
      <p:pic>
        <p:nvPicPr>
          <p:cNvPr id="1026" name="Picture 2" descr="Have a nice day Stock Photo Images. 3,016 Have a nice day royalty free  images and photography available to buy from thousands of stock  photographers.">
            <a:extLst>
              <a:ext uri="{FF2B5EF4-FFF2-40B4-BE49-F238E27FC236}">
                <a16:creationId xmlns:a16="http://schemas.microsoft.com/office/drawing/2014/main" id="{75F4012A-D9BA-8696-B0B8-6CAF8A0E4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"/>
          <a:stretch/>
        </p:blipFill>
        <p:spPr bwMode="auto">
          <a:xfrm>
            <a:off x="2432719" y="1717307"/>
            <a:ext cx="4149090" cy="2806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318;p57">
            <a:extLst>
              <a:ext uri="{FF2B5EF4-FFF2-40B4-BE49-F238E27FC236}">
                <a16:creationId xmlns:a16="http://schemas.microsoft.com/office/drawing/2014/main" id="{1BB7000E-F522-62A0-16AB-571D69966C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38" y="1784031"/>
            <a:ext cx="756175" cy="785950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8" name="Google Shape;1314;p57">
            <a:extLst>
              <a:ext uri="{FF2B5EF4-FFF2-40B4-BE49-F238E27FC236}">
                <a16:creationId xmlns:a16="http://schemas.microsoft.com/office/drawing/2014/main" id="{433EA954-5793-3E40-9051-E5E67D894AA0}"/>
              </a:ext>
            </a:extLst>
          </p:cNvPr>
          <p:cNvSpPr/>
          <p:nvPr/>
        </p:nvSpPr>
        <p:spPr>
          <a:xfrm rot="16517779" flipH="1">
            <a:off x="2040653" y="3864423"/>
            <a:ext cx="978644" cy="1070507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14;p57">
            <a:extLst>
              <a:ext uri="{FF2B5EF4-FFF2-40B4-BE49-F238E27FC236}">
                <a16:creationId xmlns:a16="http://schemas.microsoft.com/office/drawing/2014/main" id="{F16DC735-667B-B12D-95CC-FC84854DFF7A}"/>
              </a:ext>
            </a:extLst>
          </p:cNvPr>
          <p:cNvSpPr/>
          <p:nvPr/>
        </p:nvSpPr>
        <p:spPr>
          <a:xfrm rot="16454066" flipH="1">
            <a:off x="5892462" y="1452994"/>
            <a:ext cx="978644" cy="1070507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318;p57">
            <a:extLst>
              <a:ext uri="{FF2B5EF4-FFF2-40B4-BE49-F238E27FC236}">
                <a16:creationId xmlns:a16="http://schemas.microsoft.com/office/drawing/2014/main" id="{B3C5F234-C3C7-0E19-9A50-E897141541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09" y="4210293"/>
            <a:ext cx="657442" cy="507364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8"/>
          <p:cNvSpPr/>
          <p:nvPr/>
        </p:nvSpPr>
        <p:spPr>
          <a:xfrm>
            <a:off x="1707420" y="2100452"/>
            <a:ext cx="2730878" cy="1072639"/>
          </a:xfrm>
          <a:custGeom>
            <a:avLst/>
            <a:gdLst/>
            <a:ahLst/>
            <a:cxnLst/>
            <a:rect l="l" t="t" r="r" b="b"/>
            <a:pathLst>
              <a:path w="22513" h="20025" extrusionOk="0">
                <a:moveTo>
                  <a:pt x="15594" y="1"/>
                </a:moveTo>
                <a:lnTo>
                  <a:pt x="15320" y="47"/>
                </a:lnTo>
                <a:lnTo>
                  <a:pt x="15046" y="138"/>
                </a:lnTo>
                <a:lnTo>
                  <a:pt x="14772" y="275"/>
                </a:lnTo>
                <a:lnTo>
                  <a:pt x="14521" y="480"/>
                </a:lnTo>
                <a:lnTo>
                  <a:pt x="14293" y="731"/>
                </a:lnTo>
                <a:lnTo>
                  <a:pt x="14087" y="983"/>
                </a:lnTo>
                <a:lnTo>
                  <a:pt x="13905" y="1257"/>
                </a:lnTo>
                <a:lnTo>
                  <a:pt x="13425" y="1987"/>
                </a:lnTo>
                <a:lnTo>
                  <a:pt x="13311" y="1873"/>
                </a:lnTo>
                <a:lnTo>
                  <a:pt x="13174" y="1782"/>
                </a:lnTo>
                <a:lnTo>
                  <a:pt x="13037" y="1713"/>
                </a:lnTo>
                <a:lnTo>
                  <a:pt x="12900" y="1668"/>
                </a:lnTo>
                <a:lnTo>
                  <a:pt x="12763" y="1645"/>
                </a:lnTo>
                <a:lnTo>
                  <a:pt x="12626" y="1622"/>
                </a:lnTo>
                <a:lnTo>
                  <a:pt x="12466" y="1645"/>
                </a:lnTo>
                <a:lnTo>
                  <a:pt x="12329" y="1690"/>
                </a:lnTo>
                <a:lnTo>
                  <a:pt x="12169" y="1736"/>
                </a:lnTo>
                <a:lnTo>
                  <a:pt x="12055" y="1827"/>
                </a:lnTo>
                <a:lnTo>
                  <a:pt x="11941" y="1919"/>
                </a:lnTo>
                <a:lnTo>
                  <a:pt x="11827" y="2033"/>
                </a:lnTo>
                <a:lnTo>
                  <a:pt x="11667" y="2284"/>
                </a:lnTo>
                <a:lnTo>
                  <a:pt x="11484" y="2558"/>
                </a:lnTo>
                <a:lnTo>
                  <a:pt x="11439" y="2284"/>
                </a:lnTo>
                <a:lnTo>
                  <a:pt x="11393" y="2124"/>
                </a:lnTo>
                <a:lnTo>
                  <a:pt x="11347" y="1964"/>
                </a:lnTo>
                <a:lnTo>
                  <a:pt x="11279" y="1805"/>
                </a:lnTo>
                <a:lnTo>
                  <a:pt x="11210" y="1668"/>
                </a:lnTo>
                <a:lnTo>
                  <a:pt x="11142" y="1531"/>
                </a:lnTo>
                <a:lnTo>
                  <a:pt x="11051" y="1416"/>
                </a:lnTo>
                <a:lnTo>
                  <a:pt x="10936" y="1302"/>
                </a:lnTo>
                <a:lnTo>
                  <a:pt x="10822" y="1188"/>
                </a:lnTo>
                <a:lnTo>
                  <a:pt x="10708" y="1097"/>
                </a:lnTo>
                <a:lnTo>
                  <a:pt x="10571" y="1028"/>
                </a:lnTo>
                <a:lnTo>
                  <a:pt x="10434" y="960"/>
                </a:lnTo>
                <a:lnTo>
                  <a:pt x="10297" y="891"/>
                </a:lnTo>
                <a:lnTo>
                  <a:pt x="10137" y="846"/>
                </a:lnTo>
                <a:lnTo>
                  <a:pt x="9978" y="823"/>
                </a:lnTo>
                <a:lnTo>
                  <a:pt x="9635" y="823"/>
                </a:lnTo>
                <a:lnTo>
                  <a:pt x="9430" y="846"/>
                </a:lnTo>
                <a:lnTo>
                  <a:pt x="9201" y="868"/>
                </a:lnTo>
                <a:lnTo>
                  <a:pt x="9019" y="937"/>
                </a:lnTo>
                <a:lnTo>
                  <a:pt x="8836" y="1028"/>
                </a:lnTo>
                <a:lnTo>
                  <a:pt x="8653" y="1120"/>
                </a:lnTo>
                <a:lnTo>
                  <a:pt x="8471" y="1234"/>
                </a:lnTo>
                <a:lnTo>
                  <a:pt x="8128" y="1508"/>
                </a:lnTo>
                <a:lnTo>
                  <a:pt x="7946" y="1713"/>
                </a:lnTo>
                <a:lnTo>
                  <a:pt x="7740" y="1919"/>
                </a:lnTo>
                <a:lnTo>
                  <a:pt x="7352" y="2398"/>
                </a:lnTo>
                <a:lnTo>
                  <a:pt x="7352" y="2056"/>
                </a:lnTo>
                <a:lnTo>
                  <a:pt x="7329" y="1873"/>
                </a:lnTo>
                <a:lnTo>
                  <a:pt x="7283" y="1690"/>
                </a:lnTo>
                <a:lnTo>
                  <a:pt x="7238" y="1599"/>
                </a:lnTo>
                <a:lnTo>
                  <a:pt x="7192" y="1531"/>
                </a:lnTo>
                <a:lnTo>
                  <a:pt x="7101" y="1462"/>
                </a:lnTo>
                <a:lnTo>
                  <a:pt x="7032" y="1416"/>
                </a:lnTo>
                <a:lnTo>
                  <a:pt x="6918" y="1371"/>
                </a:lnTo>
                <a:lnTo>
                  <a:pt x="6827" y="1348"/>
                </a:lnTo>
                <a:lnTo>
                  <a:pt x="6735" y="1325"/>
                </a:lnTo>
                <a:lnTo>
                  <a:pt x="6644" y="1325"/>
                </a:lnTo>
                <a:lnTo>
                  <a:pt x="6461" y="1394"/>
                </a:lnTo>
                <a:lnTo>
                  <a:pt x="6279" y="1485"/>
                </a:lnTo>
                <a:lnTo>
                  <a:pt x="6119" y="1599"/>
                </a:lnTo>
                <a:lnTo>
                  <a:pt x="5936" y="1759"/>
                </a:lnTo>
                <a:lnTo>
                  <a:pt x="5799" y="1919"/>
                </a:lnTo>
                <a:lnTo>
                  <a:pt x="5662" y="2079"/>
                </a:lnTo>
                <a:lnTo>
                  <a:pt x="5251" y="2649"/>
                </a:lnTo>
                <a:lnTo>
                  <a:pt x="4863" y="3243"/>
                </a:lnTo>
                <a:lnTo>
                  <a:pt x="4498" y="3837"/>
                </a:lnTo>
                <a:lnTo>
                  <a:pt x="4155" y="4453"/>
                </a:lnTo>
                <a:lnTo>
                  <a:pt x="3265" y="6188"/>
                </a:lnTo>
                <a:lnTo>
                  <a:pt x="2397" y="7946"/>
                </a:lnTo>
                <a:lnTo>
                  <a:pt x="1575" y="9727"/>
                </a:lnTo>
                <a:lnTo>
                  <a:pt x="731" y="11485"/>
                </a:lnTo>
                <a:lnTo>
                  <a:pt x="548" y="11942"/>
                </a:lnTo>
                <a:lnTo>
                  <a:pt x="343" y="12376"/>
                </a:lnTo>
                <a:lnTo>
                  <a:pt x="183" y="12832"/>
                </a:lnTo>
                <a:lnTo>
                  <a:pt x="23" y="13312"/>
                </a:lnTo>
                <a:lnTo>
                  <a:pt x="0" y="13472"/>
                </a:lnTo>
                <a:lnTo>
                  <a:pt x="0" y="13654"/>
                </a:lnTo>
                <a:lnTo>
                  <a:pt x="23" y="13814"/>
                </a:lnTo>
                <a:lnTo>
                  <a:pt x="69" y="13951"/>
                </a:lnTo>
                <a:lnTo>
                  <a:pt x="137" y="14065"/>
                </a:lnTo>
                <a:lnTo>
                  <a:pt x="251" y="14179"/>
                </a:lnTo>
                <a:lnTo>
                  <a:pt x="365" y="14248"/>
                </a:lnTo>
                <a:lnTo>
                  <a:pt x="525" y="14294"/>
                </a:lnTo>
                <a:lnTo>
                  <a:pt x="639" y="14316"/>
                </a:lnTo>
                <a:lnTo>
                  <a:pt x="845" y="14316"/>
                </a:lnTo>
                <a:lnTo>
                  <a:pt x="936" y="14271"/>
                </a:lnTo>
                <a:lnTo>
                  <a:pt x="1028" y="14225"/>
                </a:lnTo>
                <a:lnTo>
                  <a:pt x="1119" y="14157"/>
                </a:lnTo>
                <a:lnTo>
                  <a:pt x="1279" y="14020"/>
                </a:lnTo>
                <a:lnTo>
                  <a:pt x="2397" y="12604"/>
                </a:lnTo>
                <a:lnTo>
                  <a:pt x="2534" y="12672"/>
                </a:lnTo>
                <a:lnTo>
                  <a:pt x="2580" y="12718"/>
                </a:lnTo>
                <a:lnTo>
                  <a:pt x="2649" y="12787"/>
                </a:lnTo>
                <a:lnTo>
                  <a:pt x="2306" y="13768"/>
                </a:lnTo>
                <a:lnTo>
                  <a:pt x="2146" y="14248"/>
                </a:lnTo>
                <a:lnTo>
                  <a:pt x="2009" y="14750"/>
                </a:lnTo>
                <a:lnTo>
                  <a:pt x="1964" y="14956"/>
                </a:lnTo>
                <a:lnTo>
                  <a:pt x="1964" y="15138"/>
                </a:lnTo>
                <a:lnTo>
                  <a:pt x="1964" y="15321"/>
                </a:lnTo>
                <a:lnTo>
                  <a:pt x="2009" y="15504"/>
                </a:lnTo>
                <a:lnTo>
                  <a:pt x="2078" y="15663"/>
                </a:lnTo>
                <a:lnTo>
                  <a:pt x="2169" y="15800"/>
                </a:lnTo>
                <a:lnTo>
                  <a:pt x="2306" y="15937"/>
                </a:lnTo>
                <a:lnTo>
                  <a:pt x="2466" y="16074"/>
                </a:lnTo>
                <a:lnTo>
                  <a:pt x="2306" y="16737"/>
                </a:lnTo>
                <a:lnTo>
                  <a:pt x="2169" y="17376"/>
                </a:lnTo>
                <a:lnTo>
                  <a:pt x="2123" y="17536"/>
                </a:lnTo>
                <a:lnTo>
                  <a:pt x="2123" y="17695"/>
                </a:lnTo>
                <a:lnTo>
                  <a:pt x="2123" y="17855"/>
                </a:lnTo>
                <a:lnTo>
                  <a:pt x="2146" y="18015"/>
                </a:lnTo>
                <a:lnTo>
                  <a:pt x="2169" y="18175"/>
                </a:lnTo>
                <a:lnTo>
                  <a:pt x="2238" y="18312"/>
                </a:lnTo>
                <a:lnTo>
                  <a:pt x="2283" y="18426"/>
                </a:lnTo>
                <a:lnTo>
                  <a:pt x="2352" y="18563"/>
                </a:lnTo>
                <a:lnTo>
                  <a:pt x="2443" y="18677"/>
                </a:lnTo>
                <a:lnTo>
                  <a:pt x="2557" y="18769"/>
                </a:lnTo>
                <a:lnTo>
                  <a:pt x="2649" y="18860"/>
                </a:lnTo>
                <a:lnTo>
                  <a:pt x="2786" y="18951"/>
                </a:lnTo>
                <a:lnTo>
                  <a:pt x="2900" y="19020"/>
                </a:lnTo>
                <a:lnTo>
                  <a:pt x="3060" y="19065"/>
                </a:lnTo>
                <a:lnTo>
                  <a:pt x="3197" y="19111"/>
                </a:lnTo>
                <a:lnTo>
                  <a:pt x="3356" y="19157"/>
                </a:lnTo>
                <a:lnTo>
                  <a:pt x="3539" y="19157"/>
                </a:lnTo>
                <a:lnTo>
                  <a:pt x="3699" y="19111"/>
                </a:lnTo>
                <a:lnTo>
                  <a:pt x="3881" y="19088"/>
                </a:lnTo>
                <a:lnTo>
                  <a:pt x="4041" y="19065"/>
                </a:lnTo>
                <a:lnTo>
                  <a:pt x="4178" y="19317"/>
                </a:lnTo>
                <a:lnTo>
                  <a:pt x="4338" y="19545"/>
                </a:lnTo>
                <a:lnTo>
                  <a:pt x="4521" y="19705"/>
                </a:lnTo>
                <a:lnTo>
                  <a:pt x="4703" y="19842"/>
                </a:lnTo>
                <a:lnTo>
                  <a:pt x="4909" y="19956"/>
                </a:lnTo>
                <a:lnTo>
                  <a:pt x="5137" y="20001"/>
                </a:lnTo>
                <a:lnTo>
                  <a:pt x="5388" y="20024"/>
                </a:lnTo>
                <a:lnTo>
                  <a:pt x="5640" y="20024"/>
                </a:lnTo>
                <a:lnTo>
                  <a:pt x="5914" y="19956"/>
                </a:lnTo>
                <a:lnTo>
                  <a:pt x="6187" y="19842"/>
                </a:lnTo>
                <a:lnTo>
                  <a:pt x="6439" y="19682"/>
                </a:lnTo>
                <a:lnTo>
                  <a:pt x="6667" y="19522"/>
                </a:lnTo>
                <a:lnTo>
                  <a:pt x="6713" y="19454"/>
                </a:lnTo>
                <a:lnTo>
                  <a:pt x="6781" y="19431"/>
                </a:lnTo>
                <a:lnTo>
                  <a:pt x="6872" y="19408"/>
                </a:lnTo>
                <a:lnTo>
                  <a:pt x="6964" y="19431"/>
                </a:lnTo>
                <a:lnTo>
                  <a:pt x="7261" y="19499"/>
                </a:lnTo>
                <a:lnTo>
                  <a:pt x="7535" y="19545"/>
                </a:lnTo>
                <a:lnTo>
                  <a:pt x="7809" y="19545"/>
                </a:lnTo>
                <a:lnTo>
                  <a:pt x="8060" y="19499"/>
                </a:lnTo>
                <a:lnTo>
                  <a:pt x="8311" y="19385"/>
                </a:lnTo>
                <a:lnTo>
                  <a:pt x="8539" y="19248"/>
                </a:lnTo>
                <a:lnTo>
                  <a:pt x="8745" y="19065"/>
                </a:lnTo>
                <a:lnTo>
                  <a:pt x="8950" y="18837"/>
                </a:lnTo>
                <a:lnTo>
                  <a:pt x="9407" y="18221"/>
                </a:lnTo>
                <a:lnTo>
                  <a:pt x="9841" y="17581"/>
                </a:lnTo>
                <a:lnTo>
                  <a:pt x="9955" y="17787"/>
                </a:lnTo>
                <a:lnTo>
                  <a:pt x="10069" y="17947"/>
                </a:lnTo>
                <a:lnTo>
                  <a:pt x="10206" y="18038"/>
                </a:lnTo>
                <a:lnTo>
                  <a:pt x="10366" y="18106"/>
                </a:lnTo>
                <a:lnTo>
                  <a:pt x="10526" y="18152"/>
                </a:lnTo>
                <a:lnTo>
                  <a:pt x="10663" y="18152"/>
                </a:lnTo>
                <a:lnTo>
                  <a:pt x="10800" y="18129"/>
                </a:lnTo>
                <a:lnTo>
                  <a:pt x="10936" y="18106"/>
                </a:lnTo>
                <a:lnTo>
                  <a:pt x="11188" y="17969"/>
                </a:lnTo>
                <a:lnTo>
                  <a:pt x="11439" y="17832"/>
                </a:lnTo>
                <a:lnTo>
                  <a:pt x="11530" y="18015"/>
                </a:lnTo>
                <a:lnTo>
                  <a:pt x="11644" y="18152"/>
                </a:lnTo>
                <a:lnTo>
                  <a:pt x="11758" y="18289"/>
                </a:lnTo>
                <a:lnTo>
                  <a:pt x="11873" y="18403"/>
                </a:lnTo>
                <a:lnTo>
                  <a:pt x="12010" y="18495"/>
                </a:lnTo>
                <a:lnTo>
                  <a:pt x="12147" y="18586"/>
                </a:lnTo>
                <a:lnTo>
                  <a:pt x="12306" y="18632"/>
                </a:lnTo>
                <a:lnTo>
                  <a:pt x="12443" y="18677"/>
                </a:lnTo>
                <a:lnTo>
                  <a:pt x="12580" y="18700"/>
                </a:lnTo>
                <a:lnTo>
                  <a:pt x="12740" y="18723"/>
                </a:lnTo>
                <a:lnTo>
                  <a:pt x="12900" y="18700"/>
                </a:lnTo>
                <a:lnTo>
                  <a:pt x="13060" y="18677"/>
                </a:lnTo>
                <a:lnTo>
                  <a:pt x="13197" y="18632"/>
                </a:lnTo>
                <a:lnTo>
                  <a:pt x="13357" y="18586"/>
                </a:lnTo>
                <a:lnTo>
                  <a:pt x="13516" y="18495"/>
                </a:lnTo>
                <a:lnTo>
                  <a:pt x="13653" y="18403"/>
                </a:lnTo>
                <a:lnTo>
                  <a:pt x="13859" y="18540"/>
                </a:lnTo>
                <a:lnTo>
                  <a:pt x="14042" y="18609"/>
                </a:lnTo>
                <a:lnTo>
                  <a:pt x="14270" y="18609"/>
                </a:lnTo>
                <a:lnTo>
                  <a:pt x="14361" y="18586"/>
                </a:lnTo>
                <a:lnTo>
                  <a:pt x="14475" y="18563"/>
                </a:lnTo>
                <a:lnTo>
                  <a:pt x="14932" y="18380"/>
                </a:lnTo>
                <a:lnTo>
                  <a:pt x="15138" y="18266"/>
                </a:lnTo>
                <a:lnTo>
                  <a:pt x="15343" y="18129"/>
                </a:lnTo>
                <a:lnTo>
                  <a:pt x="15571" y="17947"/>
                </a:lnTo>
                <a:lnTo>
                  <a:pt x="15777" y="17741"/>
                </a:lnTo>
                <a:lnTo>
                  <a:pt x="15982" y="17536"/>
                </a:lnTo>
                <a:lnTo>
                  <a:pt x="16188" y="17330"/>
                </a:lnTo>
                <a:lnTo>
                  <a:pt x="16530" y="16874"/>
                </a:lnTo>
                <a:lnTo>
                  <a:pt x="16873" y="16394"/>
                </a:lnTo>
                <a:lnTo>
                  <a:pt x="17444" y="15526"/>
                </a:lnTo>
                <a:lnTo>
                  <a:pt x="17991" y="14659"/>
                </a:lnTo>
                <a:lnTo>
                  <a:pt x="18539" y="13768"/>
                </a:lnTo>
                <a:lnTo>
                  <a:pt x="19042" y="12855"/>
                </a:lnTo>
                <a:lnTo>
                  <a:pt x="19544" y="11942"/>
                </a:lnTo>
                <a:lnTo>
                  <a:pt x="20001" y="11029"/>
                </a:lnTo>
                <a:lnTo>
                  <a:pt x="20480" y="10093"/>
                </a:lnTo>
                <a:lnTo>
                  <a:pt x="20937" y="9179"/>
                </a:lnTo>
                <a:lnTo>
                  <a:pt x="21371" y="8243"/>
                </a:lnTo>
                <a:lnTo>
                  <a:pt x="21782" y="7307"/>
                </a:lnTo>
                <a:lnTo>
                  <a:pt x="21964" y="6828"/>
                </a:lnTo>
                <a:lnTo>
                  <a:pt x="22147" y="6348"/>
                </a:lnTo>
                <a:lnTo>
                  <a:pt x="22307" y="5869"/>
                </a:lnTo>
                <a:lnTo>
                  <a:pt x="22444" y="5389"/>
                </a:lnTo>
                <a:lnTo>
                  <a:pt x="22512" y="5161"/>
                </a:lnTo>
                <a:lnTo>
                  <a:pt x="22512" y="4933"/>
                </a:lnTo>
                <a:lnTo>
                  <a:pt x="22512" y="4704"/>
                </a:lnTo>
                <a:lnTo>
                  <a:pt x="22489" y="4499"/>
                </a:lnTo>
                <a:lnTo>
                  <a:pt x="22421" y="4316"/>
                </a:lnTo>
                <a:lnTo>
                  <a:pt x="22352" y="4133"/>
                </a:lnTo>
                <a:lnTo>
                  <a:pt x="22261" y="3951"/>
                </a:lnTo>
                <a:lnTo>
                  <a:pt x="22124" y="3791"/>
                </a:lnTo>
                <a:lnTo>
                  <a:pt x="21987" y="3654"/>
                </a:lnTo>
                <a:lnTo>
                  <a:pt x="21850" y="3540"/>
                </a:lnTo>
                <a:lnTo>
                  <a:pt x="21667" y="3448"/>
                </a:lnTo>
                <a:lnTo>
                  <a:pt x="21485" y="3380"/>
                </a:lnTo>
                <a:lnTo>
                  <a:pt x="21279" y="3334"/>
                </a:lnTo>
                <a:lnTo>
                  <a:pt x="21074" y="3311"/>
                </a:lnTo>
                <a:lnTo>
                  <a:pt x="20868" y="3311"/>
                </a:lnTo>
                <a:lnTo>
                  <a:pt x="20640" y="3334"/>
                </a:lnTo>
                <a:lnTo>
                  <a:pt x="20457" y="3403"/>
                </a:lnTo>
                <a:lnTo>
                  <a:pt x="20275" y="3494"/>
                </a:lnTo>
                <a:lnTo>
                  <a:pt x="19932" y="3700"/>
                </a:lnTo>
                <a:lnTo>
                  <a:pt x="19864" y="3448"/>
                </a:lnTo>
                <a:lnTo>
                  <a:pt x="19772" y="3220"/>
                </a:lnTo>
                <a:lnTo>
                  <a:pt x="19635" y="3015"/>
                </a:lnTo>
                <a:lnTo>
                  <a:pt x="19498" y="2855"/>
                </a:lnTo>
                <a:lnTo>
                  <a:pt x="19316" y="2695"/>
                </a:lnTo>
                <a:lnTo>
                  <a:pt x="19133" y="2558"/>
                </a:lnTo>
                <a:lnTo>
                  <a:pt x="18928" y="2467"/>
                </a:lnTo>
                <a:lnTo>
                  <a:pt x="18676" y="2375"/>
                </a:lnTo>
                <a:lnTo>
                  <a:pt x="18631" y="2056"/>
                </a:lnTo>
                <a:lnTo>
                  <a:pt x="18585" y="1782"/>
                </a:lnTo>
                <a:lnTo>
                  <a:pt x="18471" y="1531"/>
                </a:lnTo>
                <a:lnTo>
                  <a:pt x="18357" y="1348"/>
                </a:lnTo>
                <a:lnTo>
                  <a:pt x="18174" y="1165"/>
                </a:lnTo>
                <a:lnTo>
                  <a:pt x="17991" y="1028"/>
                </a:lnTo>
                <a:lnTo>
                  <a:pt x="17740" y="914"/>
                </a:lnTo>
                <a:lnTo>
                  <a:pt x="17444" y="846"/>
                </a:lnTo>
                <a:lnTo>
                  <a:pt x="17307" y="800"/>
                </a:lnTo>
                <a:lnTo>
                  <a:pt x="17170" y="777"/>
                </a:lnTo>
                <a:lnTo>
                  <a:pt x="17055" y="777"/>
                </a:lnTo>
                <a:lnTo>
                  <a:pt x="16987" y="731"/>
                </a:lnTo>
                <a:lnTo>
                  <a:pt x="16896" y="686"/>
                </a:lnTo>
                <a:lnTo>
                  <a:pt x="16827" y="594"/>
                </a:lnTo>
                <a:lnTo>
                  <a:pt x="16736" y="480"/>
                </a:lnTo>
                <a:lnTo>
                  <a:pt x="16622" y="389"/>
                </a:lnTo>
                <a:lnTo>
                  <a:pt x="16393" y="206"/>
                </a:lnTo>
                <a:lnTo>
                  <a:pt x="16142" y="92"/>
                </a:lnTo>
                <a:lnTo>
                  <a:pt x="15868" y="24"/>
                </a:lnTo>
                <a:lnTo>
                  <a:pt x="1559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8"/>
          <p:cNvSpPr txBox="1">
            <a:spLocks noGrp="1"/>
          </p:cNvSpPr>
          <p:nvPr>
            <p:ph type="title"/>
          </p:nvPr>
        </p:nvSpPr>
        <p:spPr>
          <a:xfrm>
            <a:off x="867872" y="248060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/>
              <a:t>Book Closed</a:t>
            </a:r>
            <a:endParaRPr sz="5800" dirty="0"/>
          </a:p>
        </p:txBody>
      </p:sp>
      <p:pic>
        <p:nvPicPr>
          <p:cNvPr id="536" name="Google Shape;5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950" y="44897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537" name="Google Shape;5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525" y="3563651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538" name="Google Shape;538;p38"/>
          <p:cNvSpPr/>
          <p:nvPr/>
        </p:nvSpPr>
        <p:spPr>
          <a:xfrm rot="-297780">
            <a:off x="1197183" y="3444481"/>
            <a:ext cx="978630" cy="107049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8"/>
          <p:cNvSpPr/>
          <p:nvPr/>
        </p:nvSpPr>
        <p:spPr>
          <a:xfrm rot="-10426923">
            <a:off x="7036925" y="642331"/>
            <a:ext cx="978625" cy="1070504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178;p18">
            <a:extLst>
              <a:ext uri="{FF2B5EF4-FFF2-40B4-BE49-F238E27FC236}">
                <a16:creationId xmlns:a16="http://schemas.microsoft.com/office/drawing/2014/main" id="{6BA0C557-A90A-DDA4-C48D-58FDF62B22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437835">
            <a:off x="5249482" y="1118627"/>
            <a:ext cx="2191120" cy="2496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0" name="Google Shape;540;p38"/>
          <p:cNvSpPr/>
          <p:nvPr/>
        </p:nvSpPr>
        <p:spPr>
          <a:xfrm rot="-2700165">
            <a:off x="4204477" y="3644305"/>
            <a:ext cx="978630" cy="1070503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8"/>
          <p:cNvSpPr/>
          <p:nvPr/>
        </p:nvSpPr>
        <p:spPr>
          <a:xfrm>
            <a:off x="6230925" y="708402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8"/>
          <p:cNvSpPr/>
          <p:nvPr/>
        </p:nvSpPr>
        <p:spPr>
          <a:xfrm>
            <a:off x="5849925" y="708402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9"/>
          <p:cNvGrpSpPr/>
          <p:nvPr/>
        </p:nvGrpSpPr>
        <p:grpSpPr>
          <a:xfrm>
            <a:off x="1429555" y="631179"/>
            <a:ext cx="6301075" cy="3569713"/>
            <a:chOff x="1431725" y="528750"/>
            <a:chExt cx="6301075" cy="1102200"/>
          </a:xfrm>
        </p:grpSpPr>
        <p:sp>
          <p:nvSpPr>
            <p:cNvPr id="1027" name="Google Shape;1027;p49"/>
            <p:cNvSpPr/>
            <p:nvPr/>
          </p:nvSpPr>
          <p:spPr>
            <a:xfrm>
              <a:off x="1487400" y="528750"/>
              <a:ext cx="6169200" cy="110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1431725" y="528750"/>
              <a:ext cx="145423" cy="1102172"/>
            </a:xfrm>
            <a:custGeom>
              <a:avLst/>
              <a:gdLst/>
              <a:ahLst/>
              <a:cxnLst/>
              <a:rect l="l" t="t" r="r" b="b"/>
              <a:pathLst>
                <a:path w="2227" h="35143" extrusionOk="0">
                  <a:moveTo>
                    <a:pt x="900" y="0"/>
                  </a:moveTo>
                  <a:lnTo>
                    <a:pt x="900" y="22"/>
                  </a:lnTo>
                  <a:lnTo>
                    <a:pt x="857" y="129"/>
                  </a:lnTo>
                  <a:lnTo>
                    <a:pt x="835" y="193"/>
                  </a:lnTo>
                  <a:lnTo>
                    <a:pt x="835" y="236"/>
                  </a:lnTo>
                  <a:lnTo>
                    <a:pt x="835" y="278"/>
                  </a:lnTo>
                  <a:lnTo>
                    <a:pt x="857" y="343"/>
                  </a:lnTo>
                  <a:lnTo>
                    <a:pt x="857" y="385"/>
                  </a:lnTo>
                  <a:lnTo>
                    <a:pt x="835" y="450"/>
                  </a:lnTo>
                  <a:lnTo>
                    <a:pt x="793" y="471"/>
                  </a:lnTo>
                  <a:lnTo>
                    <a:pt x="771" y="492"/>
                  </a:lnTo>
                  <a:lnTo>
                    <a:pt x="750" y="535"/>
                  </a:lnTo>
                  <a:lnTo>
                    <a:pt x="771" y="599"/>
                  </a:lnTo>
                  <a:lnTo>
                    <a:pt x="793" y="642"/>
                  </a:lnTo>
                  <a:lnTo>
                    <a:pt x="814" y="685"/>
                  </a:lnTo>
                  <a:lnTo>
                    <a:pt x="814" y="749"/>
                  </a:lnTo>
                  <a:lnTo>
                    <a:pt x="814" y="792"/>
                  </a:lnTo>
                  <a:lnTo>
                    <a:pt x="793" y="835"/>
                  </a:lnTo>
                  <a:lnTo>
                    <a:pt x="793" y="878"/>
                  </a:lnTo>
                  <a:lnTo>
                    <a:pt x="771" y="921"/>
                  </a:lnTo>
                  <a:lnTo>
                    <a:pt x="771" y="985"/>
                  </a:lnTo>
                  <a:lnTo>
                    <a:pt x="750" y="1006"/>
                  </a:lnTo>
                  <a:lnTo>
                    <a:pt x="728" y="1049"/>
                  </a:lnTo>
                  <a:lnTo>
                    <a:pt x="728" y="1092"/>
                  </a:lnTo>
                  <a:lnTo>
                    <a:pt x="707" y="1199"/>
                  </a:lnTo>
                  <a:lnTo>
                    <a:pt x="707" y="1284"/>
                  </a:lnTo>
                  <a:lnTo>
                    <a:pt x="707" y="1349"/>
                  </a:lnTo>
                  <a:lnTo>
                    <a:pt x="728" y="1391"/>
                  </a:lnTo>
                  <a:lnTo>
                    <a:pt x="771" y="1413"/>
                  </a:lnTo>
                  <a:lnTo>
                    <a:pt x="771" y="1477"/>
                  </a:lnTo>
                  <a:lnTo>
                    <a:pt x="771" y="1584"/>
                  </a:lnTo>
                  <a:lnTo>
                    <a:pt x="771" y="1691"/>
                  </a:lnTo>
                  <a:lnTo>
                    <a:pt x="793" y="1777"/>
                  </a:lnTo>
                  <a:lnTo>
                    <a:pt x="835" y="1862"/>
                  </a:lnTo>
                  <a:lnTo>
                    <a:pt x="835" y="1969"/>
                  </a:lnTo>
                  <a:lnTo>
                    <a:pt x="835" y="2076"/>
                  </a:lnTo>
                  <a:lnTo>
                    <a:pt x="835" y="2140"/>
                  </a:lnTo>
                  <a:lnTo>
                    <a:pt x="857" y="2183"/>
                  </a:lnTo>
                  <a:lnTo>
                    <a:pt x="878" y="2226"/>
                  </a:lnTo>
                  <a:lnTo>
                    <a:pt x="878" y="2269"/>
                  </a:lnTo>
                  <a:lnTo>
                    <a:pt x="878" y="2376"/>
                  </a:lnTo>
                  <a:lnTo>
                    <a:pt x="857" y="2483"/>
                  </a:lnTo>
                  <a:lnTo>
                    <a:pt x="793" y="2654"/>
                  </a:lnTo>
                  <a:lnTo>
                    <a:pt x="771" y="2697"/>
                  </a:lnTo>
                  <a:lnTo>
                    <a:pt x="750" y="2697"/>
                  </a:lnTo>
                  <a:lnTo>
                    <a:pt x="728" y="2718"/>
                  </a:lnTo>
                  <a:lnTo>
                    <a:pt x="707" y="2761"/>
                  </a:lnTo>
                  <a:lnTo>
                    <a:pt x="707" y="2825"/>
                  </a:lnTo>
                  <a:lnTo>
                    <a:pt x="707" y="2890"/>
                  </a:lnTo>
                  <a:lnTo>
                    <a:pt x="728" y="2932"/>
                  </a:lnTo>
                  <a:lnTo>
                    <a:pt x="707" y="2997"/>
                  </a:lnTo>
                  <a:lnTo>
                    <a:pt x="664" y="3168"/>
                  </a:lnTo>
                  <a:lnTo>
                    <a:pt x="643" y="3211"/>
                  </a:lnTo>
                  <a:lnTo>
                    <a:pt x="579" y="3211"/>
                  </a:lnTo>
                  <a:lnTo>
                    <a:pt x="557" y="3232"/>
                  </a:lnTo>
                  <a:lnTo>
                    <a:pt x="557" y="3296"/>
                  </a:lnTo>
                  <a:lnTo>
                    <a:pt x="557" y="3360"/>
                  </a:lnTo>
                  <a:lnTo>
                    <a:pt x="557" y="3425"/>
                  </a:lnTo>
                  <a:lnTo>
                    <a:pt x="557" y="3489"/>
                  </a:lnTo>
                  <a:lnTo>
                    <a:pt x="514" y="3532"/>
                  </a:lnTo>
                  <a:lnTo>
                    <a:pt x="472" y="3596"/>
                  </a:lnTo>
                  <a:lnTo>
                    <a:pt x="450" y="3639"/>
                  </a:lnTo>
                  <a:lnTo>
                    <a:pt x="429" y="3639"/>
                  </a:lnTo>
                  <a:lnTo>
                    <a:pt x="407" y="3660"/>
                  </a:lnTo>
                  <a:lnTo>
                    <a:pt x="386" y="3681"/>
                  </a:lnTo>
                  <a:lnTo>
                    <a:pt x="386" y="3746"/>
                  </a:lnTo>
                  <a:lnTo>
                    <a:pt x="386" y="3810"/>
                  </a:lnTo>
                  <a:lnTo>
                    <a:pt x="386" y="3853"/>
                  </a:lnTo>
                  <a:lnTo>
                    <a:pt x="365" y="3917"/>
                  </a:lnTo>
                  <a:lnTo>
                    <a:pt x="343" y="3938"/>
                  </a:lnTo>
                  <a:lnTo>
                    <a:pt x="322" y="3938"/>
                  </a:lnTo>
                  <a:lnTo>
                    <a:pt x="322" y="3960"/>
                  </a:lnTo>
                  <a:lnTo>
                    <a:pt x="300" y="4002"/>
                  </a:lnTo>
                  <a:lnTo>
                    <a:pt x="322" y="4067"/>
                  </a:lnTo>
                  <a:lnTo>
                    <a:pt x="343" y="4109"/>
                  </a:lnTo>
                  <a:lnTo>
                    <a:pt x="386" y="4259"/>
                  </a:lnTo>
                  <a:lnTo>
                    <a:pt x="407" y="4366"/>
                  </a:lnTo>
                  <a:lnTo>
                    <a:pt x="429" y="4452"/>
                  </a:lnTo>
                  <a:lnTo>
                    <a:pt x="472" y="4602"/>
                  </a:lnTo>
                  <a:lnTo>
                    <a:pt x="493" y="4645"/>
                  </a:lnTo>
                  <a:lnTo>
                    <a:pt x="557" y="4645"/>
                  </a:lnTo>
                  <a:lnTo>
                    <a:pt x="579" y="4666"/>
                  </a:lnTo>
                  <a:lnTo>
                    <a:pt x="579" y="4730"/>
                  </a:lnTo>
                  <a:lnTo>
                    <a:pt x="579" y="4773"/>
                  </a:lnTo>
                  <a:lnTo>
                    <a:pt x="579" y="4816"/>
                  </a:lnTo>
                  <a:lnTo>
                    <a:pt x="600" y="4880"/>
                  </a:lnTo>
                  <a:lnTo>
                    <a:pt x="621" y="4923"/>
                  </a:lnTo>
                  <a:lnTo>
                    <a:pt x="643" y="4944"/>
                  </a:lnTo>
                  <a:lnTo>
                    <a:pt x="643" y="4987"/>
                  </a:lnTo>
                  <a:lnTo>
                    <a:pt x="664" y="5115"/>
                  </a:lnTo>
                  <a:lnTo>
                    <a:pt x="686" y="5158"/>
                  </a:lnTo>
                  <a:lnTo>
                    <a:pt x="686" y="5222"/>
                  </a:lnTo>
                  <a:lnTo>
                    <a:pt x="664" y="5436"/>
                  </a:lnTo>
                  <a:lnTo>
                    <a:pt x="621" y="5650"/>
                  </a:lnTo>
                  <a:lnTo>
                    <a:pt x="621" y="5779"/>
                  </a:lnTo>
                  <a:lnTo>
                    <a:pt x="600" y="5886"/>
                  </a:lnTo>
                  <a:lnTo>
                    <a:pt x="579" y="5971"/>
                  </a:lnTo>
                  <a:lnTo>
                    <a:pt x="536" y="6036"/>
                  </a:lnTo>
                  <a:lnTo>
                    <a:pt x="536" y="6078"/>
                  </a:lnTo>
                  <a:lnTo>
                    <a:pt x="472" y="6078"/>
                  </a:lnTo>
                  <a:lnTo>
                    <a:pt x="450" y="6100"/>
                  </a:lnTo>
                  <a:lnTo>
                    <a:pt x="386" y="6250"/>
                  </a:lnTo>
                  <a:lnTo>
                    <a:pt x="343" y="6399"/>
                  </a:lnTo>
                  <a:lnTo>
                    <a:pt x="322" y="6442"/>
                  </a:lnTo>
                  <a:lnTo>
                    <a:pt x="322" y="6507"/>
                  </a:lnTo>
                  <a:lnTo>
                    <a:pt x="322" y="6549"/>
                  </a:lnTo>
                  <a:lnTo>
                    <a:pt x="300" y="6592"/>
                  </a:lnTo>
                  <a:lnTo>
                    <a:pt x="279" y="6656"/>
                  </a:lnTo>
                  <a:lnTo>
                    <a:pt x="258" y="6678"/>
                  </a:lnTo>
                  <a:lnTo>
                    <a:pt x="258" y="6721"/>
                  </a:lnTo>
                  <a:lnTo>
                    <a:pt x="236" y="6828"/>
                  </a:lnTo>
                  <a:lnTo>
                    <a:pt x="236" y="6870"/>
                  </a:lnTo>
                  <a:lnTo>
                    <a:pt x="236" y="6935"/>
                  </a:lnTo>
                  <a:lnTo>
                    <a:pt x="279" y="7106"/>
                  </a:lnTo>
                  <a:lnTo>
                    <a:pt x="300" y="7149"/>
                  </a:lnTo>
                  <a:lnTo>
                    <a:pt x="322" y="7170"/>
                  </a:lnTo>
                  <a:lnTo>
                    <a:pt x="343" y="7191"/>
                  </a:lnTo>
                  <a:lnTo>
                    <a:pt x="365" y="7234"/>
                  </a:lnTo>
                  <a:lnTo>
                    <a:pt x="386" y="7341"/>
                  </a:lnTo>
                  <a:lnTo>
                    <a:pt x="386" y="7427"/>
                  </a:lnTo>
                  <a:lnTo>
                    <a:pt x="386" y="7491"/>
                  </a:lnTo>
                  <a:lnTo>
                    <a:pt x="386" y="7555"/>
                  </a:lnTo>
                  <a:lnTo>
                    <a:pt x="365" y="7598"/>
                  </a:lnTo>
                  <a:lnTo>
                    <a:pt x="365" y="7662"/>
                  </a:lnTo>
                  <a:lnTo>
                    <a:pt x="386" y="7705"/>
                  </a:lnTo>
                  <a:lnTo>
                    <a:pt x="407" y="7748"/>
                  </a:lnTo>
                  <a:lnTo>
                    <a:pt x="407" y="7769"/>
                  </a:lnTo>
                  <a:lnTo>
                    <a:pt x="429" y="7812"/>
                  </a:lnTo>
                  <a:lnTo>
                    <a:pt x="429" y="7919"/>
                  </a:lnTo>
                  <a:lnTo>
                    <a:pt x="429" y="8026"/>
                  </a:lnTo>
                  <a:lnTo>
                    <a:pt x="450" y="8069"/>
                  </a:lnTo>
                  <a:lnTo>
                    <a:pt x="472" y="8090"/>
                  </a:lnTo>
                  <a:lnTo>
                    <a:pt x="493" y="8112"/>
                  </a:lnTo>
                  <a:lnTo>
                    <a:pt x="514" y="8154"/>
                  </a:lnTo>
                  <a:lnTo>
                    <a:pt x="557" y="8347"/>
                  </a:lnTo>
                  <a:lnTo>
                    <a:pt x="557" y="8433"/>
                  </a:lnTo>
                  <a:lnTo>
                    <a:pt x="557" y="8540"/>
                  </a:lnTo>
                  <a:lnTo>
                    <a:pt x="557" y="8647"/>
                  </a:lnTo>
                  <a:lnTo>
                    <a:pt x="557" y="8732"/>
                  </a:lnTo>
                  <a:lnTo>
                    <a:pt x="536" y="8818"/>
                  </a:lnTo>
                  <a:lnTo>
                    <a:pt x="514" y="8904"/>
                  </a:lnTo>
                  <a:lnTo>
                    <a:pt x="493" y="8946"/>
                  </a:lnTo>
                  <a:lnTo>
                    <a:pt x="472" y="8989"/>
                  </a:lnTo>
                  <a:lnTo>
                    <a:pt x="472" y="9011"/>
                  </a:lnTo>
                  <a:lnTo>
                    <a:pt x="450" y="9053"/>
                  </a:lnTo>
                  <a:lnTo>
                    <a:pt x="450" y="9160"/>
                  </a:lnTo>
                  <a:lnTo>
                    <a:pt x="450" y="9246"/>
                  </a:lnTo>
                  <a:lnTo>
                    <a:pt x="429" y="9417"/>
                  </a:lnTo>
                  <a:lnTo>
                    <a:pt x="407" y="9460"/>
                  </a:lnTo>
                  <a:lnTo>
                    <a:pt x="386" y="9481"/>
                  </a:lnTo>
                  <a:lnTo>
                    <a:pt x="365" y="9481"/>
                  </a:lnTo>
                  <a:lnTo>
                    <a:pt x="343" y="9524"/>
                  </a:lnTo>
                  <a:lnTo>
                    <a:pt x="343" y="9567"/>
                  </a:lnTo>
                  <a:lnTo>
                    <a:pt x="322" y="9631"/>
                  </a:lnTo>
                  <a:lnTo>
                    <a:pt x="322" y="9674"/>
                  </a:lnTo>
                  <a:lnTo>
                    <a:pt x="300" y="9738"/>
                  </a:lnTo>
                  <a:lnTo>
                    <a:pt x="258" y="9781"/>
                  </a:lnTo>
                  <a:lnTo>
                    <a:pt x="215" y="9845"/>
                  </a:lnTo>
                  <a:lnTo>
                    <a:pt x="151" y="9995"/>
                  </a:lnTo>
                  <a:lnTo>
                    <a:pt x="129" y="10081"/>
                  </a:lnTo>
                  <a:lnTo>
                    <a:pt x="108" y="10166"/>
                  </a:lnTo>
                  <a:lnTo>
                    <a:pt x="65" y="10209"/>
                  </a:lnTo>
                  <a:lnTo>
                    <a:pt x="44" y="10209"/>
                  </a:lnTo>
                  <a:lnTo>
                    <a:pt x="22" y="10231"/>
                  </a:lnTo>
                  <a:lnTo>
                    <a:pt x="1" y="10295"/>
                  </a:lnTo>
                  <a:lnTo>
                    <a:pt x="1" y="10402"/>
                  </a:lnTo>
                  <a:lnTo>
                    <a:pt x="22" y="10487"/>
                  </a:lnTo>
                  <a:lnTo>
                    <a:pt x="44" y="10573"/>
                  </a:lnTo>
                  <a:lnTo>
                    <a:pt x="65" y="10659"/>
                  </a:lnTo>
                  <a:lnTo>
                    <a:pt x="65" y="10766"/>
                  </a:lnTo>
                  <a:lnTo>
                    <a:pt x="65" y="10851"/>
                  </a:lnTo>
                  <a:lnTo>
                    <a:pt x="65" y="11044"/>
                  </a:lnTo>
                  <a:lnTo>
                    <a:pt x="86" y="11236"/>
                  </a:lnTo>
                  <a:lnTo>
                    <a:pt x="108" y="11279"/>
                  </a:lnTo>
                  <a:lnTo>
                    <a:pt x="129" y="11301"/>
                  </a:lnTo>
                  <a:lnTo>
                    <a:pt x="129" y="11343"/>
                  </a:lnTo>
                  <a:lnTo>
                    <a:pt x="151" y="11386"/>
                  </a:lnTo>
                  <a:lnTo>
                    <a:pt x="172" y="11579"/>
                  </a:lnTo>
                  <a:lnTo>
                    <a:pt x="215" y="11750"/>
                  </a:lnTo>
                  <a:lnTo>
                    <a:pt x="193" y="11836"/>
                  </a:lnTo>
                  <a:lnTo>
                    <a:pt x="193" y="11943"/>
                  </a:lnTo>
                  <a:lnTo>
                    <a:pt x="215" y="12114"/>
                  </a:lnTo>
                  <a:lnTo>
                    <a:pt x="193" y="12200"/>
                  </a:lnTo>
                  <a:lnTo>
                    <a:pt x="193" y="12285"/>
                  </a:lnTo>
                  <a:lnTo>
                    <a:pt x="172" y="12456"/>
                  </a:lnTo>
                  <a:lnTo>
                    <a:pt x="151" y="12521"/>
                  </a:lnTo>
                  <a:lnTo>
                    <a:pt x="172" y="12563"/>
                  </a:lnTo>
                  <a:lnTo>
                    <a:pt x="172" y="12628"/>
                  </a:lnTo>
                  <a:lnTo>
                    <a:pt x="172" y="12670"/>
                  </a:lnTo>
                  <a:lnTo>
                    <a:pt x="151" y="12735"/>
                  </a:lnTo>
                  <a:lnTo>
                    <a:pt x="129" y="12735"/>
                  </a:lnTo>
                  <a:lnTo>
                    <a:pt x="108" y="12756"/>
                  </a:lnTo>
                  <a:lnTo>
                    <a:pt x="86" y="12820"/>
                  </a:lnTo>
                  <a:lnTo>
                    <a:pt x="86" y="12863"/>
                  </a:lnTo>
                  <a:lnTo>
                    <a:pt x="86" y="12927"/>
                  </a:lnTo>
                  <a:lnTo>
                    <a:pt x="108" y="12970"/>
                  </a:lnTo>
                  <a:lnTo>
                    <a:pt x="108" y="13034"/>
                  </a:lnTo>
                  <a:lnTo>
                    <a:pt x="86" y="13120"/>
                  </a:lnTo>
                  <a:lnTo>
                    <a:pt x="65" y="13184"/>
                  </a:lnTo>
                  <a:lnTo>
                    <a:pt x="65" y="13377"/>
                  </a:lnTo>
                  <a:lnTo>
                    <a:pt x="65" y="13462"/>
                  </a:lnTo>
                  <a:lnTo>
                    <a:pt x="86" y="13569"/>
                  </a:lnTo>
                  <a:lnTo>
                    <a:pt x="65" y="13740"/>
                  </a:lnTo>
                  <a:lnTo>
                    <a:pt x="44" y="13805"/>
                  </a:lnTo>
                  <a:lnTo>
                    <a:pt x="44" y="13826"/>
                  </a:lnTo>
                  <a:lnTo>
                    <a:pt x="22" y="13869"/>
                  </a:lnTo>
                  <a:lnTo>
                    <a:pt x="1" y="13912"/>
                  </a:lnTo>
                  <a:lnTo>
                    <a:pt x="22" y="13976"/>
                  </a:lnTo>
                  <a:lnTo>
                    <a:pt x="44" y="13997"/>
                  </a:lnTo>
                  <a:lnTo>
                    <a:pt x="65" y="14040"/>
                  </a:lnTo>
                  <a:lnTo>
                    <a:pt x="86" y="14083"/>
                  </a:lnTo>
                  <a:lnTo>
                    <a:pt x="86" y="14147"/>
                  </a:lnTo>
                  <a:lnTo>
                    <a:pt x="86" y="14190"/>
                  </a:lnTo>
                  <a:lnTo>
                    <a:pt x="86" y="14233"/>
                  </a:lnTo>
                  <a:lnTo>
                    <a:pt x="86" y="14297"/>
                  </a:lnTo>
                  <a:lnTo>
                    <a:pt x="108" y="14340"/>
                  </a:lnTo>
                  <a:lnTo>
                    <a:pt x="129" y="14361"/>
                  </a:lnTo>
                  <a:lnTo>
                    <a:pt x="151" y="14383"/>
                  </a:lnTo>
                  <a:lnTo>
                    <a:pt x="172" y="14425"/>
                  </a:lnTo>
                  <a:lnTo>
                    <a:pt x="172" y="14490"/>
                  </a:lnTo>
                  <a:lnTo>
                    <a:pt x="172" y="14554"/>
                  </a:lnTo>
                  <a:lnTo>
                    <a:pt x="151" y="14597"/>
                  </a:lnTo>
                  <a:lnTo>
                    <a:pt x="151" y="14661"/>
                  </a:lnTo>
                  <a:lnTo>
                    <a:pt x="172" y="14704"/>
                  </a:lnTo>
                  <a:lnTo>
                    <a:pt x="193" y="14725"/>
                  </a:lnTo>
                  <a:lnTo>
                    <a:pt x="215" y="14768"/>
                  </a:lnTo>
                  <a:lnTo>
                    <a:pt x="236" y="14811"/>
                  </a:lnTo>
                  <a:lnTo>
                    <a:pt x="215" y="14853"/>
                  </a:lnTo>
                  <a:lnTo>
                    <a:pt x="215" y="14896"/>
                  </a:lnTo>
                  <a:lnTo>
                    <a:pt x="193" y="14918"/>
                  </a:lnTo>
                  <a:lnTo>
                    <a:pt x="172" y="14960"/>
                  </a:lnTo>
                  <a:lnTo>
                    <a:pt x="172" y="15025"/>
                  </a:lnTo>
                  <a:lnTo>
                    <a:pt x="172" y="15067"/>
                  </a:lnTo>
                  <a:lnTo>
                    <a:pt x="193" y="15110"/>
                  </a:lnTo>
                  <a:lnTo>
                    <a:pt x="193" y="15174"/>
                  </a:lnTo>
                  <a:lnTo>
                    <a:pt x="193" y="15281"/>
                  </a:lnTo>
                  <a:lnTo>
                    <a:pt x="215" y="15367"/>
                  </a:lnTo>
                  <a:lnTo>
                    <a:pt x="193" y="15431"/>
                  </a:lnTo>
                  <a:lnTo>
                    <a:pt x="172" y="15453"/>
                  </a:lnTo>
                  <a:lnTo>
                    <a:pt x="151" y="15474"/>
                  </a:lnTo>
                  <a:lnTo>
                    <a:pt x="151" y="15538"/>
                  </a:lnTo>
                  <a:lnTo>
                    <a:pt x="108" y="15624"/>
                  </a:lnTo>
                  <a:lnTo>
                    <a:pt x="108" y="15667"/>
                  </a:lnTo>
                  <a:lnTo>
                    <a:pt x="108" y="15731"/>
                  </a:lnTo>
                  <a:lnTo>
                    <a:pt x="108" y="15774"/>
                  </a:lnTo>
                  <a:lnTo>
                    <a:pt x="129" y="15795"/>
                  </a:lnTo>
                  <a:lnTo>
                    <a:pt x="172" y="15817"/>
                  </a:lnTo>
                  <a:lnTo>
                    <a:pt x="193" y="15859"/>
                  </a:lnTo>
                  <a:lnTo>
                    <a:pt x="193" y="15902"/>
                  </a:lnTo>
                  <a:lnTo>
                    <a:pt x="193" y="15966"/>
                  </a:lnTo>
                  <a:lnTo>
                    <a:pt x="215" y="16009"/>
                  </a:lnTo>
                  <a:lnTo>
                    <a:pt x="215" y="16052"/>
                  </a:lnTo>
                  <a:lnTo>
                    <a:pt x="258" y="16116"/>
                  </a:lnTo>
                  <a:lnTo>
                    <a:pt x="300" y="16180"/>
                  </a:lnTo>
                  <a:lnTo>
                    <a:pt x="322" y="16223"/>
                  </a:lnTo>
                  <a:lnTo>
                    <a:pt x="343" y="16245"/>
                  </a:lnTo>
                  <a:lnTo>
                    <a:pt x="365" y="16287"/>
                  </a:lnTo>
                  <a:lnTo>
                    <a:pt x="407" y="16330"/>
                  </a:lnTo>
                  <a:lnTo>
                    <a:pt x="429" y="16352"/>
                  </a:lnTo>
                  <a:lnTo>
                    <a:pt x="450" y="16394"/>
                  </a:lnTo>
                  <a:lnTo>
                    <a:pt x="472" y="16437"/>
                  </a:lnTo>
                  <a:lnTo>
                    <a:pt x="472" y="16480"/>
                  </a:lnTo>
                  <a:lnTo>
                    <a:pt x="472" y="16587"/>
                  </a:lnTo>
                  <a:lnTo>
                    <a:pt x="472" y="16651"/>
                  </a:lnTo>
                  <a:lnTo>
                    <a:pt x="450" y="16673"/>
                  </a:lnTo>
                  <a:lnTo>
                    <a:pt x="429" y="16758"/>
                  </a:lnTo>
                  <a:lnTo>
                    <a:pt x="407" y="16822"/>
                  </a:lnTo>
                  <a:lnTo>
                    <a:pt x="407" y="16865"/>
                  </a:lnTo>
                  <a:lnTo>
                    <a:pt x="429" y="16929"/>
                  </a:lnTo>
                  <a:lnTo>
                    <a:pt x="407" y="16994"/>
                  </a:lnTo>
                  <a:lnTo>
                    <a:pt x="365" y="17165"/>
                  </a:lnTo>
                  <a:lnTo>
                    <a:pt x="322" y="17250"/>
                  </a:lnTo>
                  <a:lnTo>
                    <a:pt x="279" y="17336"/>
                  </a:lnTo>
                  <a:lnTo>
                    <a:pt x="258" y="17422"/>
                  </a:lnTo>
                  <a:lnTo>
                    <a:pt x="236" y="17529"/>
                  </a:lnTo>
                  <a:lnTo>
                    <a:pt x="215" y="17614"/>
                  </a:lnTo>
                  <a:lnTo>
                    <a:pt x="215" y="17721"/>
                  </a:lnTo>
                  <a:lnTo>
                    <a:pt x="215" y="17914"/>
                  </a:lnTo>
                  <a:lnTo>
                    <a:pt x="215" y="18000"/>
                  </a:lnTo>
                  <a:lnTo>
                    <a:pt x="236" y="18085"/>
                  </a:lnTo>
                  <a:lnTo>
                    <a:pt x="215" y="18149"/>
                  </a:lnTo>
                  <a:lnTo>
                    <a:pt x="215" y="18192"/>
                  </a:lnTo>
                  <a:lnTo>
                    <a:pt x="193" y="18214"/>
                  </a:lnTo>
                  <a:lnTo>
                    <a:pt x="172" y="18278"/>
                  </a:lnTo>
                  <a:lnTo>
                    <a:pt x="193" y="18363"/>
                  </a:lnTo>
                  <a:lnTo>
                    <a:pt x="193" y="18470"/>
                  </a:lnTo>
                  <a:lnTo>
                    <a:pt x="215" y="18556"/>
                  </a:lnTo>
                  <a:lnTo>
                    <a:pt x="236" y="18642"/>
                  </a:lnTo>
                  <a:lnTo>
                    <a:pt x="258" y="18834"/>
                  </a:lnTo>
                  <a:lnTo>
                    <a:pt x="279" y="18920"/>
                  </a:lnTo>
                  <a:lnTo>
                    <a:pt x="300" y="19005"/>
                  </a:lnTo>
                  <a:lnTo>
                    <a:pt x="343" y="19091"/>
                  </a:lnTo>
                  <a:lnTo>
                    <a:pt x="365" y="19177"/>
                  </a:lnTo>
                  <a:lnTo>
                    <a:pt x="365" y="19284"/>
                  </a:lnTo>
                  <a:lnTo>
                    <a:pt x="365" y="19391"/>
                  </a:lnTo>
                  <a:lnTo>
                    <a:pt x="365" y="19434"/>
                  </a:lnTo>
                  <a:lnTo>
                    <a:pt x="365" y="19498"/>
                  </a:lnTo>
                  <a:lnTo>
                    <a:pt x="365" y="19541"/>
                  </a:lnTo>
                  <a:lnTo>
                    <a:pt x="365" y="19605"/>
                  </a:lnTo>
                  <a:lnTo>
                    <a:pt x="386" y="19648"/>
                  </a:lnTo>
                  <a:lnTo>
                    <a:pt x="407" y="19669"/>
                  </a:lnTo>
                  <a:lnTo>
                    <a:pt x="407" y="19690"/>
                  </a:lnTo>
                  <a:lnTo>
                    <a:pt x="429" y="19755"/>
                  </a:lnTo>
                  <a:lnTo>
                    <a:pt x="472" y="19926"/>
                  </a:lnTo>
                  <a:lnTo>
                    <a:pt x="493" y="20011"/>
                  </a:lnTo>
                  <a:lnTo>
                    <a:pt x="536" y="20097"/>
                  </a:lnTo>
                  <a:lnTo>
                    <a:pt x="536" y="20183"/>
                  </a:lnTo>
                  <a:lnTo>
                    <a:pt x="536" y="20290"/>
                  </a:lnTo>
                  <a:lnTo>
                    <a:pt x="536" y="20397"/>
                  </a:lnTo>
                  <a:lnTo>
                    <a:pt x="536" y="20482"/>
                  </a:lnTo>
                  <a:lnTo>
                    <a:pt x="536" y="20546"/>
                  </a:lnTo>
                  <a:lnTo>
                    <a:pt x="557" y="20568"/>
                  </a:lnTo>
                  <a:lnTo>
                    <a:pt x="579" y="20611"/>
                  </a:lnTo>
                  <a:lnTo>
                    <a:pt x="579" y="20653"/>
                  </a:lnTo>
                  <a:lnTo>
                    <a:pt x="600" y="20846"/>
                  </a:lnTo>
                  <a:lnTo>
                    <a:pt x="600" y="20932"/>
                  </a:lnTo>
                  <a:lnTo>
                    <a:pt x="579" y="21039"/>
                  </a:lnTo>
                  <a:lnTo>
                    <a:pt x="600" y="21210"/>
                  </a:lnTo>
                  <a:lnTo>
                    <a:pt x="621" y="21403"/>
                  </a:lnTo>
                  <a:lnTo>
                    <a:pt x="621" y="21488"/>
                  </a:lnTo>
                  <a:lnTo>
                    <a:pt x="643" y="21574"/>
                  </a:lnTo>
                  <a:lnTo>
                    <a:pt x="664" y="21766"/>
                  </a:lnTo>
                  <a:lnTo>
                    <a:pt x="664" y="21852"/>
                  </a:lnTo>
                  <a:lnTo>
                    <a:pt x="686" y="21938"/>
                  </a:lnTo>
                  <a:lnTo>
                    <a:pt x="686" y="22023"/>
                  </a:lnTo>
                  <a:lnTo>
                    <a:pt x="664" y="22109"/>
                  </a:lnTo>
                  <a:lnTo>
                    <a:pt x="664" y="22216"/>
                  </a:lnTo>
                  <a:lnTo>
                    <a:pt x="643" y="22301"/>
                  </a:lnTo>
                  <a:lnTo>
                    <a:pt x="621" y="22366"/>
                  </a:lnTo>
                  <a:lnTo>
                    <a:pt x="643" y="22408"/>
                  </a:lnTo>
                  <a:lnTo>
                    <a:pt x="643" y="22473"/>
                  </a:lnTo>
                  <a:lnTo>
                    <a:pt x="643" y="22537"/>
                  </a:lnTo>
                  <a:lnTo>
                    <a:pt x="621" y="22729"/>
                  </a:lnTo>
                  <a:lnTo>
                    <a:pt x="600" y="22772"/>
                  </a:lnTo>
                  <a:lnTo>
                    <a:pt x="579" y="22815"/>
                  </a:lnTo>
                  <a:lnTo>
                    <a:pt x="557" y="22836"/>
                  </a:lnTo>
                  <a:lnTo>
                    <a:pt x="536" y="22879"/>
                  </a:lnTo>
                  <a:lnTo>
                    <a:pt x="536" y="22986"/>
                  </a:lnTo>
                  <a:lnTo>
                    <a:pt x="536" y="23072"/>
                  </a:lnTo>
                  <a:lnTo>
                    <a:pt x="536" y="23158"/>
                  </a:lnTo>
                  <a:lnTo>
                    <a:pt x="536" y="23243"/>
                  </a:lnTo>
                  <a:lnTo>
                    <a:pt x="557" y="23436"/>
                  </a:lnTo>
                  <a:lnTo>
                    <a:pt x="579" y="23607"/>
                  </a:lnTo>
                  <a:lnTo>
                    <a:pt x="600" y="23693"/>
                  </a:lnTo>
                  <a:lnTo>
                    <a:pt x="621" y="23778"/>
                  </a:lnTo>
                  <a:lnTo>
                    <a:pt x="643" y="23885"/>
                  </a:lnTo>
                  <a:lnTo>
                    <a:pt x="643" y="23971"/>
                  </a:lnTo>
                  <a:lnTo>
                    <a:pt x="621" y="24035"/>
                  </a:lnTo>
                  <a:lnTo>
                    <a:pt x="621" y="24056"/>
                  </a:lnTo>
                  <a:lnTo>
                    <a:pt x="600" y="24099"/>
                  </a:lnTo>
                  <a:lnTo>
                    <a:pt x="579" y="24142"/>
                  </a:lnTo>
                  <a:lnTo>
                    <a:pt x="579" y="24206"/>
                  </a:lnTo>
                  <a:lnTo>
                    <a:pt x="579" y="24249"/>
                  </a:lnTo>
                  <a:lnTo>
                    <a:pt x="600" y="24313"/>
                  </a:lnTo>
                  <a:lnTo>
                    <a:pt x="600" y="24377"/>
                  </a:lnTo>
                  <a:lnTo>
                    <a:pt x="579" y="24420"/>
                  </a:lnTo>
                  <a:lnTo>
                    <a:pt x="557" y="24442"/>
                  </a:lnTo>
                  <a:lnTo>
                    <a:pt x="536" y="24484"/>
                  </a:lnTo>
                  <a:lnTo>
                    <a:pt x="514" y="24527"/>
                  </a:lnTo>
                  <a:lnTo>
                    <a:pt x="514" y="24591"/>
                  </a:lnTo>
                  <a:lnTo>
                    <a:pt x="536" y="24634"/>
                  </a:lnTo>
                  <a:lnTo>
                    <a:pt x="557" y="24698"/>
                  </a:lnTo>
                  <a:lnTo>
                    <a:pt x="557" y="24763"/>
                  </a:lnTo>
                  <a:lnTo>
                    <a:pt x="536" y="24805"/>
                  </a:lnTo>
                  <a:lnTo>
                    <a:pt x="514" y="24848"/>
                  </a:lnTo>
                  <a:lnTo>
                    <a:pt x="493" y="24870"/>
                  </a:lnTo>
                  <a:lnTo>
                    <a:pt x="493" y="24934"/>
                  </a:lnTo>
                  <a:lnTo>
                    <a:pt x="493" y="25041"/>
                  </a:lnTo>
                  <a:lnTo>
                    <a:pt x="514" y="25127"/>
                  </a:lnTo>
                  <a:lnTo>
                    <a:pt x="536" y="25169"/>
                  </a:lnTo>
                  <a:lnTo>
                    <a:pt x="557" y="25191"/>
                  </a:lnTo>
                  <a:lnTo>
                    <a:pt x="579" y="25212"/>
                  </a:lnTo>
                  <a:lnTo>
                    <a:pt x="600" y="25255"/>
                  </a:lnTo>
                  <a:lnTo>
                    <a:pt x="600" y="25362"/>
                  </a:lnTo>
                  <a:lnTo>
                    <a:pt x="600" y="25469"/>
                  </a:lnTo>
                  <a:lnTo>
                    <a:pt x="621" y="25640"/>
                  </a:lnTo>
                  <a:lnTo>
                    <a:pt x="643" y="25726"/>
                  </a:lnTo>
                  <a:lnTo>
                    <a:pt x="621" y="25833"/>
                  </a:lnTo>
                  <a:lnTo>
                    <a:pt x="621" y="25876"/>
                  </a:lnTo>
                  <a:lnTo>
                    <a:pt x="621" y="25897"/>
                  </a:lnTo>
                  <a:lnTo>
                    <a:pt x="579" y="25961"/>
                  </a:lnTo>
                  <a:lnTo>
                    <a:pt x="579" y="26025"/>
                  </a:lnTo>
                  <a:lnTo>
                    <a:pt x="579" y="26068"/>
                  </a:lnTo>
                  <a:lnTo>
                    <a:pt x="579" y="26132"/>
                  </a:lnTo>
                  <a:lnTo>
                    <a:pt x="579" y="26197"/>
                  </a:lnTo>
                  <a:lnTo>
                    <a:pt x="557" y="26239"/>
                  </a:lnTo>
                  <a:lnTo>
                    <a:pt x="536" y="26261"/>
                  </a:lnTo>
                  <a:lnTo>
                    <a:pt x="514" y="26282"/>
                  </a:lnTo>
                  <a:lnTo>
                    <a:pt x="493" y="26325"/>
                  </a:lnTo>
                  <a:lnTo>
                    <a:pt x="493" y="26389"/>
                  </a:lnTo>
                  <a:lnTo>
                    <a:pt x="493" y="26453"/>
                  </a:lnTo>
                  <a:lnTo>
                    <a:pt x="514" y="26496"/>
                  </a:lnTo>
                  <a:lnTo>
                    <a:pt x="493" y="26560"/>
                  </a:lnTo>
                  <a:lnTo>
                    <a:pt x="472" y="26603"/>
                  </a:lnTo>
                  <a:lnTo>
                    <a:pt x="450" y="26603"/>
                  </a:lnTo>
                  <a:lnTo>
                    <a:pt x="407" y="26625"/>
                  </a:lnTo>
                  <a:lnTo>
                    <a:pt x="386" y="26667"/>
                  </a:lnTo>
                  <a:lnTo>
                    <a:pt x="365" y="26753"/>
                  </a:lnTo>
                  <a:lnTo>
                    <a:pt x="343" y="26860"/>
                  </a:lnTo>
                  <a:lnTo>
                    <a:pt x="343" y="26924"/>
                  </a:lnTo>
                  <a:lnTo>
                    <a:pt x="365" y="26967"/>
                  </a:lnTo>
                  <a:lnTo>
                    <a:pt x="407" y="27053"/>
                  </a:lnTo>
                  <a:lnTo>
                    <a:pt x="429" y="27096"/>
                  </a:lnTo>
                  <a:lnTo>
                    <a:pt x="450" y="27096"/>
                  </a:lnTo>
                  <a:lnTo>
                    <a:pt x="472" y="27117"/>
                  </a:lnTo>
                  <a:lnTo>
                    <a:pt x="493" y="27160"/>
                  </a:lnTo>
                  <a:lnTo>
                    <a:pt x="557" y="27310"/>
                  </a:lnTo>
                  <a:lnTo>
                    <a:pt x="557" y="27395"/>
                  </a:lnTo>
                  <a:lnTo>
                    <a:pt x="579" y="27502"/>
                  </a:lnTo>
                  <a:lnTo>
                    <a:pt x="621" y="27673"/>
                  </a:lnTo>
                  <a:lnTo>
                    <a:pt x="621" y="27716"/>
                  </a:lnTo>
                  <a:lnTo>
                    <a:pt x="643" y="27738"/>
                  </a:lnTo>
                  <a:lnTo>
                    <a:pt x="664" y="27759"/>
                  </a:lnTo>
                  <a:lnTo>
                    <a:pt x="686" y="27802"/>
                  </a:lnTo>
                  <a:lnTo>
                    <a:pt x="707" y="27866"/>
                  </a:lnTo>
                  <a:lnTo>
                    <a:pt x="686" y="27930"/>
                  </a:lnTo>
                  <a:lnTo>
                    <a:pt x="686" y="27994"/>
                  </a:lnTo>
                  <a:lnTo>
                    <a:pt x="686" y="28059"/>
                  </a:lnTo>
                  <a:lnTo>
                    <a:pt x="750" y="28230"/>
                  </a:lnTo>
                  <a:lnTo>
                    <a:pt x="771" y="28273"/>
                  </a:lnTo>
                  <a:lnTo>
                    <a:pt x="793" y="28294"/>
                  </a:lnTo>
                  <a:lnTo>
                    <a:pt x="835" y="28315"/>
                  </a:lnTo>
                  <a:lnTo>
                    <a:pt x="857" y="28358"/>
                  </a:lnTo>
                  <a:lnTo>
                    <a:pt x="857" y="28465"/>
                  </a:lnTo>
                  <a:lnTo>
                    <a:pt x="857" y="28572"/>
                  </a:lnTo>
                  <a:lnTo>
                    <a:pt x="857" y="28679"/>
                  </a:lnTo>
                  <a:lnTo>
                    <a:pt x="835" y="28786"/>
                  </a:lnTo>
                  <a:lnTo>
                    <a:pt x="814" y="28829"/>
                  </a:lnTo>
                  <a:lnTo>
                    <a:pt x="793" y="28851"/>
                  </a:lnTo>
                  <a:lnTo>
                    <a:pt x="771" y="28872"/>
                  </a:lnTo>
                  <a:lnTo>
                    <a:pt x="750" y="28915"/>
                  </a:lnTo>
                  <a:lnTo>
                    <a:pt x="728" y="28979"/>
                  </a:lnTo>
                  <a:lnTo>
                    <a:pt x="728" y="29043"/>
                  </a:lnTo>
                  <a:lnTo>
                    <a:pt x="728" y="29086"/>
                  </a:lnTo>
                  <a:lnTo>
                    <a:pt x="728" y="29150"/>
                  </a:lnTo>
                  <a:lnTo>
                    <a:pt x="664" y="29343"/>
                  </a:lnTo>
                  <a:lnTo>
                    <a:pt x="643" y="29386"/>
                  </a:lnTo>
                  <a:lnTo>
                    <a:pt x="621" y="29407"/>
                  </a:lnTo>
                  <a:lnTo>
                    <a:pt x="600" y="29428"/>
                  </a:lnTo>
                  <a:lnTo>
                    <a:pt x="579" y="29450"/>
                  </a:lnTo>
                  <a:lnTo>
                    <a:pt x="557" y="29557"/>
                  </a:lnTo>
                  <a:lnTo>
                    <a:pt x="536" y="29642"/>
                  </a:lnTo>
                  <a:lnTo>
                    <a:pt x="514" y="29685"/>
                  </a:lnTo>
                  <a:lnTo>
                    <a:pt x="493" y="29685"/>
                  </a:lnTo>
                  <a:lnTo>
                    <a:pt x="472" y="29707"/>
                  </a:lnTo>
                  <a:lnTo>
                    <a:pt x="450" y="29749"/>
                  </a:lnTo>
                  <a:lnTo>
                    <a:pt x="407" y="29899"/>
                  </a:lnTo>
                  <a:lnTo>
                    <a:pt x="386" y="29942"/>
                  </a:lnTo>
                  <a:lnTo>
                    <a:pt x="365" y="29963"/>
                  </a:lnTo>
                  <a:lnTo>
                    <a:pt x="343" y="29985"/>
                  </a:lnTo>
                  <a:lnTo>
                    <a:pt x="343" y="30049"/>
                  </a:lnTo>
                  <a:lnTo>
                    <a:pt x="343" y="30092"/>
                  </a:lnTo>
                  <a:lnTo>
                    <a:pt x="343" y="30135"/>
                  </a:lnTo>
                  <a:lnTo>
                    <a:pt x="386" y="30199"/>
                  </a:lnTo>
                  <a:lnTo>
                    <a:pt x="429" y="30242"/>
                  </a:lnTo>
                  <a:lnTo>
                    <a:pt x="472" y="30306"/>
                  </a:lnTo>
                  <a:lnTo>
                    <a:pt x="536" y="30413"/>
                  </a:lnTo>
                  <a:lnTo>
                    <a:pt x="579" y="30477"/>
                  </a:lnTo>
                  <a:lnTo>
                    <a:pt x="600" y="30520"/>
                  </a:lnTo>
                  <a:lnTo>
                    <a:pt x="621" y="30584"/>
                  </a:lnTo>
                  <a:lnTo>
                    <a:pt x="621" y="30648"/>
                  </a:lnTo>
                  <a:lnTo>
                    <a:pt x="621" y="30713"/>
                  </a:lnTo>
                  <a:lnTo>
                    <a:pt x="621" y="30755"/>
                  </a:lnTo>
                  <a:lnTo>
                    <a:pt x="664" y="30798"/>
                  </a:lnTo>
                  <a:lnTo>
                    <a:pt x="707" y="30862"/>
                  </a:lnTo>
                  <a:lnTo>
                    <a:pt x="728" y="30884"/>
                  </a:lnTo>
                  <a:lnTo>
                    <a:pt x="793" y="30884"/>
                  </a:lnTo>
                  <a:lnTo>
                    <a:pt x="814" y="30927"/>
                  </a:lnTo>
                  <a:lnTo>
                    <a:pt x="814" y="31055"/>
                  </a:lnTo>
                  <a:lnTo>
                    <a:pt x="793" y="31162"/>
                  </a:lnTo>
                  <a:lnTo>
                    <a:pt x="771" y="31226"/>
                  </a:lnTo>
                  <a:lnTo>
                    <a:pt x="750" y="31269"/>
                  </a:lnTo>
                  <a:lnTo>
                    <a:pt x="728" y="31290"/>
                  </a:lnTo>
                  <a:lnTo>
                    <a:pt x="728" y="31355"/>
                  </a:lnTo>
                  <a:lnTo>
                    <a:pt x="728" y="31419"/>
                  </a:lnTo>
                  <a:lnTo>
                    <a:pt x="728" y="31483"/>
                  </a:lnTo>
                  <a:lnTo>
                    <a:pt x="750" y="31526"/>
                  </a:lnTo>
                  <a:lnTo>
                    <a:pt x="750" y="31590"/>
                  </a:lnTo>
                  <a:lnTo>
                    <a:pt x="728" y="31697"/>
                  </a:lnTo>
                  <a:lnTo>
                    <a:pt x="707" y="31783"/>
                  </a:lnTo>
                  <a:lnTo>
                    <a:pt x="686" y="31825"/>
                  </a:lnTo>
                  <a:lnTo>
                    <a:pt x="664" y="31847"/>
                  </a:lnTo>
                  <a:lnTo>
                    <a:pt x="643" y="31868"/>
                  </a:lnTo>
                  <a:lnTo>
                    <a:pt x="621" y="31890"/>
                  </a:lnTo>
                  <a:lnTo>
                    <a:pt x="600" y="31975"/>
                  </a:lnTo>
                  <a:lnTo>
                    <a:pt x="579" y="32082"/>
                  </a:lnTo>
                  <a:lnTo>
                    <a:pt x="557" y="32104"/>
                  </a:lnTo>
                  <a:lnTo>
                    <a:pt x="536" y="32125"/>
                  </a:lnTo>
                  <a:lnTo>
                    <a:pt x="514" y="32125"/>
                  </a:lnTo>
                  <a:lnTo>
                    <a:pt x="472" y="32146"/>
                  </a:lnTo>
                  <a:lnTo>
                    <a:pt x="450" y="32253"/>
                  </a:lnTo>
                  <a:lnTo>
                    <a:pt x="429" y="32339"/>
                  </a:lnTo>
                  <a:lnTo>
                    <a:pt x="386" y="32489"/>
                  </a:lnTo>
                  <a:lnTo>
                    <a:pt x="343" y="32532"/>
                  </a:lnTo>
                  <a:lnTo>
                    <a:pt x="300" y="32532"/>
                  </a:lnTo>
                  <a:lnTo>
                    <a:pt x="279" y="32553"/>
                  </a:lnTo>
                  <a:lnTo>
                    <a:pt x="258" y="32596"/>
                  </a:lnTo>
                  <a:lnTo>
                    <a:pt x="279" y="32660"/>
                  </a:lnTo>
                  <a:lnTo>
                    <a:pt x="300" y="32682"/>
                  </a:lnTo>
                  <a:lnTo>
                    <a:pt x="343" y="32682"/>
                  </a:lnTo>
                  <a:lnTo>
                    <a:pt x="365" y="32724"/>
                  </a:lnTo>
                  <a:lnTo>
                    <a:pt x="386" y="32789"/>
                  </a:lnTo>
                  <a:lnTo>
                    <a:pt x="386" y="32831"/>
                  </a:lnTo>
                  <a:lnTo>
                    <a:pt x="386" y="32896"/>
                  </a:lnTo>
                  <a:lnTo>
                    <a:pt x="407" y="32938"/>
                  </a:lnTo>
                  <a:lnTo>
                    <a:pt x="429" y="32960"/>
                  </a:lnTo>
                  <a:lnTo>
                    <a:pt x="493" y="32960"/>
                  </a:lnTo>
                  <a:lnTo>
                    <a:pt x="536" y="32981"/>
                  </a:lnTo>
                  <a:lnTo>
                    <a:pt x="536" y="33045"/>
                  </a:lnTo>
                  <a:lnTo>
                    <a:pt x="536" y="33110"/>
                  </a:lnTo>
                  <a:lnTo>
                    <a:pt x="536" y="33174"/>
                  </a:lnTo>
                  <a:lnTo>
                    <a:pt x="536" y="33238"/>
                  </a:lnTo>
                  <a:lnTo>
                    <a:pt x="621" y="33388"/>
                  </a:lnTo>
                  <a:lnTo>
                    <a:pt x="621" y="33409"/>
                  </a:lnTo>
                  <a:lnTo>
                    <a:pt x="728" y="33409"/>
                  </a:lnTo>
                  <a:lnTo>
                    <a:pt x="750" y="33431"/>
                  </a:lnTo>
                  <a:lnTo>
                    <a:pt x="750" y="33495"/>
                  </a:lnTo>
                  <a:lnTo>
                    <a:pt x="728" y="33559"/>
                  </a:lnTo>
                  <a:lnTo>
                    <a:pt x="707" y="33623"/>
                  </a:lnTo>
                  <a:lnTo>
                    <a:pt x="686" y="33687"/>
                  </a:lnTo>
                  <a:lnTo>
                    <a:pt x="707" y="33901"/>
                  </a:lnTo>
                  <a:lnTo>
                    <a:pt x="707" y="34008"/>
                  </a:lnTo>
                  <a:lnTo>
                    <a:pt x="728" y="34094"/>
                  </a:lnTo>
                  <a:lnTo>
                    <a:pt x="728" y="34180"/>
                  </a:lnTo>
                  <a:lnTo>
                    <a:pt x="750" y="34222"/>
                  </a:lnTo>
                  <a:lnTo>
                    <a:pt x="771" y="34287"/>
                  </a:lnTo>
                  <a:lnTo>
                    <a:pt x="771" y="34351"/>
                  </a:lnTo>
                  <a:lnTo>
                    <a:pt x="750" y="34394"/>
                  </a:lnTo>
                  <a:lnTo>
                    <a:pt x="686" y="34394"/>
                  </a:lnTo>
                  <a:lnTo>
                    <a:pt x="643" y="34415"/>
                  </a:lnTo>
                  <a:lnTo>
                    <a:pt x="621" y="34458"/>
                  </a:lnTo>
                  <a:lnTo>
                    <a:pt x="621" y="34501"/>
                  </a:lnTo>
                  <a:lnTo>
                    <a:pt x="600" y="34565"/>
                  </a:lnTo>
                  <a:lnTo>
                    <a:pt x="600" y="34608"/>
                  </a:lnTo>
                  <a:lnTo>
                    <a:pt x="514" y="34736"/>
                  </a:lnTo>
                  <a:lnTo>
                    <a:pt x="493" y="34758"/>
                  </a:lnTo>
                  <a:lnTo>
                    <a:pt x="450" y="34736"/>
                  </a:lnTo>
                  <a:lnTo>
                    <a:pt x="429" y="34715"/>
                  </a:lnTo>
                  <a:lnTo>
                    <a:pt x="386" y="34715"/>
                  </a:lnTo>
                  <a:lnTo>
                    <a:pt x="386" y="34779"/>
                  </a:lnTo>
                  <a:lnTo>
                    <a:pt x="386" y="34843"/>
                  </a:lnTo>
                  <a:lnTo>
                    <a:pt x="386" y="34929"/>
                  </a:lnTo>
                  <a:lnTo>
                    <a:pt x="365" y="34972"/>
                  </a:lnTo>
                  <a:lnTo>
                    <a:pt x="279" y="35100"/>
                  </a:lnTo>
                  <a:lnTo>
                    <a:pt x="258" y="35121"/>
                  </a:lnTo>
                  <a:lnTo>
                    <a:pt x="215" y="35100"/>
                  </a:lnTo>
                  <a:lnTo>
                    <a:pt x="193" y="35100"/>
                  </a:lnTo>
                  <a:lnTo>
                    <a:pt x="172" y="35143"/>
                  </a:lnTo>
                  <a:lnTo>
                    <a:pt x="1349" y="35143"/>
                  </a:lnTo>
                  <a:lnTo>
                    <a:pt x="1349" y="34993"/>
                  </a:lnTo>
                  <a:lnTo>
                    <a:pt x="1349" y="34972"/>
                  </a:lnTo>
                  <a:lnTo>
                    <a:pt x="1306" y="34950"/>
                  </a:lnTo>
                  <a:lnTo>
                    <a:pt x="1285" y="34950"/>
                  </a:lnTo>
                  <a:lnTo>
                    <a:pt x="1242" y="34972"/>
                  </a:lnTo>
                  <a:lnTo>
                    <a:pt x="1221" y="34950"/>
                  </a:lnTo>
                  <a:lnTo>
                    <a:pt x="1221" y="34886"/>
                  </a:lnTo>
                  <a:lnTo>
                    <a:pt x="1221" y="34843"/>
                  </a:lnTo>
                  <a:lnTo>
                    <a:pt x="1221" y="34779"/>
                  </a:lnTo>
                  <a:lnTo>
                    <a:pt x="1221" y="34715"/>
                  </a:lnTo>
                  <a:lnTo>
                    <a:pt x="1221" y="34651"/>
                  </a:lnTo>
                  <a:lnTo>
                    <a:pt x="1242" y="34565"/>
                  </a:lnTo>
                  <a:lnTo>
                    <a:pt x="1221" y="34522"/>
                  </a:lnTo>
                  <a:lnTo>
                    <a:pt x="1199" y="34479"/>
                  </a:lnTo>
                  <a:lnTo>
                    <a:pt x="1178" y="34437"/>
                  </a:lnTo>
                  <a:lnTo>
                    <a:pt x="1178" y="34372"/>
                  </a:lnTo>
                  <a:lnTo>
                    <a:pt x="1199" y="34201"/>
                  </a:lnTo>
                  <a:lnTo>
                    <a:pt x="1199" y="34137"/>
                  </a:lnTo>
                  <a:lnTo>
                    <a:pt x="1221" y="34115"/>
                  </a:lnTo>
                  <a:lnTo>
                    <a:pt x="1242" y="34094"/>
                  </a:lnTo>
                  <a:lnTo>
                    <a:pt x="1263" y="34030"/>
                  </a:lnTo>
                  <a:lnTo>
                    <a:pt x="1263" y="33987"/>
                  </a:lnTo>
                  <a:lnTo>
                    <a:pt x="1242" y="33923"/>
                  </a:lnTo>
                  <a:lnTo>
                    <a:pt x="1221" y="33880"/>
                  </a:lnTo>
                  <a:lnTo>
                    <a:pt x="1221" y="33837"/>
                  </a:lnTo>
                  <a:lnTo>
                    <a:pt x="1242" y="33645"/>
                  </a:lnTo>
                  <a:lnTo>
                    <a:pt x="1263" y="33580"/>
                  </a:lnTo>
                  <a:lnTo>
                    <a:pt x="1306" y="33495"/>
                  </a:lnTo>
                  <a:lnTo>
                    <a:pt x="1306" y="33388"/>
                  </a:lnTo>
                  <a:lnTo>
                    <a:pt x="1306" y="33302"/>
                  </a:lnTo>
                  <a:lnTo>
                    <a:pt x="1328" y="33259"/>
                  </a:lnTo>
                  <a:lnTo>
                    <a:pt x="1349" y="33238"/>
                  </a:lnTo>
                  <a:lnTo>
                    <a:pt x="1392" y="33217"/>
                  </a:lnTo>
                  <a:lnTo>
                    <a:pt x="1413" y="33174"/>
                  </a:lnTo>
                  <a:lnTo>
                    <a:pt x="1413" y="33131"/>
                  </a:lnTo>
                  <a:lnTo>
                    <a:pt x="1413" y="33088"/>
                  </a:lnTo>
                  <a:lnTo>
                    <a:pt x="1392" y="32981"/>
                  </a:lnTo>
                  <a:lnTo>
                    <a:pt x="1392" y="32874"/>
                  </a:lnTo>
                  <a:lnTo>
                    <a:pt x="1370" y="32789"/>
                  </a:lnTo>
                  <a:lnTo>
                    <a:pt x="1370" y="32724"/>
                  </a:lnTo>
                  <a:lnTo>
                    <a:pt x="1370" y="32682"/>
                  </a:lnTo>
                  <a:lnTo>
                    <a:pt x="1392" y="32639"/>
                  </a:lnTo>
                  <a:lnTo>
                    <a:pt x="1392" y="32575"/>
                  </a:lnTo>
                  <a:lnTo>
                    <a:pt x="1370" y="32510"/>
                  </a:lnTo>
                  <a:lnTo>
                    <a:pt x="1349" y="32489"/>
                  </a:lnTo>
                  <a:lnTo>
                    <a:pt x="1328" y="32468"/>
                  </a:lnTo>
                  <a:lnTo>
                    <a:pt x="1328" y="32403"/>
                  </a:lnTo>
                  <a:lnTo>
                    <a:pt x="1285" y="32211"/>
                  </a:lnTo>
                  <a:lnTo>
                    <a:pt x="1285" y="32146"/>
                  </a:lnTo>
                  <a:lnTo>
                    <a:pt x="1306" y="32104"/>
                  </a:lnTo>
                  <a:lnTo>
                    <a:pt x="1306" y="31997"/>
                  </a:lnTo>
                  <a:lnTo>
                    <a:pt x="1306" y="31932"/>
                  </a:lnTo>
                  <a:lnTo>
                    <a:pt x="1285" y="31890"/>
                  </a:lnTo>
                  <a:lnTo>
                    <a:pt x="1263" y="31847"/>
                  </a:lnTo>
                  <a:lnTo>
                    <a:pt x="1263" y="31804"/>
                  </a:lnTo>
                  <a:lnTo>
                    <a:pt x="1285" y="31740"/>
                  </a:lnTo>
                  <a:lnTo>
                    <a:pt x="1306" y="31697"/>
                  </a:lnTo>
                  <a:lnTo>
                    <a:pt x="1328" y="31676"/>
                  </a:lnTo>
                  <a:lnTo>
                    <a:pt x="1349" y="31611"/>
                  </a:lnTo>
                  <a:lnTo>
                    <a:pt x="1349" y="31547"/>
                  </a:lnTo>
                  <a:lnTo>
                    <a:pt x="1328" y="31504"/>
                  </a:lnTo>
                  <a:lnTo>
                    <a:pt x="1306" y="31462"/>
                  </a:lnTo>
                  <a:lnTo>
                    <a:pt x="1306" y="31397"/>
                  </a:lnTo>
                  <a:lnTo>
                    <a:pt x="1306" y="31205"/>
                  </a:lnTo>
                  <a:lnTo>
                    <a:pt x="1328" y="31162"/>
                  </a:lnTo>
                  <a:lnTo>
                    <a:pt x="1328" y="31119"/>
                  </a:lnTo>
                  <a:lnTo>
                    <a:pt x="1349" y="31034"/>
                  </a:lnTo>
                  <a:lnTo>
                    <a:pt x="1349" y="31012"/>
                  </a:lnTo>
                  <a:lnTo>
                    <a:pt x="1392" y="30948"/>
                  </a:lnTo>
                  <a:lnTo>
                    <a:pt x="1413" y="30862"/>
                  </a:lnTo>
                  <a:lnTo>
                    <a:pt x="1413" y="30777"/>
                  </a:lnTo>
                  <a:lnTo>
                    <a:pt x="1413" y="30670"/>
                  </a:lnTo>
                  <a:lnTo>
                    <a:pt x="1413" y="30606"/>
                  </a:lnTo>
                  <a:lnTo>
                    <a:pt x="1413" y="30541"/>
                  </a:lnTo>
                  <a:lnTo>
                    <a:pt x="1413" y="30498"/>
                  </a:lnTo>
                  <a:lnTo>
                    <a:pt x="1413" y="30434"/>
                  </a:lnTo>
                  <a:lnTo>
                    <a:pt x="1435" y="30391"/>
                  </a:lnTo>
                  <a:lnTo>
                    <a:pt x="1456" y="30391"/>
                  </a:lnTo>
                  <a:lnTo>
                    <a:pt x="1499" y="30370"/>
                  </a:lnTo>
                  <a:lnTo>
                    <a:pt x="1520" y="30327"/>
                  </a:lnTo>
                  <a:lnTo>
                    <a:pt x="1520" y="30263"/>
                  </a:lnTo>
                  <a:lnTo>
                    <a:pt x="1520" y="30199"/>
                  </a:lnTo>
                  <a:lnTo>
                    <a:pt x="1499" y="30156"/>
                  </a:lnTo>
                  <a:lnTo>
                    <a:pt x="1499" y="30092"/>
                  </a:lnTo>
                  <a:lnTo>
                    <a:pt x="1520" y="30049"/>
                  </a:lnTo>
                  <a:lnTo>
                    <a:pt x="1542" y="30006"/>
                  </a:lnTo>
                  <a:lnTo>
                    <a:pt x="1563" y="29985"/>
                  </a:lnTo>
                  <a:lnTo>
                    <a:pt x="1563" y="29921"/>
                  </a:lnTo>
                  <a:lnTo>
                    <a:pt x="1542" y="29878"/>
                  </a:lnTo>
                  <a:lnTo>
                    <a:pt x="1520" y="29856"/>
                  </a:lnTo>
                  <a:lnTo>
                    <a:pt x="1499" y="29835"/>
                  </a:lnTo>
                  <a:lnTo>
                    <a:pt x="1477" y="29792"/>
                  </a:lnTo>
                  <a:lnTo>
                    <a:pt x="1477" y="29749"/>
                  </a:lnTo>
                  <a:lnTo>
                    <a:pt x="1477" y="29707"/>
                  </a:lnTo>
                  <a:lnTo>
                    <a:pt x="1477" y="29642"/>
                  </a:lnTo>
                  <a:lnTo>
                    <a:pt x="1477" y="29600"/>
                  </a:lnTo>
                  <a:lnTo>
                    <a:pt x="1456" y="29428"/>
                  </a:lnTo>
                  <a:lnTo>
                    <a:pt x="1435" y="29386"/>
                  </a:lnTo>
                  <a:lnTo>
                    <a:pt x="1413" y="29364"/>
                  </a:lnTo>
                  <a:lnTo>
                    <a:pt x="1392" y="29343"/>
                  </a:lnTo>
                  <a:lnTo>
                    <a:pt x="1370" y="29300"/>
                  </a:lnTo>
                  <a:lnTo>
                    <a:pt x="1349" y="29279"/>
                  </a:lnTo>
                  <a:lnTo>
                    <a:pt x="1306" y="29150"/>
                  </a:lnTo>
                  <a:lnTo>
                    <a:pt x="1285" y="29065"/>
                  </a:lnTo>
                  <a:lnTo>
                    <a:pt x="1285" y="28979"/>
                  </a:lnTo>
                  <a:lnTo>
                    <a:pt x="1285" y="28872"/>
                  </a:lnTo>
                  <a:lnTo>
                    <a:pt x="1285" y="28765"/>
                  </a:lnTo>
                  <a:lnTo>
                    <a:pt x="1306" y="28572"/>
                  </a:lnTo>
                  <a:lnTo>
                    <a:pt x="1328" y="28465"/>
                  </a:lnTo>
                  <a:lnTo>
                    <a:pt x="1349" y="28380"/>
                  </a:lnTo>
                  <a:lnTo>
                    <a:pt x="1349" y="28187"/>
                  </a:lnTo>
                  <a:lnTo>
                    <a:pt x="1349" y="28166"/>
                  </a:lnTo>
                  <a:lnTo>
                    <a:pt x="1370" y="28080"/>
                  </a:lnTo>
                  <a:lnTo>
                    <a:pt x="1392" y="27994"/>
                  </a:lnTo>
                  <a:lnTo>
                    <a:pt x="1413" y="27823"/>
                  </a:lnTo>
                  <a:lnTo>
                    <a:pt x="1413" y="27759"/>
                  </a:lnTo>
                  <a:lnTo>
                    <a:pt x="1392" y="27695"/>
                  </a:lnTo>
                  <a:lnTo>
                    <a:pt x="1392" y="27652"/>
                  </a:lnTo>
                  <a:lnTo>
                    <a:pt x="1392" y="27588"/>
                  </a:lnTo>
                  <a:lnTo>
                    <a:pt x="1413" y="27417"/>
                  </a:lnTo>
                  <a:lnTo>
                    <a:pt x="1435" y="27374"/>
                  </a:lnTo>
                  <a:lnTo>
                    <a:pt x="1456" y="27352"/>
                  </a:lnTo>
                  <a:lnTo>
                    <a:pt x="1477" y="27331"/>
                  </a:lnTo>
                  <a:lnTo>
                    <a:pt x="1499" y="27288"/>
                  </a:lnTo>
                  <a:lnTo>
                    <a:pt x="1499" y="27096"/>
                  </a:lnTo>
                  <a:lnTo>
                    <a:pt x="1542" y="27010"/>
                  </a:lnTo>
                  <a:lnTo>
                    <a:pt x="1542" y="26903"/>
                  </a:lnTo>
                  <a:lnTo>
                    <a:pt x="1542" y="26817"/>
                  </a:lnTo>
                  <a:lnTo>
                    <a:pt x="1520" y="26710"/>
                  </a:lnTo>
                  <a:lnTo>
                    <a:pt x="1477" y="26518"/>
                  </a:lnTo>
                  <a:lnTo>
                    <a:pt x="1477" y="26411"/>
                  </a:lnTo>
                  <a:lnTo>
                    <a:pt x="1456" y="26304"/>
                  </a:lnTo>
                  <a:lnTo>
                    <a:pt x="1435" y="26111"/>
                  </a:lnTo>
                  <a:lnTo>
                    <a:pt x="1392" y="25918"/>
                  </a:lnTo>
                  <a:lnTo>
                    <a:pt x="1370" y="25726"/>
                  </a:lnTo>
                  <a:lnTo>
                    <a:pt x="1349" y="25683"/>
                  </a:lnTo>
                  <a:lnTo>
                    <a:pt x="1328" y="25533"/>
                  </a:lnTo>
                  <a:lnTo>
                    <a:pt x="1306" y="25469"/>
                  </a:lnTo>
                  <a:lnTo>
                    <a:pt x="1285" y="25448"/>
                  </a:lnTo>
                  <a:lnTo>
                    <a:pt x="1263" y="25426"/>
                  </a:lnTo>
                  <a:lnTo>
                    <a:pt x="1242" y="25383"/>
                  </a:lnTo>
                  <a:lnTo>
                    <a:pt x="1221" y="25169"/>
                  </a:lnTo>
                  <a:lnTo>
                    <a:pt x="1199" y="25084"/>
                  </a:lnTo>
                  <a:lnTo>
                    <a:pt x="1199" y="24977"/>
                  </a:lnTo>
                  <a:lnTo>
                    <a:pt x="1199" y="24912"/>
                  </a:lnTo>
                  <a:lnTo>
                    <a:pt x="1221" y="24891"/>
                  </a:lnTo>
                  <a:lnTo>
                    <a:pt x="1242" y="24870"/>
                  </a:lnTo>
                  <a:lnTo>
                    <a:pt x="1263" y="24827"/>
                  </a:lnTo>
                  <a:lnTo>
                    <a:pt x="1263" y="24784"/>
                  </a:lnTo>
                  <a:lnTo>
                    <a:pt x="1263" y="24720"/>
                  </a:lnTo>
                  <a:lnTo>
                    <a:pt x="1263" y="24677"/>
                  </a:lnTo>
                  <a:lnTo>
                    <a:pt x="1263" y="24613"/>
                  </a:lnTo>
                  <a:lnTo>
                    <a:pt x="1306" y="24442"/>
                  </a:lnTo>
                  <a:lnTo>
                    <a:pt x="1328" y="24399"/>
                  </a:lnTo>
                  <a:lnTo>
                    <a:pt x="1349" y="24377"/>
                  </a:lnTo>
                  <a:lnTo>
                    <a:pt x="1370" y="24335"/>
                  </a:lnTo>
                  <a:lnTo>
                    <a:pt x="1413" y="24270"/>
                  </a:lnTo>
                  <a:lnTo>
                    <a:pt x="1435" y="24185"/>
                  </a:lnTo>
                  <a:lnTo>
                    <a:pt x="1456" y="24142"/>
                  </a:lnTo>
                  <a:lnTo>
                    <a:pt x="1435" y="24099"/>
                  </a:lnTo>
                  <a:lnTo>
                    <a:pt x="1413" y="23992"/>
                  </a:lnTo>
                  <a:lnTo>
                    <a:pt x="1435" y="23907"/>
                  </a:lnTo>
                  <a:lnTo>
                    <a:pt x="1413" y="23821"/>
                  </a:lnTo>
                  <a:lnTo>
                    <a:pt x="1370" y="23671"/>
                  </a:lnTo>
                  <a:lnTo>
                    <a:pt x="1349" y="23671"/>
                  </a:lnTo>
                  <a:lnTo>
                    <a:pt x="1328" y="23628"/>
                  </a:lnTo>
                  <a:lnTo>
                    <a:pt x="1285" y="23564"/>
                  </a:lnTo>
                  <a:lnTo>
                    <a:pt x="1285" y="23500"/>
                  </a:lnTo>
                  <a:lnTo>
                    <a:pt x="1285" y="23457"/>
                  </a:lnTo>
                  <a:lnTo>
                    <a:pt x="1285" y="23393"/>
                  </a:lnTo>
                  <a:lnTo>
                    <a:pt x="1285" y="23350"/>
                  </a:lnTo>
                  <a:lnTo>
                    <a:pt x="1263" y="23307"/>
                  </a:lnTo>
                  <a:lnTo>
                    <a:pt x="1242" y="23307"/>
                  </a:lnTo>
                  <a:lnTo>
                    <a:pt x="1199" y="23286"/>
                  </a:lnTo>
                  <a:lnTo>
                    <a:pt x="1178" y="23265"/>
                  </a:lnTo>
                  <a:lnTo>
                    <a:pt x="1178" y="23158"/>
                  </a:lnTo>
                  <a:lnTo>
                    <a:pt x="1156" y="23072"/>
                  </a:lnTo>
                  <a:lnTo>
                    <a:pt x="1135" y="23029"/>
                  </a:lnTo>
                  <a:lnTo>
                    <a:pt x="1114" y="23008"/>
                  </a:lnTo>
                  <a:lnTo>
                    <a:pt x="1092" y="22965"/>
                  </a:lnTo>
                  <a:lnTo>
                    <a:pt x="1092" y="22922"/>
                  </a:lnTo>
                  <a:lnTo>
                    <a:pt x="1092" y="22858"/>
                  </a:lnTo>
                  <a:lnTo>
                    <a:pt x="1114" y="22815"/>
                  </a:lnTo>
                  <a:lnTo>
                    <a:pt x="1135" y="22794"/>
                  </a:lnTo>
                  <a:lnTo>
                    <a:pt x="1156" y="22729"/>
                  </a:lnTo>
                  <a:lnTo>
                    <a:pt x="1178" y="22644"/>
                  </a:lnTo>
                  <a:lnTo>
                    <a:pt x="1199" y="22558"/>
                  </a:lnTo>
                  <a:lnTo>
                    <a:pt x="1221" y="22366"/>
                  </a:lnTo>
                  <a:lnTo>
                    <a:pt x="1242" y="22259"/>
                  </a:lnTo>
                  <a:lnTo>
                    <a:pt x="1242" y="22173"/>
                  </a:lnTo>
                  <a:lnTo>
                    <a:pt x="1263" y="21980"/>
                  </a:lnTo>
                  <a:lnTo>
                    <a:pt x="1285" y="21895"/>
                  </a:lnTo>
                  <a:lnTo>
                    <a:pt x="1285" y="21788"/>
                  </a:lnTo>
                  <a:lnTo>
                    <a:pt x="1285" y="21681"/>
                  </a:lnTo>
                  <a:lnTo>
                    <a:pt x="1263" y="21595"/>
                  </a:lnTo>
                  <a:lnTo>
                    <a:pt x="1263" y="21381"/>
                  </a:lnTo>
                  <a:lnTo>
                    <a:pt x="1285" y="21274"/>
                  </a:lnTo>
                  <a:lnTo>
                    <a:pt x="1285" y="21167"/>
                  </a:lnTo>
                  <a:lnTo>
                    <a:pt x="1285" y="21124"/>
                  </a:lnTo>
                  <a:lnTo>
                    <a:pt x="1263" y="21081"/>
                  </a:lnTo>
                  <a:lnTo>
                    <a:pt x="1263" y="21039"/>
                  </a:lnTo>
                  <a:lnTo>
                    <a:pt x="1242" y="20974"/>
                  </a:lnTo>
                  <a:lnTo>
                    <a:pt x="1242" y="20782"/>
                  </a:lnTo>
                  <a:lnTo>
                    <a:pt x="1242" y="20568"/>
                  </a:lnTo>
                  <a:lnTo>
                    <a:pt x="1199" y="20375"/>
                  </a:lnTo>
                  <a:lnTo>
                    <a:pt x="1221" y="20268"/>
                  </a:lnTo>
                  <a:lnTo>
                    <a:pt x="1221" y="20161"/>
                  </a:lnTo>
                  <a:lnTo>
                    <a:pt x="1199" y="20097"/>
                  </a:lnTo>
                  <a:lnTo>
                    <a:pt x="1178" y="20054"/>
                  </a:lnTo>
                  <a:lnTo>
                    <a:pt x="1156" y="20011"/>
                  </a:lnTo>
                  <a:lnTo>
                    <a:pt x="1156" y="19947"/>
                  </a:lnTo>
                  <a:lnTo>
                    <a:pt x="1178" y="19883"/>
                  </a:lnTo>
                  <a:lnTo>
                    <a:pt x="1199" y="19862"/>
                  </a:lnTo>
                  <a:lnTo>
                    <a:pt x="1242" y="19840"/>
                  </a:lnTo>
                  <a:lnTo>
                    <a:pt x="1263" y="19797"/>
                  </a:lnTo>
                  <a:lnTo>
                    <a:pt x="1285" y="19733"/>
                  </a:lnTo>
                  <a:lnTo>
                    <a:pt x="1263" y="19669"/>
                  </a:lnTo>
                  <a:lnTo>
                    <a:pt x="1263" y="19626"/>
                  </a:lnTo>
                  <a:lnTo>
                    <a:pt x="1285" y="19562"/>
                  </a:lnTo>
                  <a:lnTo>
                    <a:pt x="1285" y="19498"/>
                  </a:lnTo>
                  <a:lnTo>
                    <a:pt x="1306" y="19476"/>
                  </a:lnTo>
                  <a:lnTo>
                    <a:pt x="1349" y="19455"/>
                  </a:lnTo>
                  <a:lnTo>
                    <a:pt x="1349" y="19391"/>
                  </a:lnTo>
                  <a:lnTo>
                    <a:pt x="1370" y="19284"/>
                  </a:lnTo>
                  <a:lnTo>
                    <a:pt x="1392" y="19177"/>
                  </a:lnTo>
                  <a:lnTo>
                    <a:pt x="1413" y="19091"/>
                  </a:lnTo>
                  <a:lnTo>
                    <a:pt x="1435" y="18984"/>
                  </a:lnTo>
                  <a:lnTo>
                    <a:pt x="1413" y="18920"/>
                  </a:lnTo>
                  <a:lnTo>
                    <a:pt x="1413" y="18898"/>
                  </a:lnTo>
                  <a:lnTo>
                    <a:pt x="1349" y="18834"/>
                  </a:lnTo>
                  <a:lnTo>
                    <a:pt x="1349" y="18813"/>
                  </a:lnTo>
                  <a:lnTo>
                    <a:pt x="1328" y="18642"/>
                  </a:lnTo>
                  <a:lnTo>
                    <a:pt x="1328" y="18577"/>
                  </a:lnTo>
                  <a:lnTo>
                    <a:pt x="1328" y="18535"/>
                  </a:lnTo>
                  <a:lnTo>
                    <a:pt x="1349" y="18470"/>
                  </a:lnTo>
                  <a:lnTo>
                    <a:pt x="1349" y="18406"/>
                  </a:lnTo>
                  <a:lnTo>
                    <a:pt x="1328" y="18363"/>
                  </a:lnTo>
                  <a:lnTo>
                    <a:pt x="1306" y="18342"/>
                  </a:lnTo>
                  <a:lnTo>
                    <a:pt x="1306" y="18299"/>
                  </a:lnTo>
                  <a:lnTo>
                    <a:pt x="1285" y="18256"/>
                  </a:lnTo>
                  <a:lnTo>
                    <a:pt x="1263" y="18149"/>
                  </a:lnTo>
                  <a:lnTo>
                    <a:pt x="1242" y="18042"/>
                  </a:lnTo>
                  <a:lnTo>
                    <a:pt x="1263" y="18000"/>
                  </a:lnTo>
                  <a:lnTo>
                    <a:pt x="1285" y="17957"/>
                  </a:lnTo>
                  <a:lnTo>
                    <a:pt x="1328" y="17871"/>
                  </a:lnTo>
                  <a:lnTo>
                    <a:pt x="1349" y="17828"/>
                  </a:lnTo>
                  <a:lnTo>
                    <a:pt x="1370" y="17807"/>
                  </a:lnTo>
                  <a:lnTo>
                    <a:pt x="1392" y="17764"/>
                  </a:lnTo>
                  <a:lnTo>
                    <a:pt x="1456" y="17593"/>
                  </a:lnTo>
                  <a:lnTo>
                    <a:pt x="1499" y="17529"/>
                  </a:lnTo>
                  <a:lnTo>
                    <a:pt x="1542" y="17464"/>
                  </a:lnTo>
                  <a:lnTo>
                    <a:pt x="1542" y="17422"/>
                  </a:lnTo>
                  <a:lnTo>
                    <a:pt x="1542" y="17357"/>
                  </a:lnTo>
                  <a:lnTo>
                    <a:pt x="1542" y="17293"/>
                  </a:lnTo>
                  <a:lnTo>
                    <a:pt x="1563" y="17250"/>
                  </a:lnTo>
                  <a:lnTo>
                    <a:pt x="1584" y="17208"/>
                  </a:lnTo>
                  <a:lnTo>
                    <a:pt x="1606" y="17208"/>
                  </a:lnTo>
                  <a:lnTo>
                    <a:pt x="1627" y="17186"/>
                  </a:lnTo>
                  <a:lnTo>
                    <a:pt x="1627" y="17143"/>
                  </a:lnTo>
                  <a:lnTo>
                    <a:pt x="1627" y="17101"/>
                  </a:lnTo>
                  <a:lnTo>
                    <a:pt x="1606" y="17079"/>
                  </a:lnTo>
                  <a:lnTo>
                    <a:pt x="1584" y="17079"/>
                  </a:lnTo>
                  <a:lnTo>
                    <a:pt x="1563" y="17058"/>
                  </a:lnTo>
                  <a:lnTo>
                    <a:pt x="1499" y="16929"/>
                  </a:lnTo>
                  <a:lnTo>
                    <a:pt x="1435" y="16801"/>
                  </a:lnTo>
                  <a:lnTo>
                    <a:pt x="1413" y="16758"/>
                  </a:lnTo>
                  <a:lnTo>
                    <a:pt x="1413" y="16715"/>
                  </a:lnTo>
                  <a:lnTo>
                    <a:pt x="1413" y="16651"/>
                  </a:lnTo>
                  <a:lnTo>
                    <a:pt x="1392" y="16608"/>
                  </a:lnTo>
                  <a:lnTo>
                    <a:pt x="1349" y="16544"/>
                  </a:lnTo>
                  <a:lnTo>
                    <a:pt x="1328" y="16501"/>
                  </a:lnTo>
                  <a:lnTo>
                    <a:pt x="1306" y="16416"/>
                  </a:lnTo>
                  <a:lnTo>
                    <a:pt x="1285" y="16352"/>
                  </a:lnTo>
                  <a:lnTo>
                    <a:pt x="1242" y="16309"/>
                  </a:lnTo>
                  <a:lnTo>
                    <a:pt x="1199" y="16287"/>
                  </a:lnTo>
                  <a:lnTo>
                    <a:pt x="1178" y="16266"/>
                  </a:lnTo>
                  <a:lnTo>
                    <a:pt x="1178" y="16223"/>
                  </a:lnTo>
                  <a:lnTo>
                    <a:pt x="1178" y="16159"/>
                  </a:lnTo>
                  <a:lnTo>
                    <a:pt x="1199" y="16138"/>
                  </a:lnTo>
                  <a:lnTo>
                    <a:pt x="1263" y="16073"/>
                  </a:lnTo>
                  <a:lnTo>
                    <a:pt x="1328" y="15924"/>
                  </a:lnTo>
                  <a:lnTo>
                    <a:pt x="1349" y="15902"/>
                  </a:lnTo>
                  <a:lnTo>
                    <a:pt x="1392" y="15881"/>
                  </a:lnTo>
                  <a:lnTo>
                    <a:pt x="1413" y="15838"/>
                  </a:lnTo>
                  <a:lnTo>
                    <a:pt x="1477" y="15731"/>
                  </a:lnTo>
                  <a:lnTo>
                    <a:pt x="1563" y="15624"/>
                  </a:lnTo>
                  <a:lnTo>
                    <a:pt x="1606" y="15560"/>
                  </a:lnTo>
                  <a:lnTo>
                    <a:pt x="1627" y="15495"/>
                  </a:lnTo>
                  <a:lnTo>
                    <a:pt x="1713" y="15388"/>
                  </a:lnTo>
                  <a:lnTo>
                    <a:pt x="1734" y="15367"/>
                  </a:lnTo>
                  <a:lnTo>
                    <a:pt x="1756" y="15367"/>
                  </a:lnTo>
                  <a:lnTo>
                    <a:pt x="1777" y="15346"/>
                  </a:lnTo>
                  <a:lnTo>
                    <a:pt x="1777" y="15303"/>
                  </a:lnTo>
                  <a:lnTo>
                    <a:pt x="1777" y="15260"/>
                  </a:lnTo>
                  <a:lnTo>
                    <a:pt x="1756" y="15260"/>
                  </a:lnTo>
                  <a:lnTo>
                    <a:pt x="1734" y="15281"/>
                  </a:lnTo>
                  <a:lnTo>
                    <a:pt x="1713" y="15260"/>
                  </a:lnTo>
                  <a:lnTo>
                    <a:pt x="1627" y="15110"/>
                  </a:lnTo>
                  <a:lnTo>
                    <a:pt x="1627" y="15067"/>
                  </a:lnTo>
                  <a:lnTo>
                    <a:pt x="1606" y="15025"/>
                  </a:lnTo>
                  <a:lnTo>
                    <a:pt x="1606" y="14982"/>
                  </a:lnTo>
                  <a:lnTo>
                    <a:pt x="1584" y="14918"/>
                  </a:lnTo>
                  <a:lnTo>
                    <a:pt x="1542" y="14918"/>
                  </a:lnTo>
                  <a:lnTo>
                    <a:pt x="1520" y="14939"/>
                  </a:lnTo>
                  <a:lnTo>
                    <a:pt x="1477" y="14918"/>
                  </a:lnTo>
                  <a:lnTo>
                    <a:pt x="1477" y="14853"/>
                  </a:lnTo>
                  <a:lnTo>
                    <a:pt x="1477" y="14789"/>
                  </a:lnTo>
                  <a:lnTo>
                    <a:pt x="1477" y="14704"/>
                  </a:lnTo>
                  <a:lnTo>
                    <a:pt x="1456" y="14661"/>
                  </a:lnTo>
                  <a:lnTo>
                    <a:pt x="1435" y="14639"/>
                  </a:lnTo>
                  <a:lnTo>
                    <a:pt x="1413" y="14639"/>
                  </a:lnTo>
                  <a:lnTo>
                    <a:pt x="1392" y="14661"/>
                  </a:lnTo>
                  <a:lnTo>
                    <a:pt x="1349" y="14639"/>
                  </a:lnTo>
                  <a:lnTo>
                    <a:pt x="1349" y="14597"/>
                  </a:lnTo>
                  <a:lnTo>
                    <a:pt x="1349" y="14532"/>
                  </a:lnTo>
                  <a:lnTo>
                    <a:pt x="1328" y="14468"/>
                  </a:lnTo>
                  <a:lnTo>
                    <a:pt x="1328" y="14425"/>
                  </a:lnTo>
                  <a:lnTo>
                    <a:pt x="1306" y="14404"/>
                  </a:lnTo>
                  <a:lnTo>
                    <a:pt x="1285" y="14404"/>
                  </a:lnTo>
                  <a:lnTo>
                    <a:pt x="1263" y="14340"/>
                  </a:lnTo>
                  <a:lnTo>
                    <a:pt x="1242" y="14276"/>
                  </a:lnTo>
                  <a:lnTo>
                    <a:pt x="1221" y="14254"/>
                  </a:lnTo>
                  <a:lnTo>
                    <a:pt x="1221" y="14211"/>
                  </a:lnTo>
                  <a:lnTo>
                    <a:pt x="1221" y="14147"/>
                  </a:lnTo>
                  <a:lnTo>
                    <a:pt x="1221" y="14104"/>
                  </a:lnTo>
                  <a:lnTo>
                    <a:pt x="1242" y="14062"/>
                  </a:lnTo>
                  <a:lnTo>
                    <a:pt x="1263" y="14019"/>
                  </a:lnTo>
                  <a:lnTo>
                    <a:pt x="1285" y="13955"/>
                  </a:lnTo>
                  <a:lnTo>
                    <a:pt x="1285" y="13762"/>
                  </a:lnTo>
                  <a:lnTo>
                    <a:pt x="1285" y="13698"/>
                  </a:lnTo>
                  <a:lnTo>
                    <a:pt x="1263" y="13633"/>
                  </a:lnTo>
                  <a:lnTo>
                    <a:pt x="1263" y="13591"/>
                  </a:lnTo>
                  <a:lnTo>
                    <a:pt x="1242" y="13526"/>
                  </a:lnTo>
                  <a:lnTo>
                    <a:pt x="1263" y="13419"/>
                  </a:lnTo>
                  <a:lnTo>
                    <a:pt x="1285" y="13312"/>
                  </a:lnTo>
                  <a:lnTo>
                    <a:pt x="1306" y="13227"/>
                  </a:lnTo>
                  <a:lnTo>
                    <a:pt x="1349" y="13141"/>
                  </a:lnTo>
                  <a:lnTo>
                    <a:pt x="1349" y="13120"/>
                  </a:lnTo>
                  <a:lnTo>
                    <a:pt x="1413" y="13120"/>
                  </a:lnTo>
                  <a:lnTo>
                    <a:pt x="1435" y="13098"/>
                  </a:lnTo>
                  <a:lnTo>
                    <a:pt x="1456" y="13077"/>
                  </a:lnTo>
                  <a:lnTo>
                    <a:pt x="1520" y="12949"/>
                  </a:lnTo>
                  <a:lnTo>
                    <a:pt x="1563" y="12863"/>
                  </a:lnTo>
                  <a:lnTo>
                    <a:pt x="1584" y="12777"/>
                  </a:lnTo>
                  <a:lnTo>
                    <a:pt x="1670" y="12649"/>
                  </a:lnTo>
                  <a:lnTo>
                    <a:pt x="1734" y="12542"/>
                  </a:lnTo>
                  <a:lnTo>
                    <a:pt x="1798" y="12478"/>
                  </a:lnTo>
                  <a:lnTo>
                    <a:pt x="1798" y="12456"/>
                  </a:lnTo>
                  <a:lnTo>
                    <a:pt x="1820" y="12392"/>
                  </a:lnTo>
                  <a:lnTo>
                    <a:pt x="1820" y="12285"/>
                  </a:lnTo>
                  <a:lnTo>
                    <a:pt x="1798" y="12178"/>
                  </a:lnTo>
                  <a:lnTo>
                    <a:pt x="1777" y="12114"/>
                  </a:lnTo>
                  <a:lnTo>
                    <a:pt x="1756" y="12093"/>
                  </a:lnTo>
                  <a:lnTo>
                    <a:pt x="1734" y="12071"/>
                  </a:lnTo>
                  <a:lnTo>
                    <a:pt x="1713" y="12028"/>
                  </a:lnTo>
                  <a:lnTo>
                    <a:pt x="1670" y="11814"/>
                  </a:lnTo>
                  <a:lnTo>
                    <a:pt x="1649" y="11622"/>
                  </a:lnTo>
                  <a:lnTo>
                    <a:pt x="1627" y="11515"/>
                  </a:lnTo>
                  <a:lnTo>
                    <a:pt x="1627" y="11429"/>
                  </a:lnTo>
                  <a:lnTo>
                    <a:pt x="1606" y="11322"/>
                  </a:lnTo>
                  <a:lnTo>
                    <a:pt x="1606" y="11215"/>
                  </a:lnTo>
                  <a:lnTo>
                    <a:pt x="1649" y="11044"/>
                  </a:lnTo>
                  <a:lnTo>
                    <a:pt x="1670" y="11001"/>
                  </a:lnTo>
                  <a:lnTo>
                    <a:pt x="1691" y="11001"/>
                  </a:lnTo>
                  <a:lnTo>
                    <a:pt x="1713" y="10980"/>
                  </a:lnTo>
                  <a:lnTo>
                    <a:pt x="1734" y="10937"/>
                  </a:lnTo>
                  <a:lnTo>
                    <a:pt x="1798" y="10787"/>
                  </a:lnTo>
                  <a:lnTo>
                    <a:pt x="1798" y="10723"/>
                  </a:lnTo>
                  <a:lnTo>
                    <a:pt x="1777" y="10680"/>
                  </a:lnTo>
                  <a:lnTo>
                    <a:pt x="1756" y="10637"/>
                  </a:lnTo>
                  <a:lnTo>
                    <a:pt x="1756" y="10573"/>
                  </a:lnTo>
                  <a:lnTo>
                    <a:pt x="1756" y="10509"/>
                  </a:lnTo>
                  <a:lnTo>
                    <a:pt x="1777" y="10466"/>
                  </a:lnTo>
                  <a:lnTo>
                    <a:pt x="1777" y="10423"/>
                  </a:lnTo>
                  <a:lnTo>
                    <a:pt x="1777" y="10380"/>
                  </a:lnTo>
                  <a:lnTo>
                    <a:pt x="1734" y="10188"/>
                  </a:lnTo>
                  <a:lnTo>
                    <a:pt x="1734" y="10145"/>
                  </a:lnTo>
                  <a:lnTo>
                    <a:pt x="1713" y="10123"/>
                  </a:lnTo>
                  <a:lnTo>
                    <a:pt x="1691" y="10102"/>
                  </a:lnTo>
                  <a:lnTo>
                    <a:pt x="1670" y="10059"/>
                  </a:lnTo>
                  <a:lnTo>
                    <a:pt x="1627" y="9867"/>
                  </a:lnTo>
                  <a:lnTo>
                    <a:pt x="1606" y="9824"/>
                  </a:lnTo>
                  <a:lnTo>
                    <a:pt x="1584" y="9802"/>
                  </a:lnTo>
                  <a:lnTo>
                    <a:pt x="1563" y="9781"/>
                  </a:lnTo>
                  <a:lnTo>
                    <a:pt x="1542" y="9738"/>
                  </a:lnTo>
                  <a:lnTo>
                    <a:pt x="1520" y="9631"/>
                  </a:lnTo>
                  <a:lnTo>
                    <a:pt x="1520" y="9524"/>
                  </a:lnTo>
                  <a:lnTo>
                    <a:pt x="1542" y="9481"/>
                  </a:lnTo>
                  <a:lnTo>
                    <a:pt x="1563" y="9460"/>
                  </a:lnTo>
                  <a:lnTo>
                    <a:pt x="1606" y="9481"/>
                  </a:lnTo>
                  <a:lnTo>
                    <a:pt x="1627" y="9460"/>
                  </a:lnTo>
                  <a:lnTo>
                    <a:pt x="1713" y="9353"/>
                  </a:lnTo>
                  <a:lnTo>
                    <a:pt x="1734" y="9289"/>
                  </a:lnTo>
                  <a:lnTo>
                    <a:pt x="1734" y="9246"/>
                  </a:lnTo>
                  <a:lnTo>
                    <a:pt x="1734" y="9203"/>
                  </a:lnTo>
                  <a:lnTo>
                    <a:pt x="1756" y="9139"/>
                  </a:lnTo>
                  <a:lnTo>
                    <a:pt x="1841" y="9032"/>
                  </a:lnTo>
                  <a:lnTo>
                    <a:pt x="1863" y="8989"/>
                  </a:lnTo>
                  <a:lnTo>
                    <a:pt x="1905" y="8989"/>
                  </a:lnTo>
                  <a:lnTo>
                    <a:pt x="1927" y="8946"/>
                  </a:lnTo>
                  <a:lnTo>
                    <a:pt x="1948" y="8925"/>
                  </a:lnTo>
                  <a:lnTo>
                    <a:pt x="1991" y="8904"/>
                  </a:lnTo>
                  <a:lnTo>
                    <a:pt x="2013" y="8882"/>
                  </a:lnTo>
                  <a:lnTo>
                    <a:pt x="2013" y="8839"/>
                  </a:lnTo>
                  <a:lnTo>
                    <a:pt x="2034" y="8775"/>
                  </a:lnTo>
                  <a:lnTo>
                    <a:pt x="2034" y="8732"/>
                  </a:lnTo>
                  <a:lnTo>
                    <a:pt x="2013" y="8625"/>
                  </a:lnTo>
                  <a:lnTo>
                    <a:pt x="2013" y="8561"/>
                  </a:lnTo>
                  <a:lnTo>
                    <a:pt x="1991" y="8518"/>
                  </a:lnTo>
                  <a:lnTo>
                    <a:pt x="1970" y="8476"/>
                  </a:lnTo>
                  <a:lnTo>
                    <a:pt x="1970" y="8433"/>
                  </a:lnTo>
                  <a:lnTo>
                    <a:pt x="1970" y="8240"/>
                  </a:lnTo>
                  <a:lnTo>
                    <a:pt x="1970" y="8197"/>
                  </a:lnTo>
                  <a:lnTo>
                    <a:pt x="1991" y="8154"/>
                  </a:lnTo>
                  <a:lnTo>
                    <a:pt x="2013" y="8112"/>
                  </a:lnTo>
                  <a:lnTo>
                    <a:pt x="2013" y="8047"/>
                  </a:lnTo>
                  <a:lnTo>
                    <a:pt x="1991" y="7962"/>
                  </a:lnTo>
                  <a:lnTo>
                    <a:pt x="1991" y="7876"/>
                  </a:lnTo>
                  <a:lnTo>
                    <a:pt x="2013" y="7812"/>
                  </a:lnTo>
                  <a:lnTo>
                    <a:pt x="2034" y="7791"/>
                  </a:lnTo>
                  <a:lnTo>
                    <a:pt x="2055" y="7769"/>
                  </a:lnTo>
                  <a:lnTo>
                    <a:pt x="2055" y="7705"/>
                  </a:lnTo>
                  <a:lnTo>
                    <a:pt x="2077" y="7662"/>
                  </a:lnTo>
                  <a:lnTo>
                    <a:pt x="2077" y="7598"/>
                  </a:lnTo>
                  <a:lnTo>
                    <a:pt x="2077" y="7555"/>
                  </a:lnTo>
                  <a:lnTo>
                    <a:pt x="2077" y="7491"/>
                  </a:lnTo>
                  <a:lnTo>
                    <a:pt x="2120" y="7427"/>
                  </a:lnTo>
                  <a:lnTo>
                    <a:pt x="2141" y="7341"/>
                  </a:lnTo>
                  <a:lnTo>
                    <a:pt x="2184" y="7170"/>
                  </a:lnTo>
                  <a:lnTo>
                    <a:pt x="2227" y="7084"/>
                  </a:lnTo>
                  <a:lnTo>
                    <a:pt x="2227" y="7042"/>
                  </a:lnTo>
                  <a:lnTo>
                    <a:pt x="2227" y="6977"/>
                  </a:lnTo>
                  <a:lnTo>
                    <a:pt x="2227" y="6935"/>
                  </a:lnTo>
                  <a:lnTo>
                    <a:pt x="2205" y="6892"/>
                  </a:lnTo>
                  <a:lnTo>
                    <a:pt x="2162" y="6828"/>
                  </a:lnTo>
                  <a:lnTo>
                    <a:pt x="2162" y="6785"/>
                  </a:lnTo>
                  <a:lnTo>
                    <a:pt x="2141" y="6763"/>
                  </a:lnTo>
                  <a:lnTo>
                    <a:pt x="2120" y="6742"/>
                  </a:lnTo>
                  <a:lnTo>
                    <a:pt x="2098" y="6699"/>
                  </a:lnTo>
                  <a:lnTo>
                    <a:pt x="2077" y="6614"/>
                  </a:lnTo>
                  <a:lnTo>
                    <a:pt x="2055" y="6507"/>
                  </a:lnTo>
                  <a:lnTo>
                    <a:pt x="2034" y="6464"/>
                  </a:lnTo>
                  <a:lnTo>
                    <a:pt x="2013" y="6464"/>
                  </a:lnTo>
                  <a:lnTo>
                    <a:pt x="1991" y="6442"/>
                  </a:lnTo>
                  <a:lnTo>
                    <a:pt x="1970" y="6399"/>
                  </a:lnTo>
                  <a:lnTo>
                    <a:pt x="1948" y="6357"/>
                  </a:lnTo>
                  <a:lnTo>
                    <a:pt x="1970" y="6292"/>
                  </a:lnTo>
                  <a:lnTo>
                    <a:pt x="1970" y="6228"/>
                  </a:lnTo>
                  <a:lnTo>
                    <a:pt x="1948" y="6164"/>
                  </a:lnTo>
                  <a:lnTo>
                    <a:pt x="1948" y="6121"/>
                  </a:lnTo>
                  <a:lnTo>
                    <a:pt x="1927" y="6121"/>
                  </a:lnTo>
                  <a:lnTo>
                    <a:pt x="1884" y="6078"/>
                  </a:lnTo>
                  <a:lnTo>
                    <a:pt x="1884" y="6036"/>
                  </a:lnTo>
                  <a:lnTo>
                    <a:pt x="1884" y="5929"/>
                  </a:lnTo>
                  <a:lnTo>
                    <a:pt x="1884" y="5822"/>
                  </a:lnTo>
                  <a:lnTo>
                    <a:pt x="1905" y="5715"/>
                  </a:lnTo>
                  <a:lnTo>
                    <a:pt x="1927" y="5629"/>
                  </a:lnTo>
                  <a:lnTo>
                    <a:pt x="1927" y="5522"/>
                  </a:lnTo>
                  <a:lnTo>
                    <a:pt x="1927" y="5394"/>
                  </a:lnTo>
                  <a:lnTo>
                    <a:pt x="1948" y="5351"/>
                  </a:lnTo>
                  <a:lnTo>
                    <a:pt x="1970" y="5308"/>
                  </a:lnTo>
                  <a:lnTo>
                    <a:pt x="1970" y="5287"/>
                  </a:lnTo>
                  <a:lnTo>
                    <a:pt x="1970" y="5222"/>
                  </a:lnTo>
                  <a:lnTo>
                    <a:pt x="1991" y="5115"/>
                  </a:lnTo>
                  <a:lnTo>
                    <a:pt x="1991" y="5073"/>
                  </a:lnTo>
                  <a:lnTo>
                    <a:pt x="1991" y="5030"/>
                  </a:lnTo>
                  <a:lnTo>
                    <a:pt x="1970" y="4987"/>
                  </a:lnTo>
                  <a:lnTo>
                    <a:pt x="1948" y="4966"/>
                  </a:lnTo>
                  <a:lnTo>
                    <a:pt x="1927" y="4966"/>
                  </a:lnTo>
                  <a:lnTo>
                    <a:pt x="1905" y="4923"/>
                  </a:lnTo>
                  <a:lnTo>
                    <a:pt x="1884" y="4837"/>
                  </a:lnTo>
                  <a:lnTo>
                    <a:pt x="1884" y="4752"/>
                  </a:lnTo>
                  <a:lnTo>
                    <a:pt x="1841" y="4602"/>
                  </a:lnTo>
                  <a:lnTo>
                    <a:pt x="1820" y="4537"/>
                  </a:lnTo>
                  <a:lnTo>
                    <a:pt x="1798" y="4473"/>
                  </a:lnTo>
                  <a:lnTo>
                    <a:pt x="1798" y="4409"/>
                  </a:lnTo>
                  <a:lnTo>
                    <a:pt x="1777" y="4366"/>
                  </a:lnTo>
                  <a:lnTo>
                    <a:pt x="1756" y="4323"/>
                  </a:lnTo>
                  <a:lnTo>
                    <a:pt x="1756" y="4281"/>
                  </a:lnTo>
                  <a:lnTo>
                    <a:pt x="1777" y="4088"/>
                  </a:lnTo>
                  <a:lnTo>
                    <a:pt x="1798" y="4002"/>
                  </a:lnTo>
                  <a:lnTo>
                    <a:pt x="1820" y="3917"/>
                  </a:lnTo>
                  <a:lnTo>
                    <a:pt x="1820" y="3810"/>
                  </a:lnTo>
                  <a:lnTo>
                    <a:pt x="1820" y="3724"/>
                  </a:lnTo>
                  <a:lnTo>
                    <a:pt x="1841" y="3660"/>
                  </a:lnTo>
                  <a:lnTo>
                    <a:pt x="1863" y="3617"/>
                  </a:lnTo>
                  <a:lnTo>
                    <a:pt x="1905" y="3596"/>
                  </a:lnTo>
                  <a:lnTo>
                    <a:pt x="1905" y="3532"/>
                  </a:lnTo>
                  <a:lnTo>
                    <a:pt x="1884" y="3446"/>
                  </a:lnTo>
                  <a:lnTo>
                    <a:pt x="1841" y="3360"/>
                  </a:lnTo>
                  <a:lnTo>
                    <a:pt x="1820" y="3318"/>
                  </a:lnTo>
                  <a:lnTo>
                    <a:pt x="1798" y="3296"/>
                  </a:lnTo>
                  <a:lnTo>
                    <a:pt x="1777" y="3296"/>
                  </a:lnTo>
                  <a:lnTo>
                    <a:pt x="1756" y="3253"/>
                  </a:lnTo>
                  <a:lnTo>
                    <a:pt x="1734" y="3211"/>
                  </a:lnTo>
                  <a:lnTo>
                    <a:pt x="1713" y="3189"/>
                  </a:lnTo>
                  <a:lnTo>
                    <a:pt x="1691" y="3168"/>
                  </a:lnTo>
                  <a:lnTo>
                    <a:pt x="1691" y="3146"/>
                  </a:lnTo>
                  <a:lnTo>
                    <a:pt x="1627" y="2975"/>
                  </a:lnTo>
                  <a:lnTo>
                    <a:pt x="1606" y="2890"/>
                  </a:lnTo>
                  <a:lnTo>
                    <a:pt x="1606" y="2804"/>
                  </a:lnTo>
                  <a:lnTo>
                    <a:pt x="1584" y="2697"/>
                  </a:lnTo>
                  <a:lnTo>
                    <a:pt x="1563" y="2654"/>
                  </a:lnTo>
                  <a:lnTo>
                    <a:pt x="1563" y="2590"/>
                  </a:lnTo>
                  <a:lnTo>
                    <a:pt x="1606" y="2419"/>
                  </a:lnTo>
                  <a:lnTo>
                    <a:pt x="1649" y="2226"/>
                  </a:lnTo>
                  <a:lnTo>
                    <a:pt x="1670" y="2033"/>
                  </a:lnTo>
                  <a:lnTo>
                    <a:pt x="1691" y="1969"/>
                  </a:lnTo>
                  <a:lnTo>
                    <a:pt x="1713" y="1926"/>
                  </a:lnTo>
                  <a:lnTo>
                    <a:pt x="1734" y="1905"/>
                  </a:lnTo>
                  <a:lnTo>
                    <a:pt x="1734" y="1841"/>
                  </a:lnTo>
                  <a:lnTo>
                    <a:pt x="1734" y="1777"/>
                  </a:lnTo>
                  <a:lnTo>
                    <a:pt x="1713" y="1734"/>
                  </a:lnTo>
                  <a:lnTo>
                    <a:pt x="1691" y="1691"/>
                  </a:lnTo>
                  <a:lnTo>
                    <a:pt x="1670" y="1627"/>
                  </a:lnTo>
                  <a:lnTo>
                    <a:pt x="1670" y="1413"/>
                  </a:lnTo>
                  <a:lnTo>
                    <a:pt x="1627" y="1199"/>
                  </a:lnTo>
                  <a:lnTo>
                    <a:pt x="1627" y="1092"/>
                  </a:lnTo>
                  <a:lnTo>
                    <a:pt x="1627" y="985"/>
                  </a:lnTo>
                  <a:lnTo>
                    <a:pt x="1627" y="921"/>
                  </a:lnTo>
                  <a:lnTo>
                    <a:pt x="1606" y="878"/>
                  </a:lnTo>
                  <a:lnTo>
                    <a:pt x="1584" y="856"/>
                  </a:lnTo>
                  <a:lnTo>
                    <a:pt x="1584" y="792"/>
                  </a:lnTo>
                  <a:lnTo>
                    <a:pt x="1584" y="728"/>
                  </a:lnTo>
                  <a:lnTo>
                    <a:pt x="1584" y="664"/>
                  </a:lnTo>
                  <a:lnTo>
                    <a:pt x="1606" y="621"/>
                  </a:lnTo>
                  <a:lnTo>
                    <a:pt x="1606" y="557"/>
                  </a:lnTo>
                  <a:lnTo>
                    <a:pt x="1584" y="450"/>
                  </a:lnTo>
                  <a:lnTo>
                    <a:pt x="1563" y="364"/>
                  </a:lnTo>
                  <a:lnTo>
                    <a:pt x="1542" y="236"/>
                  </a:lnTo>
                  <a:lnTo>
                    <a:pt x="1542" y="129"/>
                  </a:lnTo>
                  <a:lnTo>
                    <a:pt x="1520" y="86"/>
                  </a:lnTo>
                  <a:lnTo>
                    <a:pt x="1477" y="86"/>
                  </a:lnTo>
                  <a:lnTo>
                    <a:pt x="1456" y="43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 flipH="1">
              <a:off x="7587377" y="528750"/>
              <a:ext cx="145423" cy="1102172"/>
            </a:xfrm>
            <a:custGeom>
              <a:avLst/>
              <a:gdLst/>
              <a:ahLst/>
              <a:cxnLst/>
              <a:rect l="l" t="t" r="r" b="b"/>
              <a:pathLst>
                <a:path w="2227" h="35143" extrusionOk="0">
                  <a:moveTo>
                    <a:pt x="900" y="0"/>
                  </a:moveTo>
                  <a:lnTo>
                    <a:pt x="900" y="22"/>
                  </a:lnTo>
                  <a:lnTo>
                    <a:pt x="857" y="129"/>
                  </a:lnTo>
                  <a:lnTo>
                    <a:pt x="835" y="193"/>
                  </a:lnTo>
                  <a:lnTo>
                    <a:pt x="835" y="236"/>
                  </a:lnTo>
                  <a:lnTo>
                    <a:pt x="835" y="278"/>
                  </a:lnTo>
                  <a:lnTo>
                    <a:pt x="857" y="343"/>
                  </a:lnTo>
                  <a:lnTo>
                    <a:pt x="857" y="385"/>
                  </a:lnTo>
                  <a:lnTo>
                    <a:pt x="835" y="450"/>
                  </a:lnTo>
                  <a:lnTo>
                    <a:pt x="793" y="471"/>
                  </a:lnTo>
                  <a:lnTo>
                    <a:pt x="771" y="492"/>
                  </a:lnTo>
                  <a:lnTo>
                    <a:pt x="750" y="535"/>
                  </a:lnTo>
                  <a:lnTo>
                    <a:pt x="771" y="599"/>
                  </a:lnTo>
                  <a:lnTo>
                    <a:pt x="793" y="642"/>
                  </a:lnTo>
                  <a:lnTo>
                    <a:pt x="814" y="685"/>
                  </a:lnTo>
                  <a:lnTo>
                    <a:pt x="814" y="749"/>
                  </a:lnTo>
                  <a:lnTo>
                    <a:pt x="814" y="792"/>
                  </a:lnTo>
                  <a:lnTo>
                    <a:pt x="793" y="835"/>
                  </a:lnTo>
                  <a:lnTo>
                    <a:pt x="793" y="878"/>
                  </a:lnTo>
                  <a:lnTo>
                    <a:pt x="771" y="921"/>
                  </a:lnTo>
                  <a:lnTo>
                    <a:pt x="771" y="985"/>
                  </a:lnTo>
                  <a:lnTo>
                    <a:pt x="750" y="1006"/>
                  </a:lnTo>
                  <a:lnTo>
                    <a:pt x="728" y="1049"/>
                  </a:lnTo>
                  <a:lnTo>
                    <a:pt x="728" y="1092"/>
                  </a:lnTo>
                  <a:lnTo>
                    <a:pt x="707" y="1199"/>
                  </a:lnTo>
                  <a:lnTo>
                    <a:pt x="707" y="1284"/>
                  </a:lnTo>
                  <a:lnTo>
                    <a:pt x="707" y="1349"/>
                  </a:lnTo>
                  <a:lnTo>
                    <a:pt x="728" y="1391"/>
                  </a:lnTo>
                  <a:lnTo>
                    <a:pt x="771" y="1413"/>
                  </a:lnTo>
                  <a:lnTo>
                    <a:pt x="771" y="1477"/>
                  </a:lnTo>
                  <a:lnTo>
                    <a:pt x="771" y="1584"/>
                  </a:lnTo>
                  <a:lnTo>
                    <a:pt x="771" y="1691"/>
                  </a:lnTo>
                  <a:lnTo>
                    <a:pt x="793" y="1777"/>
                  </a:lnTo>
                  <a:lnTo>
                    <a:pt x="835" y="1862"/>
                  </a:lnTo>
                  <a:lnTo>
                    <a:pt x="835" y="1969"/>
                  </a:lnTo>
                  <a:lnTo>
                    <a:pt x="835" y="2076"/>
                  </a:lnTo>
                  <a:lnTo>
                    <a:pt x="835" y="2140"/>
                  </a:lnTo>
                  <a:lnTo>
                    <a:pt x="857" y="2183"/>
                  </a:lnTo>
                  <a:lnTo>
                    <a:pt x="878" y="2226"/>
                  </a:lnTo>
                  <a:lnTo>
                    <a:pt x="878" y="2269"/>
                  </a:lnTo>
                  <a:lnTo>
                    <a:pt x="878" y="2376"/>
                  </a:lnTo>
                  <a:lnTo>
                    <a:pt x="857" y="2483"/>
                  </a:lnTo>
                  <a:lnTo>
                    <a:pt x="793" y="2654"/>
                  </a:lnTo>
                  <a:lnTo>
                    <a:pt x="771" y="2697"/>
                  </a:lnTo>
                  <a:lnTo>
                    <a:pt x="750" y="2697"/>
                  </a:lnTo>
                  <a:lnTo>
                    <a:pt x="728" y="2718"/>
                  </a:lnTo>
                  <a:lnTo>
                    <a:pt x="707" y="2761"/>
                  </a:lnTo>
                  <a:lnTo>
                    <a:pt x="707" y="2825"/>
                  </a:lnTo>
                  <a:lnTo>
                    <a:pt x="707" y="2890"/>
                  </a:lnTo>
                  <a:lnTo>
                    <a:pt x="728" y="2932"/>
                  </a:lnTo>
                  <a:lnTo>
                    <a:pt x="707" y="2997"/>
                  </a:lnTo>
                  <a:lnTo>
                    <a:pt x="664" y="3168"/>
                  </a:lnTo>
                  <a:lnTo>
                    <a:pt x="643" y="3211"/>
                  </a:lnTo>
                  <a:lnTo>
                    <a:pt x="579" y="3211"/>
                  </a:lnTo>
                  <a:lnTo>
                    <a:pt x="557" y="3232"/>
                  </a:lnTo>
                  <a:lnTo>
                    <a:pt x="557" y="3296"/>
                  </a:lnTo>
                  <a:lnTo>
                    <a:pt x="557" y="3360"/>
                  </a:lnTo>
                  <a:lnTo>
                    <a:pt x="557" y="3425"/>
                  </a:lnTo>
                  <a:lnTo>
                    <a:pt x="557" y="3489"/>
                  </a:lnTo>
                  <a:lnTo>
                    <a:pt x="514" y="3532"/>
                  </a:lnTo>
                  <a:lnTo>
                    <a:pt x="472" y="3596"/>
                  </a:lnTo>
                  <a:lnTo>
                    <a:pt x="450" y="3639"/>
                  </a:lnTo>
                  <a:lnTo>
                    <a:pt x="429" y="3639"/>
                  </a:lnTo>
                  <a:lnTo>
                    <a:pt x="407" y="3660"/>
                  </a:lnTo>
                  <a:lnTo>
                    <a:pt x="386" y="3681"/>
                  </a:lnTo>
                  <a:lnTo>
                    <a:pt x="386" y="3746"/>
                  </a:lnTo>
                  <a:lnTo>
                    <a:pt x="386" y="3810"/>
                  </a:lnTo>
                  <a:lnTo>
                    <a:pt x="386" y="3853"/>
                  </a:lnTo>
                  <a:lnTo>
                    <a:pt x="365" y="3917"/>
                  </a:lnTo>
                  <a:lnTo>
                    <a:pt x="343" y="3938"/>
                  </a:lnTo>
                  <a:lnTo>
                    <a:pt x="322" y="3938"/>
                  </a:lnTo>
                  <a:lnTo>
                    <a:pt x="322" y="3960"/>
                  </a:lnTo>
                  <a:lnTo>
                    <a:pt x="300" y="4002"/>
                  </a:lnTo>
                  <a:lnTo>
                    <a:pt x="322" y="4067"/>
                  </a:lnTo>
                  <a:lnTo>
                    <a:pt x="343" y="4109"/>
                  </a:lnTo>
                  <a:lnTo>
                    <a:pt x="386" y="4259"/>
                  </a:lnTo>
                  <a:lnTo>
                    <a:pt x="407" y="4366"/>
                  </a:lnTo>
                  <a:lnTo>
                    <a:pt x="429" y="4452"/>
                  </a:lnTo>
                  <a:lnTo>
                    <a:pt x="472" y="4602"/>
                  </a:lnTo>
                  <a:lnTo>
                    <a:pt x="493" y="4645"/>
                  </a:lnTo>
                  <a:lnTo>
                    <a:pt x="557" y="4645"/>
                  </a:lnTo>
                  <a:lnTo>
                    <a:pt x="579" y="4666"/>
                  </a:lnTo>
                  <a:lnTo>
                    <a:pt x="579" y="4730"/>
                  </a:lnTo>
                  <a:lnTo>
                    <a:pt x="579" y="4773"/>
                  </a:lnTo>
                  <a:lnTo>
                    <a:pt x="579" y="4816"/>
                  </a:lnTo>
                  <a:lnTo>
                    <a:pt x="600" y="4880"/>
                  </a:lnTo>
                  <a:lnTo>
                    <a:pt x="621" y="4923"/>
                  </a:lnTo>
                  <a:lnTo>
                    <a:pt x="643" y="4944"/>
                  </a:lnTo>
                  <a:lnTo>
                    <a:pt x="643" y="4987"/>
                  </a:lnTo>
                  <a:lnTo>
                    <a:pt x="664" y="5115"/>
                  </a:lnTo>
                  <a:lnTo>
                    <a:pt x="686" y="5158"/>
                  </a:lnTo>
                  <a:lnTo>
                    <a:pt x="686" y="5222"/>
                  </a:lnTo>
                  <a:lnTo>
                    <a:pt x="664" y="5436"/>
                  </a:lnTo>
                  <a:lnTo>
                    <a:pt x="621" y="5650"/>
                  </a:lnTo>
                  <a:lnTo>
                    <a:pt x="621" y="5779"/>
                  </a:lnTo>
                  <a:lnTo>
                    <a:pt x="600" y="5886"/>
                  </a:lnTo>
                  <a:lnTo>
                    <a:pt x="579" y="5971"/>
                  </a:lnTo>
                  <a:lnTo>
                    <a:pt x="536" y="6036"/>
                  </a:lnTo>
                  <a:lnTo>
                    <a:pt x="536" y="6078"/>
                  </a:lnTo>
                  <a:lnTo>
                    <a:pt x="472" y="6078"/>
                  </a:lnTo>
                  <a:lnTo>
                    <a:pt x="450" y="6100"/>
                  </a:lnTo>
                  <a:lnTo>
                    <a:pt x="386" y="6250"/>
                  </a:lnTo>
                  <a:lnTo>
                    <a:pt x="343" y="6399"/>
                  </a:lnTo>
                  <a:lnTo>
                    <a:pt x="322" y="6442"/>
                  </a:lnTo>
                  <a:lnTo>
                    <a:pt x="322" y="6507"/>
                  </a:lnTo>
                  <a:lnTo>
                    <a:pt x="322" y="6549"/>
                  </a:lnTo>
                  <a:lnTo>
                    <a:pt x="300" y="6592"/>
                  </a:lnTo>
                  <a:lnTo>
                    <a:pt x="279" y="6656"/>
                  </a:lnTo>
                  <a:lnTo>
                    <a:pt x="258" y="6678"/>
                  </a:lnTo>
                  <a:lnTo>
                    <a:pt x="258" y="6721"/>
                  </a:lnTo>
                  <a:lnTo>
                    <a:pt x="236" y="6828"/>
                  </a:lnTo>
                  <a:lnTo>
                    <a:pt x="236" y="6870"/>
                  </a:lnTo>
                  <a:lnTo>
                    <a:pt x="236" y="6935"/>
                  </a:lnTo>
                  <a:lnTo>
                    <a:pt x="279" y="7106"/>
                  </a:lnTo>
                  <a:lnTo>
                    <a:pt x="300" y="7149"/>
                  </a:lnTo>
                  <a:lnTo>
                    <a:pt x="322" y="7170"/>
                  </a:lnTo>
                  <a:lnTo>
                    <a:pt x="343" y="7191"/>
                  </a:lnTo>
                  <a:lnTo>
                    <a:pt x="365" y="7234"/>
                  </a:lnTo>
                  <a:lnTo>
                    <a:pt x="386" y="7341"/>
                  </a:lnTo>
                  <a:lnTo>
                    <a:pt x="386" y="7427"/>
                  </a:lnTo>
                  <a:lnTo>
                    <a:pt x="386" y="7491"/>
                  </a:lnTo>
                  <a:lnTo>
                    <a:pt x="386" y="7555"/>
                  </a:lnTo>
                  <a:lnTo>
                    <a:pt x="365" y="7598"/>
                  </a:lnTo>
                  <a:lnTo>
                    <a:pt x="365" y="7662"/>
                  </a:lnTo>
                  <a:lnTo>
                    <a:pt x="386" y="7705"/>
                  </a:lnTo>
                  <a:lnTo>
                    <a:pt x="407" y="7748"/>
                  </a:lnTo>
                  <a:lnTo>
                    <a:pt x="407" y="7769"/>
                  </a:lnTo>
                  <a:lnTo>
                    <a:pt x="429" y="7812"/>
                  </a:lnTo>
                  <a:lnTo>
                    <a:pt x="429" y="7919"/>
                  </a:lnTo>
                  <a:lnTo>
                    <a:pt x="429" y="8026"/>
                  </a:lnTo>
                  <a:lnTo>
                    <a:pt x="450" y="8069"/>
                  </a:lnTo>
                  <a:lnTo>
                    <a:pt x="472" y="8090"/>
                  </a:lnTo>
                  <a:lnTo>
                    <a:pt x="493" y="8112"/>
                  </a:lnTo>
                  <a:lnTo>
                    <a:pt x="514" y="8154"/>
                  </a:lnTo>
                  <a:lnTo>
                    <a:pt x="557" y="8347"/>
                  </a:lnTo>
                  <a:lnTo>
                    <a:pt x="557" y="8433"/>
                  </a:lnTo>
                  <a:lnTo>
                    <a:pt x="557" y="8540"/>
                  </a:lnTo>
                  <a:lnTo>
                    <a:pt x="557" y="8647"/>
                  </a:lnTo>
                  <a:lnTo>
                    <a:pt x="557" y="8732"/>
                  </a:lnTo>
                  <a:lnTo>
                    <a:pt x="536" y="8818"/>
                  </a:lnTo>
                  <a:lnTo>
                    <a:pt x="514" y="8904"/>
                  </a:lnTo>
                  <a:lnTo>
                    <a:pt x="493" y="8946"/>
                  </a:lnTo>
                  <a:lnTo>
                    <a:pt x="472" y="8989"/>
                  </a:lnTo>
                  <a:lnTo>
                    <a:pt x="472" y="9011"/>
                  </a:lnTo>
                  <a:lnTo>
                    <a:pt x="450" y="9053"/>
                  </a:lnTo>
                  <a:lnTo>
                    <a:pt x="450" y="9160"/>
                  </a:lnTo>
                  <a:lnTo>
                    <a:pt x="450" y="9246"/>
                  </a:lnTo>
                  <a:lnTo>
                    <a:pt x="429" y="9417"/>
                  </a:lnTo>
                  <a:lnTo>
                    <a:pt x="407" y="9460"/>
                  </a:lnTo>
                  <a:lnTo>
                    <a:pt x="386" y="9481"/>
                  </a:lnTo>
                  <a:lnTo>
                    <a:pt x="365" y="9481"/>
                  </a:lnTo>
                  <a:lnTo>
                    <a:pt x="343" y="9524"/>
                  </a:lnTo>
                  <a:lnTo>
                    <a:pt x="343" y="9567"/>
                  </a:lnTo>
                  <a:lnTo>
                    <a:pt x="322" y="9631"/>
                  </a:lnTo>
                  <a:lnTo>
                    <a:pt x="322" y="9674"/>
                  </a:lnTo>
                  <a:lnTo>
                    <a:pt x="300" y="9738"/>
                  </a:lnTo>
                  <a:lnTo>
                    <a:pt x="258" y="9781"/>
                  </a:lnTo>
                  <a:lnTo>
                    <a:pt x="215" y="9845"/>
                  </a:lnTo>
                  <a:lnTo>
                    <a:pt x="151" y="9995"/>
                  </a:lnTo>
                  <a:lnTo>
                    <a:pt x="129" y="10081"/>
                  </a:lnTo>
                  <a:lnTo>
                    <a:pt x="108" y="10166"/>
                  </a:lnTo>
                  <a:lnTo>
                    <a:pt x="65" y="10209"/>
                  </a:lnTo>
                  <a:lnTo>
                    <a:pt x="44" y="10209"/>
                  </a:lnTo>
                  <a:lnTo>
                    <a:pt x="22" y="10231"/>
                  </a:lnTo>
                  <a:lnTo>
                    <a:pt x="1" y="10295"/>
                  </a:lnTo>
                  <a:lnTo>
                    <a:pt x="1" y="10402"/>
                  </a:lnTo>
                  <a:lnTo>
                    <a:pt x="22" y="10487"/>
                  </a:lnTo>
                  <a:lnTo>
                    <a:pt x="44" y="10573"/>
                  </a:lnTo>
                  <a:lnTo>
                    <a:pt x="65" y="10659"/>
                  </a:lnTo>
                  <a:lnTo>
                    <a:pt x="65" y="10766"/>
                  </a:lnTo>
                  <a:lnTo>
                    <a:pt x="65" y="10851"/>
                  </a:lnTo>
                  <a:lnTo>
                    <a:pt x="65" y="11044"/>
                  </a:lnTo>
                  <a:lnTo>
                    <a:pt x="86" y="11236"/>
                  </a:lnTo>
                  <a:lnTo>
                    <a:pt x="108" y="11279"/>
                  </a:lnTo>
                  <a:lnTo>
                    <a:pt x="129" y="11301"/>
                  </a:lnTo>
                  <a:lnTo>
                    <a:pt x="129" y="11343"/>
                  </a:lnTo>
                  <a:lnTo>
                    <a:pt x="151" y="11386"/>
                  </a:lnTo>
                  <a:lnTo>
                    <a:pt x="172" y="11579"/>
                  </a:lnTo>
                  <a:lnTo>
                    <a:pt x="215" y="11750"/>
                  </a:lnTo>
                  <a:lnTo>
                    <a:pt x="193" y="11836"/>
                  </a:lnTo>
                  <a:lnTo>
                    <a:pt x="193" y="11943"/>
                  </a:lnTo>
                  <a:lnTo>
                    <a:pt x="215" y="12114"/>
                  </a:lnTo>
                  <a:lnTo>
                    <a:pt x="193" y="12200"/>
                  </a:lnTo>
                  <a:lnTo>
                    <a:pt x="193" y="12285"/>
                  </a:lnTo>
                  <a:lnTo>
                    <a:pt x="172" y="12456"/>
                  </a:lnTo>
                  <a:lnTo>
                    <a:pt x="151" y="12521"/>
                  </a:lnTo>
                  <a:lnTo>
                    <a:pt x="172" y="12563"/>
                  </a:lnTo>
                  <a:lnTo>
                    <a:pt x="172" y="12628"/>
                  </a:lnTo>
                  <a:lnTo>
                    <a:pt x="172" y="12670"/>
                  </a:lnTo>
                  <a:lnTo>
                    <a:pt x="151" y="12735"/>
                  </a:lnTo>
                  <a:lnTo>
                    <a:pt x="129" y="12735"/>
                  </a:lnTo>
                  <a:lnTo>
                    <a:pt x="108" y="12756"/>
                  </a:lnTo>
                  <a:lnTo>
                    <a:pt x="86" y="12820"/>
                  </a:lnTo>
                  <a:lnTo>
                    <a:pt x="86" y="12863"/>
                  </a:lnTo>
                  <a:lnTo>
                    <a:pt x="86" y="12927"/>
                  </a:lnTo>
                  <a:lnTo>
                    <a:pt x="108" y="12970"/>
                  </a:lnTo>
                  <a:lnTo>
                    <a:pt x="108" y="13034"/>
                  </a:lnTo>
                  <a:lnTo>
                    <a:pt x="86" y="13120"/>
                  </a:lnTo>
                  <a:lnTo>
                    <a:pt x="65" y="13184"/>
                  </a:lnTo>
                  <a:lnTo>
                    <a:pt x="65" y="13377"/>
                  </a:lnTo>
                  <a:lnTo>
                    <a:pt x="65" y="13462"/>
                  </a:lnTo>
                  <a:lnTo>
                    <a:pt x="86" y="13569"/>
                  </a:lnTo>
                  <a:lnTo>
                    <a:pt x="65" y="13740"/>
                  </a:lnTo>
                  <a:lnTo>
                    <a:pt x="44" y="13805"/>
                  </a:lnTo>
                  <a:lnTo>
                    <a:pt x="44" y="13826"/>
                  </a:lnTo>
                  <a:lnTo>
                    <a:pt x="22" y="13869"/>
                  </a:lnTo>
                  <a:lnTo>
                    <a:pt x="1" y="13912"/>
                  </a:lnTo>
                  <a:lnTo>
                    <a:pt x="22" y="13976"/>
                  </a:lnTo>
                  <a:lnTo>
                    <a:pt x="44" y="13997"/>
                  </a:lnTo>
                  <a:lnTo>
                    <a:pt x="65" y="14040"/>
                  </a:lnTo>
                  <a:lnTo>
                    <a:pt x="86" y="14083"/>
                  </a:lnTo>
                  <a:lnTo>
                    <a:pt x="86" y="14147"/>
                  </a:lnTo>
                  <a:lnTo>
                    <a:pt x="86" y="14190"/>
                  </a:lnTo>
                  <a:lnTo>
                    <a:pt x="86" y="14233"/>
                  </a:lnTo>
                  <a:lnTo>
                    <a:pt x="86" y="14297"/>
                  </a:lnTo>
                  <a:lnTo>
                    <a:pt x="108" y="14340"/>
                  </a:lnTo>
                  <a:lnTo>
                    <a:pt x="129" y="14361"/>
                  </a:lnTo>
                  <a:lnTo>
                    <a:pt x="151" y="14383"/>
                  </a:lnTo>
                  <a:lnTo>
                    <a:pt x="172" y="14425"/>
                  </a:lnTo>
                  <a:lnTo>
                    <a:pt x="172" y="14490"/>
                  </a:lnTo>
                  <a:lnTo>
                    <a:pt x="172" y="14554"/>
                  </a:lnTo>
                  <a:lnTo>
                    <a:pt x="151" y="14597"/>
                  </a:lnTo>
                  <a:lnTo>
                    <a:pt x="151" y="14661"/>
                  </a:lnTo>
                  <a:lnTo>
                    <a:pt x="172" y="14704"/>
                  </a:lnTo>
                  <a:lnTo>
                    <a:pt x="193" y="14725"/>
                  </a:lnTo>
                  <a:lnTo>
                    <a:pt x="215" y="14768"/>
                  </a:lnTo>
                  <a:lnTo>
                    <a:pt x="236" y="14811"/>
                  </a:lnTo>
                  <a:lnTo>
                    <a:pt x="215" y="14853"/>
                  </a:lnTo>
                  <a:lnTo>
                    <a:pt x="215" y="14896"/>
                  </a:lnTo>
                  <a:lnTo>
                    <a:pt x="193" y="14918"/>
                  </a:lnTo>
                  <a:lnTo>
                    <a:pt x="172" y="14960"/>
                  </a:lnTo>
                  <a:lnTo>
                    <a:pt x="172" y="15025"/>
                  </a:lnTo>
                  <a:lnTo>
                    <a:pt x="172" y="15067"/>
                  </a:lnTo>
                  <a:lnTo>
                    <a:pt x="193" y="15110"/>
                  </a:lnTo>
                  <a:lnTo>
                    <a:pt x="193" y="15174"/>
                  </a:lnTo>
                  <a:lnTo>
                    <a:pt x="193" y="15281"/>
                  </a:lnTo>
                  <a:lnTo>
                    <a:pt x="215" y="15367"/>
                  </a:lnTo>
                  <a:lnTo>
                    <a:pt x="193" y="15431"/>
                  </a:lnTo>
                  <a:lnTo>
                    <a:pt x="172" y="15453"/>
                  </a:lnTo>
                  <a:lnTo>
                    <a:pt x="151" y="15474"/>
                  </a:lnTo>
                  <a:lnTo>
                    <a:pt x="151" y="15538"/>
                  </a:lnTo>
                  <a:lnTo>
                    <a:pt x="108" y="15624"/>
                  </a:lnTo>
                  <a:lnTo>
                    <a:pt x="108" y="15667"/>
                  </a:lnTo>
                  <a:lnTo>
                    <a:pt x="108" y="15731"/>
                  </a:lnTo>
                  <a:lnTo>
                    <a:pt x="108" y="15774"/>
                  </a:lnTo>
                  <a:lnTo>
                    <a:pt x="129" y="15795"/>
                  </a:lnTo>
                  <a:lnTo>
                    <a:pt x="172" y="15817"/>
                  </a:lnTo>
                  <a:lnTo>
                    <a:pt x="193" y="15859"/>
                  </a:lnTo>
                  <a:lnTo>
                    <a:pt x="193" y="15902"/>
                  </a:lnTo>
                  <a:lnTo>
                    <a:pt x="193" y="15966"/>
                  </a:lnTo>
                  <a:lnTo>
                    <a:pt x="215" y="16009"/>
                  </a:lnTo>
                  <a:lnTo>
                    <a:pt x="215" y="16052"/>
                  </a:lnTo>
                  <a:lnTo>
                    <a:pt x="258" y="16116"/>
                  </a:lnTo>
                  <a:lnTo>
                    <a:pt x="300" y="16180"/>
                  </a:lnTo>
                  <a:lnTo>
                    <a:pt x="322" y="16223"/>
                  </a:lnTo>
                  <a:lnTo>
                    <a:pt x="343" y="16245"/>
                  </a:lnTo>
                  <a:lnTo>
                    <a:pt x="365" y="16287"/>
                  </a:lnTo>
                  <a:lnTo>
                    <a:pt x="407" y="16330"/>
                  </a:lnTo>
                  <a:lnTo>
                    <a:pt x="429" y="16352"/>
                  </a:lnTo>
                  <a:lnTo>
                    <a:pt x="450" y="16394"/>
                  </a:lnTo>
                  <a:lnTo>
                    <a:pt x="472" y="16437"/>
                  </a:lnTo>
                  <a:lnTo>
                    <a:pt x="472" y="16480"/>
                  </a:lnTo>
                  <a:lnTo>
                    <a:pt x="472" y="16587"/>
                  </a:lnTo>
                  <a:lnTo>
                    <a:pt x="472" y="16651"/>
                  </a:lnTo>
                  <a:lnTo>
                    <a:pt x="450" y="16673"/>
                  </a:lnTo>
                  <a:lnTo>
                    <a:pt x="429" y="16758"/>
                  </a:lnTo>
                  <a:lnTo>
                    <a:pt x="407" y="16822"/>
                  </a:lnTo>
                  <a:lnTo>
                    <a:pt x="407" y="16865"/>
                  </a:lnTo>
                  <a:lnTo>
                    <a:pt x="429" y="16929"/>
                  </a:lnTo>
                  <a:lnTo>
                    <a:pt x="407" y="16994"/>
                  </a:lnTo>
                  <a:lnTo>
                    <a:pt x="365" y="17165"/>
                  </a:lnTo>
                  <a:lnTo>
                    <a:pt x="322" y="17250"/>
                  </a:lnTo>
                  <a:lnTo>
                    <a:pt x="279" y="17336"/>
                  </a:lnTo>
                  <a:lnTo>
                    <a:pt x="258" y="17422"/>
                  </a:lnTo>
                  <a:lnTo>
                    <a:pt x="236" y="17529"/>
                  </a:lnTo>
                  <a:lnTo>
                    <a:pt x="215" y="17614"/>
                  </a:lnTo>
                  <a:lnTo>
                    <a:pt x="215" y="17721"/>
                  </a:lnTo>
                  <a:lnTo>
                    <a:pt x="215" y="17914"/>
                  </a:lnTo>
                  <a:lnTo>
                    <a:pt x="215" y="18000"/>
                  </a:lnTo>
                  <a:lnTo>
                    <a:pt x="236" y="18085"/>
                  </a:lnTo>
                  <a:lnTo>
                    <a:pt x="215" y="18149"/>
                  </a:lnTo>
                  <a:lnTo>
                    <a:pt x="215" y="18192"/>
                  </a:lnTo>
                  <a:lnTo>
                    <a:pt x="193" y="18214"/>
                  </a:lnTo>
                  <a:lnTo>
                    <a:pt x="172" y="18278"/>
                  </a:lnTo>
                  <a:lnTo>
                    <a:pt x="193" y="18363"/>
                  </a:lnTo>
                  <a:lnTo>
                    <a:pt x="193" y="18470"/>
                  </a:lnTo>
                  <a:lnTo>
                    <a:pt x="215" y="18556"/>
                  </a:lnTo>
                  <a:lnTo>
                    <a:pt x="236" y="18642"/>
                  </a:lnTo>
                  <a:lnTo>
                    <a:pt x="258" y="18834"/>
                  </a:lnTo>
                  <a:lnTo>
                    <a:pt x="279" y="18920"/>
                  </a:lnTo>
                  <a:lnTo>
                    <a:pt x="300" y="19005"/>
                  </a:lnTo>
                  <a:lnTo>
                    <a:pt x="343" y="19091"/>
                  </a:lnTo>
                  <a:lnTo>
                    <a:pt x="365" y="19177"/>
                  </a:lnTo>
                  <a:lnTo>
                    <a:pt x="365" y="19284"/>
                  </a:lnTo>
                  <a:lnTo>
                    <a:pt x="365" y="19391"/>
                  </a:lnTo>
                  <a:lnTo>
                    <a:pt x="365" y="19434"/>
                  </a:lnTo>
                  <a:lnTo>
                    <a:pt x="365" y="19498"/>
                  </a:lnTo>
                  <a:lnTo>
                    <a:pt x="365" y="19541"/>
                  </a:lnTo>
                  <a:lnTo>
                    <a:pt x="365" y="19605"/>
                  </a:lnTo>
                  <a:lnTo>
                    <a:pt x="386" y="19648"/>
                  </a:lnTo>
                  <a:lnTo>
                    <a:pt x="407" y="19669"/>
                  </a:lnTo>
                  <a:lnTo>
                    <a:pt x="407" y="19690"/>
                  </a:lnTo>
                  <a:lnTo>
                    <a:pt x="429" y="19755"/>
                  </a:lnTo>
                  <a:lnTo>
                    <a:pt x="472" y="19926"/>
                  </a:lnTo>
                  <a:lnTo>
                    <a:pt x="493" y="20011"/>
                  </a:lnTo>
                  <a:lnTo>
                    <a:pt x="536" y="20097"/>
                  </a:lnTo>
                  <a:lnTo>
                    <a:pt x="536" y="20183"/>
                  </a:lnTo>
                  <a:lnTo>
                    <a:pt x="536" y="20290"/>
                  </a:lnTo>
                  <a:lnTo>
                    <a:pt x="536" y="20397"/>
                  </a:lnTo>
                  <a:lnTo>
                    <a:pt x="536" y="20482"/>
                  </a:lnTo>
                  <a:lnTo>
                    <a:pt x="536" y="20546"/>
                  </a:lnTo>
                  <a:lnTo>
                    <a:pt x="557" y="20568"/>
                  </a:lnTo>
                  <a:lnTo>
                    <a:pt x="579" y="20611"/>
                  </a:lnTo>
                  <a:lnTo>
                    <a:pt x="579" y="20653"/>
                  </a:lnTo>
                  <a:lnTo>
                    <a:pt x="600" y="20846"/>
                  </a:lnTo>
                  <a:lnTo>
                    <a:pt x="600" y="20932"/>
                  </a:lnTo>
                  <a:lnTo>
                    <a:pt x="579" y="21039"/>
                  </a:lnTo>
                  <a:lnTo>
                    <a:pt x="600" y="21210"/>
                  </a:lnTo>
                  <a:lnTo>
                    <a:pt x="621" y="21403"/>
                  </a:lnTo>
                  <a:lnTo>
                    <a:pt x="621" y="21488"/>
                  </a:lnTo>
                  <a:lnTo>
                    <a:pt x="643" y="21574"/>
                  </a:lnTo>
                  <a:lnTo>
                    <a:pt x="664" y="21766"/>
                  </a:lnTo>
                  <a:lnTo>
                    <a:pt x="664" y="21852"/>
                  </a:lnTo>
                  <a:lnTo>
                    <a:pt x="686" y="21938"/>
                  </a:lnTo>
                  <a:lnTo>
                    <a:pt x="686" y="22023"/>
                  </a:lnTo>
                  <a:lnTo>
                    <a:pt x="664" y="22109"/>
                  </a:lnTo>
                  <a:lnTo>
                    <a:pt x="664" y="22216"/>
                  </a:lnTo>
                  <a:lnTo>
                    <a:pt x="643" y="22301"/>
                  </a:lnTo>
                  <a:lnTo>
                    <a:pt x="621" y="22366"/>
                  </a:lnTo>
                  <a:lnTo>
                    <a:pt x="643" y="22408"/>
                  </a:lnTo>
                  <a:lnTo>
                    <a:pt x="643" y="22473"/>
                  </a:lnTo>
                  <a:lnTo>
                    <a:pt x="643" y="22537"/>
                  </a:lnTo>
                  <a:lnTo>
                    <a:pt x="621" y="22729"/>
                  </a:lnTo>
                  <a:lnTo>
                    <a:pt x="600" y="22772"/>
                  </a:lnTo>
                  <a:lnTo>
                    <a:pt x="579" y="22815"/>
                  </a:lnTo>
                  <a:lnTo>
                    <a:pt x="557" y="22836"/>
                  </a:lnTo>
                  <a:lnTo>
                    <a:pt x="536" y="22879"/>
                  </a:lnTo>
                  <a:lnTo>
                    <a:pt x="536" y="22986"/>
                  </a:lnTo>
                  <a:lnTo>
                    <a:pt x="536" y="23072"/>
                  </a:lnTo>
                  <a:lnTo>
                    <a:pt x="536" y="23158"/>
                  </a:lnTo>
                  <a:lnTo>
                    <a:pt x="536" y="23243"/>
                  </a:lnTo>
                  <a:lnTo>
                    <a:pt x="557" y="23436"/>
                  </a:lnTo>
                  <a:lnTo>
                    <a:pt x="579" y="23607"/>
                  </a:lnTo>
                  <a:lnTo>
                    <a:pt x="600" y="23693"/>
                  </a:lnTo>
                  <a:lnTo>
                    <a:pt x="621" y="23778"/>
                  </a:lnTo>
                  <a:lnTo>
                    <a:pt x="643" y="23885"/>
                  </a:lnTo>
                  <a:lnTo>
                    <a:pt x="643" y="23971"/>
                  </a:lnTo>
                  <a:lnTo>
                    <a:pt x="621" y="24035"/>
                  </a:lnTo>
                  <a:lnTo>
                    <a:pt x="621" y="24056"/>
                  </a:lnTo>
                  <a:lnTo>
                    <a:pt x="600" y="24099"/>
                  </a:lnTo>
                  <a:lnTo>
                    <a:pt x="579" y="24142"/>
                  </a:lnTo>
                  <a:lnTo>
                    <a:pt x="579" y="24206"/>
                  </a:lnTo>
                  <a:lnTo>
                    <a:pt x="579" y="24249"/>
                  </a:lnTo>
                  <a:lnTo>
                    <a:pt x="600" y="24313"/>
                  </a:lnTo>
                  <a:lnTo>
                    <a:pt x="600" y="24377"/>
                  </a:lnTo>
                  <a:lnTo>
                    <a:pt x="579" y="24420"/>
                  </a:lnTo>
                  <a:lnTo>
                    <a:pt x="557" y="24442"/>
                  </a:lnTo>
                  <a:lnTo>
                    <a:pt x="536" y="24484"/>
                  </a:lnTo>
                  <a:lnTo>
                    <a:pt x="514" y="24527"/>
                  </a:lnTo>
                  <a:lnTo>
                    <a:pt x="514" y="24591"/>
                  </a:lnTo>
                  <a:lnTo>
                    <a:pt x="536" y="24634"/>
                  </a:lnTo>
                  <a:lnTo>
                    <a:pt x="557" y="24698"/>
                  </a:lnTo>
                  <a:lnTo>
                    <a:pt x="557" y="24763"/>
                  </a:lnTo>
                  <a:lnTo>
                    <a:pt x="536" y="24805"/>
                  </a:lnTo>
                  <a:lnTo>
                    <a:pt x="514" y="24848"/>
                  </a:lnTo>
                  <a:lnTo>
                    <a:pt x="493" y="24870"/>
                  </a:lnTo>
                  <a:lnTo>
                    <a:pt x="493" y="24934"/>
                  </a:lnTo>
                  <a:lnTo>
                    <a:pt x="493" y="25041"/>
                  </a:lnTo>
                  <a:lnTo>
                    <a:pt x="514" y="25127"/>
                  </a:lnTo>
                  <a:lnTo>
                    <a:pt x="536" y="25169"/>
                  </a:lnTo>
                  <a:lnTo>
                    <a:pt x="557" y="25191"/>
                  </a:lnTo>
                  <a:lnTo>
                    <a:pt x="579" y="25212"/>
                  </a:lnTo>
                  <a:lnTo>
                    <a:pt x="600" y="25255"/>
                  </a:lnTo>
                  <a:lnTo>
                    <a:pt x="600" y="25362"/>
                  </a:lnTo>
                  <a:lnTo>
                    <a:pt x="600" y="25469"/>
                  </a:lnTo>
                  <a:lnTo>
                    <a:pt x="621" y="25640"/>
                  </a:lnTo>
                  <a:lnTo>
                    <a:pt x="643" y="25726"/>
                  </a:lnTo>
                  <a:lnTo>
                    <a:pt x="621" y="25833"/>
                  </a:lnTo>
                  <a:lnTo>
                    <a:pt x="621" y="25876"/>
                  </a:lnTo>
                  <a:lnTo>
                    <a:pt x="621" y="25897"/>
                  </a:lnTo>
                  <a:lnTo>
                    <a:pt x="579" y="25961"/>
                  </a:lnTo>
                  <a:lnTo>
                    <a:pt x="579" y="26025"/>
                  </a:lnTo>
                  <a:lnTo>
                    <a:pt x="579" y="26068"/>
                  </a:lnTo>
                  <a:lnTo>
                    <a:pt x="579" y="26132"/>
                  </a:lnTo>
                  <a:lnTo>
                    <a:pt x="579" y="26197"/>
                  </a:lnTo>
                  <a:lnTo>
                    <a:pt x="557" y="26239"/>
                  </a:lnTo>
                  <a:lnTo>
                    <a:pt x="536" y="26261"/>
                  </a:lnTo>
                  <a:lnTo>
                    <a:pt x="514" y="26282"/>
                  </a:lnTo>
                  <a:lnTo>
                    <a:pt x="493" y="26325"/>
                  </a:lnTo>
                  <a:lnTo>
                    <a:pt x="493" y="26389"/>
                  </a:lnTo>
                  <a:lnTo>
                    <a:pt x="493" y="26453"/>
                  </a:lnTo>
                  <a:lnTo>
                    <a:pt x="514" y="26496"/>
                  </a:lnTo>
                  <a:lnTo>
                    <a:pt x="493" y="26560"/>
                  </a:lnTo>
                  <a:lnTo>
                    <a:pt x="472" y="26603"/>
                  </a:lnTo>
                  <a:lnTo>
                    <a:pt x="450" y="26603"/>
                  </a:lnTo>
                  <a:lnTo>
                    <a:pt x="407" y="26625"/>
                  </a:lnTo>
                  <a:lnTo>
                    <a:pt x="386" y="26667"/>
                  </a:lnTo>
                  <a:lnTo>
                    <a:pt x="365" y="26753"/>
                  </a:lnTo>
                  <a:lnTo>
                    <a:pt x="343" y="26860"/>
                  </a:lnTo>
                  <a:lnTo>
                    <a:pt x="343" y="26924"/>
                  </a:lnTo>
                  <a:lnTo>
                    <a:pt x="365" y="26967"/>
                  </a:lnTo>
                  <a:lnTo>
                    <a:pt x="407" y="27053"/>
                  </a:lnTo>
                  <a:lnTo>
                    <a:pt x="429" y="27096"/>
                  </a:lnTo>
                  <a:lnTo>
                    <a:pt x="450" y="27096"/>
                  </a:lnTo>
                  <a:lnTo>
                    <a:pt x="472" y="27117"/>
                  </a:lnTo>
                  <a:lnTo>
                    <a:pt x="493" y="27160"/>
                  </a:lnTo>
                  <a:lnTo>
                    <a:pt x="557" y="27310"/>
                  </a:lnTo>
                  <a:lnTo>
                    <a:pt x="557" y="27395"/>
                  </a:lnTo>
                  <a:lnTo>
                    <a:pt x="579" y="27502"/>
                  </a:lnTo>
                  <a:lnTo>
                    <a:pt x="621" y="27673"/>
                  </a:lnTo>
                  <a:lnTo>
                    <a:pt x="621" y="27716"/>
                  </a:lnTo>
                  <a:lnTo>
                    <a:pt x="643" y="27738"/>
                  </a:lnTo>
                  <a:lnTo>
                    <a:pt x="664" y="27759"/>
                  </a:lnTo>
                  <a:lnTo>
                    <a:pt x="686" y="27802"/>
                  </a:lnTo>
                  <a:lnTo>
                    <a:pt x="707" y="27866"/>
                  </a:lnTo>
                  <a:lnTo>
                    <a:pt x="686" y="27930"/>
                  </a:lnTo>
                  <a:lnTo>
                    <a:pt x="686" y="27994"/>
                  </a:lnTo>
                  <a:lnTo>
                    <a:pt x="686" y="28059"/>
                  </a:lnTo>
                  <a:lnTo>
                    <a:pt x="750" y="28230"/>
                  </a:lnTo>
                  <a:lnTo>
                    <a:pt x="771" y="28273"/>
                  </a:lnTo>
                  <a:lnTo>
                    <a:pt x="793" y="28294"/>
                  </a:lnTo>
                  <a:lnTo>
                    <a:pt x="835" y="28315"/>
                  </a:lnTo>
                  <a:lnTo>
                    <a:pt x="857" y="28358"/>
                  </a:lnTo>
                  <a:lnTo>
                    <a:pt x="857" y="28465"/>
                  </a:lnTo>
                  <a:lnTo>
                    <a:pt x="857" y="28572"/>
                  </a:lnTo>
                  <a:lnTo>
                    <a:pt x="857" y="28679"/>
                  </a:lnTo>
                  <a:lnTo>
                    <a:pt x="835" y="28786"/>
                  </a:lnTo>
                  <a:lnTo>
                    <a:pt x="814" y="28829"/>
                  </a:lnTo>
                  <a:lnTo>
                    <a:pt x="793" y="28851"/>
                  </a:lnTo>
                  <a:lnTo>
                    <a:pt x="771" y="28872"/>
                  </a:lnTo>
                  <a:lnTo>
                    <a:pt x="750" y="28915"/>
                  </a:lnTo>
                  <a:lnTo>
                    <a:pt x="728" y="28979"/>
                  </a:lnTo>
                  <a:lnTo>
                    <a:pt x="728" y="29043"/>
                  </a:lnTo>
                  <a:lnTo>
                    <a:pt x="728" y="29086"/>
                  </a:lnTo>
                  <a:lnTo>
                    <a:pt x="728" y="29150"/>
                  </a:lnTo>
                  <a:lnTo>
                    <a:pt x="664" y="29343"/>
                  </a:lnTo>
                  <a:lnTo>
                    <a:pt x="643" y="29386"/>
                  </a:lnTo>
                  <a:lnTo>
                    <a:pt x="621" y="29407"/>
                  </a:lnTo>
                  <a:lnTo>
                    <a:pt x="600" y="29428"/>
                  </a:lnTo>
                  <a:lnTo>
                    <a:pt x="579" y="29450"/>
                  </a:lnTo>
                  <a:lnTo>
                    <a:pt x="557" y="29557"/>
                  </a:lnTo>
                  <a:lnTo>
                    <a:pt x="536" y="29642"/>
                  </a:lnTo>
                  <a:lnTo>
                    <a:pt x="514" y="29685"/>
                  </a:lnTo>
                  <a:lnTo>
                    <a:pt x="493" y="29685"/>
                  </a:lnTo>
                  <a:lnTo>
                    <a:pt x="472" y="29707"/>
                  </a:lnTo>
                  <a:lnTo>
                    <a:pt x="450" y="29749"/>
                  </a:lnTo>
                  <a:lnTo>
                    <a:pt x="407" y="29899"/>
                  </a:lnTo>
                  <a:lnTo>
                    <a:pt x="386" y="29942"/>
                  </a:lnTo>
                  <a:lnTo>
                    <a:pt x="365" y="29963"/>
                  </a:lnTo>
                  <a:lnTo>
                    <a:pt x="343" y="29985"/>
                  </a:lnTo>
                  <a:lnTo>
                    <a:pt x="343" y="30049"/>
                  </a:lnTo>
                  <a:lnTo>
                    <a:pt x="343" y="30092"/>
                  </a:lnTo>
                  <a:lnTo>
                    <a:pt x="343" y="30135"/>
                  </a:lnTo>
                  <a:lnTo>
                    <a:pt x="386" y="30199"/>
                  </a:lnTo>
                  <a:lnTo>
                    <a:pt x="429" y="30242"/>
                  </a:lnTo>
                  <a:lnTo>
                    <a:pt x="472" y="30306"/>
                  </a:lnTo>
                  <a:lnTo>
                    <a:pt x="536" y="30413"/>
                  </a:lnTo>
                  <a:lnTo>
                    <a:pt x="579" y="30477"/>
                  </a:lnTo>
                  <a:lnTo>
                    <a:pt x="600" y="30520"/>
                  </a:lnTo>
                  <a:lnTo>
                    <a:pt x="621" y="30584"/>
                  </a:lnTo>
                  <a:lnTo>
                    <a:pt x="621" y="30648"/>
                  </a:lnTo>
                  <a:lnTo>
                    <a:pt x="621" y="30713"/>
                  </a:lnTo>
                  <a:lnTo>
                    <a:pt x="621" y="30755"/>
                  </a:lnTo>
                  <a:lnTo>
                    <a:pt x="664" y="30798"/>
                  </a:lnTo>
                  <a:lnTo>
                    <a:pt x="707" y="30862"/>
                  </a:lnTo>
                  <a:lnTo>
                    <a:pt x="728" y="30884"/>
                  </a:lnTo>
                  <a:lnTo>
                    <a:pt x="793" y="30884"/>
                  </a:lnTo>
                  <a:lnTo>
                    <a:pt x="814" y="30927"/>
                  </a:lnTo>
                  <a:lnTo>
                    <a:pt x="814" y="31055"/>
                  </a:lnTo>
                  <a:lnTo>
                    <a:pt x="793" y="31162"/>
                  </a:lnTo>
                  <a:lnTo>
                    <a:pt x="771" y="31226"/>
                  </a:lnTo>
                  <a:lnTo>
                    <a:pt x="750" y="31269"/>
                  </a:lnTo>
                  <a:lnTo>
                    <a:pt x="728" y="31290"/>
                  </a:lnTo>
                  <a:lnTo>
                    <a:pt x="728" y="31355"/>
                  </a:lnTo>
                  <a:lnTo>
                    <a:pt x="728" y="31419"/>
                  </a:lnTo>
                  <a:lnTo>
                    <a:pt x="728" y="31483"/>
                  </a:lnTo>
                  <a:lnTo>
                    <a:pt x="750" y="31526"/>
                  </a:lnTo>
                  <a:lnTo>
                    <a:pt x="750" y="31590"/>
                  </a:lnTo>
                  <a:lnTo>
                    <a:pt x="728" y="31697"/>
                  </a:lnTo>
                  <a:lnTo>
                    <a:pt x="707" y="31783"/>
                  </a:lnTo>
                  <a:lnTo>
                    <a:pt x="686" y="31825"/>
                  </a:lnTo>
                  <a:lnTo>
                    <a:pt x="664" y="31847"/>
                  </a:lnTo>
                  <a:lnTo>
                    <a:pt x="643" y="31868"/>
                  </a:lnTo>
                  <a:lnTo>
                    <a:pt x="621" y="31890"/>
                  </a:lnTo>
                  <a:lnTo>
                    <a:pt x="600" y="31975"/>
                  </a:lnTo>
                  <a:lnTo>
                    <a:pt x="579" y="32082"/>
                  </a:lnTo>
                  <a:lnTo>
                    <a:pt x="557" y="32104"/>
                  </a:lnTo>
                  <a:lnTo>
                    <a:pt x="536" y="32125"/>
                  </a:lnTo>
                  <a:lnTo>
                    <a:pt x="514" y="32125"/>
                  </a:lnTo>
                  <a:lnTo>
                    <a:pt x="472" y="32146"/>
                  </a:lnTo>
                  <a:lnTo>
                    <a:pt x="450" y="32253"/>
                  </a:lnTo>
                  <a:lnTo>
                    <a:pt x="429" y="32339"/>
                  </a:lnTo>
                  <a:lnTo>
                    <a:pt x="386" y="32489"/>
                  </a:lnTo>
                  <a:lnTo>
                    <a:pt x="343" y="32532"/>
                  </a:lnTo>
                  <a:lnTo>
                    <a:pt x="300" y="32532"/>
                  </a:lnTo>
                  <a:lnTo>
                    <a:pt x="279" y="32553"/>
                  </a:lnTo>
                  <a:lnTo>
                    <a:pt x="258" y="32596"/>
                  </a:lnTo>
                  <a:lnTo>
                    <a:pt x="279" y="32660"/>
                  </a:lnTo>
                  <a:lnTo>
                    <a:pt x="300" y="32682"/>
                  </a:lnTo>
                  <a:lnTo>
                    <a:pt x="343" y="32682"/>
                  </a:lnTo>
                  <a:lnTo>
                    <a:pt x="365" y="32724"/>
                  </a:lnTo>
                  <a:lnTo>
                    <a:pt x="386" y="32789"/>
                  </a:lnTo>
                  <a:lnTo>
                    <a:pt x="386" y="32831"/>
                  </a:lnTo>
                  <a:lnTo>
                    <a:pt x="386" y="32896"/>
                  </a:lnTo>
                  <a:lnTo>
                    <a:pt x="407" y="32938"/>
                  </a:lnTo>
                  <a:lnTo>
                    <a:pt x="429" y="32960"/>
                  </a:lnTo>
                  <a:lnTo>
                    <a:pt x="493" y="32960"/>
                  </a:lnTo>
                  <a:lnTo>
                    <a:pt x="536" y="32981"/>
                  </a:lnTo>
                  <a:lnTo>
                    <a:pt x="536" y="33045"/>
                  </a:lnTo>
                  <a:lnTo>
                    <a:pt x="536" y="33110"/>
                  </a:lnTo>
                  <a:lnTo>
                    <a:pt x="536" y="33174"/>
                  </a:lnTo>
                  <a:lnTo>
                    <a:pt x="536" y="33238"/>
                  </a:lnTo>
                  <a:lnTo>
                    <a:pt x="621" y="33388"/>
                  </a:lnTo>
                  <a:lnTo>
                    <a:pt x="621" y="33409"/>
                  </a:lnTo>
                  <a:lnTo>
                    <a:pt x="728" y="33409"/>
                  </a:lnTo>
                  <a:lnTo>
                    <a:pt x="750" y="33431"/>
                  </a:lnTo>
                  <a:lnTo>
                    <a:pt x="750" y="33495"/>
                  </a:lnTo>
                  <a:lnTo>
                    <a:pt x="728" y="33559"/>
                  </a:lnTo>
                  <a:lnTo>
                    <a:pt x="707" y="33623"/>
                  </a:lnTo>
                  <a:lnTo>
                    <a:pt x="686" y="33687"/>
                  </a:lnTo>
                  <a:lnTo>
                    <a:pt x="707" y="33901"/>
                  </a:lnTo>
                  <a:lnTo>
                    <a:pt x="707" y="34008"/>
                  </a:lnTo>
                  <a:lnTo>
                    <a:pt x="728" y="34094"/>
                  </a:lnTo>
                  <a:lnTo>
                    <a:pt x="728" y="34180"/>
                  </a:lnTo>
                  <a:lnTo>
                    <a:pt x="750" y="34222"/>
                  </a:lnTo>
                  <a:lnTo>
                    <a:pt x="771" y="34287"/>
                  </a:lnTo>
                  <a:lnTo>
                    <a:pt x="771" y="34351"/>
                  </a:lnTo>
                  <a:lnTo>
                    <a:pt x="750" y="34394"/>
                  </a:lnTo>
                  <a:lnTo>
                    <a:pt x="686" y="34394"/>
                  </a:lnTo>
                  <a:lnTo>
                    <a:pt x="643" y="34415"/>
                  </a:lnTo>
                  <a:lnTo>
                    <a:pt x="621" y="34458"/>
                  </a:lnTo>
                  <a:lnTo>
                    <a:pt x="621" y="34501"/>
                  </a:lnTo>
                  <a:lnTo>
                    <a:pt x="600" y="34565"/>
                  </a:lnTo>
                  <a:lnTo>
                    <a:pt x="600" y="34608"/>
                  </a:lnTo>
                  <a:lnTo>
                    <a:pt x="514" y="34736"/>
                  </a:lnTo>
                  <a:lnTo>
                    <a:pt x="493" y="34758"/>
                  </a:lnTo>
                  <a:lnTo>
                    <a:pt x="450" y="34736"/>
                  </a:lnTo>
                  <a:lnTo>
                    <a:pt x="429" y="34715"/>
                  </a:lnTo>
                  <a:lnTo>
                    <a:pt x="386" y="34715"/>
                  </a:lnTo>
                  <a:lnTo>
                    <a:pt x="386" y="34779"/>
                  </a:lnTo>
                  <a:lnTo>
                    <a:pt x="386" y="34843"/>
                  </a:lnTo>
                  <a:lnTo>
                    <a:pt x="386" y="34929"/>
                  </a:lnTo>
                  <a:lnTo>
                    <a:pt x="365" y="34972"/>
                  </a:lnTo>
                  <a:lnTo>
                    <a:pt x="279" y="35100"/>
                  </a:lnTo>
                  <a:lnTo>
                    <a:pt x="258" y="35121"/>
                  </a:lnTo>
                  <a:lnTo>
                    <a:pt x="215" y="35100"/>
                  </a:lnTo>
                  <a:lnTo>
                    <a:pt x="193" y="35100"/>
                  </a:lnTo>
                  <a:lnTo>
                    <a:pt x="172" y="35143"/>
                  </a:lnTo>
                  <a:lnTo>
                    <a:pt x="1349" y="35143"/>
                  </a:lnTo>
                  <a:lnTo>
                    <a:pt x="1349" y="34993"/>
                  </a:lnTo>
                  <a:lnTo>
                    <a:pt x="1349" y="34972"/>
                  </a:lnTo>
                  <a:lnTo>
                    <a:pt x="1306" y="34950"/>
                  </a:lnTo>
                  <a:lnTo>
                    <a:pt x="1285" y="34950"/>
                  </a:lnTo>
                  <a:lnTo>
                    <a:pt x="1242" y="34972"/>
                  </a:lnTo>
                  <a:lnTo>
                    <a:pt x="1221" y="34950"/>
                  </a:lnTo>
                  <a:lnTo>
                    <a:pt x="1221" y="34886"/>
                  </a:lnTo>
                  <a:lnTo>
                    <a:pt x="1221" y="34843"/>
                  </a:lnTo>
                  <a:lnTo>
                    <a:pt x="1221" y="34779"/>
                  </a:lnTo>
                  <a:lnTo>
                    <a:pt x="1221" y="34715"/>
                  </a:lnTo>
                  <a:lnTo>
                    <a:pt x="1221" y="34651"/>
                  </a:lnTo>
                  <a:lnTo>
                    <a:pt x="1242" y="34565"/>
                  </a:lnTo>
                  <a:lnTo>
                    <a:pt x="1221" y="34522"/>
                  </a:lnTo>
                  <a:lnTo>
                    <a:pt x="1199" y="34479"/>
                  </a:lnTo>
                  <a:lnTo>
                    <a:pt x="1178" y="34437"/>
                  </a:lnTo>
                  <a:lnTo>
                    <a:pt x="1178" y="34372"/>
                  </a:lnTo>
                  <a:lnTo>
                    <a:pt x="1199" y="34201"/>
                  </a:lnTo>
                  <a:lnTo>
                    <a:pt x="1199" y="34137"/>
                  </a:lnTo>
                  <a:lnTo>
                    <a:pt x="1221" y="34115"/>
                  </a:lnTo>
                  <a:lnTo>
                    <a:pt x="1242" y="34094"/>
                  </a:lnTo>
                  <a:lnTo>
                    <a:pt x="1263" y="34030"/>
                  </a:lnTo>
                  <a:lnTo>
                    <a:pt x="1263" y="33987"/>
                  </a:lnTo>
                  <a:lnTo>
                    <a:pt x="1242" y="33923"/>
                  </a:lnTo>
                  <a:lnTo>
                    <a:pt x="1221" y="33880"/>
                  </a:lnTo>
                  <a:lnTo>
                    <a:pt x="1221" y="33837"/>
                  </a:lnTo>
                  <a:lnTo>
                    <a:pt x="1242" y="33645"/>
                  </a:lnTo>
                  <a:lnTo>
                    <a:pt x="1263" y="33580"/>
                  </a:lnTo>
                  <a:lnTo>
                    <a:pt x="1306" y="33495"/>
                  </a:lnTo>
                  <a:lnTo>
                    <a:pt x="1306" y="33388"/>
                  </a:lnTo>
                  <a:lnTo>
                    <a:pt x="1306" y="33302"/>
                  </a:lnTo>
                  <a:lnTo>
                    <a:pt x="1328" y="33259"/>
                  </a:lnTo>
                  <a:lnTo>
                    <a:pt x="1349" y="33238"/>
                  </a:lnTo>
                  <a:lnTo>
                    <a:pt x="1392" y="33217"/>
                  </a:lnTo>
                  <a:lnTo>
                    <a:pt x="1413" y="33174"/>
                  </a:lnTo>
                  <a:lnTo>
                    <a:pt x="1413" y="33131"/>
                  </a:lnTo>
                  <a:lnTo>
                    <a:pt x="1413" y="33088"/>
                  </a:lnTo>
                  <a:lnTo>
                    <a:pt x="1392" y="32981"/>
                  </a:lnTo>
                  <a:lnTo>
                    <a:pt x="1392" y="32874"/>
                  </a:lnTo>
                  <a:lnTo>
                    <a:pt x="1370" y="32789"/>
                  </a:lnTo>
                  <a:lnTo>
                    <a:pt x="1370" y="32724"/>
                  </a:lnTo>
                  <a:lnTo>
                    <a:pt x="1370" y="32682"/>
                  </a:lnTo>
                  <a:lnTo>
                    <a:pt x="1392" y="32639"/>
                  </a:lnTo>
                  <a:lnTo>
                    <a:pt x="1392" y="32575"/>
                  </a:lnTo>
                  <a:lnTo>
                    <a:pt x="1370" y="32510"/>
                  </a:lnTo>
                  <a:lnTo>
                    <a:pt x="1349" y="32489"/>
                  </a:lnTo>
                  <a:lnTo>
                    <a:pt x="1328" y="32468"/>
                  </a:lnTo>
                  <a:lnTo>
                    <a:pt x="1328" y="32403"/>
                  </a:lnTo>
                  <a:lnTo>
                    <a:pt x="1285" y="32211"/>
                  </a:lnTo>
                  <a:lnTo>
                    <a:pt x="1285" y="32146"/>
                  </a:lnTo>
                  <a:lnTo>
                    <a:pt x="1306" y="32104"/>
                  </a:lnTo>
                  <a:lnTo>
                    <a:pt x="1306" y="31997"/>
                  </a:lnTo>
                  <a:lnTo>
                    <a:pt x="1306" y="31932"/>
                  </a:lnTo>
                  <a:lnTo>
                    <a:pt x="1285" y="31890"/>
                  </a:lnTo>
                  <a:lnTo>
                    <a:pt x="1263" y="31847"/>
                  </a:lnTo>
                  <a:lnTo>
                    <a:pt x="1263" y="31804"/>
                  </a:lnTo>
                  <a:lnTo>
                    <a:pt x="1285" y="31740"/>
                  </a:lnTo>
                  <a:lnTo>
                    <a:pt x="1306" y="31697"/>
                  </a:lnTo>
                  <a:lnTo>
                    <a:pt x="1328" y="31676"/>
                  </a:lnTo>
                  <a:lnTo>
                    <a:pt x="1349" y="31611"/>
                  </a:lnTo>
                  <a:lnTo>
                    <a:pt x="1349" y="31547"/>
                  </a:lnTo>
                  <a:lnTo>
                    <a:pt x="1328" y="31504"/>
                  </a:lnTo>
                  <a:lnTo>
                    <a:pt x="1306" y="31462"/>
                  </a:lnTo>
                  <a:lnTo>
                    <a:pt x="1306" y="31397"/>
                  </a:lnTo>
                  <a:lnTo>
                    <a:pt x="1306" y="31205"/>
                  </a:lnTo>
                  <a:lnTo>
                    <a:pt x="1328" y="31162"/>
                  </a:lnTo>
                  <a:lnTo>
                    <a:pt x="1328" y="31119"/>
                  </a:lnTo>
                  <a:lnTo>
                    <a:pt x="1349" y="31034"/>
                  </a:lnTo>
                  <a:lnTo>
                    <a:pt x="1349" y="31012"/>
                  </a:lnTo>
                  <a:lnTo>
                    <a:pt x="1392" y="30948"/>
                  </a:lnTo>
                  <a:lnTo>
                    <a:pt x="1413" y="30862"/>
                  </a:lnTo>
                  <a:lnTo>
                    <a:pt x="1413" y="30777"/>
                  </a:lnTo>
                  <a:lnTo>
                    <a:pt x="1413" y="30670"/>
                  </a:lnTo>
                  <a:lnTo>
                    <a:pt x="1413" y="30606"/>
                  </a:lnTo>
                  <a:lnTo>
                    <a:pt x="1413" y="30541"/>
                  </a:lnTo>
                  <a:lnTo>
                    <a:pt x="1413" y="30498"/>
                  </a:lnTo>
                  <a:lnTo>
                    <a:pt x="1413" y="30434"/>
                  </a:lnTo>
                  <a:lnTo>
                    <a:pt x="1435" y="30391"/>
                  </a:lnTo>
                  <a:lnTo>
                    <a:pt x="1456" y="30391"/>
                  </a:lnTo>
                  <a:lnTo>
                    <a:pt x="1499" y="30370"/>
                  </a:lnTo>
                  <a:lnTo>
                    <a:pt x="1520" y="30327"/>
                  </a:lnTo>
                  <a:lnTo>
                    <a:pt x="1520" y="30263"/>
                  </a:lnTo>
                  <a:lnTo>
                    <a:pt x="1520" y="30199"/>
                  </a:lnTo>
                  <a:lnTo>
                    <a:pt x="1499" y="30156"/>
                  </a:lnTo>
                  <a:lnTo>
                    <a:pt x="1499" y="30092"/>
                  </a:lnTo>
                  <a:lnTo>
                    <a:pt x="1520" y="30049"/>
                  </a:lnTo>
                  <a:lnTo>
                    <a:pt x="1542" y="30006"/>
                  </a:lnTo>
                  <a:lnTo>
                    <a:pt x="1563" y="29985"/>
                  </a:lnTo>
                  <a:lnTo>
                    <a:pt x="1563" y="29921"/>
                  </a:lnTo>
                  <a:lnTo>
                    <a:pt x="1542" y="29878"/>
                  </a:lnTo>
                  <a:lnTo>
                    <a:pt x="1520" y="29856"/>
                  </a:lnTo>
                  <a:lnTo>
                    <a:pt x="1499" y="29835"/>
                  </a:lnTo>
                  <a:lnTo>
                    <a:pt x="1477" y="29792"/>
                  </a:lnTo>
                  <a:lnTo>
                    <a:pt x="1477" y="29749"/>
                  </a:lnTo>
                  <a:lnTo>
                    <a:pt x="1477" y="29707"/>
                  </a:lnTo>
                  <a:lnTo>
                    <a:pt x="1477" y="29642"/>
                  </a:lnTo>
                  <a:lnTo>
                    <a:pt x="1477" y="29600"/>
                  </a:lnTo>
                  <a:lnTo>
                    <a:pt x="1456" y="29428"/>
                  </a:lnTo>
                  <a:lnTo>
                    <a:pt x="1435" y="29386"/>
                  </a:lnTo>
                  <a:lnTo>
                    <a:pt x="1413" y="29364"/>
                  </a:lnTo>
                  <a:lnTo>
                    <a:pt x="1392" y="29343"/>
                  </a:lnTo>
                  <a:lnTo>
                    <a:pt x="1370" y="29300"/>
                  </a:lnTo>
                  <a:lnTo>
                    <a:pt x="1349" y="29279"/>
                  </a:lnTo>
                  <a:lnTo>
                    <a:pt x="1306" y="29150"/>
                  </a:lnTo>
                  <a:lnTo>
                    <a:pt x="1285" y="29065"/>
                  </a:lnTo>
                  <a:lnTo>
                    <a:pt x="1285" y="28979"/>
                  </a:lnTo>
                  <a:lnTo>
                    <a:pt x="1285" y="28872"/>
                  </a:lnTo>
                  <a:lnTo>
                    <a:pt x="1285" y="28765"/>
                  </a:lnTo>
                  <a:lnTo>
                    <a:pt x="1306" y="28572"/>
                  </a:lnTo>
                  <a:lnTo>
                    <a:pt x="1328" y="28465"/>
                  </a:lnTo>
                  <a:lnTo>
                    <a:pt x="1349" y="28380"/>
                  </a:lnTo>
                  <a:lnTo>
                    <a:pt x="1349" y="28187"/>
                  </a:lnTo>
                  <a:lnTo>
                    <a:pt x="1349" y="28166"/>
                  </a:lnTo>
                  <a:lnTo>
                    <a:pt x="1370" y="28080"/>
                  </a:lnTo>
                  <a:lnTo>
                    <a:pt x="1392" y="27994"/>
                  </a:lnTo>
                  <a:lnTo>
                    <a:pt x="1413" y="27823"/>
                  </a:lnTo>
                  <a:lnTo>
                    <a:pt x="1413" y="27759"/>
                  </a:lnTo>
                  <a:lnTo>
                    <a:pt x="1392" y="27695"/>
                  </a:lnTo>
                  <a:lnTo>
                    <a:pt x="1392" y="27652"/>
                  </a:lnTo>
                  <a:lnTo>
                    <a:pt x="1392" y="27588"/>
                  </a:lnTo>
                  <a:lnTo>
                    <a:pt x="1413" y="27417"/>
                  </a:lnTo>
                  <a:lnTo>
                    <a:pt x="1435" y="27374"/>
                  </a:lnTo>
                  <a:lnTo>
                    <a:pt x="1456" y="27352"/>
                  </a:lnTo>
                  <a:lnTo>
                    <a:pt x="1477" y="27331"/>
                  </a:lnTo>
                  <a:lnTo>
                    <a:pt x="1499" y="27288"/>
                  </a:lnTo>
                  <a:lnTo>
                    <a:pt x="1499" y="27096"/>
                  </a:lnTo>
                  <a:lnTo>
                    <a:pt x="1542" y="27010"/>
                  </a:lnTo>
                  <a:lnTo>
                    <a:pt x="1542" y="26903"/>
                  </a:lnTo>
                  <a:lnTo>
                    <a:pt x="1542" y="26817"/>
                  </a:lnTo>
                  <a:lnTo>
                    <a:pt x="1520" y="26710"/>
                  </a:lnTo>
                  <a:lnTo>
                    <a:pt x="1477" y="26518"/>
                  </a:lnTo>
                  <a:lnTo>
                    <a:pt x="1477" y="26411"/>
                  </a:lnTo>
                  <a:lnTo>
                    <a:pt x="1456" y="26304"/>
                  </a:lnTo>
                  <a:lnTo>
                    <a:pt x="1435" y="26111"/>
                  </a:lnTo>
                  <a:lnTo>
                    <a:pt x="1392" y="25918"/>
                  </a:lnTo>
                  <a:lnTo>
                    <a:pt x="1370" y="25726"/>
                  </a:lnTo>
                  <a:lnTo>
                    <a:pt x="1349" y="25683"/>
                  </a:lnTo>
                  <a:lnTo>
                    <a:pt x="1328" y="25533"/>
                  </a:lnTo>
                  <a:lnTo>
                    <a:pt x="1306" y="25469"/>
                  </a:lnTo>
                  <a:lnTo>
                    <a:pt x="1285" y="25448"/>
                  </a:lnTo>
                  <a:lnTo>
                    <a:pt x="1263" y="25426"/>
                  </a:lnTo>
                  <a:lnTo>
                    <a:pt x="1242" y="25383"/>
                  </a:lnTo>
                  <a:lnTo>
                    <a:pt x="1221" y="25169"/>
                  </a:lnTo>
                  <a:lnTo>
                    <a:pt x="1199" y="25084"/>
                  </a:lnTo>
                  <a:lnTo>
                    <a:pt x="1199" y="24977"/>
                  </a:lnTo>
                  <a:lnTo>
                    <a:pt x="1199" y="24912"/>
                  </a:lnTo>
                  <a:lnTo>
                    <a:pt x="1221" y="24891"/>
                  </a:lnTo>
                  <a:lnTo>
                    <a:pt x="1242" y="24870"/>
                  </a:lnTo>
                  <a:lnTo>
                    <a:pt x="1263" y="24827"/>
                  </a:lnTo>
                  <a:lnTo>
                    <a:pt x="1263" y="24784"/>
                  </a:lnTo>
                  <a:lnTo>
                    <a:pt x="1263" y="24720"/>
                  </a:lnTo>
                  <a:lnTo>
                    <a:pt x="1263" y="24677"/>
                  </a:lnTo>
                  <a:lnTo>
                    <a:pt x="1263" y="24613"/>
                  </a:lnTo>
                  <a:lnTo>
                    <a:pt x="1306" y="24442"/>
                  </a:lnTo>
                  <a:lnTo>
                    <a:pt x="1328" y="24399"/>
                  </a:lnTo>
                  <a:lnTo>
                    <a:pt x="1349" y="24377"/>
                  </a:lnTo>
                  <a:lnTo>
                    <a:pt x="1370" y="24335"/>
                  </a:lnTo>
                  <a:lnTo>
                    <a:pt x="1413" y="24270"/>
                  </a:lnTo>
                  <a:lnTo>
                    <a:pt x="1435" y="24185"/>
                  </a:lnTo>
                  <a:lnTo>
                    <a:pt x="1456" y="24142"/>
                  </a:lnTo>
                  <a:lnTo>
                    <a:pt x="1435" y="24099"/>
                  </a:lnTo>
                  <a:lnTo>
                    <a:pt x="1413" y="23992"/>
                  </a:lnTo>
                  <a:lnTo>
                    <a:pt x="1435" y="23907"/>
                  </a:lnTo>
                  <a:lnTo>
                    <a:pt x="1413" y="23821"/>
                  </a:lnTo>
                  <a:lnTo>
                    <a:pt x="1370" y="23671"/>
                  </a:lnTo>
                  <a:lnTo>
                    <a:pt x="1349" y="23671"/>
                  </a:lnTo>
                  <a:lnTo>
                    <a:pt x="1328" y="23628"/>
                  </a:lnTo>
                  <a:lnTo>
                    <a:pt x="1285" y="23564"/>
                  </a:lnTo>
                  <a:lnTo>
                    <a:pt x="1285" y="23500"/>
                  </a:lnTo>
                  <a:lnTo>
                    <a:pt x="1285" y="23457"/>
                  </a:lnTo>
                  <a:lnTo>
                    <a:pt x="1285" y="23393"/>
                  </a:lnTo>
                  <a:lnTo>
                    <a:pt x="1285" y="23350"/>
                  </a:lnTo>
                  <a:lnTo>
                    <a:pt x="1263" y="23307"/>
                  </a:lnTo>
                  <a:lnTo>
                    <a:pt x="1242" y="23307"/>
                  </a:lnTo>
                  <a:lnTo>
                    <a:pt x="1199" y="23286"/>
                  </a:lnTo>
                  <a:lnTo>
                    <a:pt x="1178" y="23265"/>
                  </a:lnTo>
                  <a:lnTo>
                    <a:pt x="1178" y="23158"/>
                  </a:lnTo>
                  <a:lnTo>
                    <a:pt x="1156" y="23072"/>
                  </a:lnTo>
                  <a:lnTo>
                    <a:pt x="1135" y="23029"/>
                  </a:lnTo>
                  <a:lnTo>
                    <a:pt x="1114" y="23008"/>
                  </a:lnTo>
                  <a:lnTo>
                    <a:pt x="1092" y="22965"/>
                  </a:lnTo>
                  <a:lnTo>
                    <a:pt x="1092" y="22922"/>
                  </a:lnTo>
                  <a:lnTo>
                    <a:pt x="1092" y="22858"/>
                  </a:lnTo>
                  <a:lnTo>
                    <a:pt x="1114" y="22815"/>
                  </a:lnTo>
                  <a:lnTo>
                    <a:pt x="1135" y="22794"/>
                  </a:lnTo>
                  <a:lnTo>
                    <a:pt x="1156" y="22729"/>
                  </a:lnTo>
                  <a:lnTo>
                    <a:pt x="1178" y="22644"/>
                  </a:lnTo>
                  <a:lnTo>
                    <a:pt x="1199" y="22558"/>
                  </a:lnTo>
                  <a:lnTo>
                    <a:pt x="1221" y="22366"/>
                  </a:lnTo>
                  <a:lnTo>
                    <a:pt x="1242" y="22259"/>
                  </a:lnTo>
                  <a:lnTo>
                    <a:pt x="1242" y="22173"/>
                  </a:lnTo>
                  <a:lnTo>
                    <a:pt x="1263" y="21980"/>
                  </a:lnTo>
                  <a:lnTo>
                    <a:pt x="1285" y="21895"/>
                  </a:lnTo>
                  <a:lnTo>
                    <a:pt x="1285" y="21788"/>
                  </a:lnTo>
                  <a:lnTo>
                    <a:pt x="1285" y="21681"/>
                  </a:lnTo>
                  <a:lnTo>
                    <a:pt x="1263" y="21595"/>
                  </a:lnTo>
                  <a:lnTo>
                    <a:pt x="1263" y="21381"/>
                  </a:lnTo>
                  <a:lnTo>
                    <a:pt x="1285" y="21274"/>
                  </a:lnTo>
                  <a:lnTo>
                    <a:pt x="1285" y="21167"/>
                  </a:lnTo>
                  <a:lnTo>
                    <a:pt x="1285" y="21124"/>
                  </a:lnTo>
                  <a:lnTo>
                    <a:pt x="1263" y="21081"/>
                  </a:lnTo>
                  <a:lnTo>
                    <a:pt x="1263" y="21039"/>
                  </a:lnTo>
                  <a:lnTo>
                    <a:pt x="1242" y="20974"/>
                  </a:lnTo>
                  <a:lnTo>
                    <a:pt x="1242" y="20782"/>
                  </a:lnTo>
                  <a:lnTo>
                    <a:pt x="1242" y="20568"/>
                  </a:lnTo>
                  <a:lnTo>
                    <a:pt x="1199" y="20375"/>
                  </a:lnTo>
                  <a:lnTo>
                    <a:pt x="1221" y="20268"/>
                  </a:lnTo>
                  <a:lnTo>
                    <a:pt x="1221" y="20161"/>
                  </a:lnTo>
                  <a:lnTo>
                    <a:pt x="1199" y="20097"/>
                  </a:lnTo>
                  <a:lnTo>
                    <a:pt x="1178" y="20054"/>
                  </a:lnTo>
                  <a:lnTo>
                    <a:pt x="1156" y="20011"/>
                  </a:lnTo>
                  <a:lnTo>
                    <a:pt x="1156" y="19947"/>
                  </a:lnTo>
                  <a:lnTo>
                    <a:pt x="1178" y="19883"/>
                  </a:lnTo>
                  <a:lnTo>
                    <a:pt x="1199" y="19862"/>
                  </a:lnTo>
                  <a:lnTo>
                    <a:pt x="1242" y="19840"/>
                  </a:lnTo>
                  <a:lnTo>
                    <a:pt x="1263" y="19797"/>
                  </a:lnTo>
                  <a:lnTo>
                    <a:pt x="1285" y="19733"/>
                  </a:lnTo>
                  <a:lnTo>
                    <a:pt x="1263" y="19669"/>
                  </a:lnTo>
                  <a:lnTo>
                    <a:pt x="1263" y="19626"/>
                  </a:lnTo>
                  <a:lnTo>
                    <a:pt x="1285" y="19562"/>
                  </a:lnTo>
                  <a:lnTo>
                    <a:pt x="1285" y="19498"/>
                  </a:lnTo>
                  <a:lnTo>
                    <a:pt x="1306" y="19476"/>
                  </a:lnTo>
                  <a:lnTo>
                    <a:pt x="1349" y="19455"/>
                  </a:lnTo>
                  <a:lnTo>
                    <a:pt x="1349" y="19391"/>
                  </a:lnTo>
                  <a:lnTo>
                    <a:pt x="1370" y="19284"/>
                  </a:lnTo>
                  <a:lnTo>
                    <a:pt x="1392" y="19177"/>
                  </a:lnTo>
                  <a:lnTo>
                    <a:pt x="1413" y="19091"/>
                  </a:lnTo>
                  <a:lnTo>
                    <a:pt x="1435" y="18984"/>
                  </a:lnTo>
                  <a:lnTo>
                    <a:pt x="1413" y="18920"/>
                  </a:lnTo>
                  <a:lnTo>
                    <a:pt x="1413" y="18898"/>
                  </a:lnTo>
                  <a:lnTo>
                    <a:pt x="1349" y="18834"/>
                  </a:lnTo>
                  <a:lnTo>
                    <a:pt x="1349" y="18813"/>
                  </a:lnTo>
                  <a:lnTo>
                    <a:pt x="1328" y="18642"/>
                  </a:lnTo>
                  <a:lnTo>
                    <a:pt x="1328" y="18577"/>
                  </a:lnTo>
                  <a:lnTo>
                    <a:pt x="1328" y="18535"/>
                  </a:lnTo>
                  <a:lnTo>
                    <a:pt x="1349" y="18470"/>
                  </a:lnTo>
                  <a:lnTo>
                    <a:pt x="1349" y="18406"/>
                  </a:lnTo>
                  <a:lnTo>
                    <a:pt x="1328" y="18363"/>
                  </a:lnTo>
                  <a:lnTo>
                    <a:pt x="1306" y="18342"/>
                  </a:lnTo>
                  <a:lnTo>
                    <a:pt x="1306" y="18299"/>
                  </a:lnTo>
                  <a:lnTo>
                    <a:pt x="1285" y="18256"/>
                  </a:lnTo>
                  <a:lnTo>
                    <a:pt x="1263" y="18149"/>
                  </a:lnTo>
                  <a:lnTo>
                    <a:pt x="1242" y="18042"/>
                  </a:lnTo>
                  <a:lnTo>
                    <a:pt x="1263" y="18000"/>
                  </a:lnTo>
                  <a:lnTo>
                    <a:pt x="1285" y="17957"/>
                  </a:lnTo>
                  <a:lnTo>
                    <a:pt x="1328" y="17871"/>
                  </a:lnTo>
                  <a:lnTo>
                    <a:pt x="1349" y="17828"/>
                  </a:lnTo>
                  <a:lnTo>
                    <a:pt x="1370" y="17807"/>
                  </a:lnTo>
                  <a:lnTo>
                    <a:pt x="1392" y="17764"/>
                  </a:lnTo>
                  <a:lnTo>
                    <a:pt x="1456" y="17593"/>
                  </a:lnTo>
                  <a:lnTo>
                    <a:pt x="1499" y="17529"/>
                  </a:lnTo>
                  <a:lnTo>
                    <a:pt x="1542" y="17464"/>
                  </a:lnTo>
                  <a:lnTo>
                    <a:pt x="1542" y="17422"/>
                  </a:lnTo>
                  <a:lnTo>
                    <a:pt x="1542" y="17357"/>
                  </a:lnTo>
                  <a:lnTo>
                    <a:pt x="1542" y="17293"/>
                  </a:lnTo>
                  <a:lnTo>
                    <a:pt x="1563" y="17250"/>
                  </a:lnTo>
                  <a:lnTo>
                    <a:pt x="1584" y="17208"/>
                  </a:lnTo>
                  <a:lnTo>
                    <a:pt x="1606" y="17208"/>
                  </a:lnTo>
                  <a:lnTo>
                    <a:pt x="1627" y="17186"/>
                  </a:lnTo>
                  <a:lnTo>
                    <a:pt x="1627" y="17143"/>
                  </a:lnTo>
                  <a:lnTo>
                    <a:pt x="1627" y="17101"/>
                  </a:lnTo>
                  <a:lnTo>
                    <a:pt x="1606" y="17079"/>
                  </a:lnTo>
                  <a:lnTo>
                    <a:pt x="1584" y="17079"/>
                  </a:lnTo>
                  <a:lnTo>
                    <a:pt x="1563" y="17058"/>
                  </a:lnTo>
                  <a:lnTo>
                    <a:pt x="1499" y="16929"/>
                  </a:lnTo>
                  <a:lnTo>
                    <a:pt x="1435" y="16801"/>
                  </a:lnTo>
                  <a:lnTo>
                    <a:pt x="1413" y="16758"/>
                  </a:lnTo>
                  <a:lnTo>
                    <a:pt x="1413" y="16715"/>
                  </a:lnTo>
                  <a:lnTo>
                    <a:pt x="1413" y="16651"/>
                  </a:lnTo>
                  <a:lnTo>
                    <a:pt x="1392" y="16608"/>
                  </a:lnTo>
                  <a:lnTo>
                    <a:pt x="1349" y="16544"/>
                  </a:lnTo>
                  <a:lnTo>
                    <a:pt x="1328" y="16501"/>
                  </a:lnTo>
                  <a:lnTo>
                    <a:pt x="1306" y="16416"/>
                  </a:lnTo>
                  <a:lnTo>
                    <a:pt x="1285" y="16352"/>
                  </a:lnTo>
                  <a:lnTo>
                    <a:pt x="1242" y="16309"/>
                  </a:lnTo>
                  <a:lnTo>
                    <a:pt x="1199" y="16287"/>
                  </a:lnTo>
                  <a:lnTo>
                    <a:pt x="1178" y="16266"/>
                  </a:lnTo>
                  <a:lnTo>
                    <a:pt x="1178" y="16223"/>
                  </a:lnTo>
                  <a:lnTo>
                    <a:pt x="1178" y="16159"/>
                  </a:lnTo>
                  <a:lnTo>
                    <a:pt x="1199" y="16138"/>
                  </a:lnTo>
                  <a:lnTo>
                    <a:pt x="1263" y="16073"/>
                  </a:lnTo>
                  <a:lnTo>
                    <a:pt x="1328" y="15924"/>
                  </a:lnTo>
                  <a:lnTo>
                    <a:pt x="1349" y="15902"/>
                  </a:lnTo>
                  <a:lnTo>
                    <a:pt x="1392" y="15881"/>
                  </a:lnTo>
                  <a:lnTo>
                    <a:pt x="1413" y="15838"/>
                  </a:lnTo>
                  <a:lnTo>
                    <a:pt x="1477" y="15731"/>
                  </a:lnTo>
                  <a:lnTo>
                    <a:pt x="1563" y="15624"/>
                  </a:lnTo>
                  <a:lnTo>
                    <a:pt x="1606" y="15560"/>
                  </a:lnTo>
                  <a:lnTo>
                    <a:pt x="1627" y="15495"/>
                  </a:lnTo>
                  <a:lnTo>
                    <a:pt x="1713" y="15388"/>
                  </a:lnTo>
                  <a:lnTo>
                    <a:pt x="1734" y="15367"/>
                  </a:lnTo>
                  <a:lnTo>
                    <a:pt x="1756" y="15367"/>
                  </a:lnTo>
                  <a:lnTo>
                    <a:pt x="1777" y="15346"/>
                  </a:lnTo>
                  <a:lnTo>
                    <a:pt x="1777" y="15303"/>
                  </a:lnTo>
                  <a:lnTo>
                    <a:pt x="1777" y="15260"/>
                  </a:lnTo>
                  <a:lnTo>
                    <a:pt x="1756" y="15260"/>
                  </a:lnTo>
                  <a:lnTo>
                    <a:pt x="1734" y="15281"/>
                  </a:lnTo>
                  <a:lnTo>
                    <a:pt x="1713" y="15260"/>
                  </a:lnTo>
                  <a:lnTo>
                    <a:pt x="1627" y="15110"/>
                  </a:lnTo>
                  <a:lnTo>
                    <a:pt x="1627" y="15067"/>
                  </a:lnTo>
                  <a:lnTo>
                    <a:pt x="1606" y="15025"/>
                  </a:lnTo>
                  <a:lnTo>
                    <a:pt x="1606" y="14982"/>
                  </a:lnTo>
                  <a:lnTo>
                    <a:pt x="1584" y="14918"/>
                  </a:lnTo>
                  <a:lnTo>
                    <a:pt x="1542" y="14918"/>
                  </a:lnTo>
                  <a:lnTo>
                    <a:pt x="1520" y="14939"/>
                  </a:lnTo>
                  <a:lnTo>
                    <a:pt x="1477" y="14918"/>
                  </a:lnTo>
                  <a:lnTo>
                    <a:pt x="1477" y="14853"/>
                  </a:lnTo>
                  <a:lnTo>
                    <a:pt x="1477" y="14789"/>
                  </a:lnTo>
                  <a:lnTo>
                    <a:pt x="1477" y="14704"/>
                  </a:lnTo>
                  <a:lnTo>
                    <a:pt x="1456" y="14661"/>
                  </a:lnTo>
                  <a:lnTo>
                    <a:pt x="1435" y="14639"/>
                  </a:lnTo>
                  <a:lnTo>
                    <a:pt x="1413" y="14639"/>
                  </a:lnTo>
                  <a:lnTo>
                    <a:pt x="1392" y="14661"/>
                  </a:lnTo>
                  <a:lnTo>
                    <a:pt x="1349" y="14639"/>
                  </a:lnTo>
                  <a:lnTo>
                    <a:pt x="1349" y="14597"/>
                  </a:lnTo>
                  <a:lnTo>
                    <a:pt x="1349" y="14532"/>
                  </a:lnTo>
                  <a:lnTo>
                    <a:pt x="1328" y="14468"/>
                  </a:lnTo>
                  <a:lnTo>
                    <a:pt x="1328" y="14425"/>
                  </a:lnTo>
                  <a:lnTo>
                    <a:pt x="1306" y="14404"/>
                  </a:lnTo>
                  <a:lnTo>
                    <a:pt x="1285" y="14404"/>
                  </a:lnTo>
                  <a:lnTo>
                    <a:pt x="1263" y="14340"/>
                  </a:lnTo>
                  <a:lnTo>
                    <a:pt x="1242" y="14276"/>
                  </a:lnTo>
                  <a:lnTo>
                    <a:pt x="1221" y="14254"/>
                  </a:lnTo>
                  <a:lnTo>
                    <a:pt x="1221" y="14211"/>
                  </a:lnTo>
                  <a:lnTo>
                    <a:pt x="1221" y="14147"/>
                  </a:lnTo>
                  <a:lnTo>
                    <a:pt x="1221" y="14104"/>
                  </a:lnTo>
                  <a:lnTo>
                    <a:pt x="1242" y="14062"/>
                  </a:lnTo>
                  <a:lnTo>
                    <a:pt x="1263" y="14019"/>
                  </a:lnTo>
                  <a:lnTo>
                    <a:pt x="1285" y="13955"/>
                  </a:lnTo>
                  <a:lnTo>
                    <a:pt x="1285" y="13762"/>
                  </a:lnTo>
                  <a:lnTo>
                    <a:pt x="1285" y="13698"/>
                  </a:lnTo>
                  <a:lnTo>
                    <a:pt x="1263" y="13633"/>
                  </a:lnTo>
                  <a:lnTo>
                    <a:pt x="1263" y="13591"/>
                  </a:lnTo>
                  <a:lnTo>
                    <a:pt x="1242" y="13526"/>
                  </a:lnTo>
                  <a:lnTo>
                    <a:pt x="1263" y="13419"/>
                  </a:lnTo>
                  <a:lnTo>
                    <a:pt x="1285" y="13312"/>
                  </a:lnTo>
                  <a:lnTo>
                    <a:pt x="1306" y="13227"/>
                  </a:lnTo>
                  <a:lnTo>
                    <a:pt x="1349" y="13141"/>
                  </a:lnTo>
                  <a:lnTo>
                    <a:pt x="1349" y="13120"/>
                  </a:lnTo>
                  <a:lnTo>
                    <a:pt x="1413" y="13120"/>
                  </a:lnTo>
                  <a:lnTo>
                    <a:pt x="1435" y="13098"/>
                  </a:lnTo>
                  <a:lnTo>
                    <a:pt x="1456" y="13077"/>
                  </a:lnTo>
                  <a:lnTo>
                    <a:pt x="1520" y="12949"/>
                  </a:lnTo>
                  <a:lnTo>
                    <a:pt x="1563" y="12863"/>
                  </a:lnTo>
                  <a:lnTo>
                    <a:pt x="1584" y="12777"/>
                  </a:lnTo>
                  <a:lnTo>
                    <a:pt x="1670" y="12649"/>
                  </a:lnTo>
                  <a:lnTo>
                    <a:pt x="1734" y="12542"/>
                  </a:lnTo>
                  <a:lnTo>
                    <a:pt x="1798" y="12478"/>
                  </a:lnTo>
                  <a:lnTo>
                    <a:pt x="1798" y="12456"/>
                  </a:lnTo>
                  <a:lnTo>
                    <a:pt x="1820" y="12392"/>
                  </a:lnTo>
                  <a:lnTo>
                    <a:pt x="1820" y="12285"/>
                  </a:lnTo>
                  <a:lnTo>
                    <a:pt x="1798" y="12178"/>
                  </a:lnTo>
                  <a:lnTo>
                    <a:pt x="1777" y="12114"/>
                  </a:lnTo>
                  <a:lnTo>
                    <a:pt x="1756" y="12093"/>
                  </a:lnTo>
                  <a:lnTo>
                    <a:pt x="1734" y="12071"/>
                  </a:lnTo>
                  <a:lnTo>
                    <a:pt x="1713" y="12028"/>
                  </a:lnTo>
                  <a:lnTo>
                    <a:pt x="1670" y="11814"/>
                  </a:lnTo>
                  <a:lnTo>
                    <a:pt x="1649" y="11622"/>
                  </a:lnTo>
                  <a:lnTo>
                    <a:pt x="1627" y="11515"/>
                  </a:lnTo>
                  <a:lnTo>
                    <a:pt x="1627" y="11429"/>
                  </a:lnTo>
                  <a:lnTo>
                    <a:pt x="1606" y="11322"/>
                  </a:lnTo>
                  <a:lnTo>
                    <a:pt x="1606" y="11215"/>
                  </a:lnTo>
                  <a:lnTo>
                    <a:pt x="1649" y="11044"/>
                  </a:lnTo>
                  <a:lnTo>
                    <a:pt x="1670" y="11001"/>
                  </a:lnTo>
                  <a:lnTo>
                    <a:pt x="1691" y="11001"/>
                  </a:lnTo>
                  <a:lnTo>
                    <a:pt x="1713" y="10980"/>
                  </a:lnTo>
                  <a:lnTo>
                    <a:pt x="1734" y="10937"/>
                  </a:lnTo>
                  <a:lnTo>
                    <a:pt x="1798" y="10787"/>
                  </a:lnTo>
                  <a:lnTo>
                    <a:pt x="1798" y="10723"/>
                  </a:lnTo>
                  <a:lnTo>
                    <a:pt x="1777" y="10680"/>
                  </a:lnTo>
                  <a:lnTo>
                    <a:pt x="1756" y="10637"/>
                  </a:lnTo>
                  <a:lnTo>
                    <a:pt x="1756" y="10573"/>
                  </a:lnTo>
                  <a:lnTo>
                    <a:pt x="1756" y="10509"/>
                  </a:lnTo>
                  <a:lnTo>
                    <a:pt x="1777" y="10466"/>
                  </a:lnTo>
                  <a:lnTo>
                    <a:pt x="1777" y="10423"/>
                  </a:lnTo>
                  <a:lnTo>
                    <a:pt x="1777" y="10380"/>
                  </a:lnTo>
                  <a:lnTo>
                    <a:pt x="1734" y="10188"/>
                  </a:lnTo>
                  <a:lnTo>
                    <a:pt x="1734" y="10145"/>
                  </a:lnTo>
                  <a:lnTo>
                    <a:pt x="1713" y="10123"/>
                  </a:lnTo>
                  <a:lnTo>
                    <a:pt x="1691" y="10102"/>
                  </a:lnTo>
                  <a:lnTo>
                    <a:pt x="1670" y="10059"/>
                  </a:lnTo>
                  <a:lnTo>
                    <a:pt x="1627" y="9867"/>
                  </a:lnTo>
                  <a:lnTo>
                    <a:pt x="1606" y="9824"/>
                  </a:lnTo>
                  <a:lnTo>
                    <a:pt x="1584" y="9802"/>
                  </a:lnTo>
                  <a:lnTo>
                    <a:pt x="1563" y="9781"/>
                  </a:lnTo>
                  <a:lnTo>
                    <a:pt x="1542" y="9738"/>
                  </a:lnTo>
                  <a:lnTo>
                    <a:pt x="1520" y="9631"/>
                  </a:lnTo>
                  <a:lnTo>
                    <a:pt x="1520" y="9524"/>
                  </a:lnTo>
                  <a:lnTo>
                    <a:pt x="1542" y="9481"/>
                  </a:lnTo>
                  <a:lnTo>
                    <a:pt x="1563" y="9460"/>
                  </a:lnTo>
                  <a:lnTo>
                    <a:pt x="1606" y="9481"/>
                  </a:lnTo>
                  <a:lnTo>
                    <a:pt x="1627" y="9460"/>
                  </a:lnTo>
                  <a:lnTo>
                    <a:pt x="1713" y="9353"/>
                  </a:lnTo>
                  <a:lnTo>
                    <a:pt x="1734" y="9289"/>
                  </a:lnTo>
                  <a:lnTo>
                    <a:pt x="1734" y="9246"/>
                  </a:lnTo>
                  <a:lnTo>
                    <a:pt x="1734" y="9203"/>
                  </a:lnTo>
                  <a:lnTo>
                    <a:pt x="1756" y="9139"/>
                  </a:lnTo>
                  <a:lnTo>
                    <a:pt x="1841" y="9032"/>
                  </a:lnTo>
                  <a:lnTo>
                    <a:pt x="1863" y="8989"/>
                  </a:lnTo>
                  <a:lnTo>
                    <a:pt x="1905" y="8989"/>
                  </a:lnTo>
                  <a:lnTo>
                    <a:pt x="1927" y="8946"/>
                  </a:lnTo>
                  <a:lnTo>
                    <a:pt x="1948" y="8925"/>
                  </a:lnTo>
                  <a:lnTo>
                    <a:pt x="1991" y="8904"/>
                  </a:lnTo>
                  <a:lnTo>
                    <a:pt x="2013" y="8882"/>
                  </a:lnTo>
                  <a:lnTo>
                    <a:pt x="2013" y="8839"/>
                  </a:lnTo>
                  <a:lnTo>
                    <a:pt x="2034" y="8775"/>
                  </a:lnTo>
                  <a:lnTo>
                    <a:pt x="2034" y="8732"/>
                  </a:lnTo>
                  <a:lnTo>
                    <a:pt x="2013" y="8625"/>
                  </a:lnTo>
                  <a:lnTo>
                    <a:pt x="2013" y="8561"/>
                  </a:lnTo>
                  <a:lnTo>
                    <a:pt x="1991" y="8518"/>
                  </a:lnTo>
                  <a:lnTo>
                    <a:pt x="1970" y="8476"/>
                  </a:lnTo>
                  <a:lnTo>
                    <a:pt x="1970" y="8433"/>
                  </a:lnTo>
                  <a:lnTo>
                    <a:pt x="1970" y="8240"/>
                  </a:lnTo>
                  <a:lnTo>
                    <a:pt x="1970" y="8197"/>
                  </a:lnTo>
                  <a:lnTo>
                    <a:pt x="1991" y="8154"/>
                  </a:lnTo>
                  <a:lnTo>
                    <a:pt x="2013" y="8112"/>
                  </a:lnTo>
                  <a:lnTo>
                    <a:pt x="2013" y="8047"/>
                  </a:lnTo>
                  <a:lnTo>
                    <a:pt x="1991" y="7962"/>
                  </a:lnTo>
                  <a:lnTo>
                    <a:pt x="1991" y="7876"/>
                  </a:lnTo>
                  <a:lnTo>
                    <a:pt x="2013" y="7812"/>
                  </a:lnTo>
                  <a:lnTo>
                    <a:pt x="2034" y="7791"/>
                  </a:lnTo>
                  <a:lnTo>
                    <a:pt x="2055" y="7769"/>
                  </a:lnTo>
                  <a:lnTo>
                    <a:pt x="2055" y="7705"/>
                  </a:lnTo>
                  <a:lnTo>
                    <a:pt x="2077" y="7662"/>
                  </a:lnTo>
                  <a:lnTo>
                    <a:pt x="2077" y="7598"/>
                  </a:lnTo>
                  <a:lnTo>
                    <a:pt x="2077" y="7555"/>
                  </a:lnTo>
                  <a:lnTo>
                    <a:pt x="2077" y="7491"/>
                  </a:lnTo>
                  <a:lnTo>
                    <a:pt x="2120" y="7427"/>
                  </a:lnTo>
                  <a:lnTo>
                    <a:pt x="2141" y="7341"/>
                  </a:lnTo>
                  <a:lnTo>
                    <a:pt x="2184" y="7170"/>
                  </a:lnTo>
                  <a:lnTo>
                    <a:pt x="2227" y="7084"/>
                  </a:lnTo>
                  <a:lnTo>
                    <a:pt x="2227" y="7042"/>
                  </a:lnTo>
                  <a:lnTo>
                    <a:pt x="2227" y="6977"/>
                  </a:lnTo>
                  <a:lnTo>
                    <a:pt x="2227" y="6935"/>
                  </a:lnTo>
                  <a:lnTo>
                    <a:pt x="2205" y="6892"/>
                  </a:lnTo>
                  <a:lnTo>
                    <a:pt x="2162" y="6828"/>
                  </a:lnTo>
                  <a:lnTo>
                    <a:pt x="2162" y="6785"/>
                  </a:lnTo>
                  <a:lnTo>
                    <a:pt x="2141" y="6763"/>
                  </a:lnTo>
                  <a:lnTo>
                    <a:pt x="2120" y="6742"/>
                  </a:lnTo>
                  <a:lnTo>
                    <a:pt x="2098" y="6699"/>
                  </a:lnTo>
                  <a:lnTo>
                    <a:pt x="2077" y="6614"/>
                  </a:lnTo>
                  <a:lnTo>
                    <a:pt x="2055" y="6507"/>
                  </a:lnTo>
                  <a:lnTo>
                    <a:pt x="2034" y="6464"/>
                  </a:lnTo>
                  <a:lnTo>
                    <a:pt x="2013" y="6464"/>
                  </a:lnTo>
                  <a:lnTo>
                    <a:pt x="1991" y="6442"/>
                  </a:lnTo>
                  <a:lnTo>
                    <a:pt x="1970" y="6399"/>
                  </a:lnTo>
                  <a:lnTo>
                    <a:pt x="1948" y="6357"/>
                  </a:lnTo>
                  <a:lnTo>
                    <a:pt x="1970" y="6292"/>
                  </a:lnTo>
                  <a:lnTo>
                    <a:pt x="1970" y="6228"/>
                  </a:lnTo>
                  <a:lnTo>
                    <a:pt x="1948" y="6164"/>
                  </a:lnTo>
                  <a:lnTo>
                    <a:pt x="1948" y="6121"/>
                  </a:lnTo>
                  <a:lnTo>
                    <a:pt x="1927" y="6121"/>
                  </a:lnTo>
                  <a:lnTo>
                    <a:pt x="1884" y="6078"/>
                  </a:lnTo>
                  <a:lnTo>
                    <a:pt x="1884" y="6036"/>
                  </a:lnTo>
                  <a:lnTo>
                    <a:pt x="1884" y="5929"/>
                  </a:lnTo>
                  <a:lnTo>
                    <a:pt x="1884" y="5822"/>
                  </a:lnTo>
                  <a:lnTo>
                    <a:pt x="1905" y="5715"/>
                  </a:lnTo>
                  <a:lnTo>
                    <a:pt x="1927" y="5629"/>
                  </a:lnTo>
                  <a:lnTo>
                    <a:pt x="1927" y="5522"/>
                  </a:lnTo>
                  <a:lnTo>
                    <a:pt x="1927" y="5394"/>
                  </a:lnTo>
                  <a:lnTo>
                    <a:pt x="1948" y="5351"/>
                  </a:lnTo>
                  <a:lnTo>
                    <a:pt x="1970" y="5308"/>
                  </a:lnTo>
                  <a:lnTo>
                    <a:pt x="1970" y="5287"/>
                  </a:lnTo>
                  <a:lnTo>
                    <a:pt x="1970" y="5222"/>
                  </a:lnTo>
                  <a:lnTo>
                    <a:pt x="1991" y="5115"/>
                  </a:lnTo>
                  <a:lnTo>
                    <a:pt x="1991" y="5073"/>
                  </a:lnTo>
                  <a:lnTo>
                    <a:pt x="1991" y="5030"/>
                  </a:lnTo>
                  <a:lnTo>
                    <a:pt x="1970" y="4987"/>
                  </a:lnTo>
                  <a:lnTo>
                    <a:pt x="1948" y="4966"/>
                  </a:lnTo>
                  <a:lnTo>
                    <a:pt x="1927" y="4966"/>
                  </a:lnTo>
                  <a:lnTo>
                    <a:pt x="1905" y="4923"/>
                  </a:lnTo>
                  <a:lnTo>
                    <a:pt x="1884" y="4837"/>
                  </a:lnTo>
                  <a:lnTo>
                    <a:pt x="1884" y="4752"/>
                  </a:lnTo>
                  <a:lnTo>
                    <a:pt x="1841" y="4602"/>
                  </a:lnTo>
                  <a:lnTo>
                    <a:pt x="1820" y="4537"/>
                  </a:lnTo>
                  <a:lnTo>
                    <a:pt x="1798" y="4473"/>
                  </a:lnTo>
                  <a:lnTo>
                    <a:pt x="1798" y="4409"/>
                  </a:lnTo>
                  <a:lnTo>
                    <a:pt x="1777" y="4366"/>
                  </a:lnTo>
                  <a:lnTo>
                    <a:pt x="1756" y="4323"/>
                  </a:lnTo>
                  <a:lnTo>
                    <a:pt x="1756" y="4281"/>
                  </a:lnTo>
                  <a:lnTo>
                    <a:pt x="1777" y="4088"/>
                  </a:lnTo>
                  <a:lnTo>
                    <a:pt x="1798" y="4002"/>
                  </a:lnTo>
                  <a:lnTo>
                    <a:pt x="1820" y="3917"/>
                  </a:lnTo>
                  <a:lnTo>
                    <a:pt x="1820" y="3810"/>
                  </a:lnTo>
                  <a:lnTo>
                    <a:pt x="1820" y="3724"/>
                  </a:lnTo>
                  <a:lnTo>
                    <a:pt x="1841" y="3660"/>
                  </a:lnTo>
                  <a:lnTo>
                    <a:pt x="1863" y="3617"/>
                  </a:lnTo>
                  <a:lnTo>
                    <a:pt x="1905" y="3596"/>
                  </a:lnTo>
                  <a:lnTo>
                    <a:pt x="1905" y="3532"/>
                  </a:lnTo>
                  <a:lnTo>
                    <a:pt x="1884" y="3446"/>
                  </a:lnTo>
                  <a:lnTo>
                    <a:pt x="1841" y="3360"/>
                  </a:lnTo>
                  <a:lnTo>
                    <a:pt x="1820" y="3318"/>
                  </a:lnTo>
                  <a:lnTo>
                    <a:pt x="1798" y="3296"/>
                  </a:lnTo>
                  <a:lnTo>
                    <a:pt x="1777" y="3296"/>
                  </a:lnTo>
                  <a:lnTo>
                    <a:pt x="1756" y="3253"/>
                  </a:lnTo>
                  <a:lnTo>
                    <a:pt x="1734" y="3211"/>
                  </a:lnTo>
                  <a:lnTo>
                    <a:pt x="1713" y="3189"/>
                  </a:lnTo>
                  <a:lnTo>
                    <a:pt x="1691" y="3168"/>
                  </a:lnTo>
                  <a:lnTo>
                    <a:pt x="1691" y="3146"/>
                  </a:lnTo>
                  <a:lnTo>
                    <a:pt x="1627" y="2975"/>
                  </a:lnTo>
                  <a:lnTo>
                    <a:pt x="1606" y="2890"/>
                  </a:lnTo>
                  <a:lnTo>
                    <a:pt x="1606" y="2804"/>
                  </a:lnTo>
                  <a:lnTo>
                    <a:pt x="1584" y="2697"/>
                  </a:lnTo>
                  <a:lnTo>
                    <a:pt x="1563" y="2654"/>
                  </a:lnTo>
                  <a:lnTo>
                    <a:pt x="1563" y="2590"/>
                  </a:lnTo>
                  <a:lnTo>
                    <a:pt x="1606" y="2419"/>
                  </a:lnTo>
                  <a:lnTo>
                    <a:pt x="1649" y="2226"/>
                  </a:lnTo>
                  <a:lnTo>
                    <a:pt x="1670" y="2033"/>
                  </a:lnTo>
                  <a:lnTo>
                    <a:pt x="1691" y="1969"/>
                  </a:lnTo>
                  <a:lnTo>
                    <a:pt x="1713" y="1926"/>
                  </a:lnTo>
                  <a:lnTo>
                    <a:pt x="1734" y="1905"/>
                  </a:lnTo>
                  <a:lnTo>
                    <a:pt x="1734" y="1841"/>
                  </a:lnTo>
                  <a:lnTo>
                    <a:pt x="1734" y="1777"/>
                  </a:lnTo>
                  <a:lnTo>
                    <a:pt x="1713" y="1734"/>
                  </a:lnTo>
                  <a:lnTo>
                    <a:pt x="1691" y="1691"/>
                  </a:lnTo>
                  <a:lnTo>
                    <a:pt x="1670" y="1627"/>
                  </a:lnTo>
                  <a:lnTo>
                    <a:pt x="1670" y="1413"/>
                  </a:lnTo>
                  <a:lnTo>
                    <a:pt x="1627" y="1199"/>
                  </a:lnTo>
                  <a:lnTo>
                    <a:pt x="1627" y="1092"/>
                  </a:lnTo>
                  <a:lnTo>
                    <a:pt x="1627" y="985"/>
                  </a:lnTo>
                  <a:lnTo>
                    <a:pt x="1627" y="921"/>
                  </a:lnTo>
                  <a:lnTo>
                    <a:pt x="1606" y="878"/>
                  </a:lnTo>
                  <a:lnTo>
                    <a:pt x="1584" y="856"/>
                  </a:lnTo>
                  <a:lnTo>
                    <a:pt x="1584" y="792"/>
                  </a:lnTo>
                  <a:lnTo>
                    <a:pt x="1584" y="728"/>
                  </a:lnTo>
                  <a:lnTo>
                    <a:pt x="1584" y="664"/>
                  </a:lnTo>
                  <a:lnTo>
                    <a:pt x="1606" y="621"/>
                  </a:lnTo>
                  <a:lnTo>
                    <a:pt x="1606" y="557"/>
                  </a:lnTo>
                  <a:lnTo>
                    <a:pt x="1584" y="450"/>
                  </a:lnTo>
                  <a:lnTo>
                    <a:pt x="1563" y="364"/>
                  </a:lnTo>
                  <a:lnTo>
                    <a:pt x="1542" y="236"/>
                  </a:lnTo>
                  <a:lnTo>
                    <a:pt x="1542" y="129"/>
                  </a:lnTo>
                  <a:lnTo>
                    <a:pt x="1520" y="86"/>
                  </a:lnTo>
                  <a:lnTo>
                    <a:pt x="1477" y="86"/>
                  </a:lnTo>
                  <a:lnTo>
                    <a:pt x="1456" y="43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4" name="Google Shape;1044;p49"/>
          <p:cNvSpPr/>
          <p:nvPr/>
        </p:nvSpPr>
        <p:spPr>
          <a:xfrm rot="5400000">
            <a:off x="6930961" y="3344867"/>
            <a:ext cx="978650" cy="1070508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9"/>
          <p:cNvSpPr/>
          <p:nvPr/>
        </p:nvSpPr>
        <p:spPr>
          <a:xfrm rot="5133807">
            <a:off x="1301077" y="298809"/>
            <a:ext cx="978650" cy="1070508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7DA907-9820-4173-8365-40CC5D83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38" y="740832"/>
            <a:ext cx="3602924" cy="239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Google Shape;1048;p49"/>
          <p:cNvSpPr/>
          <p:nvPr/>
        </p:nvSpPr>
        <p:spPr>
          <a:xfrm>
            <a:off x="7164375" y="41872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2" descr="690 متنوع ideas | طباعة, نموذج بور, رسومات">
            <a:extLst>
              <a:ext uri="{FF2B5EF4-FFF2-40B4-BE49-F238E27FC236}">
                <a16:creationId xmlns:a16="http://schemas.microsoft.com/office/drawing/2014/main" id="{9DBC6B81-1E1D-C390-4A8E-706F9794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2648" y="2028245"/>
            <a:ext cx="1467153" cy="23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فقاعة التفكير: على شكل سحابة 14">
            <a:extLst>
              <a:ext uri="{FF2B5EF4-FFF2-40B4-BE49-F238E27FC236}">
                <a16:creationId xmlns:a16="http://schemas.microsoft.com/office/drawing/2014/main" id="{20BDAB7F-7CA2-FA3E-79C2-983295E3A815}"/>
              </a:ext>
            </a:extLst>
          </p:cNvPr>
          <p:cNvSpPr/>
          <p:nvPr/>
        </p:nvSpPr>
        <p:spPr>
          <a:xfrm>
            <a:off x="949295" y="404602"/>
            <a:ext cx="3226196" cy="1118326"/>
          </a:xfrm>
          <a:prstGeom prst="cloudCallout">
            <a:avLst>
              <a:gd name="adj1" fmla="val -21271"/>
              <a:gd name="adj2" fmla="val 8730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masis MT Pro" panose="02040504050005020304" pitchFamily="18" charset="0"/>
              </a:rPr>
              <a:t>Have you ever witnessed an accident or been in one?</a:t>
            </a:r>
          </a:p>
        </p:txBody>
      </p:sp>
      <p:sp>
        <p:nvSpPr>
          <p:cNvPr id="16" name="فقاعة التفكير: على شكل سحابة 15">
            <a:extLst>
              <a:ext uri="{FF2B5EF4-FFF2-40B4-BE49-F238E27FC236}">
                <a16:creationId xmlns:a16="http://schemas.microsoft.com/office/drawing/2014/main" id="{3888BD9C-C81E-C747-AE81-34ECE4EA97F8}"/>
              </a:ext>
            </a:extLst>
          </p:cNvPr>
          <p:cNvSpPr/>
          <p:nvPr/>
        </p:nvSpPr>
        <p:spPr>
          <a:xfrm>
            <a:off x="2533985" y="1553671"/>
            <a:ext cx="2272684" cy="1060057"/>
          </a:xfrm>
          <a:prstGeom prst="cloudCallout">
            <a:avLst>
              <a:gd name="adj1" fmla="val -44314"/>
              <a:gd name="adj2" fmla="val 77893"/>
            </a:avLst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masis MT Pro" panose="02040504050005020304" pitchFamily="18" charset="0"/>
              </a:rPr>
              <a:t>Why do accidents happen?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47"/>
          <p:cNvGrpSpPr/>
          <p:nvPr/>
        </p:nvGrpSpPr>
        <p:grpSpPr>
          <a:xfrm>
            <a:off x="4217533" y="1436715"/>
            <a:ext cx="4077593" cy="2551047"/>
            <a:chOff x="4369933" y="1436715"/>
            <a:chExt cx="4077593" cy="2551047"/>
          </a:xfrm>
        </p:grpSpPr>
        <p:sp>
          <p:nvSpPr>
            <p:cNvPr id="997" name="Google Shape;997;p47"/>
            <p:cNvSpPr/>
            <p:nvPr/>
          </p:nvSpPr>
          <p:spPr>
            <a:xfrm rot="-5400000">
              <a:off x="5169878" y="636770"/>
              <a:ext cx="2476961" cy="4076852"/>
            </a:xfrm>
            <a:custGeom>
              <a:avLst/>
              <a:gdLst/>
              <a:ahLst/>
              <a:cxnLst/>
              <a:rect l="l" t="t" r="r" b="b"/>
              <a:pathLst>
                <a:path w="35015" h="35143" extrusionOk="0">
                  <a:moveTo>
                    <a:pt x="2034" y="0"/>
                  </a:moveTo>
                  <a:lnTo>
                    <a:pt x="2013" y="193"/>
                  </a:lnTo>
                  <a:lnTo>
                    <a:pt x="2013" y="278"/>
                  </a:lnTo>
                  <a:lnTo>
                    <a:pt x="2034" y="321"/>
                  </a:lnTo>
                  <a:lnTo>
                    <a:pt x="2055" y="385"/>
                  </a:lnTo>
                  <a:lnTo>
                    <a:pt x="2055" y="450"/>
                  </a:lnTo>
                  <a:lnTo>
                    <a:pt x="2034" y="535"/>
                  </a:lnTo>
                  <a:lnTo>
                    <a:pt x="2013" y="642"/>
                  </a:lnTo>
                  <a:lnTo>
                    <a:pt x="1991" y="706"/>
                  </a:lnTo>
                  <a:lnTo>
                    <a:pt x="1970" y="728"/>
                  </a:lnTo>
                  <a:lnTo>
                    <a:pt x="1948" y="749"/>
                  </a:lnTo>
                  <a:lnTo>
                    <a:pt x="1927" y="813"/>
                  </a:lnTo>
                  <a:lnTo>
                    <a:pt x="1927" y="921"/>
                  </a:lnTo>
                  <a:lnTo>
                    <a:pt x="1927" y="1028"/>
                  </a:lnTo>
                  <a:lnTo>
                    <a:pt x="1927" y="1113"/>
                  </a:lnTo>
                  <a:lnTo>
                    <a:pt x="1927" y="1156"/>
                  </a:lnTo>
                  <a:lnTo>
                    <a:pt x="1927" y="1220"/>
                  </a:lnTo>
                  <a:lnTo>
                    <a:pt x="1927" y="1284"/>
                  </a:lnTo>
                  <a:lnTo>
                    <a:pt x="1906" y="1327"/>
                  </a:lnTo>
                  <a:lnTo>
                    <a:pt x="1884" y="1327"/>
                  </a:lnTo>
                  <a:lnTo>
                    <a:pt x="1863" y="1349"/>
                  </a:lnTo>
                  <a:lnTo>
                    <a:pt x="1841" y="1391"/>
                  </a:lnTo>
                  <a:lnTo>
                    <a:pt x="1820" y="1456"/>
                  </a:lnTo>
                  <a:lnTo>
                    <a:pt x="1799" y="1541"/>
                  </a:lnTo>
                  <a:lnTo>
                    <a:pt x="1777" y="1563"/>
                  </a:lnTo>
                  <a:lnTo>
                    <a:pt x="1734" y="1541"/>
                  </a:lnTo>
                  <a:lnTo>
                    <a:pt x="1713" y="1541"/>
                  </a:lnTo>
                  <a:lnTo>
                    <a:pt x="1692" y="1563"/>
                  </a:lnTo>
                  <a:lnTo>
                    <a:pt x="1670" y="1605"/>
                  </a:lnTo>
                  <a:lnTo>
                    <a:pt x="1670" y="1670"/>
                  </a:lnTo>
                  <a:lnTo>
                    <a:pt x="1670" y="1734"/>
                  </a:lnTo>
                  <a:lnTo>
                    <a:pt x="1670" y="1798"/>
                  </a:lnTo>
                  <a:lnTo>
                    <a:pt x="1606" y="1926"/>
                  </a:lnTo>
                  <a:lnTo>
                    <a:pt x="1563" y="1948"/>
                  </a:lnTo>
                  <a:lnTo>
                    <a:pt x="1520" y="1948"/>
                  </a:lnTo>
                  <a:lnTo>
                    <a:pt x="1499" y="1991"/>
                  </a:lnTo>
                  <a:lnTo>
                    <a:pt x="1477" y="2076"/>
                  </a:lnTo>
                  <a:lnTo>
                    <a:pt x="1456" y="2183"/>
                  </a:lnTo>
                  <a:lnTo>
                    <a:pt x="1456" y="2247"/>
                  </a:lnTo>
                  <a:lnTo>
                    <a:pt x="1477" y="2290"/>
                  </a:lnTo>
                  <a:lnTo>
                    <a:pt x="1477" y="2354"/>
                  </a:lnTo>
                  <a:lnTo>
                    <a:pt x="1477" y="2419"/>
                  </a:lnTo>
                  <a:lnTo>
                    <a:pt x="1477" y="2526"/>
                  </a:lnTo>
                  <a:lnTo>
                    <a:pt x="1477" y="2633"/>
                  </a:lnTo>
                  <a:lnTo>
                    <a:pt x="1477" y="2740"/>
                  </a:lnTo>
                  <a:lnTo>
                    <a:pt x="1477" y="2847"/>
                  </a:lnTo>
                  <a:lnTo>
                    <a:pt x="1477" y="2890"/>
                  </a:lnTo>
                  <a:lnTo>
                    <a:pt x="1456" y="2932"/>
                  </a:lnTo>
                  <a:lnTo>
                    <a:pt x="1413" y="2954"/>
                  </a:lnTo>
                  <a:lnTo>
                    <a:pt x="1392" y="2997"/>
                  </a:lnTo>
                  <a:lnTo>
                    <a:pt x="1392" y="3104"/>
                  </a:lnTo>
                  <a:lnTo>
                    <a:pt x="1370" y="3168"/>
                  </a:lnTo>
                  <a:lnTo>
                    <a:pt x="1328" y="3318"/>
                  </a:lnTo>
                  <a:lnTo>
                    <a:pt x="1263" y="3467"/>
                  </a:lnTo>
                  <a:lnTo>
                    <a:pt x="1242" y="3489"/>
                  </a:lnTo>
                  <a:lnTo>
                    <a:pt x="1221" y="3510"/>
                  </a:lnTo>
                  <a:lnTo>
                    <a:pt x="1199" y="3510"/>
                  </a:lnTo>
                  <a:lnTo>
                    <a:pt x="1178" y="3532"/>
                  </a:lnTo>
                  <a:lnTo>
                    <a:pt x="1156" y="3617"/>
                  </a:lnTo>
                  <a:lnTo>
                    <a:pt x="1156" y="3639"/>
                  </a:lnTo>
                  <a:lnTo>
                    <a:pt x="1135" y="3660"/>
                  </a:lnTo>
                  <a:lnTo>
                    <a:pt x="1092" y="3703"/>
                  </a:lnTo>
                  <a:lnTo>
                    <a:pt x="1007" y="3703"/>
                  </a:lnTo>
                  <a:lnTo>
                    <a:pt x="985" y="3724"/>
                  </a:lnTo>
                  <a:lnTo>
                    <a:pt x="985" y="3746"/>
                  </a:lnTo>
                  <a:lnTo>
                    <a:pt x="942" y="3746"/>
                  </a:lnTo>
                  <a:lnTo>
                    <a:pt x="900" y="3724"/>
                  </a:lnTo>
                  <a:lnTo>
                    <a:pt x="857" y="3724"/>
                  </a:lnTo>
                  <a:lnTo>
                    <a:pt x="814" y="3703"/>
                  </a:lnTo>
                  <a:lnTo>
                    <a:pt x="793" y="3703"/>
                  </a:lnTo>
                  <a:lnTo>
                    <a:pt x="771" y="3681"/>
                  </a:lnTo>
                  <a:lnTo>
                    <a:pt x="750" y="3681"/>
                  </a:lnTo>
                  <a:lnTo>
                    <a:pt x="728" y="3703"/>
                  </a:lnTo>
                  <a:lnTo>
                    <a:pt x="707" y="3746"/>
                  </a:lnTo>
                  <a:lnTo>
                    <a:pt x="686" y="3788"/>
                  </a:lnTo>
                  <a:lnTo>
                    <a:pt x="664" y="3810"/>
                  </a:lnTo>
                  <a:lnTo>
                    <a:pt x="621" y="3788"/>
                  </a:lnTo>
                  <a:lnTo>
                    <a:pt x="600" y="3746"/>
                  </a:lnTo>
                  <a:lnTo>
                    <a:pt x="579" y="3703"/>
                  </a:lnTo>
                  <a:lnTo>
                    <a:pt x="557" y="3681"/>
                  </a:lnTo>
                  <a:lnTo>
                    <a:pt x="493" y="3660"/>
                  </a:lnTo>
                  <a:lnTo>
                    <a:pt x="472" y="3681"/>
                  </a:lnTo>
                  <a:lnTo>
                    <a:pt x="450" y="3703"/>
                  </a:lnTo>
                  <a:lnTo>
                    <a:pt x="429" y="3810"/>
                  </a:lnTo>
                  <a:lnTo>
                    <a:pt x="429" y="3938"/>
                  </a:lnTo>
                  <a:lnTo>
                    <a:pt x="429" y="4131"/>
                  </a:lnTo>
                  <a:lnTo>
                    <a:pt x="429" y="4195"/>
                  </a:lnTo>
                  <a:lnTo>
                    <a:pt x="450" y="4238"/>
                  </a:lnTo>
                  <a:lnTo>
                    <a:pt x="472" y="4259"/>
                  </a:lnTo>
                  <a:lnTo>
                    <a:pt x="472" y="4323"/>
                  </a:lnTo>
                  <a:lnTo>
                    <a:pt x="493" y="4516"/>
                  </a:lnTo>
                  <a:lnTo>
                    <a:pt x="514" y="4709"/>
                  </a:lnTo>
                  <a:lnTo>
                    <a:pt x="493" y="4816"/>
                  </a:lnTo>
                  <a:lnTo>
                    <a:pt x="472" y="4923"/>
                  </a:lnTo>
                  <a:lnTo>
                    <a:pt x="450" y="5008"/>
                  </a:lnTo>
                  <a:lnTo>
                    <a:pt x="429" y="5073"/>
                  </a:lnTo>
                  <a:lnTo>
                    <a:pt x="343" y="5180"/>
                  </a:lnTo>
                  <a:lnTo>
                    <a:pt x="322" y="5201"/>
                  </a:lnTo>
                  <a:lnTo>
                    <a:pt x="279" y="5201"/>
                  </a:lnTo>
                  <a:lnTo>
                    <a:pt x="258" y="5222"/>
                  </a:lnTo>
                  <a:lnTo>
                    <a:pt x="236" y="5265"/>
                  </a:lnTo>
                  <a:lnTo>
                    <a:pt x="215" y="5329"/>
                  </a:lnTo>
                  <a:lnTo>
                    <a:pt x="215" y="5372"/>
                  </a:lnTo>
                  <a:lnTo>
                    <a:pt x="193" y="5415"/>
                  </a:lnTo>
                  <a:lnTo>
                    <a:pt x="129" y="5543"/>
                  </a:lnTo>
                  <a:lnTo>
                    <a:pt x="108" y="5565"/>
                  </a:lnTo>
                  <a:lnTo>
                    <a:pt x="86" y="5565"/>
                  </a:lnTo>
                  <a:lnTo>
                    <a:pt x="65" y="5543"/>
                  </a:lnTo>
                  <a:lnTo>
                    <a:pt x="1" y="5543"/>
                  </a:lnTo>
                  <a:lnTo>
                    <a:pt x="1" y="5586"/>
                  </a:lnTo>
                  <a:lnTo>
                    <a:pt x="1" y="5650"/>
                  </a:lnTo>
                  <a:lnTo>
                    <a:pt x="22" y="5693"/>
                  </a:lnTo>
                  <a:lnTo>
                    <a:pt x="65" y="5800"/>
                  </a:lnTo>
                  <a:lnTo>
                    <a:pt x="108" y="5864"/>
                  </a:lnTo>
                  <a:lnTo>
                    <a:pt x="151" y="5929"/>
                  </a:lnTo>
                  <a:lnTo>
                    <a:pt x="172" y="5950"/>
                  </a:lnTo>
                  <a:lnTo>
                    <a:pt x="193" y="5971"/>
                  </a:lnTo>
                  <a:lnTo>
                    <a:pt x="215" y="5971"/>
                  </a:lnTo>
                  <a:lnTo>
                    <a:pt x="258" y="5993"/>
                  </a:lnTo>
                  <a:lnTo>
                    <a:pt x="258" y="6057"/>
                  </a:lnTo>
                  <a:lnTo>
                    <a:pt x="258" y="6121"/>
                  </a:lnTo>
                  <a:lnTo>
                    <a:pt x="258" y="6164"/>
                  </a:lnTo>
                  <a:lnTo>
                    <a:pt x="279" y="6228"/>
                  </a:lnTo>
                  <a:lnTo>
                    <a:pt x="300" y="6271"/>
                  </a:lnTo>
                  <a:lnTo>
                    <a:pt x="322" y="6292"/>
                  </a:lnTo>
                  <a:lnTo>
                    <a:pt x="343" y="6292"/>
                  </a:lnTo>
                  <a:lnTo>
                    <a:pt x="365" y="6335"/>
                  </a:lnTo>
                  <a:lnTo>
                    <a:pt x="386" y="6399"/>
                  </a:lnTo>
                  <a:lnTo>
                    <a:pt x="365" y="6442"/>
                  </a:lnTo>
                  <a:lnTo>
                    <a:pt x="365" y="6549"/>
                  </a:lnTo>
                  <a:lnTo>
                    <a:pt x="386" y="6656"/>
                  </a:lnTo>
                  <a:lnTo>
                    <a:pt x="407" y="6742"/>
                  </a:lnTo>
                  <a:lnTo>
                    <a:pt x="386" y="6956"/>
                  </a:lnTo>
                  <a:lnTo>
                    <a:pt x="407" y="6999"/>
                  </a:lnTo>
                  <a:lnTo>
                    <a:pt x="429" y="7042"/>
                  </a:lnTo>
                  <a:lnTo>
                    <a:pt x="429" y="7084"/>
                  </a:lnTo>
                  <a:lnTo>
                    <a:pt x="450" y="7149"/>
                  </a:lnTo>
                  <a:lnTo>
                    <a:pt x="429" y="7363"/>
                  </a:lnTo>
                  <a:lnTo>
                    <a:pt x="429" y="7470"/>
                  </a:lnTo>
                  <a:lnTo>
                    <a:pt x="429" y="7555"/>
                  </a:lnTo>
                  <a:lnTo>
                    <a:pt x="450" y="7748"/>
                  </a:lnTo>
                  <a:lnTo>
                    <a:pt x="493" y="7919"/>
                  </a:lnTo>
                  <a:lnTo>
                    <a:pt x="514" y="8133"/>
                  </a:lnTo>
                  <a:lnTo>
                    <a:pt x="536" y="8219"/>
                  </a:lnTo>
                  <a:lnTo>
                    <a:pt x="557" y="8304"/>
                  </a:lnTo>
                  <a:lnTo>
                    <a:pt x="579" y="8497"/>
                  </a:lnTo>
                  <a:lnTo>
                    <a:pt x="579" y="8604"/>
                  </a:lnTo>
                  <a:lnTo>
                    <a:pt x="579" y="8711"/>
                  </a:lnTo>
                  <a:lnTo>
                    <a:pt x="600" y="8775"/>
                  </a:lnTo>
                  <a:lnTo>
                    <a:pt x="600" y="8797"/>
                  </a:lnTo>
                  <a:lnTo>
                    <a:pt x="621" y="8839"/>
                  </a:lnTo>
                  <a:lnTo>
                    <a:pt x="621" y="8904"/>
                  </a:lnTo>
                  <a:lnTo>
                    <a:pt x="643" y="9118"/>
                  </a:lnTo>
                  <a:lnTo>
                    <a:pt x="621" y="9182"/>
                  </a:lnTo>
                  <a:lnTo>
                    <a:pt x="600" y="9225"/>
                  </a:lnTo>
                  <a:lnTo>
                    <a:pt x="600" y="9267"/>
                  </a:lnTo>
                  <a:lnTo>
                    <a:pt x="579" y="9332"/>
                  </a:lnTo>
                  <a:lnTo>
                    <a:pt x="600" y="9417"/>
                  </a:lnTo>
                  <a:lnTo>
                    <a:pt x="621" y="9503"/>
                  </a:lnTo>
                  <a:lnTo>
                    <a:pt x="643" y="9610"/>
                  </a:lnTo>
                  <a:lnTo>
                    <a:pt x="643" y="9653"/>
                  </a:lnTo>
                  <a:lnTo>
                    <a:pt x="664" y="9695"/>
                  </a:lnTo>
                  <a:lnTo>
                    <a:pt x="750" y="9760"/>
                  </a:lnTo>
                  <a:lnTo>
                    <a:pt x="771" y="9781"/>
                  </a:lnTo>
                  <a:lnTo>
                    <a:pt x="793" y="9781"/>
                  </a:lnTo>
                  <a:lnTo>
                    <a:pt x="814" y="9760"/>
                  </a:lnTo>
                  <a:lnTo>
                    <a:pt x="835" y="9781"/>
                  </a:lnTo>
                  <a:lnTo>
                    <a:pt x="921" y="9867"/>
                  </a:lnTo>
                  <a:lnTo>
                    <a:pt x="964" y="9909"/>
                  </a:lnTo>
                  <a:lnTo>
                    <a:pt x="985" y="9931"/>
                  </a:lnTo>
                  <a:lnTo>
                    <a:pt x="1007" y="9974"/>
                  </a:lnTo>
                  <a:lnTo>
                    <a:pt x="1028" y="10016"/>
                  </a:lnTo>
                  <a:lnTo>
                    <a:pt x="1028" y="10059"/>
                  </a:lnTo>
                  <a:lnTo>
                    <a:pt x="1049" y="10102"/>
                  </a:lnTo>
                  <a:lnTo>
                    <a:pt x="1135" y="10102"/>
                  </a:lnTo>
                  <a:lnTo>
                    <a:pt x="1156" y="10123"/>
                  </a:lnTo>
                  <a:lnTo>
                    <a:pt x="1178" y="10166"/>
                  </a:lnTo>
                  <a:lnTo>
                    <a:pt x="1178" y="10231"/>
                  </a:lnTo>
                  <a:lnTo>
                    <a:pt x="1156" y="10295"/>
                  </a:lnTo>
                  <a:lnTo>
                    <a:pt x="1178" y="10359"/>
                  </a:lnTo>
                  <a:lnTo>
                    <a:pt x="1178" y="10466"/>
                  </a:lnTo>
                  <a:lnTo>
                    <a:pt x="1178" y="10573"/>
                  </a:lnTo>
                  <a:lnTo>
                    <a:pt x="1221" y="10659"/>
                  </a:lnTo>
                  <a:lnTo>
                    <a:pt x="1242" y="10723"/>
                  </a:lnTo>
                  <a:lnTo>
                    <a:pt x="1285" y="10915"/>
                  </a:lnTo>
                  <a:lnTo>
                    <a:pt x="1306" y="11001"/>
                  </a:lnTo>
                  <a:lnTo>
                    <a:pt x="1285" y="11087"/>
                  </a:lnTo>
                  <a:lnTo>
                    <a:pt x="1306" y="11194"/>
                  </a:lnTo>
                  <a:lnTo>
                    <a:pt x="1306" y="11236"/>
                  </a:lnTo>
                  <a:lnTo>
                    <a:pt x="1306" y="11301"/>
                  </a:lnTo>
                  <a:lnTo>
                    <a:pt x="1285" y="11408"/>
                  </a:lnTo>
                  <a:lnTo>
                    <a:pt x="1285" y="11493"/>
                  </a:lnTo>
                  <a:lnTo>
                    <a:pt x="1242" y="11686"/>
                  </a:lnTo>
                  <a:lnTo>
                    <a:pt x="1199" y="11729"/>
                  </a:lnTo>
                  <a:lnTo>
                    <a:pt x="1178" y="11750"/>
                  </a:lnTo>
                  <a:lnTo>
                    <a:pt x="1156" y="11750"/>
                  </a:lnTo>
                  <a:lnTo>
                    <a:pt x="1135" y="11814"/>
                  </a:lnTo>
                  <a:lnTo>
                    <a:pt x="1092" y="12007"/>
                  </a:lnTo>
                  <a:lnTo>
                    <a:pt x="1049" y="12093"/>
                  </a:lnTo>
                  <a:lnTo>
                    <a:pt x="1049" y="12135"/>
                  </a:lnTo>
                  <a:lnTo>
                    <a:pt x="1028" y="12178"/>
                  </a:lnTo>
                  <a:lnTo>
                    <a:pt x="1028" y="12242"/>
                  </a:lnTo>
                  <a:lnTo>
                    <a:pt x="1049" y="12285"/>
                  </a:lnTo>
                  <a:lnTo>
                    <a:pt x="1049" y="12392"/>
                  </a:lnTo>
                  <a:lnTo>
                    <a:pt x="1071" y="12456"/>
                  </a:lnTo>
                  <a:lnTo>
                    <a:pt x="1092" y="12499"/>
                  </a:lnTo>
                  <a:lnTo>
                    <a:pt x="1092" y="12542"/>
                  </a:lnTo>
                  <a:lnTo>
                    <a:pt x="1114" y="12585"/>
                  </a:lnTo>
                  <a:lnTo>
                    <a:pt x="1092" y="12649"/>
                  </a:lnTo>
                  <a:lnTo>
                    <a:pt x="1071" y="12692"/>
                  </a:lnTo>
                  <a:lnTo>
                    <a:pt x="1049" y="12735"/>
                  </a:lnTo>
                  <a:lnTo>
                    <a:pt x="1028" y="12777"/>
                  </a:lnTo>
                  <a:lnTo>
                    <a:pt x="1049" y="12842"/>
                  </a:lnTo>
                  <a:lnTo>
                    <a:pt x="1071" y="12884"/>
                  </a:lnTo>
                  <a:lnTo>
                    <a:pt x="1071" y="12927"/>
                  </a:lnTo>
                  <a:lnTo>
                    <a:pt x="1092" y="12970"/>
                  </a:lnTo>
                  <a:lnTo>
                    <a:pt x="1092" y="13034"/>
                  </a:lnTo>
                  <a:lnTo>
                    <a:pt x="1071" y="13077"/>
                  </a:lnTo>
                  <a:lnTo>
                    <a:pt x="1071" y="13120"/>
                  </a:lnTo>
                  <a:lnTo>
                    <a:pt x="1071" y="13184"/>
                  </a:lnTo>
                  <a:lnTo>
                    <a:pt x="1092" y="13270"/>
                  </a:lnTo>
                  <a:lnTo>
                    <a:pt x="1114" y="13355"/>
                  </a:lnTo>
                  <a:lnTo>
                    <a:pt x="1135" y="13419"/>
                  </a:lnTo>
                  <a:lnTo>
                    <a:pt x="1156" y="13441"/>
                  </a:lnTo>
                  <a:lnTo>
                    <a:pt x="1178" y="13462"/>
                  </a:lnTo>
                  <a:lnTo>
                    <a:pt x="1178" y="13505"/>
                  </a:lnTo>
                  <a:lnTo>
                    <a:pt x="1199" y="13633"/>
                  </a:lnTo>
                  <a:lnTo>
                    <a:pt x="1199" y="13740"/>
                  </a:lnTo>
                  <a:lnTo>
                    <a:pt x="1221" y="13783"/>
                  </a:lnTo>
                  <a:lnTo>
                    <a:pt x="1242" y="13805"/>
                  </a:lnTo>
                  <a:lnTo>
                    <a:pt x="1263" y="13848"/>
                  </a:lnTo>
                  <a:lnTo>
                    <a:pt x="1285" y="13890"/>
                  </a:lnTo>
                  <a:lnTo>
                    <a:pt x="1306" y="13997"/>
                  </a:lnTo>
                  <a:lnTo>
                    <a:pt x="1306" y="14104"/>
                  </a:lnTo>
                  <a:lnTo>
                    <a:pt x="1306" y="14169"/>
                  </a:lnTo>
                  <a:lnTo>
                    <a:pt x="1285" y="14190"/>
                  </a:lnTo>
                  <a:lnTo>
                    <a:pt x="1242" y="14233"/>
                  </a:lnTo>
                  <a:lnTo>
                    <a:pt x="1221" y="14276"/>
                  </a:lnTo>
                  <a:lnTo>
                    <a:pt x="1199" y="14468"/>
                  </a:lnTo>
                  <a:lnTo>
                    <a:pt x="1199" y="14575"/>
                  </a:lnTo>
                  <a:lnTo>
                    <a:pt x="1178" y="14682"/>
                  </a:lnTo>
                  <a:lnTo>
                    <a:pt x="1156" y="14896"/>
                  </a:lnTo>
                  <a:lnTo>
                    <a:pt x="1135" y="14982"/>
                  </a:lnTo>
                  <a:lnTo>
                    <a:pt x="1114" y="15067"/>
                  </a:lnTo>
                  <a:lnTo>
                    <a:pt x="1135" y="15132"/>
                  </a:lnTo>
                  <a:lnTo>
                    <a:pt x="1156" y="15153"/>
                  </a:lnTo>
                  <a:lnTo>
                    <a:pt x="1178" y="15174"/>
                  </a:lnTo>
                  <a:lnTo>
                    <a:pt x="1199" y="15239"/>
                  </a:lnTo>
                  <a:lnTo>
                    <a:pt x="1242" y="15431"/>
                  </a:lnTo>
                  <a:lnTo>
                    <a:pt x="1242" y="15495"/>
                  </a:lnTo>
                  <a:lnTo>
                    <a:pt x="1221" y="15560"/>
                  </a:lnTo>
                  <a:lnTo>
                    <a:pt x="1221" y="15624"/>
                  </a:lnTo>
                  <a:lnTo>
                    <a:pt x="1221" y="15688"/>
                  </a:lnTo>
                  <a:lnTo>
                    <a:pt x="1285" y="15881"/>
                  </a:lnTo>
                  <a:lnTo>
                    <a:pt x="1306" y="15924"/>
                  </a:lnTo>
                  <a:lnTo>
                    <a:pt x="1306" y="15966"/>
                  </a:lnTo>
                  <a:lnTo>
                    <a:pt x="1328" y="15988"/>
                  </a:lnTo>
                  <a:lnTo>
                    <a:pt x="1328" y="16052"/>
                  </a:lnTo>
                  <a:lnTo>
                    <a:pt x="1328" y="16138"/>
                  </a:lnTo>
                  <a:lnTo>
                    <a:pt x="1285" y="16202"/>
                  </a:lnTo>
                  <a:lnTo>
                    <a:pt x="1242" y="16373"/>
                  </a:lnTo>
                  <a:lnTo>
                    <a:pt x="1221" y="16394"/>
                  </a:lnTo>
                  <a:lnTo>
                    <a:pt x="1156" y="16394"/>
                  </a:lnTo>
                  <a:lnTo>
                    <a:pt x="1135" y="16416"/>
                  </a:lnTo>
                  <a:lnTo>
                    <a:pt x="1071" y="16566"/>
                  </a:lnTo>
                  <a:lnTo>
                    <a:pt x="1071" y="16630"/>
                  </a:lnTo>
                  <a:lnTo>
                    <a:pt x="1071" y="16673"/>
                  </a:lnTo>
                  <a:lnTo>
                    <a:pt x="1071" y="16737"/>
                  </a:lnTo>
                  <a:lnTo>
                    <a:pt x="1049" y="16780"/>
                  </a:lnTo>
                  <a:lnTo>
                    <a:pt x="1028" y="16822"/>
                  </a:lnTo>
                  <a:lnTo>
                    <a:pt x="985" y="16822"/>
                  </a:lnTo>
                  <a:lnTo>
                    <a:pt x="964" y="16844"/>
                  </a:lnTo>
                  <a:lnTo>
                    <a:pt x="942" y="16887"/>
                  </a:lnTo>
                  <a:lnTo>
                    <a:pt x="942" y="16994"/>
                  </a:lnTo>
                  <a:lnTo>
                    <a:pt x="964" y="17122"/>
                  </a:lnTo>
                  <a:lnTo>
                    <a:pt x="985" y="17208"/>
                  </a:lnTo>
                  <a:lnTo>
                    <a:pt x="1007" y="17293"/>
                  </a:lnTo>
                  <a:lnTo>
                    <a:pt x="1049" y="17400"/>
                  </a:lnTo>
                  <a:lnTo>
                    <a:pt x="1071" y="17486"/>
                  </a:lnTo>
                  <a:lnTo>
                    <a:pt x="1071" y="17593"/>
                  </a:lnTo>
                  <a:lnTo>
                    <a:pt x="1071" y="17700"/>
                  </a:lnTo>
                  <a:lnTo>
                    <a:pt x="1071" y="17807"/>
                  </a:lnTo>
                  <a:lnTo>
                    <a:pt x="1071" y="17893"/>
                  </a:lnTo>
                  <a:lnTo>
                    <a:pt x="1092" y="18085"/>
                  </a:lnTo>
                  <a:lnTo>
                    <a:pt x="1092" y="18128"/>
                  </a:lnTo>
                  <a:lnTo>
                    <a:pt x="1114" y="18171"/>
                  </a:lnTo>
                  <a:lnTo>
                    <a:pt x="1135" y="18214"/>
                  </a:lnTo>
                  <a:lnTo>
                    <a:pt x="1135" y="18256"/>
                  </a:lnTo>
                  <a:lnTo>
                    <a:pt x="1135" y="18363"/>
                  </a:lnTo>
                  <a:lnTo>
                    <a:pt x="1114" y="18470"/>
                  </a:lnTo>
                  <a:lnTo>
                    <a:pt x="1135" y="18556"/>
                  </a:lnTo>
                  <a:lnTo>
                    <a:pt x="1135" y="18663"/>
                  </a:lnTo>
                  <a:lnTo>
                    <a:pt x="1135" y="18749"/>
                  </a:lnTo>
                  <a:lnTo>
                    <a:pt x="1114" y="18834"/>
                  </a:lnTo>
                  <a:lnTo>
                    <a:pt x="1092" y="19005"/>
                  </a:lnTo>
                  <a:lnTo>
                    <a:pt x="1092" y="19070"/>
                  </a:lnTo>
                  <a:lnTo>
                    <a:pt x="1114" y="19112"/>
                  </a:lnTo>
                  <a:lnTo>
                    <a:pt x="1114" y="19177"/>
                  </a:lnTo>
                  <a:lnTo>
                    <a:pt x="1114" y="19219"/>
                  </a:lnTo>
                  <a:lnTo>
                    <a:pt x="1092" y="19284"/>
                  </a:lnTo>
                  <a:lnTo>
                    <a:pt x="1092" y="19305"/>
                  </a:lnTo>
                  <a:lnTo>
                    <a:pt x="1071" y="19326"/>
                  </a:lnTo>
                  <a:lnTo>
                    <a:pt x="1049" y="19369"/>
                  </a:lnTo>
                  <a:lnTo>
                    <a:pt x="1049" y="19476"/>
                  </a:lnTo>
                  <a:lnTo>
                    <a:pt x="1049" y="19583"/>
                  </a:lnTo>
                  <a:lnTo>
                    <a:pt x="1028" y="19648"/>
                  </a:lnTo>
                  <a:lnTo>
                    <a:pt x="1028" y="19733"/>
                  </a:lnTo>
                  <a:lnTo>
                    <a:pt x="1028" y="19819"/>
                  </a:lnTo>
                  <a:lnTo>
                    <a:pt x="1028" y="19926"/>
                  </a:lnTo>
                  <a:lnTo>
                    <a:pt x="1028" y="19969"/>
                  </a:lnTo>
                  <a:lnTo>
                    <a:pt x="1007" y="20011"/>
                  </a:lnTo>
                  <a:lnTo>
                    <a:pt x="985" y="20054"/>
                  </a:lnTo>
                  <a:lnTo>
                    <a:pt x="985" y="20118"/>
                  </a:lnTo>
                  <a:lnTo>
                    <a:pt x="1007" y="20290"/>
                  </a:lnTo>
                  <a:lnTo>
                    <a:pt x="1028" y="20461"/>
                  </a:lnTo>
                  <a:lnTo>
                    <a:pt x="1028" y="20525"/>
                  </a:lnTo>
                  <a:lnTo>
                    <a:pt x="1049" y="20568"/>
                  </a:lnTo>
                  <a:lnTo>
                    <a:pt x="1071" y="20589"/>
                  </a:lnTo>
                  <a:lnTo>
                    <a:pt x="1071" y="20653"/>
                  </a:lnTo>
                  <a:lnTo>
                    <a:pt x="1071" y="20825"/>
                  </a:lnTo>
                  <a:lnTo>
                    <a:pt x="1071" y="20889"/>
                  </a:lnTo>
                  <a:lnTo>
                    <a:pt x="1049" y="20932"/>
                  </a:lnTo>
                  <a:lnTo>
                    <a:pt x="1028" y="20974"/>
                  </a:lnTo>
                  <a:lnTo>
                    <a:pt x="1028" y="21017"/>
                  </a:lnTo>
                  <a:lnTo>
                    <a:pt x="1049" y="21103"/>
                  </a:lnTo>
                  <a:lnTo>
                    <a:pt x="1071" y="21188"/>
                  </a:lnTo>
                  <a:lnTo>
                    <a:pt x="1071" y="21274"/>
                  </a:lnTo>
                  <a:lnTo>
                    <a:pt x="1092" y="21360"/>
                  </a:lnTo>
                  <a:lnTo>
                    <a:pt x="1114" y="21467"/>
                  </a:lnTo>
                  <a:lnTo>
                    <a:pt x="1114" y="21574"/>
                  </a:lnTo>
                  <a:lnTo>
                    <a:pt x="1092" y="21595"/>
                  </a:lnTo>
                  <a:lnTo>
                    <a:pt x="1071" y="21617"/>
                  </a:lnTo>
                  <a:lnTo>
                    <a:pt x="1049" y="21617"/>
                  </a:lnTo>
                  <a:lnTo>
                    <a:pt x="1028" y="21638"/>
                  </a:lnTo>
                  <a:lnTo>
                    <a:pt x="942" y="21724"/>
                  </a:lnTo>
                  <a:lnTo>
                    <a:pt x="878" y="21852"/>
                  </a:lnTo>
                  <a:lnTo>
                    <a:pt x="857" y="21873"/>
                  </a:lnTo>
                  <a:lnTo>
                    <a:pt x="835" y="21938"/>
                  </a:lnTo>
                  <a:lnTo>
                    <a:pt x="835" y="21980"/>
                  </a:lnTo>
                  <a:lnTo>
                    <a:pt x="814" y="22002"/>
                  </a:lnTo>
                  <a:lnTo>
                    <a:pt x="793" y="22023"/>
                  </a:lnTo>
                  <a:lnTo>
                    <a:pt x="750" y="22023"/>
                  </a:lnTo>
                  <a:lnTo>
                    <a:pt x="728" y="22045"/>
                  </a:lnTo>
                  <a:lnTo>
                    <a:pt x="686" y="22109"/>
                  </a:lnTo>
                  <a:lnTo>
                    <a:pt x="664" y="22173"/>
                  </a:lnTo>
                  <a:lnTo>
                    <a:pt x="579" y="22280"/>
                  </a:lnTo>
                  <a:lnTo>
                    <a:pt x="557" y="22323"/>
                  </a:lnTo>
                  <a:lnTo>
                    <a:pt x="557" y="22430"/>
                  </a:lnTo>
                  <a:lnTo>
                    <a:pt x="557" y="22515"/>
                  </a:lnTo>
                  <a:lnTo>
                    <a:pt x="579" y="22580"/>
                  </a:lnTo>
                  <a:lnTo>
                    <a:pt x="643" y="22729"/>
                  </a:lnTo>
                  <a:lnTo>
                    <a:pt x="686" y="22751"/>
                  </a:lnTo>
                  <a:lnTo>
                    <a:pt x="728" y="22751"/>
                  </a:lnTo>
                  <a:lnTo>
                    <a:pt x="750" y="22772"/>
                  </a:lnTo>
                  <a:lnTo>
                    <a:pt x="835" y="22901"/>
                  </a:lnTo>
                  <a:lnTo>
                    <a:pt x="900" y="23050"/>
                  </a:lnTo>
                  <a:lnTo>
                    <a:pt x="964" y="23200"/>
                  </a:lnTo>
                  <a:lnTo>
                    <a:pt x="1028" y="23265"/>
                  </a:lnTo>
                  <a:lnTo>
                    <a:pt x="1049" y="23307"/>
                  </a:lnTo>
                  <a:lnTo>
                    <a:pt x="1049" y="23372"/>
                  </a:lnTo>
                  <a:lnTo>
                    <a:pt x="1049" y="23436"/>
                  </a:lnTo>
                  <a:lnTo>
                    <a:pt x="1049" y="23479"/>
                  </a:lnTo>
                  <a:lnTo>
                    <a:pt x="1007" y="23586"/>
                  </a:lnTo>
                  <a:lnTo>
                    <a:pt x="964" y="23671"/>
                  </a:lnTo>
                  <a:lnTo>
                    <a:pt x="921" y="23735"/>
                  </a:lnTo>
                  <a:lnTo>
                    <a:pt x="900" y="23800"/>
                  </a:lnTo>
                  <a:lnTo>
                    <a:pt x="878" y="23821"/>
                  </a:lnTo>
                  <a:lnTo>
                    <a:pt x="857" y="23842"/>
                  </a:lnTo>
                  <a:lnTo>
                    <a:pt x="857" y="23885"/>
                  </a:lnTo>
                  <a:lnTo>
                    <a:pt x="835" y="23949"/>
                  </a:lnTo>
                  <a:lnTo>
                    <a:pt x="857" y="24014"/>
                  </a:lnTo>
                  <a:lnTo>
                    <a:pt x="857" y="24078"/>
                  </a:lnTo>
                  <a:lnTo>
                    <a:pt x="857" y="24142"/>
                  </a:lnTo>
                  <a:lnTo>
                    <a:pt x="835" y="24185"/>
                  </a:lnTo>
                  <a:lnTo>
                    <a:pt x="814" y="24206"/>
                  </a:lnTo>
                  <a:lnTo>
                    <a:pt x="793" y="24228"/>
                  </a:lnTo>
                  <a:lnTo>
                    <a:pt x="771" y="24270"/>
                  </a:lnTo>
                  <a:lnTo>
                    <a:pt x="771" y="24377"/>
                  </a:lnTo>
                  <a:lnTo>
                    <a:pt x="771" y="24484"/>
                  </a:lnTo>
                  <a:lnTo>
                    <a:pt x="750" y="24527"/>
                  </a:lnTo>
                  <a:lnTo>
                    <a:pt x="728" y="24570"/>
                  </a:lnTo>
                  <a:lnTo>
                    <a:pt x="707" y="24591"/>
                  </a:lnTo>
                  <a:lnTo>
                    <a:pt x="707" y="24634"/>
                  </a:lnTo>
                  <a:lnTo>
                    <a:pt x="664" y="24720"/>
                  </a:lnTo>
                  <a:lnTo>
                    <a:pt x="643" y="24805"/>
                  </a:lnTo>
                  <a:lnTo>
                    <a:pt x="600" y="24977"/>
                  </a:lnTo>
                  <a:lnTo>
                    <a:pt x="579" y="25084"/>
                  </a:lnTo>
                  <a:lnTo>
                    <a:pt x="579" y="25191"/>
                  </a:lnTo>
                  <a:lnTo>
                    <a:pt x="600" y="25255"/>
                  </a:lnTo>
                  <a:lnTo>
                    <a:pt x="621" y="25276"/>
                  </a:lnTo>
                  <a:lnTo>
                    <a:pt x="643" y="25298"/>
                  </a:lnTo>
                  <a:lnTo>
                    <a:pt x="664" y="25319"/>
                  </a:lnTo>
                  <a:lnTo>
                    <a:pt x="707" y="25490"/>
                  </a:lnTo>
                  <a:lnTo>
                    <a:pt x="728" y="25576"/>
                  </a:lnTo>
                  <a:lnTo>
                    <a:pt x="771" y="25662"/>
                  </a:lnTo>
                  <a:lnTo>
                    <a:pt x="793" y="25683"/>
                  </a:lnTo>
                  <a:lnTo>
                    <a:pt x="835" y="25683"/>
                  </a:lnTo>
                  <a:lnTo>
                    <a:pt x="857" y="25704"/>
                  </a:lnTo>
                  <a:lnTo>
                    <a:pt x="878" y="25769"/>
                  </a:lnTo>
                  <a:lnTo>
                    <a:pt x="857" y="25833"/>
                  </a:lnTo>
                  <a:lnTo>
                    <a:pt x="857" y="25918"/>
                  </a:lnTo>
                  <a:lnTo>
                    <a:pt x="878" y="25961"/>
                  </a:lnTo>
                  <a:lnTo>
                    <a:pt x="900" y="26004"/>
                  </a:lnTo>
                  <a:lnTo>
                    <a:pt x="921" y="26004"/>
                  </a:lnTo>
                  <a:lnTo>
                    <a:pt x="942" y="26025"/>
                  </a:lnTo>
                  <a:lnTo>
                    <a:pt x="942" y="26068"/>
                  </a:lnTo>
                  <a:lnTo>
                    <a:pt x="942" y="26175"/>
                  </a:lnTo>
                  <a:lnTo>
                    <a:pt x="921" y="26282"/>
                  </a:lnTo>
                  <a:lnTo>
                    <a:pt x="900" y="26496"/>
                  </a:lnTo>
                  <a:lnTo>
                    <a:pt x="857" y="26582"/>
                  </a:lnTo>
                  <a:lnTo>
                    <a:pt x="900" y="26582"/>
                  </a:lnTo>
                  <a:lnTo>
                    <a:pt x="921" y="26603"/>
                  </a:lnTo>
                  <a:lnTo>
                    <a:pt x="942" y="26625"/>
                  </a:lnTo>
                  <a:lnTo>
                    <a:pt x="964" y="26689"/>
                  </a:lnTo>
                  <a:lnTo>
                    <a:pt x="964" y="26753"/>
                  </a:lnTo>
                  <a:lnTo>
                    <a:pt x="921" y="26774"/>
                  </a:lnTo>
                  <a:lnTo>
                    <a:pt x="900" y="26817"/>
                  </a:lnTo>
                  <a:lnTo>
                    <a:pt x="857" y="26882"/>
                  </a:lnTo>
                  <a:lnTo>
                    <a:pt x="835" y="26989"/>
                  </a:lnTo>
                  <a:lnTo>
                    <a:pt x="814" y="27096"/>
                  </a:lnTo>
                  <a:lnTo>
                    <a:pt x="835" y="27117"/>
                  </a:lnTo>
                  <a:lnTo>
                    <a:pt x="878" y="27138"/>
                  </a:lnTo>
                  <a:lnTo>
                    <a:pt x="942" y="27224"/>
                  </a:lnTo>
                  <a:lnTo>
                    <a:pt x="985" y="27288"/>
                  </a:lnTo>
                  <a:lnTo>
                    <a:pt x="1028" y="27331"/>
                  </a:lnTo>
                  <a:lnTo>
                    <a:pt x="1071" y="27331"/>
                  </a:lnTo>
                  <a:lnTo>
                    <a:pt x="1092" y="27310"/>
                  </a:lnTo>
                  <a:lnTo>
                    <a:pt x="1114" y="27310"/>
                  </a:lnTo>
                  <a:lnTo>
                    <a:pt x="1135" y="27331"/>
                  </a:lnTo>
                  <a:lnTo>
                    <a:pt x="1178" y="27331"/>
                  </a:lnTo>
                  <a:lnTo>
                    <a:pt x="1199" y="27374"/>
                  </a:lnTo>
                  <a:lnTo>
                    <a:pt x="1221" y="27417"/>
                  </a:lnTo>
                  <a:lnTo>
                    <a:pt x="1221" y="27459"/>
                  </a:lnTo>
                  <a:lnTo>
                    <a:pt x="1221" y="27524"/>
                  </a:lnTo>
                  <a:lnTo>
                    <a:pt x="1221" y="27566"/>
                  </a:lnTo>
                  <a:lnTo>
                    <a:pt x="1263" y="27631"/>
                  </a:lnTo>
                  <a:lnTo>
                    <a:pt x="1285" y="27695"/>
                  </a:lnTo>
                  <a:lnTo>
                    <a:pt x="1306" y="27738"/>
                  </a:lnTo>
                  <a:lnTo>
                    <a:pt x="1328" y="27759"/>
                  </a:lnTo>
                  <a:lnTo>
                    <a:pt x="1349" y="27780"/>
                  </a:lnTo>
                  <a:lnTo>
                    <a:pt x="1349" y="27823"/>
                  </a:lnTo>
                  <a:lnTo>
                    <a:pt x="1413" y="27973"/>
                  </a:lnTo>
                  <a:lnTo>
                    <a:pt x="1413" y="28059"/>
                  </a:lnTo>
                  <a:lnTo>
                    <a:pt x="1413" y="28166"/>
                  </a:lnTo>
                  <a:lnTo>
                    <a:pt x="1435" y="28273"/>
                  </a:lnTo>
                  <a:lnTo>
                    <a:pt x="1413" y="28358"/>
                  </a:lnTo>
                  <a:lnTo>
                    <a:pt x="1392" y="28572"/>
                  </a:lnTo>
                  <a:lnTo>
                    <a:pt x="1392" y="28786"/>
                  </a:lnTo>
                  <a:lnTo>
                    <a:pt x="1370" y="28893"/>
                  </a:lnTo>
                  <a:lnTo>
                    <a:pt x="1328" y="29000"/>
                  </a:lnTo>
                  <a:lnTo>
                    <a:pt x="1349" y="29065"/>
                  </a:lnTo>
                  <a:lnTo>
                    <a:pt x="1349" y="29107"/>
                  </a:lnTo>
                  <a:lnTo>
                    <a:pt x="1370" y="29172"/>
                  </a:lnTo>
                  <a:lnTo>
                    <a:pt x="1392" y="29236"/>
                  </a:lnTo>
                  <a:lnTo>
                    <a:pt x="1370" y="29300"/>
                  </a:lnTo>
                  <a:lnTo>
                    <a:pt x="1349" y="29321"/>
                  </a:lnTo>
                  <a:lnTo>
                    <a:pt x="1328" y="29364"/>
                  </a:lnTo>
                  <a:lnTo>
                    <a:pt x="1328" y="29407"/>
                  </a:lnTo>
                  <a:lnTo>
                    <a:pt x="1349" y="29450"/>
                  </a:lnTo>
                  <a:lnTo>
                    <a:pt x="1370" y="29428"/>
                  </a:lnTo>
                  <a:lnTo>
                    <a:pt x="1392" y="29386"/>
                  </a:lnTo>
                  <a:lnTo>
                    <a:pt x="1435" y="29386"/>
                  </a:lnTo>
                  <a:lnTo>
                    <a:pt x="1456" y="29407"/>
                  </a:lnTo>
                  <a:lnTo>
                    <a:pt x="1477" y="29428"/>
                  </a:lnTo>
                  <a:lnTo>
                    <a:pt x="1499" y="29471"/>
                  </a:lnTo>
                  <a:lnTo>
                    <a:pt x="1520" y="29493"/>
                  </a:lnTo>
                  <a:lnTo>
                    <a:pt x="1649" y="29493"/>
                  </a:lnTo>
                  <a:lnTo>
                    <a:pt x="1670" y="29514"/>
                  </a:lnTo>
                  <a:lnTo>
                    <a:pt x="1692" y="29535"/>
                  </a:lnTo>
                  <a:lnTo>
                    <a:pt x="1713" y="29557"/>
                  </a:lnTo>
                  <a:lnTo>
                    <a:pt x="1841" y="29557"/>
                  </a:lnTo>
                  <a:lnTo>
                    <a:pt x="1863" y="29535"/>
                  </a:lnTo>
                  <a:lnTo>
                    <a:pt x="1884" y="29514"/>
                  </a:lnTo>
                  <a:lnTo>
                    <a:pt x="1906" y="29514"/>
                  </a:lnTo>
                  <a:lnTo>
                    <a:pt x="1948" y="29535"/>
                  </a:lnTo>
                  <a:lnTo>
                    <a:pt x="1991" y="29621"/>
                  </a:lnTo>
                  <a:lnTo>
                    <a:pt x="1991" y="29685"/>
                  </a:lnTo>
                  <a:lnTo>
                    <a:pt x="1970" y="29749"/>
                  </a:lnTo>
                  <a:lnTo>
                    <a:pt x="1948" y="29792"/>
                  </a:lnTo>
                  <a:lnTo>
                    <a:pt x="1927" y="29814"/>
                  </a:lnTo>
                  <a:lnTo>
                    <a:pt x="1927" y="29835"/>
                  </a:lnTo>
                  <a:lnTo>
                    <a:pt x="1906" y="29899"/>
                  </a:lnTo>
                  <a:lnTo>
                    <a:pt x="1863" y="30070"/>
                  </a:lnTo>
                  <a:lnTo>
                    <a:pt x="1820" y="30242"/>
                  </a:lnTo>
                  <a:lnTo>
                    <a:pt x="1820" y="30306"/>
                  </a:lnTo>
                  <a:lnTo>
                    <a:pt x="1820" y="30349"/>
                  </a:lnTo>
                  <a:lnTo>
                    <a:pt x="1820" y="30391"/>
                  </a:lnTo>
                  <a:lnTo>
                    <a:pt x="1820" y="30456"/>
                  </a:lnTo>
                  <a:lnTo>
                    <a:pt x="1756" y="30627"/>
                  </a:lnTo>
                  <a:lnTo>
                    <a:pt x="1756" y="30713"/>
                  </a:lnTo>
                  <a:lnTo>
                    <a:pt x="1756" y="30820"/>
                  </a:lnTo>
                  <a:lnTo>
                    <a:pt x="1734" y="30862"/>
                  </a:lnTo>
                  <a:lnTo>
                    <a:pt x="1713" y="30884"/>
                  </a:lnTo>
                  <a:lnTo>
                    <a:pt x="1692" y="30905"/>
                  </a:lnTo>
                  <a:lnTo>
                    <a:pt x="1692" y="30948"/>
                  </a:lnTo>
                  <a:lnTo>
                    <a:pt x="1713" y="31055"/>
                  </a:lnTo>
                  <a:lnTo>
                    <a:pt x="1734" y="31119"/>
                  </a:lnTo>
                  <a:lnTo>
                    <a:pt x="1756" y="31162"/>
                  </a:lnTo>
                  <a:lnTo>
                    <a:pt x="1799" y="31162"/>
                  </a:lnTo>
                  <a:lnTo>
                    <a:pt x="1820" y="31205"/>
                  </a:lnTo>
                  <a:lnTo>
                    <a:pt x="1841" y="31290"/>
                  </a:lnTo>
                  <a:lnTo>
                    <a:pt x="1863" y="31376"/>
                  </a:lnTo>
                  <a:lnTo>
                    <a:pt x="1906" y="31440"/>
                  </a:lnTo>
                  <a:lnTo>
                    <a:pt x="1948" y="31483"/>
                  </a:lnTo>
                  <a:lnTo>
                    <a:pt x="1948" y="31547"/>
                  </a:lnTo>
                  <a:lnTo>
                    <a:pt x="1948" y="31590"/>
                  </a:lnTo>
                  <a:lnTo>
                    <a:pt x="1970" y="31654"/>
                  </a:lnTo>
                  <a:lnTo>
                    <a:pt x="1970" y="31697"/>
                  </a:lnTo>
                  <a:lnTo>
                    <a:pt x="1991" y="31740"/>
                  </a:lnTo>
                  <a:lnTo>
                    <a:pt x="2013" y="31740"/>
                  </a:lnTo>
                  <a:lnTo>
                    <a:pt x="2034" y="31761"/>
                  </a:lnTo>
                  <a:lnTo>
                    <a:pt x="2055" y="31783"/>
                  </a:lnTo>
                  <a:lnTo>
                    <a:pt x="2077" y="31847"/>
                  </a:lnTo>
                  <a:lnTo>
                    <a:pt x="2120" y="31932"/>
                  </a:lnTo>
                  <a:lnTo>
                    <a:pt x="2141" y="31954"/>
                  </a:lnTo>
                  <a:lnTo>
                    <a:pt x="2162" y="31954"/>
                  </a:lnTo>
                  <a:lnTo>
                    <a:pt x="2162" y="31975"/>
                  </a:lnTo>
                  <a:lnTo>
                    <a:pt x="2184" y="31997"/>
                  </a:lnTo>
                  <a:lnTo>
                    <a:pt x="2227" y="32082"/>
                  </a:lnTo>
                  <a:lnTo>
                    <a:pt x="2248" y="32168"/>
                  </a:lnTo>
                  <a:lnTo>
                    <a:pt x="2269" y="32232"/>
                  </a:lnTo>
                  <a:lnTo>
                    <a:pt x="2312" y="32296"/>
                  </a:lnTo>
                  <a:lnTo>
                    <a:pt x="2334" y="32318"/>
                  </a:lnTo>
                  <a:lnTo>
                    <a:pt x="2355" y="32296"/>
                  </a:lnTo>
                  <a:lnTo>
                    <a:pt x="2419" y="32296"/>
                  </a:lnTo>
                  <a:lnTo>
                    <a:pt x="2441" y="32382"/>
                  </a:lnTo>
                  <a:lnTo>
                    <a:pt x="2441" y="32468"/>
                  </a:lnTo>
                  <a:lnTo>
                    <a:pt x="2441" y="32532"/>
                  </a:lnTo>
                  <a:lnTo>
                    <a:pt x="2441" y="32575"/>
                  </a:lnTo>
                  <a:lnTo>
                    <a:pt x="2419" y="32596"/>
                  </a:lnTo>
                  <a:lnTo>
                    <a:pt x="2419" y="32660"/>
                  </a:lnTo>
                  <a:lnTo>
                    <a:pt x="2398" y="32874"/>
                  </a:lnTo>
                  <a:lnTo>
                    <a:pt x="2398" y="33088"/>
                  </a:lnTo>
                  <a:lnTo>
                    <a:pt x="2398" y="33281"/>
                  </a:lnTo>
                  <a:lnTo>
                    <a:pt x="2398" y="33388"/>
                  </a:lnTo>
                  <a:lnTo>
                    <a:pt x="2376" y="33473"/>
                  </a:lnTo>
                  <a:lnTo>
                    <a:pt x="2355" y="33538"/>
                  </a:lnTo>
                  <a:lnTo>
                    <a:pt x="2312" y="33602"/>
                  </a:lnTo>
                  <a:lnTo>
                    <a:pt x="2312" y="33687"/>
                  </a:lnTo>
                  <a:lnTo>
                    <a:pt x="2291" y="33773"/>
                  </a:lnTo>
                  <a:lnTo>
                    <a:pt x="2269" y="33816"/>
                  </a:lnTo>
                  <a:lnTo>
                    <a:pt x="2248" y="33837"/>
                  </a:lnTo>
                  <a:lnTo>
                    <a:pt x="2227" y="33837"/>
                  </a:lnTo>
                  <a:lnTo>
                    <a:pt x="2205" y="33880"/>
                  </a:lnTo>
                  <a:lnTo>
                    <a:pt x="2141" y="33987"/>
                  </a:lnTo>
                  <a:lnTo>
                    <a:pt x="2120" y="34051"/>
                  </a:lnTo>
                  <a:lnTo>
                    <a:pt x="2120" y="34094"/>
                  </a:lnTo>
                  <a:lnTo>
                    <a:pt x="2120" y="34158"/>
                  </a:lnTo>
                  <a:lnTo>
                    <a:pt x="2120" y="34201"/>
                  </a:lnTo>
                  <a:lnTo>
                    <a:pt x="2055" y="34351"/>
                  </a:lnTo>
                  <a:lnTo>
                    <a:pt x="2034" y="34372"/>
                  </a:lnTo>
                  <a:lnTo>
                    <a:pt x="1991" y="34394"/>
                  </a:lnTo>
                  <a:lnTo>
                    <a:pt x="1970" y="34394"/>
                  </a:lnTo>
                  <a:lnTo>
                    <a:pt x="1948" y="34437"/>
                  </a:lnTo>
                  <a:lnTo>
                    <a:pt x="1970" y="34501"/>
                  </a:lnTo>
                  <a:lnTo>
                    <a:pt x="1991" y="34544"/>
                  </a:lnTo>
                  <a:lnTo>
                    <a:pt x="2013" y="34586"/>
                  </a:lnTo>
                  <a:lnTo>
                    <a:pt x="2013" y="34651"/>
                  </a:lnTo>
                  <a:lnTo>
                    <a:pt x="2055" y="34843"/>
                  </a:lnTo>
                  <a:lnTo>
                    <a:pt x="2077" y="34929"/>
                  </a:lnTo>
                  <a:lnTo>
                    <a:pt x="2098" y="35014"/>
                  </a:lnTo>
                  <a:lnTo>
                    <a:pt x="2098" y="35143"/>
                  </a:lnTo>
                  <a:lnTo>
                    <a:pt x="34309" y="35143"/>
                  </a:lnTo>
                  <a:lnTo>
                    <a:pt x="34309" y="35100"/>
                  </a:lnTo>
                  <a:lnTo>
                    <a:pt x="34330" y="35100"/>
                  </a:lnTo>
                  <a:lnTo>
                    <a:pt x="34373" y="35121"/>
                  </a:lnTo>
                  <a:lnTo>
                    <a:pt x="34416" y="35100"/>
                  </a:lnTo>
                  <a:lnTo>
                    <a:pt x="34480" y="34972"/>
                  </a:lnTo>
                  <a:lnTo>
                    <a:pt x="34501" y="34929"/>
                  </a:lnTo>
                  <a:lnTo>
                    <a:pt x="34501" y="34843"/>
                  </a:lnTo>
                  <a:lnTo>
                    <a:pt x="34501" y="34779"/>
                  </a:lnTo>
                  <a:lnTo>
                    <a:pt x="34523" y="34715"/>
                  </a:lnTo>
                  <a:lnTo>
                    <a:pt x="34544" y="34693"/>
                  </a:lnTo>
                  <a:lnTo>
                    <a:pt x="34587" y="34736"/>
                  </a:lnTo>
                  <a:lnTo>
                    <a:pt x="34608" y="34758"/>
                  </a:lnTo>
                  <a:lnTo>
                    <a:pt x="34630" y="34758"/>
                  </a:lnTo>
                  <a:lnTo>
                    <a:pt x="34651" y="34736"/>
                  </a:lnTo>
                  <a:lnTo>
                    <a:pt x="34715" y="34608"/>
                  </a:lnTo>
                  <a:lnTo>
                    <a:pt x="34737" y="34544"/>
                  </a:lnTo>
                  <a:lnTo>
                    <a:pt x="34737" y="34501"/>
                  </a:lnTo>
                  <a:lnTo>
                    <a:pt x="34758" y="34458"/>
                  </a:lnTo>
                  <a:lnTo>
                    <a:pt x="34779" y="34415"/>
                  </a:lnTo>
                  <a:lnTo>
                    <a:pt x="34801" y="34394"/>
                  </a:lnTo>
                  <a:lnTo>
                    <a:pt x="34865" y="34394"/>
                  </a:lnTo>
                  <a:lnTo>
                    <a:pt x="34886" y="34351"/>
                  </a:lnTo>
                  <a:lnTo>
                    <a:pt x="34886" y="34287"/>
                  </a:lnTo>
                  <a:lnTo>
                    <a:pt x="34886" y="34222"/>
                  </a:lnTo>
                  <a:lnTo>
                    <a:pt x="34865" y="34180"/>
                  </a:lnTo>
                  <a:lnTo>
                    <a:pt x="34844" y="34094"/>
                  </a:lnTo>
                  <a:lnTo>
                    <a:pt x="34844" y="33987"/>
                  </a:lnTo>
                  <a:lnTo>
                    <a:pt x="34822" y="33880"/>
                  </a:lnTo>
                  <a:lnTo>
                    <a:pt x="34822" y="33687"/>
                  </a:lnTo>
                  <a:lnTo>
                    <a:pt x="34822" y="33602"/>
                  </a:lnTo>
                  <a:lnTo>
                    <a:pt x="34844" y="33559"/>
                  </a:lnTo>
                  <a:lnTo>
                    <a:pt x="34865" y="33495"/>
                  </a:lnTo>
                  <a:lnTo>
                    <a:pt x="34886" y="33431"/>
                  </a:lnTo>
                  <a:lnTo>
                    <a:pt x="34865" y="33409"/>
                  </a:lnTo>
                  <a:lnTo>
                    <a:pt x="34844" y="33388"/>
                  </a:lnTo>
                  <a:lnTo>
                    <a:pt x="34822" y="33388"/>
                  </a:lnTo>
                  <a:lnTo>
                    <a:pt x="34779" y="33409"/>
                  </a:lnTo>
                  <a:lnTo>
                    <a:pt x="34758" y="33409"/>
                  </a:lnTo>
                  <a:lnTo>
                    <a:pt x="34737" y="33388"/>
                  </a:lnTo>
                  <a:lnTo>
                    <a:pt x="34672" y="33238"/>
                  </a:lnTo>
                  <a:lnTo>
                    <a:pt x="34651" y="33174"/>
                  </a:lnTo>
                  <a:lnTo>
                    <a:pt x="34672" y="33110"/>
                  </a:lnTo>
                  <a:lnTo>
                    <a:pt x="34672" y="33024"/>
                  </a:lnTo>
                  <a:lnTo>
                    <a:pt x="34651" y="32960"/>
                  </a:lnTo>
                  <a:lnTo>
                    <a:pt x="34630" y="32938"/>
                  </a:lnTo>
                  <a:lnTo>
                    <a:pt x="34587" y="32960"/>
                  </a:lnTo>
                  <a:lnTo>
                    <a:pt x="34565" y="32960"/>
                  </a:lnTo>
                  <a:lnTo>
                    <a:pt x="34544" y="32938"/>
                  </a:lnTo>
                  <a:lnTo>
                    <a:pt x="34523" y="32874"/>
                  </a:lnTo>
                  <a:lnTo>
                    <a:pt x="34523" y="32831"/>
                  </a:lnTo>
                  <a:lnTo>
                    <a:pt x="34523" y="32767"/>
                  </a:lnTo>
                  <a:lnTo>
                    <a:pt x="34501" y="32724"/>
                  </a:lnTo>
                  <a:lnTo>
                    <a:pt x="34458" y="32682"/>
                  </a:lnTo>
                  <a:lnTo>
                    <a:pt x="34437" y="32660"/>
                  </a:lnTo>
                  <a:lnTo>
                    <a:pt x="34394" y="32639"/>
                  </a:lnTo>
                  <a:lnTo>
                    <a:pt x="34373" y="32596"/>
                  </a:lnTo>
                  <a:lnTo>
                    <a:pt x="34394" y="32532"/>
                  </a:lnTo>
                  <a:lnTo>
                    <a:pt x="34437" y="32532"/>
                  </a:lnTo>
                  <a:lnTo>
                    <a:pt x="34480" y="32510"/>
                  </a:lnTo>
                  <a:lnTo>
                    <a:pt x="34501" y="32489"/>
                  </a:lnTo>
                  <a:lnTo>
                    <a:pt x="34565" y="32339"/>
                  </a:lnTo>
                  <a:lnTo>
                    <a:pt x="34587" y="32232"/>
                  </a:lnTo>
                  <a:lnTo>
                    <a:pt x="34608" y="32146"/>
                  </a:lnTo>
                  <a:lnTo>
                    <a:pt x="34630" y="32104"/>
                  </a:lnTo>
                  <a:lnTo>
                    <a:pt x="34672" y="32104"/>
                  </a:lnTo>
                  <a:lnTo>
                    <a:pt x="34694" y="32061"/>
                  </a:lnTo>
                  <a:lnTo>
                    <a:pt x="34715" y="31975"/>
                  </a:lnTo>
                  <a:lnTo>
                    <a:pt x="34737" y="31890"/>
                  </a:lnTo>
                  <a:lnTo>
                    <a:pt x="34779" y="31847"/>
                  </a:lnTo>
                  <a:lnTo>
                    <a:pt x="34801" y="31847"/>
                  </a:lnTo>
                  <a:lnTo>
                    <a:pt x="34801" y="31825"/>
                  </a:lnTo>
                  <a:lnTo>
                    <a:pt x="34822" y="31783"/>
                  </a:lnTo>
                  <a:lnTo>
                    <a:pt x="34865" y="31676"/>
                  </a:lnTo>
                  <a:lnTo>
                    <a:pt x="34886" y="31569"/>
                  </a:lnTo>
                  <a:lnTo>
                    <a:pt x="34886" y="31504"/>
                  </a:lnTo>
                  <a:lnTo>
                    <a:pt x="34865" y="31462"/>
                  </a:lnTo>
                  <a:lnTo>
                    <a:pt x="34844" y="31397"/>
                  </a:lnTo>
                  <a:lnTo>
                    <a:pt x="34844" y="31333"/>
                  </a:lnTo>
                  <a:lnTo>
                    <a:pt x="34865" y="31290"/>
                  </a:lnTo>
                  <a:lnTo>
                    <a:pt x="34886" y="31248"/>
                  </a:lnTo>
                  <a:lnTo>
                    <a:pt x="34908" y="31205"/>
                  </a:lnTo>
                  <a:lnTo>
                    <a:pt x="34929" y="31162"/>
                  </a:lnTo>
                  <a:lnTo>
                    <a:pt x="34951" y="31034"/>
                  </a:lnTo>
                  <a:lnTo>
                    <a:pt x="34951" y="30905"/>
                  </a:lnTo>
                  <a:lnTo>
                    <a:pt x="34929" y="30862"/>
                  </a:lnTo>
                  <a:lnTo>
                    <a:pt x="34865" y="30862"/>
                  </a:lnTo>
                  <a:lnTo>
                    <a:pt x="34822" y="30841"/>
                  </a:lnTo>
                  <a:lnTo>
                    <a:pt x="34801" y="30798"/>
                  </a:lnTo>
                  <a:lnTo>
                    <a:pt x="34758" y="30734"/>
                  </a:lnTo>
                  <a:lnTo>
                    <a:pt x="34737" y="30691"/>
                  </a:lnTo>
                  <a:lnTo>
                    <a:pt x="34737" y="30627"/>
                  </a:lnTo>
                  <a:lnTo>
                    <a:pt x="34758" y="30563"/>
                  </a:lnTo>
                  <a:lnTo>
                    <a:pt x="34737" y="30498"/>
                  </a:lnTo>
                  <a:lnTo>
                    <a:pt x="34694" y="30456"/>
                  </a:lnTo>
                  <a:lnTo>
                    <a:pt x="34651" y="30413"/>
                  </a:lnTo>
                  <a:lnTo>
                    <a:pt x="34587" y="30284"/>
                  </a:lnTo>
                  <a:lnTo>
                    <a:pt x="34565" y="30220"/>
                  </a:lnTo>
                  <a:lnTo>
                    <a:pt x="34523" y="30177"/>
                  </a:lnTo>
                  <a:lnTo>
                    <a:pt x="34480" y="30113"/>
                  </a:lnTo>
                  <a:lnTo>
                    <a:pt x="34458" y="30070"/>
                  </a:lnTo>
                  <a:lnTo>
                    <a:pt x="34458" y="30028"/>
                  </a:lnTo>
                  <a:lnTo>
                    <a:pt x="34458" y="29963"/>
                  </a:lnTo>
                  <a:lnTo>
                    <a:pt x="34480" y="29942"/>
                  </a:lnTo>
                  <a:lnTo>
                    <a:pt x="34501" y="29921"/>
                  </a:lnTo>
                  <a:lnTo>
                    <a:pt x="34523" y="29878"/>
                  </a:lnTo>
                  <a:lnTo>
                    <a:pt x="34587" y="29728"/>
                  </a:lnTo>
                  <a:lnTo>
                    <a:pt x="34608" y="29685"/>
                  </a:lnTo>
                  <a:lnTo>
                    <a:pt x="34630" y="29664"/>
                  </a:lnTo>
                  <a:lnTo>
                    <a:pt x="34651" y="29664"/>
                  </a:lnTo>
                  <a:lnTo>
                    <a:pt x="34672" y="29621"/>
                  </a:lnTo>
                  <a:lnTo>
                    <a:pt x="34694" y="29535"/>
                  </a:lnTo>
                  <a:lnTo>
                    <a:pt x="34715" y="29428"/>
                  </a:lnTo>
                  <a:lnTo>
                    <a:pt x="34737" y="29407"/>
                  </a:lnTo>
                  <a:lnTo>
                    <a:pt x="34758" y="29386"/>
                  </a:lnTo>
                  <a:lnTo>
                    <a:pt x="34779" y="29364"/>
                  </a:lnTo>
                  <a:lnTo>
                    <a:pt x="34801" y="29321"/>
                  </a:lnTo>
                  <a:lnTo>
                    <a:pt x="34844" y="29129"/>
                  </a:lnTo>
                  <a:lnTo>
                    <a:pt x="34865" y="29065"/>
                  </a:lnTo>
                  <a:lnTo>
                    <a:pt x="34865" y="29022"/>
                  </a:lnTo>
                  <a:lnTo>
                    <a:pt x="34865" y="28958"/>
                  </a:lnTo>
                  <a:lnTo>
                    <a:pt x="34865" y="28893"/>
                  </a:lnTo>
                  <a:lnTo>
                    <a:pt x="34886" y="28851"/>
                  </a:lnTo>
                  <a:lnTo>
                    <a:pt x="34908" y="28829"/>
                  </a:lnTo>
                  <a:lnTo>
                    <a:pt x="34929" y="28808"/>
                  </a:lnTo>
                  <a:lnTo>
                    <a:pt x="34951" y="28765"/>
                  </a:lnTo>
                  <a:lnTo>
                    <a:pt x="34972" y="28658"/>
                  </a:lnTo>
                  <a:lnTo>
                    <a:pt x="34972" y="28551"/>
                  </a:lnTo>
                  <a:lnTo>
                    <a:pt x="34993" y="28444"/>
                  </a:lnTo>
                  <a:lnTo>
                    <a:pt x="34972" y="28337"/>
                  </a:lnTo>
                  <a:lnTo>
                    <a:pt x="34951" y="28294"/>
                  </a:lnTo>
                  <a:lnTo>
                    <a:pt x="34929" y="28273"/>
                  </a:lnTo>
                  <a:lnTo>
                    <a:pt x="34908" y="28251"/>
                  </a:lnTo>
                  <a:lnTo>
                    <a:pt x="34886" y="28208"/>
                  </a:lnTo>
                  <a:lnTo>
                    <a:pt x="34822" y="28037"/>
                  </a:lnTo>
                  <a:lnTo>
                    <a:pt x="34822" y="27973"/>
                  </a:lnTo>
                  <a:lnTo>
                    <a:pt x="34822" y="27909"/>
                  </a:lnTo>
                  <a:lnTo>
                    <a:pt x="34822" y="27845"/>
                  </a:lnTo>
                  <a:lnTo>
                    <a:pt x="34822" y="27780"/>
                  </a:lnTo>
                  <a:lnTo>
                    <a:pt x="34801" y="27738"/>
                  </a:lnTo>
                  <a:lnTo>
                    <a:pt x="34779" y="27716"/>
                  </a:lnTo>
                  <a:lnTo>
                    <a:pt x="34758" y="27673"/>
                  </a:lnTo>
                  <a:lnTo>
                    <a:pt x="34737" y="27631"/>
                  </a:lnTo>
                  <a:lnTo>
                    <a:pt x="34694" y="27459"/>
                  </a:lnTo>
                  <a:lnTo>
                    <a:pt x="34694" y="27374"/>
                  </a:lnTo>
                  <a:lnTo>
                    <a:pt x="34672" y="27267"/>
                  </a:lnTo>
                  <a:lnTo>
                    <a:pt x="34630" y="27117"/>
                  </a:lnTo>
                  <a:lnTo>
                    <a:pt x="34608" y="27074"/>
                  </a:lnTo>
                  <a:lnTo>
                    <a:pt x="34565" y="27074"/>
                  </a:lnTo>
                  <a:lnTo>
                    <a:pt x="34544" y="27053"/>
                  </a:lnTo>
                  <a:lnTo>
                    <a:pt x="34523" y="27031"/>
                  </a:lnTo>
                  <a:lnTo>
                    <a:pt x="34501" y="26946"/>
                  </a:lnTo>
                  <a:lnTo>
                    <a:pt x="34480" y="26903"/>
                  </a:lnTo>
                  <a:lnTo>
                    <a:pt x="34480" y="26839"/>
                  </a:lnTo>
                  <a:lnTo>
                    <a:pt x="34480" y="26732"/>
                  </a:lnTo>
                  <a:lnTo>
                    <a:pt x="34523" y="26625"/>
                  </a:lnTo>
                  <a:lnTo>
                    <a:pt x="34544" y="26582"/>
                  </a:lnTo>
                  <a:lnTo>
                    <a:pt x="34565" y="26582"/>
                  </a:lnTo>
                  <a:lnTo>
                    <a:pt x="34608" y="26560"/>
                  </a:lnTo>
                  <a:lnTo>
                    <a:pt x="34630" y="26539"/>
                  </a:lnTo>
                  <a:lnTo>
                    <a:pt x="34630" y="26475"/>
                  </a:lnTo>
                  <a:lnTo>
                    <a:pt x="34630" y="26411"/>
                  </a:lnTo>
                  <a:lnTo>
                    <a:pt x="34608" y="26346"/>
                  </a:lnTo>
                  <a:lnTo>
                    <a:pt x="34630" y="26282"/>
                  </a:lnTo>
                  <a:lnTo>
                    <a:pt x="34651" y="26239"/>
                  </a:lnTo>
                  <a:lnTo>
                    <a:pt x="34651" y="26218"/>
                  </a:lnTo>
                  <a:lnTo>
                    <a:pt x="34672" y="26197"/>
                  </a:lnTo>
                  <a:lnTo>
                    <a:pt x="34694" y="26154"/>
                  </a:lnTo>
                  <a:lnTo>
                    <a:pt x="34715" y="26090"/>
                  </a:lnTo>
                  <a:lnTo>
                    <a:pt x="34694" y="26047"/>
                  </a:lnTo>
                  <a:lnTo>
                    <a:pt x="34694" y="25983"/>
                  </a:lnTo>
                  <a:lnTo>
                    <a:pt x="34715" y="25940"/>
                  </a:lnTo>
                  <a:lnTo>
                    <a:pt x="34737" y="25854"/>
                  </a:lnTo>
                  <a:lnTo>
                    <a:pt x="34758" y="25833"/>
                  </a:lnTo>
                  <a:lnTo>
                    <a:pt x="34758" y="25790"/>
                  </a:lnTo>
                  <a:lnTo>
                    <a:pt x="34758" y="25704"/>
                  </a:lnTo>
                  <a:lnTo>
                    <a:pt x="34758" y="25619"/>
                  </a:lnTo>
                  <a:lnTo>
                    <a:pt x="34737" y="25426"/>
                  </a:lnTo>
                  <a:lnTo>
                    <a:pt x="34737" y="25319"/>
                  </a:lnTo>
                  <a:lnTo>
                    <a:pt x="34737" y="25234"/>
                  </a:lnTo>
                  <a:lnTo>
                    <a:pt x="34715" y="25191"/>
                  </a:lnTo>
                  <a:lnTo>
                    <a:pt x="34694" y="25148"/>
                  </a:lnTo>
                  <a:lnTo>
                    <a:pt x="34672" y="25127"/>
                  </a:lnTo>
                  <a:lnTo>
                    <a:pt x="34651" y="25084"/>
                  </a:lnTo>
                  <a:lnTo>
                    <a:pt x="34630" y="24998"/>
                  </a:lnTo>
                  <a:lnTo>
                    <a:pt x="34608" y="24891"/>
                  </a:lnTo>
                  <a:lnTo>
                    <a:pt x="34630" y="24848"/>
                  </a:lnTo>
                  <a:lnTo>
                    <a:pt x="34651" y="24805"/>
                  </a:lnTo>
                  <a:lnTo>
                    <a:pt x="34672" y="24763"/>
                  </a:lnTo>
                  <a:lnTo>
                    <a:pt x="34672" y="24720"/>
                  </a:lnTo>
                  <a:lnTo>
                    <a:pt x="34672" y="24656"/>
                  </a:lnTo>
                  <a:lnTo>
                    <a:pt x="34672" y="24591"/>
                  </a:lnTo>
                  <a:lnTo>
                    <a:pt x="34651" y="24549"/>
                  </a:lnTo>
                  <a:lnTo>
                    <a:pt x="34651" y="24484"/>
                  </a:lnTo>
                  <a:lnTo>
                    <a:pt x="34672" y="24442"/>
                  </a:lnTo>
                  <a:lnTo>
                    <a:pt x="34694" y="24399"/>
                  </a:lnTo>
                  <a:lnTo>
                    <a:pt x="34715" y="24377"/>
                  </a:lnTo>
                  <a:lnTo>
                    <a:pt x="34715" y="24335"/>
                  </a:lnTo>
                  <a:lnTo>
                    <a:pt x="34715" y="24270"/>
                  </a:lnTo>
                  <a:lnTo>
                    <a:pt x="34715" y="24228"/>
                  </a:lnTo>
                  <a:lnTo>
                    <a:pt x="34715" y="24163"/>
                  </a:lnTo>
                  <a:lnTo>
                    <a:pt x="34715" y="24099"/>
                  </a:lnTo>
                  <a:lnTo>
                    <a:pt x="34715" y="24056"/>
                  </a:lnTo>
                  <a:lnTo>
                    <a:pt x="34737" y="24014"/>
                  </a:lnTo>
                  <a:lnTo>
                    <a:pt x="34758" y="23992"/>
                  </a:lnTo>
                  <a:lnTo>
                    <a:pt x="34758" y="23928"/>
                  </a:lnTo>
                  <a:lnTo>
                    <a:pt x="34758" y="23842"/>
                  </a:lnTo>
                  <a:lnTo>
                    <a:pt x="34758" y="23735"/>
                  </a:lnTo>
                  <a:lnTo>
                    <a:pt x="34737" y="23650"/>
                  </a:lnTo>
                  <a:lnTo>
                    <a:pt x="34715" y="23564"/>
                  </a:lnTo>
                  <a:lnTo>
                    <a:pt x="34694" y="23372"/>
                  </a:lnTo>
                  <a:lnTo>
                    <a:pt x="34672" y="23200"/>
                  </a:lnTo>
                  <a:lnTo>
                    <a:pt x="34651" y="23115"/>
                  </a:lnTo>
                  <a:lnTo>
                    <a:pt x="34672" y="23029"/>
                  </a:lnTo>
                  <a:lnTo>
                    <a:pt x="34651" y="22943"/>
                  </a:lnTo>
                  <a:lnTo>
                    <a:pt x="34672" y="22836"/>
                  </a:lnTo>
                  <a:lnTo>
                    <a:pt x="34672" y="22794"/>
                  </a:lnTo>
                  <a:lnTo>
                    <a:pt x="34694" y="22751"/>
                  </a:lnTo>
                  <a:lnTo>
                    <a:pt x="34715" y="22729"/>
                  </a:lnTo>
                  <a:lnTo>
                    <a:pt x="34737" y="22687"/>
                  </a:lnTo>
                  <a:lnTo>
                    <a:pt x="34758" y="22473"/>
                  </a:lnTo>
                  <a:lnTo>
                    <a:pt x="34779" y="22430"/>
                  </a:lnTo>
                  <a:lnTo>
                    <a:pt x="34758" y="22366"/>
                  </a:lnTo>
                  <a:lnTo>
                    <a:pt x="34758" y="22323"/>
                  </a:lnTo>
                  <a:lnTo>
                    <a:pt x="34758" y="22259"/>
                  </a:lnTo>
                  <a:lnTo>
                    <a:pt x="34779" y="22152"/>
                  </a:lnTo>
                  <a:lnTo>
                    <a:pt x="34801" y="22066"/>
                  </a:lnTo>
                  <a:lnTo>
                    <a:pt x="34801" y="21980"/>
                  </a:lnTo>
                  <a:lnTo>
                    <a:pt x="34822" y="21895"/>
                  </a:lnTo>
                  <a:lnTo>
                    <a:pt x="34801" y="21788"/>
                  </a:lnTo>
                  <a:lnTo>
                    <a:pt x="34779" y="21702"/>
                  </a:lnTo>
                  <a:lnTo>
                    <a:pt x="34779" y="21531"/>
                  </a:lnTo>
                  <a:lnTo>
                    <a:pt x="34758" y="21445"/>
                  </a:lnTo>
                  <a:lnTo>
                    <a:pt x="34737" y="21338"/>
                  </a:lnTo>
                  <a:lnTo>
                    <a:pt x="34737" y="21167"/>
                  </a:lnTo>
                  <a:lnTo>
                    <a:pt x="34715" y="20974"/>
                  </a:lnTo>
                  <a:lnTo>
                    <a:pt x="34715" y="20889"/>
                  </a:lnTo>
                  <a:lnTo>
                    <a:pt x="34715" y="20782"/>
                  </a:lnTo>
                  <a:lnTo>
                    <a:pt x="34715" y="20589"/>
                  </a:lnTo>
                  <a:lnTo>
                    <a:pt x="34694" y="20546"/>
                  </a:lnTo>
                  <a:lnTo>
                    <a:pt x="34694" y="20525"/>
                  </a:lnTo>
                  <a:lnTo>
                    <a:pt x="34672" y="20482"/>
                  </a:lnTo>
                  <a:lnTo>
                    <a:pt x="34651" y="20439"/>
                  </a:lnTo>
                  <a:lnTo>
                    <a:pt x="34672" y="20332"/>
                  </a:lnTo>
                  <a:lnTo>
                    <a:pt x="34672" y="20247"/>
                  </a:lnTo>
                  <a:lnTo>
                    <a:pt x="34651" y="20140"/>
                  </a:lnTo>
                  <a:lnTo>
                    <a:pt x="34651" y="20033"/>
                  </a:lnTo>
                  <a:lnTo>
                    <a:pt x="34630" y="19947"/>
                  </a:lnTo>
                  <a:lnTo>
                    <a:pt x="34608" y="19862"/>
                  </a:lnTo>
                  <a:lnTo>
                    <a:pt x="34565" y="19690"/>
                  </a:lnTo>
                  <a:lnTo>
                    <a:pt x="34544" y="19648"/>
                  </a:lnTo>
                  <a:lnTo>
                    <a:pt x="34523" y="19605"/>
                  </a:lnTo>
                  <a:lnTo>
                    <a:pt x="34501" y="19583"/>
                  </a:lnTo>
                  <a:lnTo>
                    <a:pt x="34501" y="19541"/>
                  </a:lnTo>
                  <a:lnTo>
                    <a:pt x="34480" y="19476"/>
                  </a:lnTo>
                  <a:lnTo>
                    <a:pt x="34501" y="19434"/>
                  </a:lnTo>
                  <a:lnTo>
                    <a:pt x="34501" y="19391"/>
                  </a:lnTo>
                  <a:lnTo>
                    <a:pt x="34501" y="19326"/>
                  </a:lnTo>
                  <a:lnTo>
                    <a:pt x="34501" y="19219"/>
                  </a:lnTo>
                  <a:lnTo>
                    <a:pt x="34501" y="19112"/>
                  </a:lnTo>
                  <a:lnTo>
                    <a:pt x="34458" y="19027"/>
                  </a:lnTo>
                  <a:lnTo>
                    <a:pt x="34437" y="18941"/>
                  </a:lnTo>
                  <a:lnTo>
                    <a:pt x="34416" y="18856"/>
                  </a:lnTo>
                  <a:lnTo>
                    <a:pt x="34394" y="18770"/>
                  </a:lnTo>
                  <a:lnTo>
                    <a:pt x="34373" y="18577"/>
                  </a:lnTo>
                  <a:lnTo>
                    <a:pt x="34351" y="18492"/>
                  </a:lnTo>
                  <a:lnTo>
                    <a:pt x="34330" y="18406"/>
                  </a:lnTo>
                  <a:lnTo>
                    <a:pt x="34309" y="18299"/>
                  </a:lnTo>
                  <a:lnTo>
                    <a:pt x="34309" y="18214"/>
                  </a:lnTo>
                  <a:lnTo>
                    <a:pt x="34309" y="18149"/>
                  </a:lnTo>
                  <a:lnTo>
                    <a:pt x="34330" y="18128"/>
                  </a:lnTo>
                  <a:lnTo>
                    <a:pt x="34351" y="18085"/>
                  </a:lnTo>
                  <a:lnTo>
                    <a:pt x="34351" y="18021"/>
                  </a:lnTo>
                  <a:lnTo>
                    <a:pt x="34351" y="17935"/>
                  </a:lnTo>
                  <a:lnTo>
                    <a:pt x="34330" y="17828"/>
                  </a:lnTo>
                  <a:lnTo>
                    <a:pt x="34351" y="17657"/>
                  </a:lnTo>
                  <a:lnTo>
                    <a:pt x="34351" y="17550"/>
                  </a:lnTo>
                  <a:lnTo>
                    <a:pt x="34351" y="17464"/>
                  </a:lnTo>
                  <a:lnTo>
                    <a:pt x="34373" y="17357"/>
                  </a:lnTo>
                  <a:lnTo>
                    <a:pt x="34416" y="17272"/>
                  </a:lnTo>
                  <a:lnTo>
                    <a:pt x="34437" y="17186"/>
                  </a:lnTo>
                  <a:lnTo>
                    <a:pt x="34480" y="17101"/>
                  </a:lnTo>
                  <a:lnTo>
                    <a:pt x="34544" y="16929"/>
                  </a:lnTo>
                  <a:lnTo>
                    <a:pt x="34544" y="16865"/>
                  </a:lnTo>
                  <a:lnTo>
                    <a:pt x="34544" y="16801"/>
                  </a:lnTo>
                  <a:lnTo>
                    <a:pt x="34544" y="16758"/>
                  </a:lnTo>
                  <a:lnTo>
                    <a:pt x="34544" y="16694"/>
                  </a:lnTo>
                  <a:lnTo>
                    <a:pt x="34587" y="16608"/>
                  </a:lnTo>
                  <a:lnTo>
                    <a:pt x="34587" y="16587"/>
                  </a:lnTo>
                  <a:lnTo>
                    <a:pt x="34587" y="16523"/>
                  </a:lnTo>
                  <a:lnTo>
                    <a:pt x="34608" y="16416"/>
                  </a:lnTo>
                  <a:lnTo>
                    <a:pt x="34608" y="16373"/>
                  </a:lnTo>
                  <a:lnTo>
                    <a:pt x="34587" y="16309"/>
                  </a:lnTo>
                  <a:lnTo>
                    <a:pt x="34565" y="16287"/>
                  </a:lnTo>
                  <a:lnTo>
                    <a:pt x="34544" y="16266"/>
                  </a:lnTo>
                  <a:lnTo>
                    <a:pt x="34523" y="16266"/>
                  </a:lnTo>
                  <a:lnTo>
                    <a:pt x="34501" y="16223"/>
                  </a:lnTo>
                  <a:lnTo>
                    <a:pt x="34480" y="16180"/>
                  </a:lnTo>
                  <a:lnTo>
                    <a:pt x="34458" y="16159"/>
                  </a:lnTo>
                  <a:lnTo>
                    <a:pt x="34437" y="16159"/>
                  </a:lnTo>
                  <a:lnTo>
                    <a:pt x="34416" y="16116"/>
                  </a:lnTo>
                  <a:lnTo>
                    <a:pt x="34373" y="16052"/>
                  </a:lnTo>
                  <a:lnTo>
                    <a:pt x="34351" y="15988"/>
                  </a:lnTo>
                  <a:lnTo>
                    <a:pt x="34330" y="15945"/>
                  </a:lnTo>
                  <a:lnTo>
                    <a:pt x="34330" y="15881"/>
                  </a:lnTo>
                  <a:lnTo>
                    <a:pt x="34330" y="15838"/>
                  </a:lnTo>
                  <a:lnTo>
                    <a:pt x="34309" y="15774"/>
                  </a:lnTo>
                  <a:lnTo>
                    <a:pt x="34287" y="15752"/>
                  </a:lnTo>
                  <a:lnTo>
                    <a:pt x="34266" y="15731"/>
                  </a:lnTo>
                  <a:lnTo>
                    <a:pt x="34244" y="15710"/>
                  </a:lnTo>
                  <a:lnTo>
                    <a:pt x="34223" y="15645"/>
                  </a:lnTo>
                  <a:lnTo>
                    <a:pt x="34223" y="15602"/>
                  </a:lnTo>
                  <a:lnTo>
                    <a:pt x="34244" y="15560"/>
                  </a:lnTo>
                  <a:lnTo>
                    <a:pt x="34266" y="15453"/>
                  </a:lnTo>
                  <a:lnTo>
                    <a:pt x="34287" y="15410"/>
                  </a:lnTo>
                  <a:lnTo>
                    <a:pt x="34309" y="15388"/>
                  </a:lnTo>
                  <a:lnTo>
                    <a:pt x="34309" y="15346"/>
                  </a:lnTo>
                  <a:lnTo>
                    <a:pt x="34330" y="15303"/>
                  </a:lnTo>
                  <a:lnTo>
                    <a:pt x="34330" y="15196"/>
                  </a:lnTo>
                  <a:lnTo>
                    <a:pt x="34309" y="15089"/>
                  </a:lnTo>
                  <a:lnTo>
                    <a:pt x="34309" y="15046"/>
                  </a:lnTo>
                  <a:lnTo>
                    <a:pt x="34309" y="15003"/>
                  </a:lnTo>
                  <a:lnTo>
                    <a:pt x="34309" y="14960"/>
                  </a:lnTo>
                  <a:lnTo>
                    <a:pt x="34309" y="14896"/>
                  </a:lnTo>
                  <a:lnTo>
                    <a:pt x="34309" y="14853"/>
                  </a:lnTo>
                  <a:lnTo>
                    <a:pt x="34330" y="14811"/>
                  </a:lnTo>
                  <a:lnTo>
                    <a:pt x="34351" y="14789"/>
                  </a:lnTo>
                  <a:lnTo>
                    <a:pt x="34351" y="14725"/>
                  </a:lnTo>
                  <a:lnTo>
                    <a:pt x="34351" y="14682"/>
                  </a:lnTo>
                  <a:lnTo>
                    <a:pt x="34330" y="14661"/>
                  </a:lnTo>
                  <a:lnTo>
                    <a:pt x="34309" y="14639"/>
                  </a:lnTo>
                  <a:lnTo>
                    <a:pt x="34287" y="14597"/>
                  </a:lnTo>
                  <a:lnTo>
                    <a:pt x="34287" y="14532"/>
                  </a:lnTo>
                  <a:lnTo>
                    <a:pt x="34287" y="14468"/>
                  </a:lnTo>
                  <a:lnTo>
                    <a:pt x="34309" y="14404"/>
                  </a:lnTo>
                  <a:lnTo>
                    <a:pt x="34287" y="14361"/>
                  </a:lnTo>
                  <a:lnTo>
                    <a:pt x="34287" y="14297"/>
                  </a:lnTo>
                  <a:lnTo>
                    <a:pt x="34244" y="14276"/>
                  </a:lnTo>
                  <a:lnTo>
                    <a:pt x="34223" y="14254"/>
                  </a:lnTo>
                  <a:lnTo>
                    <a:pt x="34223" y="14211"/>
                  </a:lnTo>
                  <a:lnTo>
                    <a:pt x="34202" y="14169"/>
                  </a:lnTo>
                  <a:lnTo>
                    <a:pt x="34202" y="14104"/>
                  </a:lnTo>
                  <a:lnTo>
                    <a:pt x="34223" y="14062"/>
                  </a:lnTo>
                  <a:lnTo>
                    <a:pt x="34202" y="13997"/>
                  </a:lnTo>
                  <a:lnTo>
                    <a:pt x="34180" y="13955"/>
                  </a:lnTo>
                  <a:lnTo>
                    <a:pt x="34159" y="13933"/>
                  </a:lnTo>
                  <a:lnTo>
                    <a:pt x="34159" y="13890"/>
                  </a:lnTo>
                  <a:lnTo>
                    <a:pt x="34137" y="13848"/>
                  </a:lnTo>
                  <a:lnTo>
                    <a:pt x="34137" y="13783"/>
                  </a:lnTo>
                  <a:lnTo>
                    <a:pt x="34159" y="13762"/>
                  </a:lnTo>
                  <a:lnTo>
                    <a:pt x="34180" y="13719"/>
                  </a:lnTo>
                  <a:lnTo>
                    <a:pt x="34202" y="13655"/>
                  </a:lnTo>
                  <a:lnTo>
                    <a:pt x="34202" y="13484"/>
                  </a:lnTo>
                  <a:lnTo>
                    <a:pt x="34202" y="13377"/>
                  </a:lnTo>
                  <a:lnTo>
                    <a:pt x="34180" y="13291"/>
                  </a:lnTo>
                  <a:lnTo>
                    <a:pt x="34202" y="13120"/>
                  </a:lnTo>
                  <a:lnTo>
                    <a:pt x="34223" y="13034"/>
                  </a:lnTo>
                  <a:lnTo>
                    <a:pt x="34244" y="12949"/>
                  </a:lnTo>
                  <a:lnTo>
                    <a:pt x="34244" y="12884"/>
                  </a:lnTo>
                  <a:lnTo>
                    <a:pt x="34223" y="12842"/>
                  </a:lnTo>
                  <a:lnTo>
                    <a:pt x="34202" y="12777"/>
                  </a:lnTo>
                  <a:lnTo>
                    <a:pt x="34202" y="12735"/>
                  </a:lnTo>
                  <a:lnTo>
                    <a:pt x="34223" y="12670"/>
                  </a:lnTo>
                  <a:lnTo>
                    <a:pt x="34266" y="12649"/>
                  </a:lnTo>
                  <a:lnTo>
                    <a:pt x="34287" y="12649"/>
                  </a:lnTo>
                  <a:lnTo>
                    <a:pt x="34309" y="12585"/>
                  </a:lnTo>
                  <a:lnTo>
                    <a:pt x="34309" y="12542"/>
                  </a:lnTo>
                  <a:lnTo>
                    <a:pt x="34287" y="12478"/>
                  </a:lnTo>
                  <a:lnTo>
                    <a:pt x="34287" y="12435"/>
                  </a:lnTo>
                  <a:lnTo>
                    <a:pt x="34287" y="12371"/>
                  </a:lnTo>
                  <a:lnTo>
                    <a:pt x="34309" y="12200"/>
                  </a:lnTo>
                  <a:lnTo>
                    <a:pt x="34330" y="12114"/>
                  </a:lnTo>
                  <a:lnTo>
                    <a:pt x="34330" y="12028"/>
                  </a:lnTo>
                  <a:lnTo>
                    <a:pt x="34330" y="11857"/>
                  </a:lnTo>
                  <a:lnTo>
                    <a:pt x="34330" y="11750"/>
                  </a:lnTo>
                  <a:lnTo>
                    <a:pt x="34330" y="11664"/>
                  </a:lnTo>
                  <a:lnTo>
                    <a:pt x="34309" y="11472"/>
                  </a:lnTo>
                  <a:lnTo>
                    <a:pt x="34287" y="11301"/>
                  </a:lnTo>
                  <a:lnTo>
                    <a:pt x="34266" y="11258"/>
                  </a:lnTo>
                  <a:lnTo>
                    <a:pt x="34244" y="11215"/>
                  </a:lnTo>
                  <a:lnTo>
                    <a:pt x="34223" y="11194"/>
                  </a:lnTo>
                  <a:lnTo>
                    <a:pt x="34223" y="11129"/>
                  </a:lnTo>
                  <a:lnTo>
                    <a:pt x="34202" y="10958"/>
                  </a:lnTo>
                  <a:lnTo>
                    <a:pt x="34202" y="10766"/>
                  </a:lnTo>
                  <a:lnTo>
                    <a:pt x="34202" y="10659"/>
                  </a:lnTo>
                  <a:lnTo>
                    <a:pt x="34202" y="10573"/>
                  </a:lnTo>
                  <a:lnTo>
                    <a:pt x="34180" y="10487"/>
                  </a:lnTo>
                  <a:lnTo>
                    <a:pt x="34159" y="10402"/>
                  </a:lnTo>
                  <a:lnTo>
                    <a:pt x="34137" y="10295"/>
                  </a:lnTo>
                  <a:lnTo>
                    <a:pt x="34137" y="10188"/>
                  </a:lnTo>
                  <a:lnTo>
                    <a:pt x="34159" y="10145"/>
                  </a:lnTo>
                  <a:lnTo>
                    <a:pt x="34180" y="10123"/>
                  </a:lnTo>
                  <a:lnTo>
                    <a:pt x="34202" y="10102"/>
                  </a:lnTo>
                  <a:lnTo>
                    <a:pt x="34223" y="10081"/>
                  </a:lnTo>
                  <a:lnTo>
                    <a:pt x="34266" y="9974"/>
                  </a:lnTo>
                  <a:lnTo>
                    <a:pt x="34287" y="9888"/>
                  </a:lnTo>
                  <a:lnTo>
                    <a:pt x="34351" y="9738"/>
                  </a:lnTo>
                  <a:lnTo>
                    <a:pt x="34394" y="9695"/>
                  </a:lnTo>
                  <a:lnTo>
                    <a:pt x="34437" y="9631"/>
                  </a:lnTo>
                  <a:lnTo>
                    <a:pt x="34458" y="9588"/>
                  </a:lnTo>
                  <a:lnTo>
                    <a:pt x="34458" y="9524"/>
                  </a:lnTo>
                  <a:lnTo>
                    <a:pt x="34458" y="9481"/>
                  </a:lnTo>
                  <a:lnTo>
                    <a:pt x="34480" y="9417"/>
                  </a:lnTo>
                  <a:lnTo>
                    <a:pt x="34501" y="9396"/>
                  </a:lnTo>
                  <a:lnTo>
                    <a:pt x="34523" y="9374"/>
                  </a:lnTo>
                  <a:lnTo>
                    <a:pt x="34544" y="9353"/>
                  </a:lnTo>
                  <a:lnTo>
                    <a:pt x="34565" y="9310"/>
                  </a:lnTo>
                  <a:lnTo>
                    <a:pt x="34587" y="9160"/>
                  </a:lnTo>
                  <a:lnTo>
                    <a:pt x="34587" y="9053"/>
                  </a:lnTo>
                  <a:lnTo>
                    <a:pt x="34587" y="8968"/>
                  </a:lnTo>
                  <a:lnTo>
                    <a:pt x="34587" y="8904"/>
                  </a:lnTo>
                  <a:lnTo>
                    <a:pt x="34608" y="8882"/>
                  </a:lnTo>
                  <a:lnTo>
                    <a:pt x="34630" y="8861"/>
                  </a:lnTo>
                  <a:lnTo>
                    <a:pt x="34630" y="8797"/>
                  </a:lnTo>
                  <a:lnTo>
                    <a:pt x="34651" y="8711"/>
                  </a:lnTo>
                  <a:lnTo>
                    <a:pt x="34694" y="8647"/>
                  </a:lnTo>
                  <a:lnTo>
                    <a:pt x="34694" y="8540"/>
                  </a:lnTo>
                  <a:lnTo>
                    <a:pt x="34672" y="8454"/>
                  </a:lnTo>
                  <a:lnTo>
                    <a:pt x="34672" y="8347"/>
                  </a:lnTo>
                  <a:lnTo>
                    <a:pt x="34672" y="8240"/>
                  </a:lnTo>
                  <a:lnTo>
                    <a:pt x="34651" y="8069"/>
                  </a:lnTo>
                  <a:lnTo>
                    <a:pt x="34630" y="8005"/>
                  </a:lnTo>
                  <a:lnTo>
                    <a:pt x="34608" y="7983"/>
                  </a:lnTo>
                  <a:lnTo>
                    <a:pt x="34565" y="7962"/>
                  </a:lnTo>
                  <a:lnTo>
                    <a:pt x="34565" y="7919"/>
                  </a:lnTo>
                  <a:lnTo>
                    <a:pt x="34565" y="7812"/>
                  </a:lnTo>
                  <a:lnTo>
                    <a:pt x="34565" y="7705"/>
                  </a:lnTo>
                  <a:lnTo>
                    <a:pt x="34544" y="7662"/>
                  </a:lnTo>
                  <a:lnTo>
                    <a:pt x="34523" y="7641"/>
                  </a:lnTo>
                  <a:lnTo>
                    <a:pt x="34501" y="7598"/>
                  </a:lnTo>
                  <a:lnTo>
                    <a:pt x="34501" y="7555"/>
                  </a:lnTo>
                  <a:lnTo>
                    <a:pt x="34501" y="7491"/>
                  </a:lnTo>
                  <a:lnTo>
                    <a:pt x="34501" y="7448"/>
                  </a:lnTo>
                  <a:lnTo>
                    <a:pt x="34523" y="7384"/>
                  </a:lnTo>
                  <a:lnTo>
                    <a:pt x="34523" y="7320"/>
                  </a:lnTo>
                  <a:lnTo>
                    <a:pt x="34501" y="7234"/>
                  </a:lnTo>
                  <a:lnTo>
                    <a:pt x="34501" y="7127"/>
                  </a:lnTo>
                  <a:lnTo>
                    <a:pt x="34480" y="7084"/>
                  </a:lnTo>
                  <a:lnTo>
                    <a:pt x="34458" y="7063"/>
                  </a:lnTo>
                  <a:lnTo>
                    <a:pt x="34416" y="7042"/>
                  </a:lnTo>
                  <a:lnTo>
                    <a:pt x="34394" y="6999"/>
                  </a:lnTo>
                  <a:lnTo>
                    <a:pt x="34351" y="6828"/>
                  </a:lnTo>
                  <a:lnTo>
                    <a:pt x="34351" y="6763"/>
                  </a:lnTo>
                  <a:lnTo>
                    <a:pt x="34373" y="6721"/>
                  </a:lnTo>
                  <a:lnTo>
                    <a:pt x="34394" y="6614"/>
                  </a:lnTo>
                  <a:lnTo>
                    <a:pt x="34394" y="6571"/>
                  </a:lnTo>
                  <a:lnTo>
                    <a:pt x="34394" y="6549"/>
                  </a:lnTo>
                  <a:lnTo>
                    <a:pt x="34437" y="6485"/>
                  </a:lnTo>
                  <a:lnTo>
                    <a:pt x="34458" y="6442"/>
                  </a:lnTo>
                  <a:lnTo>
                    <a:pt x="34458" y="6399"/>
                  </a:lnTo>
                  <a:lnTo>
                    <a:pt x="34458" y="6335"/>
                  </a:lnTo>
                  <a:lnTo>
                    <a:pt x="34458" y="6292"/>
                  </a:lnTo>
                  <a:lnTo>
                    <a:pt x="34523" y="6143"/>
                  </a:lnTo>
                  <a:lnTo>
                    <a:pt x="34565" y="5993"/>
                  </a:lnTo>
                  <a:lnTo>
                    <a:pt x="34587" y="5971"/>
                  </a:lnTo>
                  <a:lnTo>
                    <a:pt x="34630" y="5971"/>
                  </a:lnTo>
                  <a:lnTo>
                    <a:pt x="34651" y="5950"/>
                  </a:lnTo>
                  <a:lnTo>
                    <a:pt x="34672" y="5929"/>
                  </a:lnTo>
                  <a:lnTo>
                    <a:pt x="34715" y="5864"/>
                  </a:lnTo>
                  <a:lnTo>
                    <a:pt x="34737" y="5779"/>
                  </a:lnTo>
                  <a:lnTo>
                    <a:pt x="34737" y="5672"/>
                  </a:lnTo>
                  <a:lnTo>
                    <a:pt x="34758" y="5543"/>
                  </a:lnTo>
                  <a:lnTo>
                    <a:pt x="34779" y="5329"/>
                  </a:lnTo>
                  <a:lnTo>
                    <a:pt x="34801" y="5115"/>
                  </a:lnTo>
                  <a:lnTo>
                    <a:pt x="34801" y="5051"/>
                  </a:lnTo>
                  <a:lnTo>
                    <a:pt x="34801" y="4987"/>
                  </a:lnTo>
                  <a:lnTo>
                    <a:pt x="34779" y="4880"/>
                  </a:lnTo>
                  <a:lnTo>
                    <a:pt x="34758" y="4837"/>
                  </a:lnTo>
                  <a:lnTo>
                    <a:pt x="34758" y="4816"/>
                  </a:lnTo>
                  <a:lnTo>
                    <a:pt x="34715" y="4752"/>
                  </a:lnTo>
                  <a:lnTo>
                    <a:pt x="34715" y="4709"/>
                  </a:lnTo>
                  <a:lnTo>
                    <a:pt x="34715" y="4666"/>
                  </a:lnTo>
                  <a:lnTo>
                    <a:pt x="34715" y="4602"/>
                  </a:lnTo>
                  <a:lnTo>
                    <a:pt x="34694" y="4559"/>
                  </a:lnTo>
                  <a:lnTo>
                    <a:pt x="34672" y="4537"/>
                  </a:lnTo>
                  <a:lnTo>
                    <a:pt x="34651" y="4516"/>
                  </a:lnTo>
                  <a:lnTo>
                    <a:pt x="34630" y="4516"/>
                  </a:lnTo>
                  <a:lnTo>
                    <a:pt x="34608" y="4495"/>
                  </a:lnTo>
                  <a:lnTo>
                    <a:pt x="34565" y="4323"/>
                  </a:lnTo>
                  <a:lnTo>
                    <a:pt x="34544" y="4238"/>
                  </a:lnTo>
                  <a:lnTo>
                    <a:pt x="34523" y="4152"/>
                  </a:lnTo>
                  <a:lnTo>
                    <a:pt x="34480" y="4002"/>
                  </a:lnTo>
                  <a:lnTo>
                    <a:pt x="34437" y="3960"/>
                  </a:lnTo>
                  <a:lnTo>
                    <a:pt x="34437" y="3874"/>
                  </a:lnTo>
                  <a:lnTo>
                    <a:pt x="34437" y="3831"/>
                  </a:lnTo>
                  <a:lnTo>
                    <a:pt x="34480" y="3831"/>
                  </a:lnTo>
                  <a:lnTo>
                    <a:pt x="34501" y="3788"/>
                  </a:lnTo>
                  <a:lnTo>
                    <a:pt x="34501" y="3746"/>
                  </a:lnTo>
                  <a:lnTo>
                    <a:pt x="34501" y="3681"/>
                  </a:lnTo>
                  <a:lnTo>
                    <a:pt x="34501" y="3617"/>
                  </a:lnTo>
                  <a:lnTo>
                    <a:pt x="34523" y="3574"/>
                  </a:lnTo>
                  <a:lnTo>
                    <a:pt x="34544" y="3532"/>
                  </a:lnTo>
                  <a:lnTo>
                    <a:pt x="34565" y="3532"/>
                  </a:lnTo>
                  <a:lnTo>
                    <a:pt x="34587" y="3510"/>
                  </a:lnTo>
                  <a:lnTo>
                    <a:pt x="34608" y="3467"/>
                  </a:lnTo>
                  <a:lnTo>
                    <a:pt x="34651" y="3425"/>
                  </a:lnTo>
                  <a:lnTo>
                    <a:pt x="34672" y="3360"/>
                  </a:lnTo>
                  <a:lnTo>
                    <a:pt x="34694" y="3296"/>
                  </a:lnTo>
                  <a:lnTo>
                    <a:pt x="34694" y="3232"/>
                  </a:lnTo>
                  <a:lnTo>
                    <a:pt x="34672" y="3168"/>
                  </a:lnTo>
                  <a:lnTo>
                    <a:pt x="34694" y="3104"/>
                  </a:lnTo>
                  <a:lnTo>
                    <a:pt x="34715" y="3082"/>
                  </a:lnTo>
                  <a:lnTo>
                    <a:pt x="34779" y="3082"/>
                  </a:lnTo>
                  <a:lnTo>
                    <a:pt x="34801" y="3039"/>
                  </a:lnTo>
                  <a:lnTo>
                    <a:pt x="34844" y="2868"/>
                  </a:lnTo>
                  <a:lnTo>
                    <a:pt x="34844" y="2804"/>
                  </a:lnTo>
                  <a:lnTo>
                    <a:pt x="34844" y="2761"/>
                  </a:lnTo>
                  <a:lnTo>
                    <a:pt x="34822" y="2697"/>
                  </a:lnTo>
                  <a:lnTo>
                    <a:pt x="34844" y="2654"/>
                  </a:lnTo>
                  <a:lnTo>
                    <a:pt x="34865" y="2611"/>
                  </a:lnTo>
                  <a:lnTo>
                    <a:pt x="34886" y="2590"/>
                  </a:lnTo>
                  <a:lnTo>
                    <a:pt x="34908" y="2568"/>
                  </a:lnTo>
                  <a:lnTo>
                    <a:pt x="34929" y="2526"/>
                  </a:lnTo>
                  <a:lnTo>
                    <a:pt x="34972" y="2354"/>
                  </a:lnTo>
                  <a:lnTo>
                    <a:pt x="34993" y="2247"/>
                  </a:lnTo>
                  <a:lnTo>
                    <a:pt x="35015" y="2162"/>
                  </a:lnTo>
                  <a:lnTo>
                    <a:pt x="35015" y="2098"/>
                  </a:lnTo>
                  <a:lnTo>
                    <a:pt x="34993" y="2055"/>
                  </a:lnTo>
                  <a:lnTo>
                    <a:pt x="34972" y="2012"/>
                  </a:lnTo>
                  <a:lnTo>
                    <a:pt x="34951" y="1948"/>
                  </a:lnTo>
                  <a:lnTo>
                    <a:pt x="34951" y="1841"/>
                  </a:lnTo>
                  <a:lnTo>
                    <a:pt x="34951" y="1734"/>
                  </a:lnTo>
                  <a:lnTo>
                    <a:pt x="34929" y="1648"/>
                  </a:lnTo>
                  <a:lnTo>
                    <a:pt x="34908" y="1563"/>
                  </a:lnTo>
                  <a:lnTo>
                    <a:pt x="34908" y="1456"/>
                  </a:lnTo>
                  <a:lnTo>
                    <a:pt x="34908" y="1349"/>
                  </a:lnTo>
                  <a:lnTo>
                    <a:pt x="34886" y="1284"/>
                  </a:lnTo>
                  <a:lnTo>
                    <a:pt x="34865" y="1263"/>
                  </a:lnTo>
                  <a:lnTo>
                    <a:pt x="34844" y="1220"/>
                  </a:lnTo>
                  <a:lnTo>
                    <a:pt x="34822" y="1156"/>
                  </a:lnTo>
                  <a:lnTo>
                    <a:pt x="34844" y="1070"/>
                  </a:lnTo>
                  <a:lnTo>
                    <a:pt x="34844" y="963"/>
                  </a:lnTo>
                  <a:lnTo>
                    <a:pt x="34865" y="921"/>
                  </a:lnTo>
                  <a:lnTo>
                    <a:pt x="34865" y="878"/>
                  </a:lnTo>
                  <a:lnTo>
                    <a:pt x="34886" y="856"/>
                  </a:lnTo>
                  <a:lnTo>
                    <a:pt x="34908" y="792"/>
                  </a:lnTo>
                  <a:lnTo>
                    <a:pt x="34908" y="749"/>
                  </a:lnTo>
                  <a:lnTo>
                    <a:pt x="34929" y="706"/>
                  </a:lnTo>
                  <a:lnTo>
                    <a:pt x="34951" y="664"/>
                  </a:lnTo>
                  <a:lnTo>
                    <a:pt x="34951" y="621"/>
                  </a:lnTo>
                  <a:lnTo>
                    <a:pt x="34951" y="557"/>
                  </a:lnTo>
                  <a:lnTo>
                    <a:pt x="34908" y="514"/>
                  </a:lnTo>
                  <a:lnTo>
                    <a:pt x="34886" y="471"/>
                  </a:lnTo>
                  <a:lnTo>
                    <a:pt x="34886" y="407"/>
                  </a:lnTo>
                  <a:lnTo>
                    <a:pt x="34908" y="364"/>
                  </a:lnTo>
                  <a:lnTo>
                    <a:pt x="34929" y="343"/>
                  </a:lnTo>
                  <a:lnTo>
                    <a:pt x="34951" y="321"/>
                  </a:lnTo>
                  <a:lnTo>
                    <a:pt x="34972" y="257"/>
                  </a:lnTo>
                  <a:lnTo>
                    <a:pt x="34972" y="214"/>
                  </a:lnTo>
                  <a:lnTo>
                    <a:pt x="34972" y="150"/>
                  </a:lnTo>
                  <a:lnTo>
                    <a:pt x="34972" y="107"/>
                  </a:lnTo>
                  <a:lnTo>
                    <a:pt x="34972" y="64"/>
                  </a:lnTo>
                  <a:lnTo>
                    <a:pt x="349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52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 rot="-5400000">
              <a:off x="6281686" y="1821923"/>
              <a:ext cx="255004" cy="4076676"/>
            </a:xfrm>
            <a:custGeom>
              <a:avLst/>
              <a:gdLst/>
              <a:ahLst/>
              <a:cxnLst/>
              <a:rect l="l" t="t" r="r" b="b"/>
              <a:pathLst>
                <a:path w="3811" h="35143" extrusionOk="0">
                  <a:moveTo>
                    <a:pt x="1264" y="0"/>
                  </a:moveTo>
                  <a:lnTo>
                    <a:pt x="1242" y="64"/>
                  </a:lnTo>
                  <a:lnTo>
                    <a:pt x="1221" y="107"/>
                  </a:lnTo>
                  <a:lnTo>
                    <a:pt x="1200" y="129"/>
                  </a:lnTo>
                  <a:lnTo>
                    <a:pt x="1178" y="129"/>
                  </a:lnTo>
                  <a:lnTo>
                    <a:pt x="1157" y="171"/>
                  </a:lnTo>
                  <a:lnTo>
                    <a:pt x="1135" y="236"/>
                  </a:lnTo>
                  <a:lnTo>
                    <a:pt x="1135" y="278"/>
                  </a:lnTo>
                  <a:lnTo>
                    <a:pt x="1135" y="321"/>
                  </a:lnTo>
                  <a:lnTo>
                    <a:pt x="1135" y="385"/>
                  </a:lnTo>
                  <a:lnTo>
                    <a:pt x="1114" y="428"/>
                  </a:lnTo>
                  <a:lnTo>
                    <a:pt x="1093" y="450"/>
                  </a:lnTo>
                  <a:lnTo>
                    <a:pt x="1071" y="450"/>
                  </a:lnTo>
                  <a:lnTo>
                    <a:pt x="1050" y="492"/>
                  </a:lnTo>
                  <a:lnTo>
                    <a:pt x="1028" y="535"/>
                  </a:lnTo>
                  <a:lnTo>
                    <a:pt x="1007" y="557"/>
                  </a:lnTo>
                  <a:lnTo>
                    <a:pt x="986" y="578"/>
                  </a:lnTo>
                  <a:lnTo>
                    <a:pt x="964" y="621"/>
                  </a:lnTo>
                  <a:lnTo>
                    <a:pt x="943" y="706"/>
                  </a:lnTo>
                  <a:lnTo>
                    <a:pt x="943" y="813"/>
                  </a:lnTo>
                  <a:lnTo>
                    <a:pt x="943" y="878"/>
                  </a:lnTo>
                  <a:lnTo>
                    <a:pt x="964" y="899"/>
                  </a:lnTo>
                  <a:lnTo>
                    <a:pt x="986" y="985"/>
                  </a:lnTo>
                  <a:lnTo>
                    <a:pt x="1028" y="1070"/>
                  </a:lnTo>
                  <a:lnTo>
                    <a:pt x="1071" y="1135"/>
                  </a:lnTo>
                  <a:lnTo>
                    <a:pt x="1071" y="1242"/>
                  </a:lnTo>
                  <a:lnTo>
                    <a:pt x="1071" y="1349"/>
                  </a:lnTo>
                  <a:lnTo>
                    <a:pt x="1114" y="1541"/>
                  </a:lnTo>
                  <a:lnTo>
                    <a:pt x="1114" y="1648"/>
                  </a:lnTo>
                  <a:lnTo>
                    <a:pt x="1114" y="1755"/>
                  </a:lnTo>
                  <a:lnTo>
                    <a:pt x="1135" y="1819"/>
                  </a:lnTo>
                  <a:lnTo>
                    <a:pt x="1157" y="1905"/>
                  </a:lnTo>
                  <a:lnTo>
                    <a:pt x="1157" y="1991"/>
                  </a:lnTo>
                  <a:lnTo>
                    <a:pt x="1178" y="2033"/>
                  </a:lnTo>
                  <a:lnTo>
                    <a:pt x="1157" y="2076"/>
                  </a:lnTo>
                  <a:lnTo>
                    <a:pt x="1157" y="2119"/>
                  </a:lnTo>
                  <a:lnTo>
                    <a:pt x="1114" y="2140"/>
                  </a:lnTo>
                  <a:lnTo>
                    <a:pt x="1093" y="2162"/>
                  </a:lnTo>
                  <a:lnTo>
                    <a:pt x="1071" y="2205"/>
                  </a:lnTo>
                  <a:lnTo>
                    <a:pt x="1071" y="2290"/>
                  </a:lnTo>
                  <a:lnTo>
                    <a:pt x="1050" y="2397"/>
                  </a:lnTo>
                  <a:lnTo>
                    <a:pt x="1050" y="2483"/>
                  </a:lnTo>
                  <a:lnTo>
                    <a:pt x="1050" y="2590"/>
                  </a:lnTo>
                  <a:lnTo>
                    <a:pt x="1007" y="2675"/>
                  </a:lnTo>
                  <a:lnTo>
                    <a:pt x="986" y="2740"/>
                  </a:lnTo>
                  <a:lnTo>
                    <a:pt x="964" y="2783"/>
                  </a:lnTo>
                  <a:lnTo>
                    <a:pt x="943" y="2804"/>
                  </a:lnTo>
                  <a:lnTo>
                    <a:pt x="921" y="2825"/>
                  </a:lnTo>
                  <a:lnTo>
                    <a:pt x="921" y="2868"/>
                  </a:lnTo>
                  <a:lnTo>
                    <a:pt x="921" y="2932"/>
                  </a:lnTo>
                  <a:lnTo>
                    <a:pt x="921" y="2975"/>
                  </a:lnTo>
                  <a:lnTo>
                    <a:pt x="921" y="3039"/>
                  </a:lnTo>
                  <a:lnTo>
                    <a:pt x="921" y="3104"/>
                  </a:lnTo>
                  <a:lnTo>
                    <a:pt x="900" y="3168"/>
                  </a:lnTo>
                  <a:lnTo>
                    <a:pt x="878" y="3253"/>
                  </a:lnTo>
                  <a:lnTo>
                    <a:pt x="836" y="3425"/>
                  </a:lnTo>
                  <a:lnTo>
                    <a:pt x="814" y="3510"/>
                  </a:lnTo>
                  <a:lnTo>
                    <a:pt x="814" y="3596"/>
                  </a:lnTo>
                  <a:lnTo>
                    <a:pt x="814" y="3681"/>
                  </a:lnTo>
                  <a:lnTo>
                    <a:pt x="857" y="3767"/>
                  </a:lnTo>
                  <a:lnTo>
                    <a:pt x="878" y="3831"/>
                  </a:lnTo>
                  <a:lnTo>
                    <a:pt x="878" y="3874"/>
                  </a:lnTo>
                  <a:lnTo>
                    <a:pt x="878" y="3938"/>
                  </a:lnTo>
                  <a:lnTo>
                    <a:pt x="878" y="4002"/>
                  </a:lnTo>
                  <a:lnTo>
                    <a:pt x="943" y="4174"/>
                  </a:lnTo>
                  <a:lnTo>
                    <a:pt x="986" y="4345"/>
                  </a:lnTo>
                  <a:lnTo>
                    <a:pt x="1007" y="4388"/>
                  </a:lnTo>
                  <a:lnTo>
                    <a:pt x="1071" y="4388"/>
                  </a:lnTo>
                  <a:lnTo>
                    <a:pt x="1114" y="4430"/>
                  </a:lnTo>
                  <a:lnTo>
                    <a:pt x="1135" y="4537"/>
                  </a:lnTo>
                  <a:lnTo>
                    <a:pt x="1157" y="4645"/>
                  </a:lnTo>
                  <a:lnTo>
                    <a:pt x="1157" y="4687"/>
                  </a:lnTo>
                  <a:lnTo>
                    <a:pt x="1135" y="4730"/>
                  </a:lnTo>
                  <a:lnTo>
                    <a:pt x="1114" y="4837"/>
                  </a:lnTo>
                  <a:lnTo>
                    <a:pt x="1114" y="4944"/>
                  </a:lnTo>
                  <a:lnTo>
                    <a:pt x="1114" y="5030"/>
                  </a:lnTo>
                  <a:lnTo>
                    <a:pt x="1071" y="5201"/>
                  </a:lnTo>
                  <a:lnTo>
                    <a:pt x="1071" y="5308"/>
                  </a:lnTo>
                  <a:lnTo>
                    <a:pt x="1050" y="5394"/>
                  </a:lnTo>
                  <a:lnTo>
                    <a:pt x="1028" y="5436"/>
                  </a:lnTo>
                  <a:lnTo>
                    <a:pt x="1007" y="5436"/>
                  </a:lnTo>
                  <a:lnTo>
                    <a:pt x="964" y="5415"/>
                  </a:lnTo>
                  <a:lnTo>
                    <a:pt x="943" y="5436"/>
                  </a:lnTo>
                  <a:lnTo>
                    <a:pt x="921" y="5522"/>
                  </a:lnTo>
                  <a:lnTo>
                    <a:pt x="878" y="5608"/>
                  </a:lnTo>
                  <a:lnTo>
                    <a:pt x="857" y="5629"/>
                  </a:lnTo>
                  <a:lnTo>
                    <a:pt x="814" y="5629"/>
                  </a:lnTo>
                  <a:lnTo>
                    <a:pt x="793" y="5650"/>
                  </a:lnTo>
                  <a:lnTo>
                    <a:pt x="771" y="5693"/>
                  </a:lnTo>
                  <a:lnTo>
                    <a:pt x="750" y="5757"/>
                  </a:lnTo>
                  <a:lnTo>
                    <a:pt x="750" y="5800"/>
                  </a:lnTo>
                  <a:lnTo>
                    <a:pt x="729" y="5864"/>
                  </a:lnTo>
                  <a:lnTo>
                    <a:pt x="686" y="5864"/>
                  </a:lnTo>
                  <a:lnTo>
                    <a:pt x="664" y="5843"/>
                  </a:lnTo>
                  <a:lnTo>
                    <a:pt x="622" y="5864"/>
                  </a:lnTo>
                  <a:lnTo>
                    <a:pt x="600" y="5907"/>
                  </a:lnTo>
                  <a:lnTo>
                    <a:pt x="600" y="5950"/>
                  </a:lnTo>
                  <a:lnTo>
                    <a:pt x="600" y="6057"/>
                  </a:lnTo>
                  <a:lnTo>
                    <a:pt x="600" y="6143"/>
                  </a:lnTo>
                  <a:lnTo>
                    <a:pt x="622" y="6250"/>
                  </a:lnTo>
                  <a:lnTo>
                    <a:pt x="643" y="6314"/>
                  </a:lnTo>
                  <a:lnTo>
                    <a:pt x="686" y="6399"/>
                  </a:lnTo>
                  <a:lnTo>
                    <a:pt x="686" y="6507"/>
                  </a:lnTo>
                  <a:lnTo>
                    <a:pt x="707" y="6614"/>
                  </a:lnTo>
                  <a:lnTo>
                    <a:pt x="729" y="6656"/>
                  </a:lnTo>
                  <a:lnTo>
                    <a:pt x="750" y="6678"/>
                  </a:lnTo>
                  <a:lnTo>
                    <a:pt x="771" y="6699"/>
                  </a:lnTo>
                  <a:lnTo>
                    <a:pt x="814" y="6742"/>
                  </a:lnTo>
                  <a:lnTo>
                    <a:pt x="836" y="6849"/>
                  </a:lnTo>
                  <a:lnTo>
                    <a:pt x="857" y="6956"/>
                  </a:lnTo>
                  <a:lnTo>
                    <a:pt x="857" y="7020"/>
                  </a:lnTo>
                  <a:lnTo>
                    <a:pt x="836" y="7063"/>
                  </a:lnTo>
                  <a:lnTo>
                    <a:pt x="814" y="7149"/>
                  </a:lnTo>
                  <a:lnTo>
                    <a:pt x="793" y="7213"/>
                  </a:lnTo>
                  <a:lnTo>
                    <a:pt x="771" y="7234"/>
                  </a:lnTo>
                  <a:lnTo>
                    <a:pt x="750" y="7256"/>
                  </a:lnTo>
                  <a:lnTo>
                    <a:pt x="729" y="7298"/>
                  </a:lnTo>
                  <a:lnTo>
                    <a:pt x="729" y="7363"/>
                  </a:lnTo>
                  <a:lnTo>
                    <a:pt x="750" y="7405"/>
                  </a:lnTo>
                  <a:lnTo>
                    <a:pt x="750" y="7470"/>
                  </a:lnTo>
                  <a:lnTo>
                    <a:pt x="750" y="7512"/>
                  </a:lnTo>
                  <a:lnTo>
                    <a:pt x="729" y="7705"/>
                  </a:lnTo>
                  <a:lnTo>
                    <a:pt x="664" y="7855"/>
                  </a:lnTo>
                  <a:lnTo>
                    <a:pt x="643" y="7940"/>
                  </a:lnTo>
                  <a:lnTo>
                    <a:pt x="622" y="8026"/>
                  </a:lnTo>
                  <a:lnTo>
                    <a:pt x="600" y="8219"/>
                  </a:lnTo>
                  <a:lnTo>
                    <a:pt x="579" y="8283"/>
                  </a:lnTo>
                  <a:lnTo>
                    <a:pt x="536" y="8369"/>
                  </a:lnTo>
                  <a:lnTo>
                    <a:pt x="536" y="8433"/>
                  </a:lnTo>
                  <a:lnTo>
                    <a:pt x="515" y="8454"/>
                  </a:lnTo>
                  <a:lnTo>
                    <a:pt x="493" y="8476"/>
                  </a:lnTo>
                  <a:lnTo>
                    <a:pt x="472" y="8518"/>
                  </a:lnTo>
                  <a:lnTo>
                    <a:pt x="472" y="8625"/>
                  </a:lnTo>
                  <a:lnTo>
                    <a:pt x="472" y="8732"/>
                  </a:lnTo>
                  <a:lnTo>
                    <a:pt x="472" y="8839"/>
                  </a:lnTo>
                  <a:lnTo>
                    <a:pt x="493" y="8946"/>
                  </a:lnTo>
                  <a:lnTo>
                    <a:pt x="515" y="9160"/>
                  </a:lnTo>
                  <a:lnTo>
                    <a:pt x="493" y="9267"/>
                  </a:lnTo>
                  <a:lnTo>
                    <a:pt x="493" y="9396"/>
                  </a:lnTo>
                  <a:lnTo>
                    <a:pt x="515" y="9610"/>
                  </a:lnTo>
                  <a:lnTo>
                    <a:pt x="536" y="9717"/>
                  </a:lnTo>
                  <a:lnTo>
                    <a:pt x="536" y="9824"/>
                  </a:lnTo>
                  <a:lnTo>
                    <a:pt x="600" y="10016"/>
                  </a:lnTo>
                  <a:lnTo>
                    <a:pt x="622" y="10059"/>
                  </a:lnTo>
                  <a:lnTo>
                    <a:pt x="643" y="10081"/>
                  </a:lnTo>
                  <a:lnTo>
                    <a:pt x="664" y="10102"/>
                  </a:lnTo>
                  <a:lnTo>
                    <a:pt x="686" y="10145"/>
                  </a:lnTo>
                  <a:lnTo>
                    <a:pt x="686" y="10209"/>
                  </a:lnTo>
                  <a:lnTo>
                    <a:pt x="686" y="10252"/>
                  </a:lnTo>
                  <a:lnTo>
                    <a:pt x="686" y="10316"/>
                  </a:lnTo>
                  <a:lnTo>
                    <a:pt x="707" y="10380"/>
                  </a:lnTo>
                  <a:lnTo>
                    <a:pt x="729" y="10423"/>
                  </a:lnTo>
                  <a:lnTo>
                    <a:pt x="750" y="10445"/>
                  </a:lnTo>
                  <a:lnTo>
                    <a:pt x="750" y="10466"/>
                  </a:lnTo>
                  <a:lnTo>
                    <a:pt x="771" y="10509"/>
                  </a:lnTo>
                  <a:lnTo>
                    <a:pt x="771" y="10616"/>
                  </a:lnTo>
                  <a:lnTo>
                    <a:pt x="771" y="10723"/>
                  </a:lnTo>
                  <a:lnTo>
                    <a:pt x="771" y="10787"/>
                  </a:lnTo>
                  <a:lnTo>
                    <a:pt x="750" y="10830"/>
                  </a:lnTo>
                  <a:lnTo>
                    <a:pt x="729" y="10873"/>
                  </a:lnTo>
                  <a:lnTo>
                    <a:pt x="729" y="10937"/>
                  </a:lnTo>
                  <a:lnTo>
                    <a:pt x="729" y="11065"/>
                  </a:lnTo>
                  <a:lnTo>
                    <a:pt x="750" y="11172"/>
                  </a:lnTo>
                  <a:lnTo>
                    <a:pt x="707" y="11386"/>
                  </a:lnTo>
                  <a:lnTo>
                    <a:pt x="707" y="11429"/>
                  </a:lnTo>
                  <a:lnTo>
                    <a:pt x="686" y="11450"/>
                  </a:lnTo>
                  <a:lnTo>
                    <a:pt x="664" y="11472"/>
                  </a:lnTo>
                  <a:lnTo>
                    <a:pt x="643" y="11515"/>
                  </a:lnTo>
                  <a:lnTo>
                    <a:pt x="643" y="11579"/>
                  </a:lnTo>
                  <a:lnTo>
                    <a:pt x="643" y="11622"/>
                  </a:lnTo>
                  <a:lnTo>
                    <a:pt x="643" y="11686"/>
                  </a:lnTo>
                  <a:lnTo>
                    <a:pt x="622" y="11729"/>
                  </a:lnTo>
                  <a:lnTo>
                    <a:pt x="600" y="11771"/>
                  </a:lnTo>
                  <a:lnTo>
                    <a:pt x="579" y="11793"/>
                  </a:lnTo>
                  <a:lnTo>
                    <a:pt x="557" y="11814"/>
                  </a:lnTo>
                  <a:lnTo>
                    <a:pt x="536" y="11857"/>
                  </a:lnTo>
                  <a:lnTo>
                    <a:pt x="536" y="11921"/>
                  </a:lnTo>
                  <a:lnTo>
                    <a:pt x="536" y="11964"/>
                  </a:lnTo>
                  <a:lnTo>
                    <a:pt x="536" y="12028"/>
                  </a:lnTo>
                  <a:lnTo>
                    <a:pt x="536" y="12071"/>
                  </a:lnTo>
                  <a:lnTo>
                    <a:pt x="493" y="12157"/>
                  </a:lnTo>
                  <a:lnTo>
                    <a:pt x="472" y="12242"/>
                  </a:lnTo>
                  <a:lnTo>
                    <a:pt x="450" y="12349"/>
                  </a:lnTo>
                  <a:lnTo>
                    <a:pt x="450" y="12456"/>
                  </a:lnTo>
                  <a:lnTo>
                    <a:pt x="472" y="12499"/>
                  </a:lnTo>
                  <a:lnTo>
                    <a:pt x="515" y="12542"/>
                  </a:lnTo>
                  <a:lnTo>
                    <a:pt x="536" y="12563"/>
                  </a:lnTo>
                  <a:lnTo>
                    <a:pt x="557" y="12606"/>
                  </a:lnTo>
                  <a:lnTo>
                    <a:pt x="579" y="12820"/>
                  </a:lnTo>
                  <a:lnTo>
                    <a:pt x="579" y="12927"/>
                  </a:lnTo>
                  <a:lnTo>
                    <a:pt x="579" y="13034"/>
                  </a:lnTo>
                  <a:lnTo>
                    <a:pt x="600" y="13141"/>
                  </a:lnTo>
                  <a:lnTo>
                    <a:pt x="622" y="13248"/>
                  </a:lnTo>
                  <a:lnTo>
                    <a:pt x="622" y="13334"/>
                  </a:lnTo>
                  <a:lnTo>
                    <a:pt x="622" y="13441"/>
                  </a:lnTo>
                  <a:lnTo>
                    <a:pt x="600" y="13633"/>
                  </a:lnTo>
                  <a:lnTo>
                    <a:pt x="622" y="13676"/>
                  </a:lnTo>
                  <a:lnTo>
                    <a:pt x="622" y="13719"/>
                  </a:lnTo>
                  <a:lnTo>
                    <a:pt x="643" y="13762"/>
                  </a:lnTo>
                  <a:lnTo>
                    <a:pt x="643" y="13805"/>
                  </a:lnTo>
                  <a:lnTo>
                    <a:pt x="664" y="13997"/>
                  </a:lnTo>
                  <a:lnTo>
                    <a:pt x="664" y="14104"/>
                  </a:lnTo>
                  <a:lnTo>
                    <a:pt x="664" y="14190"/>
                  </a:lnTo>
                  <a:lnTo>
                    <a:pt x="643" y="14254"/>
                  </a:lnTo>
                  <a:lnTo>
                    <a:pt x="643" y="14297"/>
                  </a:lnTo>
                  <a:lnTo>
                    <a:pt x="622" y="14340"/>
                  </a:lnTo>
                  <a:lnTo>
                    <a:pt x="622" y="14383"/>
                  </a:lnTo>
                  <a:lnTo>
                    <a:pt x="643" y="14468"/>
                  </a:lnTo>
                  <a:lnTo>
                    <a:pt x="643" y="14511"/>
                  </a:lnTo>
                  <a:lnTo>
                    <a:pt x="643" y="14554"/>
                  </a:lnTo>
                  <a:lnTo>
                    <a:pt x="600" y="14618"/>
                  </a:lnTo>
                  <a:lnTo>
                    <a:pt x="579" y="14661"/>
                  </a:lnTo>
                  <a:lnTo>
                    <a:pt x="557" y="14704"/>
                  </a:lnTo>
                  <a:lnTo>
                    <a:pt x="536" y="14746"/>
                  </a:lnTo>
                  <a:lnTo>
                    <a:pt x="536" y="14789"/>
                  </a:lnTo>
                  <a:lnTo>
                    <a:pt x="515" y="14832"/>
                  </a:lnTo>
                  <a:lnTo>
                    <a:pt x="493" y="14853"/>
                  </a:lnTo>
                  <a:lnTo>
                    <a:pt x="450" y="14811"/>
                  </a:lnTo>
                  <a:lnTo>
                    <a:pt x="429" y="14789"/>
                  </a:lnTo>
                  <a:lnTo>
                    <a:pt x="408" y="14789"/>
                  </a:lnTo>
                  <a:lnTo>
                    <a:pt x="408" y="14811"/>
                  </a:lnTo>
                  <a:lnTo>
                    <a:pt x="386" y="14853"/>
                  </a:lnTo>
                  <a:lnTo>
                    <a:pt x="386" y="14918"/>
                  </a:lnTo>
                  <a:lnTo>
                    <a:pt x="386" y="15003"/>
                  </a:lnTo>
                  <a:lnTo>
                    <a:pt x="365" y="15046"/>
                  </a:lnTo>
                  <a:lnTo>
                    <a:pt x="322" y="15089"/>
                  </a:lnTo>
                  <a:lnTo>
                    <a:pt x="279" y="15110"/>
                  </a:lnTo>
                  <a:lnTo>
                    <a:pt x="258" y="15132"/>
                  </a:lnTo>
                  <a:lnTo>
                    <a:pt x="215" y="15132"/>
                  </a:lnTo>
                  <a:lnTo>
                    <a:pt x="194" y="15153"/>
                  </a:lnTo>
                  <a:lnTo>
                    <a:pt x="151" y="15196"/>
                  </a:lnTo>
                  <a:lnTo>
                    <a:pt x="129" y="15281"/>
                  </a:lnTo>
                  <a:lnTo>
                    <a:pt x="129" y="15324"/>
                  </a:lnTo>
                  <a:lnTo>
                    <a:pt x="151" y="15346"/>
                  </a:lnTo>
                  <a:lnTo>
                    <a:pt x="172" y="15346"/>
                  </a:lnTo>
                  <a:lnTo>
                    <a:pt x="194" y="15388"/>
                  </a:lnTo>
                  <a:lnTo>
                    <a:pt x="194" y="15453"/>
                  </a:lnTo>
                  <a:lnTo>
                    <a:pt x="194" y="15495"/>
                  </a:lnTo>
                  <a:lnTo>
                    <a:pt x="194" y="15538"/>
                  </a:lnTo>
                  <a:lnTo>
                    <a:pt x="215" y="15602"/>
                  </a:lnTo>
                  <a:lnTo>
                    <a:pt x="215" y="15688"/>
                  </a:lnTo>
                  <a:lnTo>
                    <a:pt x="236" y="15795"/>
                  </a:lnTo>
                  <a:lnTo>
                    <a:pt x="258" y="15838"/>
                  </a:lnTo>
                  <a:lnTo>
                    <a:pt x="279" y="15838"/>
                  </a:lnTo>
                  <a:lnTo>
                    <a:pt x="301" y="15859"/>
                  </a:lnTo>
                  <a:lnTo>
                    <a:pt x="322" y="15902"/>
                  </a:lnTo>
                  <a:lnTo>
                    <a:pt x="322" y="15966"/>
                  </a:lnTo>
                  <a:lnTo>
                    <a:pt x="322" y="16009"/>
                  </a:lnTo>
                  <a:lnTo>
                    <a:pt x="322" y="16052"/>
                  </a:lnTo>
                  <a:lnTo>
                    <a:pt x="322" y="16116"/>
                  </a:lnTo>
                  <a:lnTo>
                    <a:pt x="343" y="16159"/>
                  </a:lnTo>
                  <a:lnTo>
                    <a:pt x="365" y="16180"/>
                  </a:lnTo>
                  <a:lnTo>
                    <a:pt x="386" y="16202"/>
                  </a:lnTo>
                  <a:lnTo>
                    <a:pt x="408" y="16245"/>
                  </a:lnTo>
                  <a:lnTo>
                    <a:pt x="450" y="16309"/>
                  </a:lnTo>
                  <a:lnTo>
                    <a:pt x="472" y="16352"/>
                  </a:lnTo>
                  <a:lnTo>
                    <a:pt x="472" y="16416"/>
                  </a:lnTo>
                  <a:lnTo>
                    <a:pt x="450" y="16480"/>
                  </a:lnTo>
                  <a:lnTo>
                    <a:pt x="450" y="16501"/>
                  </a:lnTo>
                  <a:lnTo>
                    <a:pt x="386" y="16587"/>
                  </a:lnTo>
                  <a:lnTo>
                    <a:pt x="365" y="16673"/>
                  </a:lnTo>
                  <a:lnTo>
                    <a:pt x="322" y="16737"/>
                  </a:lnTo>
                  <a:lnTo>
                    <a:pt x="301" y="16780"/>
                  </a:lnTo>
                  <a:lnTo>
                    <a:pt x="279" y="16801"/>
                  </a:lnTo>
                  <a:lnTo>
                    <a:pt x="258" y="16822"/>
                  </a:lnTo>
                  <a:lnTo>
                    <a:pt x="236" y="16865"/>
                  </a:lnTo>
                  <a:lnTo>
                    <a:pt x="236" y="16929"/>
                  </a:lnTo>
                  <a:lnTo>
                    <a:pt x="236" y="16994"/>
                  </a:lnTo>
                  <a:lnTo>
                    <a:pt x="236" y="17036"/>
                  </a:lnTo>
                  <a:lnTo>
                    <a:pt x="215" y="17101"/>
                  </a:lnTo>
                  <a:lnTo>
                    <a:pt x="194" y="17143"/>
                  </a:lnTo>
                  <a:lnTo>
                    <a:pt x="172" y="17165"/>
                  </a:lnTo>
                  <a:lnTo>
                    <a:pt x="151" y="17186"/>
                  </a:lnTo>
                  <a:lnTo>
                    <a:pt x="151" y="17250"/>
                  </a:lnTo>
                  <a:lnTo>
                    <a:pt x="129" y="17443"/>
                  </a:lnTo>
                  <a:lnTo>
                    <a:pt x="129" y="17550"/>
                  </a:lnTo>
                  <a:lnTo>
                    <a:pt x="129" y="17636"/>
                  </a:lnTo>
                  <a:lnTo>
                    <a:pt x="129" y="17700"/>
                  </a:lnTo>
                  <a:lnTo>
                    <a:pt x="108" y="17721"/>
                  </a:lnTo>
                  <a:lnTo>
                    <a:pt x="87" y="17764"/>
                  </a:lnTo>
                  <a:lnTo>
                    <a:pt x="87" y="17828"/>
                  </a:lnTo>
                  <a:lnTo>
                    <a:pt x="87" y="17871"/>
                  </a:lnTo>
                  <a:lnTo>
                    <a:pt x="108" y="17914"/>
                  </a:lnTo>
                  <a:lnTo>
                    <a:pt x="129" y="17978"/>
                  </a:lnTo>
                  <a:lnTo>
                    <a:pt x="129" y="18021"/>
                  </a:lnTo>
                  <a:lnTo>
                    <a:pt x="108" y="18128"/>
                  </a:lnTo>
                  <a:lnTo>
                    <a:pt x="87" y="18214"/>
                  </a:lnTo>
                  <a:lnTo>
                    <a:pt x="87" y="18278"/>
                  </a:lnTo>
                  <a:lnTo>
                    <a:pt x="108" y="18321"/>
                  </a:lnTo>
                  <a:lnTo>
                    <a:pt x="129" y="18363"/>
                  </a:lnTo>
                  <a:lnTo>
                    <a:pt x="129" y="18406"/>
                  </a:lnTo>
                  <a:lnTo>
                    <a:pt x="108" y="18599"/>
                  </a:lnTo>
                  <a:lnTo>
                    <a:pt x="87" y="18663"/>
                  </a:lnTo>
                  <a:lnTo>
                    <a:pt x="65" y="18684"/>
                  </a:lnTo>
                  <a:lnTo>
                    <a:pt x="44" y="18706"/>
                  </a:lnTo>
                  <a:lnTo>
                    <a:pt x="22" y="18770"/>
                  </a:lnTo>
                  <a:lnTo>
                    <a:pt x="44" y="18834"/>
                  </a:lnTo>
                  <a:lnTo>
                    <a:pt x="65" y="18877"/>
                  </a:lnTo>
                  <a:lnTo>
                    <a:pt x="87" y="18920"/>
                  </a:lnTo>
                  <a:lnTo>
                    <a:pt x="87" y="18984"/>
                  </a:lnTo>
                  <a:lnTo>
                    <a:pt x="87" y="19027"/>
                  </a:lnTo>
                  <a:lnTo>
                    <a:pt x="44" y="19070"/>
                  </a:lnTo>
                  <a:lnTo>
                    <a:pt x="22" y="19091"/>
                  </a:lnTo>
                  <a:lnTo>
                    <a:pt x="1" y="19155"/>
                  </a:lnTo>
                  <a:lnTo>
                    <a:pt x="22" y="19241"/>
                  </a:lnTo>
                  <a:lnTo>
                    <a:pt x="44" y="19348"/>
                  </a:lnTo>
                  <a:lnTo>
                    <a:pt x="44" y="19391"/>
                  </a:lnTo>
                  <a:lnTo>
                    <a:pt x="65" y="19412"/>
                  </a:lnTo>
                  <a:lnTo>
                    <a:pt x="108" y="19455"/>
                  </a:lnTo>
                  <a:lnTo>
                    <a:pt x="129" y="19541"/>
                  </a:lnTo>
                  <a:lnTo>
                    <a:pt x="151" y="19648"/>
                  </a:lnTo>
                  <a:lnTo>
                    <a:pt x="172" y="19669"/>
                  </a:lnTo>
                  <a:lnTo>
                    <a:pt x="194" y="19690"/>
                  </a:lnTo>
                  <a:lnTo>
                    <a:pt x="215" y="19690"/>
                  </a:lnTo>
                  <a:lnTo>
                    <a:pt x="236" y="19733"/>
                  </a:lnTo>
                  <a:lnTo>
                    <a:pt x="301" y="19862"/>
                  </a:lnTo>
                  <a:lnTo>
                    <a:pt x="301" y="19926"/>
                  </a:lnTo>
                  <a:lnTo>
                    <a:pt x="322" y="19969"/>
                  </a:lnTo>
                  <a:lnTo>
                    <a:pt x="322" y="20011"/>
                  </a:lnTo>
                  <a:lnTo>
                    <a:pt x="322" y="20054"/>
                  </a:lnTo>
                  <a:lnTo>
                    <a:pt x="365" y="20097"/>
                  </a:lnTo>
                  <a:lnTo>
                    <a:pt x="386" y="20076"/>
                  </a:lnTo>
                  <a:lnTo>
                    <a:pt x="408" y="20076"/>
                  </a:lnTo>
                  <a:lnTo>
                    <a:pt x="450" y="20097"/>
                  </a:lnTo>
                  <a:lnTo>
                    <a:pt x="472" y="20183"/>
                  </a:lnTo>
                  <a:lnTo>
                    <a:pt x="472" y="20290"/>
                  </a:lnTo>
                  <a:lnTo>
                    <a:pt x="472" y="20397"/>
                  </a:lnTo>
                  <a:lnTo>
                    <a:pt x="429" y="20482"/>
                  </a:lnTo>
                  <a:lnTo>
                    <a:pt x="408" y="20525"/>
                  </a:lnTo>
                  <a:lnTo>
                    <a:pt x="386" y="20525"/>
                  </a:lnTo>
                  <a:lnTo>
                    <a:pt x="365" y="20546"/>
                  </a:lnTo>
                  <a:lnTo>
                    <a:pt x="343" y="20568"/>
                  </a:lnTo>
                  <a:lnTo>
                    <a:pt x="322" y="20653"/>
                  </a:lnTo>
                  <a:lnTo>
                    <a:pt x="301" y="20760"/>
                  </a:lnTo>
                  <a:lnTo>
                    <a:pt x="279" y="20846"/>
                  </a:lnTo>
                  <a:lnTo>
                    <a:pt x="258" y="20932"/>
                  </a:lnTo>
                  <a:lnTo>
                    <a:pt x="194" y="21103"/>
                  </a:lnTo>
                  <a:lnTo>
                    <a:pt x="172" y="21210"/>
                  </a:lnTo>
                  <a:lnTo>
                    <a:pt x="172" y="21296"/>
                  </a:lnTo>
                  <a:lnTo>
                    <a:pt x="129" y="21338"/>
                  </a:lnTo>
                  <a:lnTo>
                    <a:pt x="87" y="21360"/>
                  </a:lnTo>
                  <a:lnTo>
                    <a:pt x="44" y="21381"/>
                  </a:lnTo>
                  <a:lnTo>
                    <a:pt x="44" y="21424"/>
                  </a:lnTo>
                  <a:lnTo>
                    <a:pt x="65" y="21467"/>
                  </a:lnTo>
                  <a:lnTo>
                    <a:pt x="87" y="21510"/>
                  </a:lnTo>
                  <a:lnTo>
                    <a:pt x="151" y="21531"/>
                  </a:lnTo>
                  <a:lnTo>
                    <a:pt x="172" y="21531"/>
                  </a:lnTo>
                  <a:lnTo>
                    <a:pt x="194" y="21510"/>
                  </a:lnTo>
                  <a:lnTo>
                    <a:pt x="236" y="21510"/>
                  </a:lnTo>
                  <a:lnTo>
                    <a:pt x="322" y="21552"/>
                  </a:lnTo>
                  <a:lnTo>
                    <a:pt x="365" y="21595"/>
                  </a:lnTo>
                  <a:lnTo>
                    <a:pt x="408" y="21638"/>
                  </a:lnTo>
                  <a:lnTo>
                    <a:pt x="429" y="21638"/>
                  </a:lnTo>
                  <a:lnTo>
                    <a:pt x="450" y="21595"/>
                  </a:lnTo>
                  <a:lnTo>
                    <a:pt x="472" y="21574"/>
                  </a:lnTo>
                  <a:lnTo>
                    <a:pt x="493" y="21552"/>
                  </a:lnTo>
                  <a:lnTo>
                    <a:pt x="536" y="21574"/>
                  </a:lnTo>
                  <a:lnTo>
                    <a:pt x="579" y="21574"/>
                  </a:lnTo>
                  <a:lnTo>
                    <a:pt x="600" y="21617"/>
                  </a:lnTo>
                  <a:lnTo>
                    <a:pt x="622" y="21659"/>
                  </a:lnTo>
                  <a:lnTo>
                    <a:pt x="643" y="21702"/>
                  </a:lnTo>
                  <a:lnTo>
                    <a:pt x="664" y="21745"/>
                  </a:lnTo>
                  <a:lnTo>
                    <a:pt x="686" y="21724"/>
                  </a:lnTo>
                  <a:lnTo>
                    <a:pt x="729" y="21702"/>
                  </a:lnTo>
                  <a:lnTo>
                    <a:pt x="750" y="21681"/>
                  </a:lnTo>
                  <a:lnTo>
                    <a:pt x="771" y="21702"/>
                  </a:lnTo>
                  <a:lnTo>
                    <a:pt x="771" y="21766"/>
                  </a:lnTo>
                  <a:lnTo>
                    <a:pt x="771" y="21831"/>
                  </a:lnTo>
                  <a:lnTo>
                    <a:pt x="771" y="21959"/>
                  </a:lnTo>
                  <a:lnTo>
                    <a:pt x="750" y="22023"/>
                  </a:lnTo>
                  <a:lnTo>
                    <a:pt x="750" y="22066"/>
                  </a:lnTo>
                  <a:lnTo>
                    <a:pt x="729" y="22109"/>
                  </a:lnTo>
                  <a:lnTo>
                    <a:pt x="729" y="22173"/>
                  </a:lnTo>
                  <a:lnTo>
                    <a:pt x="729" y="22237"/>
                  </a:lnTo>
                  <a:lnTo>
                    <a:pt x="750" y="22280"/>
                  </a:lnTo>
                  <a:lnTo>
                    <a:pt x="750" y="22323"/>
                  </a:lnTo>
                  <a:lnTo>
                    <a:pt x="771" y="22387"/>
                  </a:lnTo>
                  <a:lnTo>
                    <a:pt x="771" y="22494"/>
                  </a:lnTo>
                  <a:lnTo>
                    <a:pt x="771" y="22601"/>
                  </a:lnTo>
                  <a:lnTo>
                    <a:pt x="793" y="22665"/>
                  </a:lnTo>
                  <a:lnTo>
                    <a:pt x="836" y="22729"/>
                  </a:lnTo>
                  <a:lnTo>
                    <a:pt x="900" y="22858"/>
                  </a:lnTo>
                  <a:lnTo>
                    <a:pt x="943" y="23008"/>
                  </a:lnTo>
                  <a:lnTo>
                    <a:pt x="964" y="23029"/>
                  </a:lnTo>
                  <a:lnTo>
                    <a:pt x="1007" y="23029"/>
                  </a:lnTo>
                  <a:lnTo>
                    <a:pt x="1028" y="23072"/>
                  </a:lnTo>
                  <a:lnTo>
                    <a:pt x="1028" y="23158"/>
                  </a:lnTo>
                  <a:lnTo>
                    <a:pt x="1007" y="23243"/>
                  </a:lnTo>
                  <a:lnTo>
                    <a:pt x="964" y="23414"/>
                  </a:lnTo>
                  <a:lnTo>
                    <a:pt x="943" y="23500"/>
                  </a:lnTo>
                  <a:lnTo>
                    <a:pt x="921" y="23586"/>
                  </a:lnTo>
                  <a:lnTo>
                    <a:pt x="921" y="23650"/>
                  </a:lnTo>
                  <a:lnTo>
                    <a:pt x="943" y="23693"/>
                  </a:lnTo>
                  <a:lnTo>
                    <a:pt x="943" y="23735"/>
                  </a:lnTo>
                  <a:lnTo>
                    <a:pt x="943" y="23800"/>
                  </a:lnTo>
                  <a:lnTo>
                    <a:pt x="943" y="23971"/>
                  </a:lnTo>
                  <a:lnTo>
                    <a:pt x="921" y="24035"/>
                  </a:lnTo>
                  <a:lnTo>
                    <a:pt x="878" y="24056"/>
                  </a:lnTo>
                  <a:lnTo>
                    <a:pt x="857" y="24099"/>
                  </a:lnTo>
                  <a:lnTo>
                    <a:pt x="857" y="24142"/>
                  </a:lnTo>
                  <a:lnTo>
                    <a:pt x="878" y="24206"/>
                  </a:lnTo>
                  <a:lnTo>
                    <a:pt x="900" y="24206"/>
                  </a:lnTo>
                  <a:lnTo>
                    <a:pt x="921" y="24228"/>
                  </a:lnTo>
                  <a:lnTo>
                    <a:pt x="964" y="24249"/>
                  </a:lnTo>
                  <a:lnTo>
                    <a:pt x="1050" y="24356"/>
                  </a:lnTo>
                  <a:lnTo>
                    <a:pt x="1093" y="24399"/>
                  </a:lnTo>
                  <a:lnTo>
                    <a:pt x="1135" y="24420"/>
                  </a:lnTo>
                  <a:lnTo>
                    <a:pt x="1178" y="24484"/>
                  </a:lnTo>
                  <a:lnTo>
                    <a:pt x="1221" y="24527"/>
                  </a:lnTo>
                  <a:lnTo>
                    <a:pt x="1242" y="24570"/>
                  </a:lnTo>
                  <a:lnTo>
                    <a:pt x="1264" y="24613"/>
                  </a:lnTo>
                  <a:lnTo>
                    <a:pt x="1285" y="24677"/>
                  </a:lnTo>
                  <a:lnTo>
                    <a:pt x="1371" y="24805"/>
                  </a:lnTo>
                  <a:lnTo>
                    <a:pt x="1392" y="24848"/>
                  </a:lnTo>
                  <a:lnTo>
                    <a:pt x="1392" y="24891"/>
                  </a:lnTo>
                  <a:lnTo>
                    <a:pt x="1392" y="24934"/>
                  </a:lnTo>
                  <a:lnTo>
                    <a:pt x="1414" y="24977"/>
                  </a:lnTo>
                  <a:lnTo>
                    <a:pt x="1456" y="25041"/>
                  </a:lnTo>
                  <a:lnTo>
                    <a:pt x="1478" y="25105"/>
                  </a:lnTo>
                  <a:lnTo>
                    <a:pt x="1499" y="25191"/>
                  </a:lnTo>
                  <a:lnTo>
                    <a:pt x="1521" y="25276"/>
                  </a:lnTo>
                  <a:lnTo>
                    <a:pt x="1521" y="25319"/>
                  </a:lnTo>
                  <a:lnTo>
                    <a:pt x="1499" y="25362"/>
                  </a:lnTo>
                  <a:lnTo>
                    <a:pt x="1478" y="25405"/>
                  </a:lnTo>
                  <a:lnTo>
                    <a:pt x="1478" y="25469"/>
                  </a:lnTo>
                  <a:lnTo>
                    <a:pt x="1499" y="25555"/>
                  </a:lnTo>
                  <a:lnTo>
                    <a:pt x="1521" y="25662"/>
                  </a:lnTo>
                  <a:lnTo>
                    <a:pt x="1521" y="25726"/>
                  </a:lnTo>
                  <a:lnTo>
                    <a:pt x="1499" y="25747"/>
                  </a:lnTo>
                  <a:lnTo>
                    <a:pt x="1499" y="25790"/>
                  </a:lnTo>
                  <a:lnTo>
                    <a:pt x="1478" y="25854"/>
                  </a:lnTo>
                  <a:lnTo>
                    <a:pt x="1499" y="25918"/>
                  </a:lnTo>
                  <a:lnTo>
                    <a:pt x="1521" y="25940"/>
                  </a:lnTo>
                  <a:lnTo>
                    <a:pt x="1563" y="25983"/>
                  </a:lnTo>
                  <a:lnTo>
                    <a:pt x="1563" y="26047"/>
                  </a:lnTo>
                  <a:lnTo>
                    <a:pt x="1563" y="26090"/>
                  </a:lnTo>
                  <a:lnTo>
                    <a:pt x="1542" y="26132"/>
                  </a:lnTo>
                  <a:lnTo>
                    <a:pt x="1542" y="26175"/>
                  </a:lnTo>
                  <a:lnTo>
                    <a:pt x="1521" y="26239"/>
                  </a:lnTo>
                  <a:lnTo>
                    <a:pt x="1499" y="26368"/>
                  </a:lnTo>
                  <a:lnTo>
                    <a:pt x="1499" y="26432"/>
                  </a:lnTo>
                  <a:lnTo>
                    <a:pt x="1521" y="26475"/>
                  </a:lnTo>
                  <a:lnTo>
                    <a:pt x="1542" y="26518"/>
                  </a:lnTo>
                  <a:lnTo>
                    <a:pt x="1563" y="26518"/>
                  </a:lnTo>
                  <a:lnTo>
                    <a:pt x="1585" y="26496"/>
                  </a:lnTo>
                  <a:lnTo>
                    <a:pt x="1649" y="26496"/>
                  </a:lnTo>
                  <a:lnTo>
                    <a:pt x="1670" y="26475"/>
                  </a:lnTo>
                  <a:lnTo>
                    <a:pt x="1692" y="26453"/>
                  </a:lnTo>
                  <a:lnTo>
                    <a:pt x="1735" y="26453"/>
                  </a:lnTo>
                  <a:lnTo>
                    <a:pt x="1756" y="26475"/>
                  </a:lnTo>
                  <a:lnTo>
                    <a:pt x="1777" y="26518"/>
                  </a:lnTo>
                  <a:lnTo>
                    <a:pt x="1777" y="26560"/>
                  </a:lnTo>
                  <a:lnTo>
                    <a:pt x="1799" y="26582"/>
                  </a:lnTo>
                  <a:lnTo>
                    <a:pt x="1906" y="26582"/>
                  </a:lnTo>
                  <a:lnTo>
                    <a:pt x="1927" y="26560"/>
                  </a:lnTo>
                  <a:lnTo>
                    <a:pt x="1949" y="26539"/>
                  </a:lnTo>
                  <a:lnTo>
                    <a:pt x="1970" y="26518"/>
                  </a:lnTo>
                  <a:lnTo>
                    <a:pt x="1991" y="26496"/>
                  </a:lnTo>
                  <a:lnTo>
                    <a:pt x="2034" y="26539"/>
                  </a:lnTo>
                  <a:lnTo>
                    <a:pt x="2034" y="26603"/>
                  </a:lnTo>
                  <a:lnTo>
                    <a:pt x="2056" y="26667"/>
                  </a:lnTo>
                  <a:lnTo>
                    <a:pt x="2077" y="26710"/>
                  </a:lnTo>
                  <a:lnTo>
                    <a:pt x="2120" y="26710"/>
                  </a:lnTo>
                  <a:lnTo>
                    <a:pt x="2098" y="26796"/>
                  </a:lnTo>
                  <a:lnTo>
                    <a:pt x="2077" y="26903"/>
                  </a:lnTo>
                  <a:lnTo>
                    <a:pt x="2056" y="27010"/>
                  </a:lnTo>
                  <a:lnTo>
                    <a:pt x="2077" y="27096"/>
                  </a:lnTo>
                  <a:lnTo>
                    <a:pt x="2098" y="27138"/>
                  </a:lnTo>
                  <a:lnTo>
                    <a:pt x="2077" y="27160"/>
                  </a:lnTo>
                  <a:lnTo>
                    <a:pt x="2056" y="27267"/>
                  </a:lnTo>
                  <a:lnTo>
                    <a:pt x="2056" y="27352"/>
                  </a:lnTo>
                  <a:lnTo>
                    <a:pt x="2013" y="27417"/>
                  </a:lnTo>
                  <a:lnTo>
                    <a:pt x="1970" y="27459"/>
                  </a:lnTo>
                  <a:lnTo>
                    <a:pt x="1970" y="27524"/>
                  </a:lnTo>
                  <a:lnTo>
                    <a:pt x="1970" y="27588"/>
                  </a:lnTo>
                  <a:lnTo>
                    <a:pt x="1970" y="27631"/>
                  </a:lnTo>
                  <a:lnTo>
                    <a:pt x="1970" y="27695"/>
                  </a:lnTo>
                  <a:lnTo>
                    <a:pt x="1949" y="27716"/>
                  </a:lnTo>
                  <a:lnTo>
                    <a:pt x="1863" y="27716"/>
                  </a:lnTo>
                  <a:lnTo>
                    <a:pt x="1863" y="27759"/>
                  </a:lnTo>
                  <a:lnTo>
                    <a:pt x="1842" y="27823"/>
                  </a:lnTo>
                  <a:lnTo>
                    <a:pt x="1863" y="27866"/>
                  </a:lnTo>
                  <a:lnTo>
                    <a:pt x="1884" y="27930"/>
                  </a:lnTo>
                  <a:lnTo>
                    <a:pt x="1884" y="27994"/>
                  </a:lnTo>
                  <a:lnTo>
                    <a:pt x="1863" y="28101"/>
                  </a:lnTo>
                  <a:lnTo>
                    <a:pt x="1863" y="28230"/>
                  </a:lnTo>
                  <a:lnTo>
                    <a:pt x="1863" y="28337"/>
                  </a:lnTo>
                  <a:lnTo>
                    <a:pt x="1884" y="28444"/>
                  </a:lnTo>
                  <a:lnTo>
                    <a:pt x="1884" y="28551"/>
                  </a:lnTo>
                  <a:lnTo>
                    <a:pt x="1884" y="28679"/>
                  </a:lnTo>
                  <a:lnTo>
                    <a:pt x="1884" y="28722"/>
                  </a:lnTo>
                  <a:lnTo>
                    <a:pt x="1863" y="28744"/>
                  </a:lnTo>
                  <a:lnTo>
                    <a:pt x="1842" y="28786"/>
                  </a:lnTo>
                  <a:lnTo>
                    <a:pt x="1820" y="28829"/>
                  </a:lnTo>
                  <a:lnTo>
                    <a:pt x="1820" y="28893"/>
                  </a:lnTo>
                  <a:lnTo>
                    <a:pt x="1842" y="28936"/>
                  </a:lnTo>
                  <a:lnTo>
                    <a:pt x="1863" y="28979"/>
                  </a:lnTo>
                  <a:lnTo>
                    <a:pt x="1863" y="29022"/>
                  </a:lnTo>
                  <a:lnTo>
                    <a:pt x="1820" y="29107"/>
                  </a:lnTo>
                  <a:lnTo>
                    <a:pt x="1799" y="29193"/>
                  </a:lnTo>
                  <a:lnTo>
                    <a:pt x="1777" y="29364"/>
                  </a:lnTo>
                  <a:lnTo>
                    <a:pt x="1777" y="29471"/>
                  </a:lnTo>
                  <a:lnTo>
                    <a:pt x="1777" y="29557"/>
                  </a:lnTo>
                  <a:lnTo>
                    <a:pt x="1799" y="29600"/>
                  </a:lnTo>
                  <a:lnTo>
                    <a:pt x="1820" y="29621"/>
                  </a:lnTo>
                  <a:lnTo>
                    <a:pt x="1842" y="29642"/>
                  </a:lnTo>
                  <a:lnTo>
                    <a:pt x="1863" y="29707"/>
                  </a:lnTo>
                  <a:lnTo>
                    <a:pt x="1906" y="29856"/>
                  </a:lnTo>
                  <a:lnTo>
                    <a:pt x="1906" y="29921"/>
                  </a:lnTo>
                  <a:lnTo>
                    <a:pt x="1906" y="30006"/>
                  </a:lnTo>
                  <a:lnTo>
                    <a:pt x="1884" y="30070"/>
                  </a:lnTo>
                  <a:lnTo>
                    <a:pt x="1884" y="30135"/>
                  </a:lnTo>
                  <a:lnTo>
                    <a:pt x="1906" y="30177"/>
                  </a:lnTo>
                  <a:lnTo>
                    <a:pt x="1970" y="30177"/>
                  </a:lnTo>
                  <a:lnTo>
                    <a:pt x="1991" y="30220"/>
                  </a:lnTo>
                  <a:lnTo>
                    <a:pt x="2013" y="30327"/>
                  </a:lnTo>
                  <a:lnTo>
                    <a:pt x="2034" y="30413"/>
                  </a:lnTo>
                  <a:lnTo>
                    <a:pt x="2056" y="30498"/>
                  </a:lnTo>
                  <a:lnTo>
                    <a:pt x="2077" y="30584"/>
                  </a:lnTo>
                  <a:lnTo>
                    <a:pt x="2077" y="30627"/>
                  </a:lnTo>
                  <a:lnTo>
                    <a:pt x="2098" y="30648"/>
                  </a:lnTo>
                  <a:lnTo>
                    <a:pt x="2120" y="30648"/>
                  </a:lnTo>
                  <a:lnTo>
                    <a:pt x="2141" y="30691"/>
                  </a:lnTo>
                  <a:lnTo>
                    <a:pt x="2205" y="30841"/>
                  </a:lnTo>
                  <a:lnTo>
                    <a:pt x="2227" y="30905"/>
                  </a:lnTo>
                  <a:lnTo>
                    <a:pt x="2270" y="30969"/>
                  </a:lnTo>
                  <a:lnTo>
                    <a:pt x="2312" y="31119"/>
                  </a:lnTo>
                  <a:lnTo>
                    <a:pt x="2355" y="31183"/>
                  </a:lnTo>
                  <a:lnTo>
                    <a:pt x="2377" y="31290"/>
                  </a:lnTo>
                  <a:lnTo>
                    <a:pt x="2377" y="31376"/>
                  </a:lnTo>
                  <a:lnTo>
                    <a:pt x="2355" y="31483"/>
                  </a:lnTo>
                  <a:lnTo>
                    <a:pt x="2355" y="31547"/>
                  </a:lnTo>
                  <a:lnTo>
                    <a:pt x="2334" y="31590"/>
                  </a:lnTo>
                  <a:lnTo>
                    <a:pt x="2334" y="31611"/>
                  </a:lnTo>
                  <a:lnTo>
                    <a:pt x="2312" y="31676"/>
                  </a:lnTo>
                  <a:lnTo>
                    <a:pt x="2334" y="31847"/>
                  </a:lnTo>
                  <a:lnTo>
                    <a:pt x="2355" y="31911"/>
                  </a:lnTo>
                  <a:lnTo>
                    <a:pt x="2355" y="31954"/>
                  </a:lnTo>
                  <a:lnTo>
                    <a:pt x="2377" y="31975"/>
                  </a:lnTo>
                  <a:lnTo>
                    <a:pt x="2377" y="32039"/>
                  </a:lnTo>
                  <a:lnTo>
                    <a:pt x="2377" y="32082"/>
                  </a:lnTo>
                  <a:lnTo>
                    <a:pt x="2355" y="32125"/>
                  </a:lnTo>
                  <a:lnTo>
                    <a:pt x="2334" y="32168"/>
                  </a:lnTo>
                  <a:lnTo>
                    <a:pt x="2312" y="32211"/>
                  </a:lnTo>
                  <a:lnTo>
                    <a:pt x="2334" y="32403"/>
                  </a:lnTo>
                  <a:lnTo>
                    <a:pt x="2312" y="32575"/>
                  </a:lnTo>
                  <a:lnTo>
                    <a:pt x="2334" y="32660"/>
                  </a:lnTo>
                  <a:lnTo>
                    <a:pt x="2334" y="32767"/>
                  </a:lnTo>
                  <a:lnTo>
                    <a:pt x="2334" y="32853"/>
                  </a:lnTo>
                  <a:lnTo>
                    <a:pt x="2312" y="32938"/>
                  </a:lnTo>
                  <a:lnTo>
                    <a:pt x="2334" y="33045"/>
                  </a:lnTo>
                  <a:lnTo>
                    <a:pt x="2334" y="33088"/>
                  </a:lnTo>
                  <a:lnTo>
                    <a:pt x="2334" y="33131"/>
                  </a:lnTo>
                  <a:lnTo>
                    <a:pt x="2291" y="33217"/>
                  </a:lnTo>
                  <a:lnTo>
                    <a:pt x="2270" y="33281"/>
                  </a:lnTo>
                  <a:lnTo>
                    <a:pt x="2227" y="33345"/>
                  </a:lnTo>
                  <a:lnTo>
                    <a:pt x="2184" y="33388"/>
                  </a:lnTo>
                  <a:lnTo>
                    <a:pt x="2163" y="33473"/>
                  </a:lnTo>
                  <a:lnTo>
                    <a:pt x="2120" y="33559"/>
                  </a:lnTo>
                  <a:lnTo>
                    <a:pt x="2098" y="33602"/>
                  </a:lnTo>
                  <a:lnTo>
                    <a:pt x="2056" y="33602"/>
                  </a:lnTo>
                  <a:lnTo>
                    <a:pt x="2034" y="33645"/>
                  </a:lnTo>
                  <a:lnTo>
                    <a:pt x="2013" y="33687"/>
                  </a:lnTo>
                  <a:lnTo>
                    <a:pt x="2013" y="33730"/>
                  </a:lnTo>
                  <a:lnTo>
                    <a:pt x="2013" y="33794"/>
                  </a:lnTo>
                  <a:lnTo>
                    <a:pt x="1991" y="33837"/>
                  </a:lnTo>
                  <a:lnTo>
                    <a:pt x="1970" y="33859"/>
                  </a:lnTo>
                  <a:lnTo>
                    <a:pt x="1949" y="33859"/>
                  </a:lnTo>
                  <a:lnTo>
                    <a:pt x="1906" y="33880"/>
                  </a:lnTo>
                  <a:lnTo>
                    <a:pt x="1906" y="33923"/>
                  </a:lnTo>
                  <a:lnTo>
                    <a:pt x="1906" y="34008"/>
                  </a:lnTo>
                  <a:lnTo>
                    <a:pt x="1927" y="34115"/>
                  </a:lnTo>
                  <a:lnTo>
                    <a:pt x="1970" y="34308"/>
                  </a:lnTo>
                  <a:lnTo>
                    <a:pt x="1991" y="34351"/>
                  </a:lnTo>
                  <a:lnTo>
                    <a:pt x="2013" y="34394"/>
                  </a:lnTo>
                  <a:lnTo>
                    <a:pt x="2034" y="34415"/>
                  </a:lnTo>
                  <a:lnTo>
                    <a:pt x="2034" y="34458"/>
                  </a:lnTo>
                  <a:lnTo>
                    <a:pt x="2056" y="34501"/>
                  </a:lnTo>
                  <a:lnTo>
                    <a:pt x="2077" y="34544"/>
                  </a:lnTo>
                  <a:lnTo>
                    <a:pt x="2098" y="34565"/>
                  </a:lnTo>
                  <a:lnTo>
                    <a:pt x="2120" y="34608"/>
                  </a:lnTo>
                  <a:lnTo>
                    <a:pt x="2120" y="34672"/>
                  </a:lnTo>
                  <a:lnTo>
                    <a:pt x="2120" y="34715"/>
                  </a:lnTo>
                  <a:lnTo>
                    <a:pt x="2098" y="34822"/>
                  </a:lnTo>
                  <a:lnTo>
                    <a:pt x="2077" y="34886"/>
                  </a:lnTo>
                  <a:lnTo>
                    <a:pt x="2056" y="34950"/>
                  </a:lnTo>
                  <a:lnTo>
                    <a:pt x="2034" y="35036"/>
                  </a:lnTo>
                  <a:lnTo>
                    <a:pt x="2013" y="35143"/>
                  </a:lnTo>
                  <a:lnTo>
                    <a:pt x="3468" y="35143"/>
                  </a:lnTo>
                  <a:lnTo>
                    <a:pt x="3468" y="35014"/>
                  </a:lnTo>
                  <a:lnTo>
                    <a:pt x="3447" y="34929"/>
                  </a:lnTo>
                  <a:lnTo>
                    <a:pt x="3425" y="34843"/>
                  </a:lnTo>
                  <a:lnTo>
                    <a:pt x="3383" y="34651"/>
                  </a:lnTo>
                  <a:lnTo>
                    <a:pt x="3383" y="34586"/>
                  </a:lnTo>
                  <a:lnTo>
                    <a:pt x="3361" y="34544"/>
                  </a:lnTo>
                  <a:lnTo>
                    <a:pt x="3340" y="34501"/>
                  </a:lnTo>
                  <a:lnTo>
                    <a:pt x="3318" y="34437"/>
                  </a:lnTo>
                  <a:lnTo>
                    <a:pt x="3340" y="34394"/>
                  </a:lnTo>
                  <a:lnTo>
                    <a:pt x="3361" y="34394"/>
                  </a:lnTo>
                  <a:lnTo>
                    <a:pt x="3404" y="34372"/>
                  </a:lnTo>
                  <a:lnTo>
                    <a:pt x="3425" y="34351"/>
                  </a:lnTo>
                  <a:lnTo>
                    <a:pt x="3490" y="34201"/>
                  </a:lnTo>
                  <a:lnTo>
                    <a:pt x="3490" y="34158"/>
                  </a:lnTo>
                  <a:lnTo>
                    <a:pt x="3490" y="34094"/>
                  </a:lnTo>
                  <a:lnTo>
                    <a:pt x="3490" y="34051"/>
                  </a:lnTo>
                  <a:lnTo>
                    <a:pt x="3511" y="33987"/>
                  </a:lnTo>
                  <a:lnTo>
                    <a:pt x="3575" y="33880"/>
                  </a:lnTo>
                  <a:lnTo>
                    <a:pt x="3597" y="33837"/>
                  </a:lnTo>
                  <a:lnTo>
                    <a:pt x="3618" y="33837"/>
                  </a:lnTo>
                  <a:lnTo>
                    <a:pt x="3639" y="33816"/>
                  </a:lnTo>
                  <a:lnTo>
                    <a:pt x="3661" y="33773"/>
                  </a:lnTo>
                  <a:lnTo>
                    <a:pt x="3682" y="33687"/>
                  </a:lnTo>
                  <a:lnTo>
                    <a:pt x="3682" y="33602"/>
                  </a:lnTo>
                  <a:lnTo>
                    <a:pt x="3725" y="33538"/>
                  </a:lnTo>
                  <a:lnTo>
                    <a:pt x="3746" y="33473"/>
                  </a:lnTo>
                  <a:lnTo>
                    <a:pt x="3768" y="33388"/>
                  </a:lnTo>
                  <a:lnTo>
                    <a:pt x="3768" y="33281"/>
                  </a:lnTo>
                  <a:lnTo>
                    <a:pt x="3768" y="33088"/>
                  </a:lnTo>
                  <a:lnTo>
                    <a:pt x="3768" y="32874"/>
                  </a:lnTo>
                  <a:lnTo>
                    <a:pt x="3789" y="32660"/>
                  </a:lnTo>
                  <a:lnTo>
                    <a:pt x="3789" y="32596"/>
                  </a:lnTo>
                  <a:lnTo>
                    <a:pt x="3811" y="32575"/>
                  </a:lnTo>
                  <a:lnTo>
                    <a:pt x="3811" y="32532"/>
                  </a:lnTo>
                  <a:lnTo>
                    <a:pt x="3811" y="32468"/>
                  </a:lnTo>
                  <a:lnTo>
                    <a:pt x="3811" y="32382"/>
                  </a:lnTo>
                  <a:lnTo>
                    <a:pt x="3789" y="32296"/>
                  </a:lnTo>
                  <a:lnTo>
                    <a:pt x="3725" y="32296"/>
                  </a:lnTo>
                  <a:lnTo>
                    <a:pt x="3704" y="32318"/>
                  </a:lnTo>
                  <a:lnTo>
                    <a:pt x="3682" y="32296"/>
                  </a:lnTo>
                  <a:lnTo>
                    <a:pt x="3639" y="32232"/>
                  </a:lnTo>
                  <a:lnTo>
                    <a:pt x="3618" y="32168"/>
                  </a:lnTo>
                  <a:lnTo>
                    <a:pt x="3597" y="32082"/>
                  </a:lnTo>
                  <a:lnTo>
                    <a:pt x="3554" y="31997"/>
                  </a:lnTo>
                  <a:lnTo>
                    <a:pt x="3532" y="31975"/>
                  </a:lnTo>
                  <a:lnTo>
                    <a:pt x="3532" y="31954"/>
                  </a:lnTo>
                  <a:lnTo>
                    <a:pt x="3511" y="31954"/>
                  </a:lnTo>
                  <a:lnTo>
                    <a:pt x="3490" y="31932"/>
                  </a:lnTo>
                  <a:lnTo>
                    <a:pt x="3447" y="31847"/>
                  </a:lnTo>
                  <a:lnTo>
                    <a:pt x="3425" y="31783"/>
                  </a:lnTo>
                  <a:lnTo>
                    <a:pt x="3404" y="31761"/>
                  </a:lnTo>
                  <a:lnTo>
                    <a:pt x="3383" y="31740"/>
                  </a:lnTo>
                  <a:lnTo>
                    <a:pt x="3361" y="31740"/>
                  </a:lnTo>
                  <a:lnTo>
                    <a:pt x="3340" y="31697"/>
                  </a:lnTo>
                  <a:lnTo>
                    <a:pt x="3340" y="31654"/>
                  </a:lnTo>
                  <a:lnTo>
                    <a:pt x="3318" y="31590"/>
                  </a:lnTo>
                  <a:lnTo>
                    <a:pt x="3318" y="31547"/>
                  </a:lnTo>
                  <a:lnTo>
                    <a:pt x="3318" y="31483"/>
                  </a:lnTo>
                  <a:lnTo>
                    <a:pt x="3276" y="31440"/>
                  </a:lnTo>
                  <a:lnTo>
                    <a:pt x="3233" y="31376"/>
                  </a:lnTo>
                  <a:lnTo>
                    <a:pt x="3211" y="31290"/>
                  </a:lnTo>
                  <a:lnTo>
                    <a:pt x="3190" y="31205"/>
                  </a:lnTo>
                  <a:lnTo>
                    <a:pt x="3169" y="31162"/>
                  </a:lnTo>
                  <a:lnTo>
                    <a:pt x="3126" y="31162"/>
                  </a:lnTo>
                  <a:lnTo>
                    <a:pt x="3104" y="31119"/>
                  </a:lnTo>
                  <a:lnTo>
                    <a:pt x="3083" y="31055"/>
                  </a:lnTo>
                  <a:lnTo>
                    <a:pt x="3062" y="30948"/>
                  </a:lnTo>
                  <a:lnTo>
                    <a:pt x="3062" y="30905"/>
                  </a:lnTo>
                  <a:lnTo>
                    <a:pt x="3083" y="30884"/>
                  </a:lnTo>
                  <a:lnTo>
                    <a:pt x="3104" y="30862"/>
                  </a:lnTo>
                  <a:lnTo>
                    <a:pt x="3126" y="30820"/>
                  </a:lnTo>
                  <a:lnTo>
                    <a:pt x="3126" y="30713"/>
                  </a:lnTo>
                  <a:lnTo>
                    <a:pt x="3126" y="30627"/>
                  </a:lnTo>
                  <a:lnTo>
                    <a:pt x="3190" y="30456"/>
                  </a:lnTo>
                  <a:lnTo>
                    <a:pt x="3190" y="30391"/>
                  </a:lnTo>
                  <a:lnTo>
                    <a:pt x="3190" y="30349"/>
                  </a:lnTo>
                  <a:lnTo>
                    <a:pt x="3190" y="30306"/>
                  </a:lnTo>
                  <a:lnTo>
                    <a:pt x="3190" y="30242"/>
                  </a:lnTo>
                  <a:lnTo>
                    <a:pt x="3233" y="30070"/>
                  </a:lnTo>
                  <a:lnTo>
                    <a:pt x="3276" y="29899"/>
                  </a:lnTo>
                  <a:lnTo>
                    <a:pt x="3297" y="29835"/>
                  </a:lnTo>
                  <a:lnTo>
                    <a:pt x="3297" y="29814"/>
                  </a:lnTo>
                  <a:lnTo>
                    <a:pt x="3318" y="29792"/>
                  </a:lnTo>
                  <a:lnTo>
                    <a:pt x="3340" y="29749"/>
                  </a:lnTo>
                  <a:lnTo>
                    <a:pt x="3361" y="29685"/>
                  </a:lnTo>
                  <a:lnTo>
                    <a:pt x="3361" y="29621"/>
                  </a:lnTo>
                  <a:lnTo>
                    <a:pt x="3318" y="29535"/>
                  </a:lnTo>
                  <a:lnTo>
                    <a:pt x="3276" y="29514"/>
                  </a:lnTo>
                  <a:lnTo>
                    <a:pt x="3254" y="29514"/>
                  </a:lnTo>
                  <a:lnTo>
                    <a:pt x="3233" y="29535"/>
                  </a:lnTo>
                  <a:lnTo>
                    <a:pt x="3211" y="29557"/>
                  </a:lnTo>
                  <a:lnTo>
                    <a:pt x="3083" y="29557"/>
                  </a:lnTo>
                  <a:lnTo>
                    <a:pt x="3062" y="29535"/>
                  </a:lnTo>
                  <a:lnTo>
                    <a:pt x="3040" y="29514"/>
                  </a:lnTo>
                  <a:lnTo>
                    <a:pt x="3019" y="29493"/>
                  </a:lnTo>
                  <a:lnTo>
                    <a:pt x="2890" y="29493"/>
                  </a:lnTo>
                  <a:lnTo>
                    <a:pt x="2869" y="29471"/>
                  </a:lnTo>
                  <a:lnTo>
                    <a:pt x="2847" y="29428"/>
                  </a:lnTo>
                  <a:lnTo>
                    <a:pt x="2826" y="29407"/>
                  </a:lnTo>
                  <a:lnTo>
                    <a:pt x="2805" y="29386"/>
                  </a:lnTo>
                  <a:lnTo>
                    <a:pt x="2762" y="29386"/>
                  </a:lnTo>
                  <a:lnTo>
                    <a:pt x="2740" y="29428"/>
                  </a:lnTo>
                  <a:lnTo>
                    <a:pt x="2719" y="29450"/>
                  </a:lnTo>
                  <a:lnTo>
                    <a:pt x="2698" y="29407"/>
                  </a:lnTo>
                  <a:lnTo>
                    <a:pt x="2698" y="29364"/>
                  </a:lnTo>
                  <a:lnTo>
                    <a:pt x="2719" y="29321"/>
                  </a:lnTo>
                  <a:lnTo>
                    <a:pt x="2740" y="29300"/>
                  </a:lnTo>
                  <a:lnTo>
                    <a:pt x="2762" y="29236"/>
                  </a:lnTo>
                  <a:lnTo>
                    <a:pt x="2740" y="29172"/>
                  </a:lnTo>
                  <a:lnTo>
                    <a:pt x="2719" y="29107"/>
                  </a:lnTo>
                  <a:lnTo>
                    <a:pt x="2719" y="29065"/>
                  </a:lnTo>
                  <a:lnTo>
                    <a:pt x="2698" y="29000"/>
                  </a:lnTo>
                  <a:lnTo>
                    <a:pt x="2740" y="28893"/>
                  </a:lnTo>
                  <a:lnTo>
                    <a:pt x="2762" y="28786"/>
                  </a:lnTo>
                  <a:lnTo>
                    <a:pt x="2762" y="28572"/>
                  </a:lnTo>
                  <a:lnTo>
                    <a:pt x="2783" y="28358"/>
                  </a:lnTo>
                  <a:lnTo>
                    <a:pt x="2805" y="28273"/>
                  </a:lnTo>
                  <a:lnTo>
                    <a:pt x="2783" y="28166"/>
                  </a:lnTo>
                  <a:lnTo>
                    <a:pt x="2783" y="28059"/>
                  </a:lnTo>
                  <a:lnTo>
                    <a:pt x="2783" y="27973"/>
                  </a:lnTo>
                  <a:lnTo>
                    <a:pt x="2719" y="27823"/>
                  </a:lnTo>
                  <a:lnTo>
                    <a:pt x="2719" y="27780"/>
                  </a:lnTo>
                  <a:lnTo>
                    <a:pt x="2698" y="27759"/>
                  </a:lnTo>
                  <a:lnTo>
                    <a:pt x="2676" y="27738"/>
                  </a:lnTo>
                  <a:lnTo>
                    <a:pt x="2655" y="27695"/>
                  </a:lnTo>
                  <a:lnTo>
                    <a:pt x="2633" y="27631"/>
                  </a:lnTo>
                  <a:lnTo>
                    <a:pt x="2591" y="27566"/>
                  </a:lnTo>
                  <a:lnTo>
                    <a:pt x="2591" y="27524"/>
                  </a:lnTo>
                  <a:lnTo>
                    <a:pt x="2591" y="27459"/>
                  </a:lnTo>
                  <a:lnTo>
                    <a:pt x="2591" y="27417"/>
                  </a:lnTo>
                  <a:lnTo>
                    <a:pt x="2569" y="27374"/>
                  </a:lnTo>
                  <a:lnTo>
                    <a:pt x="2548" y="27331"/>
                  </a:lnTo>
                  <a:lnTo>
                    <a:pt x="2505" y="27331"/>
                  </a:lnTo>
                  <a:lnTo>
                    <a:pt x="2484" y="27310"/>
                  </a:lnTo>
                  <a:lnTo>
                    <a:pt x="2462" y="27310"/>
                  </a:lnTo>
                  <a:lnTo>
                    <a:pt x="2441" y="27331"/>
                  </a:lnTo>
                  <a:lnTo>
                    <a:pt x="2398" y="27331"/>
                  </a:lnTo>
                  <a:lnTo>
                    <a:pt x="2355" y="27288"/>
                  </a:lnTo>
                  <a:lnTo>
                    <a:pt x="2312" y="27224"/>
                  </a:lnTo>
                  <a:lnTo>
                    <a:pt x="2248" y="27138"/>
                  </a:lnTo>
                  <a:lnTo>
                    <a:pt x="2205" y="27117"/>
                  </a:lnTo>
                  <a:lnTo>
                    <a:pt x="2184" y="27096"/>
                  </a:lnTo>
                  <a:lnTo>
                    <a:pt x="2205" y="26989"/>
                  </a:lnTo>
                  <a:lnTo>
                    <a:pt x="2227" y="26882"/>
                  </a:lnTo>
                  <a:lnTo>
                    <a:pt x="2270" y="26817"/>
                  </a:lnTo>
                  <a:lnTo>
                    <a:pt x="2291" y="26774"/>
                  </a:lnTo>
                  <a:lnTo>
                    <a:pt x="2334" y="26753"/>
                  </a:lnTo>
                  <a:lnTo>
                    <a:pt x="2334" y="26689"/>
                  </a:lnTo>
                  <a:lnTo>
                    <a:pt x="2312" y="26625"/>
                  </a:lnTo>
                  <a:lnTo>
                    <a:pt x="2291" y="26603"/>
                  </a:lnTo>
                  <a:lnTo>
                    <a:pt x="2270" y="26582"/>
                  </a:lnTo>
                  <a:lnTo>
                    <a:pt x="2227" y="26582"/>
                  </a:lnTo>
                  <a:lnTo>
                    <a:pt x="2270" y="26496"/>
                  </a:lnTo>
                  <a:lnTo>
                    <a:pt x="2291" y="26282"/>
                  </a:lnTo>
                  <a:lnTo>
                    <a:pt x="2312" y="26175"/>
                  </a:lnTo>
                  <a:lnTo>
                    <a:pt x="2312" y="26068"/>
                  </a:lnTo>
                  <a:lnTo>
                    <a:pt x="2312" y="26025"/>
                  </a:lnTo>
                  <a:lnTo>
                    <a:pt x="2291" y="26004"/>
                  </a:lnTo>
                  <a:lnTo>
                    <a:pt x="2270" y="26004"/>
                  </a:lnTo>
                  <a:lnTo>
                    <a:pt x="2248" y="25961"/>
                  </a:lnTo>
                  <a:lnTo>
                    <a:pt x="2227" y="25918"/>
                  </a:lnTo>
                  <a:lnTo>
                    <a:pt x="2227" y="25833"/>
                  </a:lnTo>
                  <a:lnTo>
                    <a:pt x="2248" y="25769"/>
                  </a:lnTo>
                  <a:lnTo>
                    <a:pt x="2227" y="25704"/>
                  </a:lnTo>
                  <a:lnTo>
                    <a:pt x="2205" y="25683"/>
                  </a:lnTo>
                  <a:lnTo>
                    <a:pt x="2163" y="25683"/>
                  </a:lnTo>
                  <a:lnTo>
                    <a:pt x="2141" y="25662"/>
                  </a:lnTo>
                  <a:lnTo>
                    <a:pt x="2098" y="25576"/>
                  </a:lnTo>
                  <a:lnTo>
                    <a:pt x="2077" y="25490"/>
                  </a:lnTo>
                  <a:lnTo>
                    <a:pt x="2034" y="25319"/>
                  </a:lnTo>
                  <a:lnTo>
                    <a:pt x="2013" y="25298"/>
                  </a:lnTo>
                  <a:lnTo>
                    <a:pt x="1991" y="25276"/>
                  </a:lnTo>
                  <a:lnTo>
                    <a:pt x="1970" y="25255"/>
                  </a:lnTo>
                  <a:lnTo>
                    <a:pt x="1949" y="25191"/>
                  </a:lnTo>
                  <a:lnTo>
                    <a:pt x="1949" y="25084"/>
                  </a:lnTo>
                  <a:lnTo>
                    <a:pt x="1970" y="24977"/>
                  </a:lnTo>
                  <a:lnTo>
                    <a:pt x="2013" y="24805"/>
                  </a:lnTo>
                  <a:lnTo>
                    <a:pt x="2034" y="24720"/>
                  </a:lnTo>
                  <a:lnTo>
                    <a:pt x="2077" y="24634"/>
                  </a:lnTo>
                  <a:lnTo>
                    <a:pt x="2077" y="24591"/>
                  </a:lnTo>
                  <a:lnTo>
                    <a:pt x="2098" y="24570"/>
                  </a:lnTo>
                  <a:lnTo>
                    <a:pt x="2120" y="24527"/>
                  </a:lnTo>
                  <a:lnTo>
                    <a:pt x="2141" y="24484"/>
                  </a:lnTo>
                  <a:lnTo>
                    <a:pt x="2141" y="24377"/>
                  </a:lnTo>
                  <a:lnTo>
                    <a:pt x="2141" y="24270"/>
                  </a:lnTo>
                  <a:lnTo>
                    <a:pt x="2163" y="24228"/>
                  </a:lnTo>
                  <a:lnTo>
                    <a:pt x="2184" y="24206"/>
                  </a:lnTo>
                  <a:lnTo>
                    <a:pt x="2205" y="24185"/>
                  </a:lnTo>
                  <a:lnTo>
                    <a:pt x="2227" y="24142"/>
                  </a:lnTo>
                  <a:lnTo>
                    <a:pt x="2227" y="24078"/>
                  </a:lnTo>
                  <a:lnTo>
                    <a:pt x="2227" y="24014"/>
                  </a:lnTo>
                  <a:lnTo>
                    <a:pt x="2205" y="23949"/>
                  </a:lnTo>
                  <a:lnTo>
                    <a:pt x="2227" y="23885"/>
                  </a:lnTo>
                  <a:lnTo>
                    <a:pt x="2227" y="23842"/>
                  </a:lnTo>
                  <a:lnTo>
                    <a:pt x="2248" y="23821"/>
                  </a:lnTo>
                  <a:lnTo>
                    <a:pt x="2270" y="23800"/>
                  </a:lnTo>
                  <a:lnTo>
                    <a:pt x="2291" y="23735"/>
                  </a:lnTo>
                  <a:lnTo>
                    <a:pt x="2334" y="23671"/>
                  </a:lnTo>
                  <a:lnTo>
                    <a:pt x="2377" y="23586"/>
                  </a:lnTo>
                  <a:lnTo>
                    <a:pt x="2419" y="23479"/>
                  </a:lnTo>
                  <a:lnTo>
                    <a:pt x="2419" y="23436"/>
                  </a:lnTo>
                  <a:lnTo>
                    <a:pt x="2419" y="23372"/>
                  </a:lnTo>
                  <a:lnTo>
                    <a:pt x="2419" y="23307"/>
                  </a:lnTo>
                  <a:lnTo>
                    <a:pt x="2398" y="23265"/>
                  </a:lnTo>
                  <a:lnTo>
                    <a:pt x="2334" y="23200"/>
                  </a:lnTo>
                  <a:lnTo>
                    <a:pt x="2270" y="23050"/>
                  </a:lnTo>
                  <a:lnTo>
                    <a:pt x="2205" y="22901"/>
                  </a:lnTo>
                  <a:lnTo>
                    <a:pt x="2120" y="22772"/>
                  </a:lnTo>
                  <a:lnTo>
                    <a:pt x="2098" y="22751"/>
                  </a:lnTo>
                  <a:lnTo>
                    <a:pt x="2056" y="22751"/>
                  </a:lnTo>
                  <a:lnTo>
                    <a:pt x="2013" y="22729"/>
                  </a:lnTo>
                  <a:lnTo>
                    <a:pt x="1949" y="22580"/>
                  </a:lnTo>
                  <a:lnTo>
                    <a:pt x="1927" y="22515"/>
                  </a:lnTo>
                  <a:lnTo>
                    <a:pt x="1927" y="22430"/>
                  </a:lnTo>
                  <a:lnTo>
                    <a:pt x="1927" y="22323"/>
                  </a:lnTo>
                  <a:lnTo>
                    <a:pt x="1949" y="22280"/>
                  </a:lnTo>
                  <a:lnTo>
                    <a:pt x="2034" y="22173"/>
                  </a:lnTo>
                  <a:lnTo>
                    <a:pt x="2056" y="22109"/>
                  </a:lnTo>
                  <a:lnTo>
                    <a:pt x="2098" y="22045"/>
                  </a:lnTo>
                  <a:lnTo>
                    <a:pt x="2120" y="22023"/>
                  </a:lnTo>
                  <a:lnTo>
                    <a:pt x="2163" y="22023"/>
                  </a:lnTo>
                  <a:lnTo>
                    <a:pt x="2184" y="22002"/>
                  </a:lnTo>
                  <a:lnTo>
                    <a:pt x="2205" y="21980"/>
                  </a:lnTo>
                  <a:lnTo>
                    <a:pt x="2205" y="21938"/>
                  </a:lnTo>
                  <a:lnTo>
                    <a:pt x="2227" y="21873"/>
                  </a:lnTo>
                  <a:lnTo>
                    <a:pt x="2248" y="21852"/>
                  </a:lnTo>
                  <a:lnTo>
                    <a:pt x="2312" y="21724"/>
                  </a:lnTo>
                  <a:lnTo>
                    <a:pt x="2398" y="21638"/>
                  </a:lnTo>
                  <a:lnTo>
                    <a:pt x="2419" y="21617"/>
                  </a:lnTo>
                  <a:lnTo>
                    <a:pt x="2441" y="21617"/>
                  </a:lnTo>
                  <a:lnTo>
                    <a:pt x="2462" y="21595"/>
                  </a:lnTo>
                  <a:lnTo>
                    <a:pt x="2484" y="21574"/>
                  </a:lnTo>
                  <a:lnTo>
                    <a:pt x="2484" y="21467"/>
                  </a:lnTo>
                  <a:lnTo>
                    <a:pt x="2462" y="21360"/>
                  </a:lnTo>
                  <a:lnTo>
                    <a:pt x="2441" y="21274"/>
                  </a:lnTo>
                  <a:lnTo>
                    <a:pt x="2441" y="21188"/>
                  </a:lnTo>
                  <a:lnTo>
                    <a:pt x="2419" y="21103"/>
                  </a:lnTo>
                  <a:lnTo>
                    <a:pt x="2398" y="21017"/>
                  </a:lnTo>
                  <a:lnTo>
                    <a:pt x="2398" y="20974"/>
                  </a:lnTo>
                  <a:lnTo>
                    <a:pt x="2419" y="20932"/>
                  </a:lnTo>
                  <a:lnTo>
                    <a:pt x="2441" y="20889"/>
                  </a:lnTo>
                  <a:lnTo>
                    <a:pt x="2441" y="20825"/>
                  </a:lnTo>
                  <a:lnTo>
                    <a:pt x="2441" y="20653"/>
                  </a:lnTo>
                  <a:lnTo>
                    <a:pt x="2441" y="20589"/>
                  </a:lnTo>
                  <a:lnTo>
                    <a:pt x="2419" y="20568"/>
                  </a:lnTo>
                  <a:lnTo>
                    <a:pt x="2398" y="20525"/>
                  </a:lnTo>
                  <a:lnTo>
                    <a:pt x="2398" y="20461"/>
                  </a:lnTo>
                  <a:lnTo>
                    <a:pt x="2377" y="20290"/>
                  </a:lnTo>
                  <a:lnTo>
                    <a:pt x="2355" y="20118"/>
                  </a:lnTo>
                  <a:lnTo>
                    <a:pt x="2355" y="20054"/>
                  </a:lnTo>
                  <a:lnTo>
                    <a:pt x="2377" y="20011"/>
                  </a:lnTo>
                  <a:lnTo>
                    <a:pt x="2398" y="19969"/>
                  </a:lnTo>
                  <a:lnTo>
                    <a:pt x="2398" y="19926"/>
                  </a:lnTo>
                  <a:lnTo>
                    <a:pt x="2398" y="19819"/>
                  </a:lnTo>
                  <a:lnTo>
                    <a:pt x="2398" y="19733"/>
                  </a:lnTo>
                  <a:lnTo>
                    <a:pt x="2398" y="19648"/>
                  </a:lnTo>
                  <a:lnTo>
                    <a:pt x="2419" y="19583"/>
                  </a:lnTo>
                  <a:lnTo>
                    <a:pt x="2419" y="19476"/>
                  </a:lnTo>
                  <a:lnTo>
                    <a:pt x="2419" y="19369"/>
                  </a:lnTo>
                  <a:lnTo>
                    <a:pt x="2441" y="19326"/>
                  </a:lnTo>
                  <a:lnTo>
                    <a:pt x="2462" y="19305"/>
                  </a:lnTo>
                  <a:lnTo>
                    <a:pt x="2462" y="19284"/>
                  </a:lnTo>
                  <a:lnTo>
                    <a:pt x="2484" y="19219"/>
                  </a:lnTo>
                  <a:lnTo>
                    <a:pt x="2484" y="19177"/>
                  </a:lnTo>
                  <a:lnTo>
                    <a:pt x="2484" y="19112"/>
                  </a:lnTo>
                  <a:lnTo>
                    <a:pt x="2462" y="19070"/>
                  </a:lnTo>
                  <a:lnTo>
                    <a:pt x="2462" y="19005"/>
                  </a:lnTo>
                  <a:lnTo>
                    <a:pt x="2484" y="18834"/>
                  </a:lnTo>
                  <a:lnTo>
                    <a:pt x="2505" y="18749"/>
                  </a:lnTo>
                  <a:lnTo>
                    <a:pt x="2505" y="18663"/>
                  </a:lnTo>
                  <a:lnTo>
                    <a:pt x="2505" y="18556"/>
                  </a:lnTo>
                  <a:lnTo>
                    <a:pt x="2484" y="18470"/>
                  </a:lnTo>
                  <a:lnTo>
                    <a:pt x="2505" y="18363"/>
                  </a:lnTo>
                  <a:lnTo>
                    <a:pt x="2505" y="18256"/>
                  </a:lnTo>
                  <a:lnTo>
                    <a:pt x="2505" y="18214"/>
                  </a:lnTo>
                  <a:lnTo>
                    <a:pt x="2484" y="18171"/>
                  </a:lnTo>
                  <a:lnTo>
                    <a:pt x="2462" y="18128"/>
                  </a:lnTo>
                  <a:lnTo>
                    <a:pt x="2462" y="18085"/>
                  </a:lnTo>
                  <a:lnTo>
                    <a:pt x="2441" y="17893"/>
                  </a:lnTo>
                  <a:lnTo>
                    <a:pt x="2441" y="17807"/>
                  </a:lnTo>
                  <a:lnTo>
                    <a:pt x="2441" y="17700"/>
                  </a:lnTo>
                  <a:lnTo>
                    <a:pt x="2441" y="17593"/>
                  </a:lnTo>
                  <a:lnTo>
                    <a:pt x="2441" y="17486"/>
                  </a:lnTo>
                  <a:lnTo>
                    <a:pt x="2419" y="17400"/>
                  </a:lnTo>
                  <a:lnTo>
                    <a:pt x="2377" y="17293"/>
                  </a:lnTo>
                  <a:lnTo>
                    <a:pt x="2355" y="17208"/>
                  </a:lnTo>
                  <a:lnTo>
                    <a:pt x="2334" y="17122"/>
                  </a:lnTo>
                  <a:lnTo>
                    <a:pt x="2312" y="16994"/>
                  </a:lnTo>
                  <a:lnTo>
                    <a:pt x="2312" y="16887"/>
                  </a:lnTo>
                  <a:lnTo>
                    <a:pt x="2334" y="16844"/>
                  </a:lnTo>
                  <a:lnTo>
                    <a:pt x="2355" y="16822"/>
                  </a:lnTo>
                  <a:lnTo>
                    <a:pt x="2398" y="16822"/>
                  </a:lnTo>
                  <a:lnTo>
                    <a:pt x="2419" y="16780"/>
                  </a:lnTo>
                  <a:lnTo>
                    <a:pt x="2441" y="16737"/>
                  </a:lnTo>
                  <a:lnTo>
                    <a:pt x="2441" y="16673"/>
                  </a:lnTo>
                  <a:lnTo>
                    <a:pt x="2441" y="16630"/>
                  </a:lnTo>
                  <a:lnTo>
                    <a:pt x="2441" y="16566"/>
                  </a:lnTo>
                  <a:lnTo>
                    <a:pt x="2505" y="16416"/>
                  </a:lnTo>
                  <a:lnTo>
                    <a:pt x="2526" y="16394"/>
                  </a:lnTo>
                  <a:lnTo>
                    <a:pt x="2591" y="16394"/>
                  </a:lnTo>
                  <a:lnTo>
                    <a:pt x="2612" y="16373"/>
                  </a:lnTo>
                  <a:lnTo>
                    <a:pt x="2655" y="16202"/>
                  </a:lnTo>
                  <a:lnTo>
                    <a:pt x="2698" y="16138"/>
                  </a:lnTo>
                  <a:lnTo>
                    <a:pt x="2698" y="16052"/>
                  </a:lnTo>
                  <a:lnTo>
                    <a:pt x="2698" y="15988"/>
                  </a:lnTo>
                  <a:lnTo>
                    <a:pt x="2676" y="15966"/>
                  </a:lnTo>
                  <a:lnTo>
                    <a:pt x="2676" y="15924"/>
                  </a:lnTo>
                  <a:lnTo>
                    <a:pt x="2655" y="15881"/>
                  </a:lnTo>
                  <a:lnTo>
                    <a:pt x="2591" y="15688"/>
                  </a:lnTo>
                  <a:lnTo>
                    <a:pt x="2591" y="15624"/>
                  </a:lnTo>
                  <a:lnTo>
                    <a:pt x="2591" y="15560"/>
                  </a:lnTo>
                  <a:lnTo>
                    <a:pt x="2612" y="15495"/>
                  </a:lnTo>
                  <a:lnTo>
                    <a:pt x="2612" y="15431"/>
                  </a:lnTo>
                  <a:lnTo>
                    <a:pt x="2569" y="15239"/>
                  </a:lnTo>
                  <a:lnTo>
                    <a:pt x="2548" y="15174"/>
                  </a:lnTo>
                  <a:lnTo>
                    <a:pt x="2526" y="15153"/>
                  </a:lnTo>
                  <a:lnTo>
                    <a:pt x="2505" y="15132"/>
                  </a:lnTo>
                  <a:lnTo>
                    <a:pt x="2484" y="15067"/>
                  </a:lnTo>
                  <a:lnTo>
                    <a:pt x="2505" y="14982"/>
                  </a:lnTo>
                  <a:lnTo>
                    <a:pt x="2526" y="14896"/>
                  </a:lnTo>
                  <a:lnTo>
                    <a:pt x="2548" y="14682"/>
                  </a:lnTo>
                  <a:lnTo>
                    <a:pt x="2569" y="14575"/>
                  </a:lnTo>
                  <a:lnTo>
                    <a:pt x="2569" y="14468"/>
                  </a:lnTo>
                  <a:lnTo>
                    <a:pt x="2591" y="14276"/>
                  </a:lnTo>
                  <a:lnTo>
                    <a:pt x="2612" y="14233"/>
                  </a:lnTo>
                  <a:lnTo>
                    <a:pt x="2655" y="14190"/>
                  </a:lnTo>
                  <a:lnTo>
                    <a:pt x="2676" y="14169"/>
                  </a:lnTo>
                  <a:lnTo>
                    <a:pt x="2676" y="14104"/>
                  </a:lnTo>
                  <a:lnTo>
                    <a:pt x="2676" y="13997"/>
                  </a:lnTo>
                  <a:lnTo>
                    <a:pt x="2655" y="13890"/>
                  </a:lnTo>
                  <a:lnTo>
                    <a:pt x="2633" y="13848"/>
                  </a:lnTo>
                  <a:lnTo>
                    <a:pt x="2612" y="13805"/>
                  </a:lnTo>
                  <a:lnTo>
                    <a:pt x="2591" y="13783"/>
                  </a:lnTo>
                  <a:lnTo>
                    <a:pt x="2569" y="13740"/>
                  </a:lnTo>
                  <a:lnTo>
                    <a:pt x="2569" y="13633"/>
                  </a:lnTo>
                  <a:lnTo>
                    <a:pt x="2548" y="13505"/>
                  </a:lnTo>
                  <a:lnTo>
                    <a:pt x="2548" y="13462"/>
                  </a:lnTo>
                  <a:lnTo>
                    <a:pt x="2526" y="13441"/>
                  </a:lnTo>
                  <a:lnTo>
                    <a:pt x="2505" y="13419"/>
                  </a:lnTo>
                  <a:lnTo>
                    <a:pt x="2484" y="13355"/>
                  </a:lnTo>
                  <a:lnTo>
                    <a:pt x="2462" y="13270"/>
                  </a:lnTo>
                  <a:lnTo>
                    <a:pt x="2441" y="13184"/>
                  </a:lnTo>
                  <a:lnTo>
                    <a:pt x="2441" y="13120"/>
                  </a:lnTo>
                  <a:lnTo>
                    <a:pt x="2441" y="13077"/>
                  </a:lnTo>
                  <a:lnTo>
                    <a:pt x="2462" y="13034"/>
                  </a:lnTo>
                  <a:lnTo>
                    <a:pt x="2462" y="12970"/>
                  </a:lnTo>
                  <a:lnTo>
                    <a:pt x="2441" y="12927"/>
                  </a:lnTo>
                  <a:lnTo>
                    <a:pt x="2441" y="12884"/>
                  </a:lnTo>
                  <a:lnTo>
                    <a:pt x="2419" y="12842"/>
                  </a:lnTo>
                  <a:lnTo>
                    <a:pt x="2398" y="12777"/>
                  </a:lnTo>
                  <a:lnTo>
                    <a:pt x="2419" y="12735"/>
                  </a:lnTo>
                  <a:lnTo>
                    <a:pt x="2441" y="12692"/>
                  </a:lnTo>
                  <a:lnTo>
                    <a:pt x="2462" y="12649"/>
                  </a:lnTo>
                  <a:lnTo>
                    <a:pt x="2484" y="12585"/>
                  </a:lnTo>
                  <a:lnTo>
                    <a:pt x="2462" y="12542"/>
                  </a:lnTo>
                  <a:lnTo>
                    <a:pt x="2462" y="12499"/>
                  </a:lnTo>
                  <a:lnTo>
                    <a:pt x="2441" y="12456"/>
                  </a:lnTo>
                  <a:lnTo>
                    <a:pt x="2419" y="12392"/>
                  </a:lnTo>
                  <a:lnTo>
                    <a:pt x="2419" y="12285"/>
                  </a:lnTo>
                  <a:lnTo>
                    <a:pt x="2398" y="12242"/>
                  </a:lnTo>
                  <a:lnTo>
                    <a:pt x="2398" y="12178"/>
                  </a:lnTo>
                  <a:lnTo>
                    <a:pt x="2419" y="12135"/>
                  </a:lnTo>
                  <a:lnTo>
                    <a:pt x="2419" y="12093"/>
                  </a:lnTo>
                  <a:lnTo>
                    <a:pt x="2462" y="12007"/>
                  </a:lnTo>
                  <a:lnTo>
                    <a:pt x="2505" y="11814"/>
                  </a:lnTo>
                  <a:lnTo>
                    <a:pt x="2526" y="11750"/>
                  </a:lnTo>
                  <a:lnTo>
                    <a:pt x="2548" y="11750"/>
                  </a:lnTo>
                  <a:lnTo>
                    <a:pt x="2569" y="11729"/>
                  </a:lnTo>
                  <a:lnTo>
                    <a:pt x="2612" y="11686"/>
                  </a:lnTo>
                  <a:lnTo>
                    <a:pt x="2655" y="11493"/>
                  </a:lnTo>
                  <a:lnTo>
                    <a:pt x="2655" y="11408"/>
                  </a:lnTo>
                  <a:lnTo>
                    <a:pt x="2676" y="11301"/>
                  </a:lnTo>
                  <a:lnTo>
                    <a:pt x="2676" y="11236"/>
                  </a:lnTo>
                  <a:lnTo>
                    <a:pt x="2676" y="11194"/>
                  </a:lnTo>
                  <a:lnTo>
                    <a:pt x="2655" y="11087"/>
                  </a:lnTo>
                  <a:lnTo>
                    <a:pt x="2676" y="11001"/>
                  </a:lnTo>
                  <a:lnTo>
                    <a:pt x="2655" y="10915"/>
                  </a:lnTo>
                  <a:lnTo>
                    <a:pt x="2612" y="10723"/>
                  </a:lnTo>
                  <a:lnTo>
                    <a:pt x="2591" y="10659"/>
                  </a:lnTo>
                  <a:lnTo>
                    <a:pt x="2548" y="10573"/>
                  </a:lnTo>
                  <a:lnTo>
                    <a:pt x="2548" y="10466"/>
                  </a:lnTo>
                  <a:lnTo>
                    <a:pt x="2548" y="10359"/>
                  </a:lnTo>
                  <a:lnTo>
                    <a:pt x="2526" y="10295"/>
                  </a:lnTo>
                  <a:lnTo>
                    <a:pt x="2548" y="10231"/>
                  </a:lnTo>
                  <a:lnTo>
                    <a:pt x="2548" y="10166"/>
                  </a:lnTo>
                  <a:lnTo>
                    <a:pt x="2526" y="10123"/>
                  </a:lnTo>
                  <a:lnTo>
                    <a:pt x="2505" y="10102"/>
                  </a:lnTo>
                  <a:lnTo>
                    <a:pt x="2419" y="10102"/>
                  </a:lnTo>
                  <a:lnTo>
                    <a:pt x="2398" y="10059"/>
                  </a:lnTo>
                  <a:lnTo>
                    <a:pt x="2398" y="10016"/>
                  </a:lnTo>
                  <a:lnTo>
                    <a:pt x="2377" y="9974"/>
                  </a:lnTo>
                  <a:lnTo>
                    <a:pt x="2355" y="9931"/>
                  </a:lnTo>
                  <a:lnTo>
                    <a:pt x="2334" y="9909"/>
                  </a:lnTo>
                  <a:lnTo>
                    <a:pt x="2291" y="9867"/>
                  </a:lnTo>
                  <a:lnTo>
                    <a:pt x="2205" y="9781"/>
                  </a:lnTo>
                  <a:lnTo>
                    <a:pt x="2184" y="9760"/>
                  </a:lnTo>
                  <a:lnTo>
                    <a:pt x="2163" y="9781"/>
                  </a:lnTo>
                  <a:lnTo>
                    <a:pt x="2141" y="9781"/>
                  </a:lnTo>
                  <a:lnTo>
                    <a:pt x="2120" y="9760"/>
                  </a:lnTo>
                  <a:lnTo>
                    <a:pt x="2034" y="9695"/>
                  </a:lnTo>
                  <a:lnTo>
                    <a:pt x="2013" y="9653"/>
                  </a:lnTo>
                  <a:lnTo>
                    <a:pt x="2013" y="9610"/>
                  </a:lnTo>
                  <a:lnTo>
                    <a:pt x="1991" y="9503"/>
                  </a:lnTo>
                  <a:lnTo>
                    <a:pt x="1970" y="9417"/>
                  </a:lnTo>
                  <a:lnTo>
                    <a:pt x="1949" y="9332"/>
                  </a:lnTo>
                  <a:lnTo>
                    <a:pt x="1970" y="9267"/>
                  </a:lnTo>
                  <a:lnTo>
                    <a:pt x="1970" y="9225"/>
                  </a:lnTo>
                  <a:lnTo>
                    <a:pt x="1991" y="9182"/>
                  </a:lnTo>
                  <a:lnTo>
                    <a:pt x="2013" y="9118"/>
                  </a:lnTo>
                  <a:lnTo>
                    <a:pt x="1991" y="8904"/>
                  </a:lnTo>
                  <a:lnTo>
                    <a:pt x="1991" y="8839"/>
                  </a:lnTo>
                  <a:lnTo>
                    <a:pt x="1970" y="8797"/>
                  </a:lnTo>
                  <a:lnTo>
                    <a:pt x="1970" y="8775"/>
                  </a:lnTo>
                  <a:lnTo>
                    <a:pt x="1949" y="8711"/>
                  </a:lnTo>
                  <a:lnTo>
                    <a:pt x="1949" y="8604"/>
                  </a:lnTo>
                  <a:lnTo>
                    <a:pt x="1949" y="8497"/>
                  </a:lnTo>
                  <a:lnTo>
                    <a:pt x="1927" y="8304"/>
                  </a:lnTo>
                  <a:lnTo>
                    <a:pt x="1906" y="8219"/>
                  </a:lnTo>
                  <a:lnTo>
                    <a:pt x="1884" y="8133"/>
                  </a:lnTo>
                  <a:lnTo>
                    <a:pt x="1863" y="7919"/>
                  </a:lnTo>
                  <a:lnTo>
                    <a:pt x="1820" y="7748"/>
                  </a:lnTo>
                  <a:lnTo>
                    <a:pt x="1799" y="7555"/>
                  </a:lnTo>
                  <a:lnTo>
                    <a:pt x="1799" y="7470"/>
                  </a:lnTo>
                  <a:lnTo>
                    <a:pt x="1799" y="7363"/>
                  </a:lnTo>
                  <a:lnTo>
                    <a:pt x="1820" y="7149"/>
                  </a:lnTo>
                  <a:lnTo>
                    <a:pt x="1799" y="7084"/>
                  </a:lnTo>
                  <a:lnTo>
                    <a:pt x="1799" y="7042"/>
                  </a:lnTo>
                  <a:lnTo>
                    <a:pt x="1777" y="6999"/>
                  </a:lnTo>
                  <a:lnTo>
                    <a:pt x="1756" y="6956"/>
                  </a:lnTo>
                  <a:lnTo>
                    <a:pt x="1777" y="6742"/>
                  </a:lnTo>
                  <a:lnTo>
                    <a:pt x="1756" y="6656"/>
                  </a:lnTo>
                  <a:lnTo>
                    <a:pt x="1735" y="6549"/>
                  </a:lnTo>
                  <a:lnTo>
                    <a:pt x="1735" y="6442"/>
                  </a:lnTo>
                  <a:lnTo>
                    <a:pt x="1756" y="6399"/>
                  </a:lnTo>
                  <a:lnTo>
                    <a:pt x="1735" y="6335"/>
                  </a:lnTo>
                  <a:lnTo>
                    <a:pt x="1713" y="6292"/>
                  </a:lnTo>
                  <a:lnTo>
                    <a:pt x="1692" y="6292"/>
                  </a:lnTo>
                  <a:lnTo>
                    <a:pt x="1670" y="6271"/>
                  </a:lnTo>
                  <a:lnTo>
                    <a:pt x="1649" y="6228"/>
                  </a:lnTo>
                  <a:lnTo>
                    <a:pt x="1628" y="6164"/>
                  </a:lnTo>
                  <a:lnTo>
                    <a:pt x="1628" y="6121"/>
                  </a:lnTo>
                  <a:lnTo>
                    <a:pt x="1628" y="6057"/>
                  </a:lnTo>
                  <a:lnTo>
                    <a:pt x="1628" y="5993"/>
                  </a:lnTo>
                  <a:lnTo>
                    <a:pt x="1585" y="5971"/>
                  </a:lnTo>
                  <a:lnTo>
                    <a:pt x="1563" y="5971"/>
                  </a:lnTo>
                  <a:lnTo>
                    <a:pt x="1542" y="5950"/>
                  </a:lnTo>
                  <a:lnTo>
                    <a:pt x="1521" y="5929"/>
                  </a:lnTo>
                  <a:lnTo>
                    <a:pt x="1478" y="5864"/>
                  </a:lnTo>
                  <a:lnTo>
                    <a:pt x="1435" y="5800"/>
                  </a:lnTo>
                  <a:lnTo>
                    <a:pt x="1392" y="5693"/>
                  </a:lnTo>
                  <a:lnTo>
                    <a:pt x="1371" y="5650"/>
                  </a:lnTo>
                  <a:lnTo>
                    <a:pt x="1371" y="5586"/>
                  </a:lnTo>
                  <a:lnTo>
                    <a:pt x="1371" y="5543"/>
                  </a:lnTo>
                  <a:lnTo>
                    <a:pt x="1435" y="5543"/>
                  </a:lnTo>
                  <a:lnTo>
                    <a:pt x="1456" y="5565"/>
                  </a:lnTo>
                  <a:lnTo>
                    <a:pt x="1478" y="5565"/>
                  </a:lnTo>
                  <a:lnTo>
                    <a:pt x="1499" y="5543"/>
                  </a:lnTo>
                  <a:lnTo>
                    <a:pt x="1563" y="5415"/>
                  </a:lnTo>
                  <a:lnTo>
                    <a:pt x="1585" y="5372"/>
                  </a:lnTo>
                  <a:lnTo>
                    <a:pt x="1585" y="5329"/>
                  </a:lnTo>
                  <a:lnTo>
                    <a:pt x="1606" y="5265"/>
                  </a:lnTo>
                  <a:lnTo>
                    <a:pt x="1628" y="5222"/>
                  </a:lnTo>
                  <a:lnTo>
                    <a:pt x="1649" y="5201"/>
                  </a:lnTo>
                  <a:lnTo>
                    <a:pt x="1692" y="5201"/>
                  </a:lnTo>
                  <a:lnTo>
                    <a:pt x="1713" y="5180"/>
                  </a:lnTo>
                  <a:lnTo>
                    <a:pt x="1799" y="5073"/>
                  </a:lnTo>
                  <a:lnTo>
                    <a:pt x="1820" y="5008"/>
                  </a:lnTo>
                  <a:lnTo>
                    <a:pt x="1842" y="4923"/>
                  </a:lnTo>
                  <a:lnTo>
                    <a:pt x="1863" y="4816"/>
                  </a:lnTo>
                  <a:lnTo>
                    <a:pt x="1884" y="4709"/>
                  </a:lnTo>
                  <a:lnTo>
                    <a:pt x="1863" y="4516"/>
                  </a:lnTo>
                  <a:lnTo>
                    <a:pt x="1842" y="4323"/>
                  </a:lnTo>
                  <a:lnTo>
                    <a:pt x="1842" y="4259"/>
                  </a:lnTo>
                  <a:lnTo>
                    <a:pt x="1820" y="4238"/>
                  </a:lnTo>
                  <a:lnTo>
                    <a:pt x="1799" y="4195"/>
                  </a:lnTo>
                  <a:lnTo>
                    <a:pt x="1799" y="4131"/>
                  </a:lnTo>
                  <a:lnTo>
                    <a:pt x="1799" y="3938"/>
                  </a:lnTo>
                  <a:lnTo>
                    <a:pt x="1799" y="3810"/>
                  </a:lnTo>
                  <a:lnTo>
                    <a:pt x="1820" y="3703"/>
                  </a:lnTo>
                  <a:lnTo>
                    <a:pt x="1842" y="3681"/>
                  </a:lnTo>
                  <a:lnTo>
                    <a:pt x="1863" y="3660"/>
                  </a:lnTo>
                  <a:lnTo>
                    <a:pt x="1927" y="3681"/>
                  </a:lnTo>
                  <a:lnTo>
                    <a:pt x="1949" y="3703"/>
                  </a:lnTo>
                  <a:lnTo>
                    <a:pt x="1970" y="3746"/>
                  </a:lnTo>
                  <a:lnTo>
                    <a:pt x="1991" y="3788"/>
                  </a:lnTo>
                  <a:lnTo>
                    <a:pt x="2034" y="3810"/>
                  </a:lnTo>
                  <a:lnTo>
                    <a:pt x="2056" y="3788"/>
                  </a:lnTo>
                  <a:lnTo>
                    <a:pt x="2077" y="3746"/>
                  </a:lnTo>
                  <a:lnTo>
                    <a:pt x="2098" y="3703"/>
                  </a:lnTo>
                  <a:lnTo>
                    <a:pt x="2120" y="3681"/>
                  </a:lnTo>
                  <a:lnTo>
                    <a:pt x="2141" y="3681"/>
                  </a:lnTo>
                  <a:lnTo>
                    <a:pt x="2163" y="3703"/>
                  </a:lnTo>
                  <a:lnTo>
                    <a:pt x="2184" y="3703"/>
                  </a:lnTo>
                  <a:lnTo>
                    <a:pt x="2227" y="3724"/>
                  </a:lnTo>
                  <a:lnTo>
                    <a:pt x="2270" y="3724"/>
                  </a:lnTo>
                  <a:lnTo>
                    <a:pt x="2312" y="3746"/>
                  </a:lnTo>
                  <a:lnTo>
                    <a:pt x="2355" y="3746"/>
                  </a:lnTo>
                  <a:lnTo>
                    <a:pt x="2355" y="3724"/>
                  </a:lnTo>
                  <a:lnTo>
                    <a:pt x="2377" y="3703"/>
                  </a:lnTo>
                  <a:lnTo>
                    <a:pt x="2462" y="3703"/>
                  </a:lnTo>
                  <a:lnTo>
                    <a:pt x="2505" y="3660"/>
                  </a:lnTo>
                  <a:lnTo>
                    <a:pt x="2526" y="3639"/>
                  </a:lnTo>
                  <a:lnTo>
                    <a:pt x="2526" y="3617"/>
                  </a:lnTo>
                  <a:lnTo>
                    <a:pt x="2548" y="3532"/>
                  </a:lnTo>
                  <a:lnTo>
                    <a:pt x="2569" y="3510"/>
                  </a:lnTo>
                  <a:lnTo>
                    <a:pt x="2591" y="3510"/>
                  </a:lnTo>
                  <a:lnTo>
                    <a:pt x="2612" y="3489"/>
                  </a:lnTo>
                  <a:lnTo>
                    <a:pt x="2633" y="3467"/>
                  </a:lnTo>
                  <a:lnTo>
                    <a:pt x="2698" y="3318"/>
                  </a:lnTo>
                  <a:lnTo>
                    <a:pt x="2740" y="3168"/>
                  </a:lnTo>
                  <a:lnTo>
                    <a:pt x="2762" y="3104"/>
                  </a:lnTo>
                  <a:lnTo>
                    <a:pt x="2762" y="2997"/>
                  </a:lnTo>
                  <a:lnTo>
                    <a:pt x="2783" y="2954"/>
                  </a:lnTo>
                  <a:lnTo>
                    <a:pt x="2826" y="2932"/>
                  </a:lnTo>
                  <a:lnTo>
                    <a:pt x="2847" y="2890"/>
                  </a:lnTo>
                  <a:lnTo>
                    <a:pt x="2847" y="2847"/>
                  </a:lnTo>
                  <a:lnTo>
                    <a:pt x="2847" y="2740"/>
                  </a:lnTo>
                  <a:lnTo>
                    <a:pt x="2847" y="2633"/>
                  </a:lnTo>
                  <a:lnTo>
                    <a:pt x="2847" y="2526"/>
                  </a:lnTo>
                  <a:lnTo>
                    <a:pt x="2847" y="2419"/>
                  </a:lnTo>
                  <a:lnTo>
                    <a:pt x="2847" y="2354"/>
                  </a:lnTo>
                  <a:lnTo>
                    <a:pt x="2847" y="2290"/>
                  </a:lnTo>
                  <a:lnTo>
                    <a:pt x="2826" y="2247"/>
                  </a:lnTo>
                  <a:lnTo>
                    <a:pt x="2826" y="2183"/>
                  </a:lnTo>
                  <a:lnTo>
                    <a:pt x="2847" y="2076"/>
                  </a:lnTo>
                  <a:lnTo>
                    <a:pt x="2869" y="1991"/>
                  </a:lnTo>
                  <a:lnTo>
                    <a:pt x="2890" y="1948"/>
                  </a:lnTo>
                  <a:lnTo>
                    <a:pt x="2933" y="1948"/>
                  </a:lnTo>
                  <a:lnTo>
                    <a:pt x="2976" y="1926"/>
                  </a:lnTo>
                  <a:lnTo>
                    <a:pt x="3040" y="1798"/>
                  </a:lnTo>
                  <a:lnTo>
                    <a:pt x="3040" y="1734"/>
                  </a:lnTo>
                  <a:lnTo>
                    <a:pt x="3040" y="1670"/>
                  </a:lnTo>
                  <a:lnTo>
                    <a:pt x="3040" y="1605"/>
                  </a:lnTo>
                  <a:lnTo>
                    <a:pt x="3062" y="1563"/>
                  </a:lnTo>
                  <a:lnTo>
                    <a:pt x="3083" y="1541"/>
                  </a:lnTo>
                  <a:lnTo>
                    <a:pt x="3104" y="1541"/>
                  </a:lnTo>
                  <a:lnTo>
                    <a:pt x="3147" y="1563"/>
                  </a:lnTo>
                  <a:lnTo>
                    <a:pt x="3169" y="1541"/>
                  </a:lnTo>
                  <a:lnTo>
                    <a:pt x="3190" y="1456"/>
                  </a:lnTo>
                  <a:lnTo>
                    <a:pt x="3211" y="1391"/>
                  </a:lnTo>
                  <a:lnTo>
                    <a:pt x="3233" y="1349"/>
                  </a:lnTo>
                  <a:lnTo>
                    <a:pt x="3254" y="1327"/>
                  </a:lnTo>
                  <a:lnTo>
                    <a:pt x="3276" y="1327"/>
                  </a:lnTo>
                  <a:lnTo>
                    <a:pt x="3297" y="1284"/>
                  </a:lnTo>
                  <a:lnTo>
                    <a:pt x="3297" y="1220"/>
                  </a:lnTo>
                  <a:lnTo>
                    <a:pt x="3297" y="1156"/>
                  </a:lnTo>
                  <a:lnTo>
                    <a:pt x="3297" y="1113"/>
                  </a:lnTo>
                  <a:lnTo>
                    <a:pt x="3297" y="1028"/>
                  </a:lnTo>
                  <a:lnTo>
                    <a:pt x="3297" y="921"/>
                  </a:lnTo>
                  <a:lnTo>
                    <a:pt x="3297" y="813"/>
                  </a:lnTo>
                  <a:lnTo>
                    <a:pt x="3318" y="749"/>
                  </a:lnTo>
                  <a:lnTo>
                    <a:pt x="3340" y="728"/>
                  </a:lnTo>
                  <a:lnTo>
                    <a:pt x="3361" y="706"/>
                  </a:lnTo>
                  <a:lnTo>
                    <a:pt x="3383" y="642"/>
                  </a:lnTo>
                  <a:lnTo>
                    <a:pt x="3404" y="535"/>
                  </a:lnTo>
                  <a:lnTo>
                    <a:pt x="3425" y="450"/>
                  </a:lnTo>
                  <a:lnTo>
                    <a:pt x="3425" y="385"/>
                  </a:lnTo>
                  <a:lnTo>
                    <a:pt x="3404" y="321"/>
                  </a:lnTo>
                  <a:lnTo>
                    <a:pt x="3383" y="278"/>
                  </a:lnTo>
                  <a:lnTo>
                    <a:pt x="3383" y="193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7"/>
          <p:cNvSpPr/>
          <p:nvPr/>
        </p:nvSpPr>
        <p:spPr>
          <a:xfrm>
            <a:off x="1475962" y="801673"/>
            <a:ext cx="2416408" cy="1449437"/>
          </a:xfrm>
          <a:custGeom>
            <a:avLst/>
            <a:gdLst/>
            <a:ahLst/>
            <a:cxnLst/>
            <a:rect l="l" t="t" r="r" b="b"/>
            <a:pathLst>
              <a:path w="65185" h="39100" extrusionOk="0">
                <a:moveTo>
                  <a:pt x="1" y="1"/>
                </a:moveTo>
                <a:lnTo>
                  <a:pt x="1" y="38657"/>
                </a:lnTo>
                <a:lnTo>
                  <a:pt x="425" y="38907"/>
                </a:lnTo>
                <a:lnTo>
                  <a:pt x="1119" y="38522"/>
                </a:lnTo>
                <a:lnTo>
                  <a:pt x="1813" y="38213"/>
                </a:lnTo>
                <a:lnTo>
                  <a:pt x="2546" y="38348"/>
                </a:lnTo>
                <a:lnTo>
                  <a:pt x="3355" y="39100"/>
                </a:lnTo>
                <a:lnTo>
                  <a:pt x="3972" y="38136"/>
                </a:lnTo>
                <a:lnTo>
                  <a:pt x="4782" y="38984"/>
                </a:lnTo>
                <a:lnTo>
                  <a:pt x="5476" y="38560"/>
                </a:lnTo>
                <a:lnTo>
                  <a:pt x="6151" y="38059"/>
                </a:lnTo>
                <a:lnTo>
                  <a:pt x="6845" y="37750"/>
                </a:lnTo>
                <a:lnTo>
                  <a:pt x="7597" y="37943"/>
                </a:lnTo>
                <a:lnTo>
                  <a:pt x="8291" y="37731"/>
                </a:lnTo>
                <a:lnTo>
                  <a:pt x="9082" y="38444"/>
                </a:lnTo>
                <a:lnTo>
                  <a:pt x="9795" y="38194"/>
                </a:lnTo>
                <a:lnTo>
                  <a:pt x="10527" y="38348"/>
                </a:lnTo>
                <a:lnTo>
                  <a:pt x="11183" y="37635"/>
                </a:lnTo>
                <a:lnTo>
                  <a:pt x="11954" y="38097"/>
                </a:lnTo>
                <a:lnTo>
                  <a:pt x="12571" y="36941"/>
                </a:lnTo>
                <a:lnTo>
                  <a:pt x="13362" y="37654"/>
                </a:lnTo>
                <a:lnTo>
                  <a:pt x="14094" y="37693"/>
                </a:lnTo>
                <a:lnTo>
                  <a:pt x="14788" y="37442"/>
                </a:lnTo>
                <a:lnTo>
                  <a:pt x="15482" y="37133"/>
                </a:lnTo>
                <a:lnTo>
                  <a:pt x="16254" y="37673"/>
                </a:lnTo>
                <a:lnTo>
                  <a:pt x="16967" y="37558"/>
                </a:lnTo>
                <a:lnTo>
                  <a:pt x="17603" y="36690"/>
                </a:lnTo>
                <a:lnTo>
                  <a:pt x="18336" y="36748"/>
                </a:lnTo>
                <a:lnTo>
                  <a:pt x="19088" y="36999"/>
                </a:lnTo>
                <a:lnTo>
                  <a:pt x="19762" y="36420"/>
                </a:lnTo>
                <a:lnTo>
                  <a:pt x="20495" y="36536"/>
                </a:lnTo>
                <a:lnTo>
                  <a:pt x="21247" y="36864"/>
                </a:lnTo>
                <a:lnTo>
                  <a:pt x="21980" y="36806"/>
                </a:lnTo>
                <a:lnTo>
                  <a:pt x="22654" y="36401"/>
                </a:lnTo>
                <a:lnTo>
                  <a:pt x="23406" y="36651"/>
                </a:lnTo>
                <a:lnTo>
                  <a:pt x="24100" y="36304"/>
                </a:lnTo>
                <a:lnTo>
                  <a:pt x="24833" y="36420"/>
                </a:lnTo>
                <a:lnTo>
                  <a:pt x="25527" y="36073"/>
                </a:lnTo>
                <a:lnTo>
                  <a:pt x="26260" y="36112"/>
                </a:lnTo>
                <a:lnTo>
                  <a:pt x="26915" y="35553"/>
                </a:lnTo>
                <a:lnTo>
                  <a:pt x="27706" y="36112"/>
                </a:lnTo>
                <a:lnTo>
                  <a:pt x="28342" y="35302"/>
                </a:lnTo>
                <a:lnTo>
                  <a:pt x="29113" y="35803"/>
                </a:lnTo>
                <a:lnTo>
                  <a:pt x="29865" y="36073"/>
                </a:lnTo>
                <a:lnTo>
                  <a:pt x="30520" y="35418"/>
                </a:lnTo>
                <a:lnTo>
                  <a:pt x="31292" y="35745"/>
                </a:lnTo>
                <a:lnTo>
                  <a:pt x="32024" y="35784"/>
                </a:lnTo>
                <a:lnTo>
                  <a:pt x="32660" y="34936"/>
                </a:lnTo>
                <a:lnTo>
                  <a:pt x="33432" y="35495"/>
                </a:lnTo>
                <a:lnTo>
                  <a:pt x="34145" y="35340"/>
                </a:lnTo>
                <a:lnTo>
                  <a:pt x="34781" y="34569"/>
                </a:lnTo>
                <a:lnTo>
                  <a:pt x="35533" y="34762"/>
                </a:lnTo>
                <a:lnTo>
                  <a:pt x="36266" y="34820"/>
                </a:lnTo>
                <a:lnTo>
                  <a:pt x="36998" y="34974"/>
                </a:lnTo>
                <a:lnTo>
                  <a:pt x="37769" y="35418"/>
                </a:lnTo>
                <a:lnTo>
                  <a:pt x="38444" y="34955"/>
                </a:lnTo>
                <a:lnTo>
                  <a:pt x="39158" y="34820"/>
                </a:lnTo>
                <a:lnTo>
                  <a:pt x="39929" y="35321"/>
                </a:lnTo>
                <a:lnTo>
                  <a:pt x="40546" y="34261"/>
                </a:lnTo>
                <a:lnTo>
                  <a:pt x="41240" y="33875"/>
                </a:lnTo>
                <a:lnTo>
                  <a:pt x="41992" y="34087"/>
                </a:lnTo>
                <a:lnTo>
                  <a:pt x="42686" y="33914"/>
                </a:lnTo>
                <a:lnTo>
                  <a:pt x="43496" y="34801"/>
                </a:lnTo>
                <a:lnTo>
                  <a:pt x="44228" y="34724"/>
                </a:lnTo>
                <a:lnTo>
                  <a:pt x="44922" y="34550"/>
                </a:lnTo>
                <a:lnTo>
                  <a:pt x="45636" y="34357"/>
                </a:lnTo>
                <a:lnTo>
                  <a:pt x="46349" y="34261"/>
                </a:lnTo>
                <a:lnTo>
                  <a:pt x="47004" y="33644"/>
                </a:lnTo>
                <a:lnTo>
                  <a:pt x="47756" y="33972"/>
                </a:lnTo>
                <a:lnTo>
                  <a:pt x="48508" y="34299"/>
                </a:lnTo>
                <a:lnTo>
                  <a:pt x="49164" y="33625"/>
                </a:lnTo>
                <a:lnTo>
                  <a:pt x="49954" y="34145"/>
                </a:lnTo>
                <a:lnTo>
                  <a:pt x="50648" y="33817"/>
                </a:lnTo>
                <a:lnTo>
                  <a:pt x="51381" y="33991"/>
                </a:lnTo>
                <a:lnTo>
                  <a:pt x="52036" y="33316"/>
                </a:lnTo>
                <a:lnTo>
                  <a:pt x="52808" y="33779"/>
                </a:lnTo>
                <a:lnTo>
                  <a:pt x="53424" y="32661"/>
                </a:lnTo>
                <a:lnTo>
                  <a:pt x="54215" y="33258"/>
                </a:lnTo>
                <a:lnTo>
                  <a:pt x="54890" y="32873"/>
                </a:lnTo>
                <a:lnTo>
                  <a:pt x="55584" y="32583"/>
                </a:lnTo>
                <a:lnTo>
                  <a:pt x="56336" y="32776"/>
                </a:lnTo>
                <a:lnTo>
                  <a:pt x="57088" y="33123"/>
                </a:lnTo>
                <a:lnTo>
                  <a:pt x="57743" y="32391"/>
                </a:lnTo>
                <a:lnTo>
                  <a:pt x="58476" y="32506"/>
                </a:lnTo>
                <a:lnTo>
                  <a:pt x="59247" y="32988"/>
                </a:lnTo>
                <a:lnTo>
                  <a:pt x="59960" y="32815"/>
                </a:lnTo>
                <a:lnTo>
                  <a:pt x="60635" y="32333"/>
                </a:lnTo>
                <a:lnTo>
                  <a:pt x="61348" y="32275"/>
                </a:lnTo>
                <a:lnTo>
                  <a:pt x="62081" y="32391"/>
                </a:lnTo>
                <a:lnTo>
                  <a:pt x="62737" y="31735"/>
                </a:lnTo>
                <a:lnTo>
                  <a:pt x="63527" y="32352"/>
                </a:lnTo>
                <a:lnTo>
                  <a:pt x="64202" y="31774"/>
                </a:lnTo>
                <a:lnTo>
                  <a:pt x="64954" y="32024"/>
                </a:lnTo>
                <a:lnTo>
                  <a:pt x="65185" y="32179"/>
                </a:lnTo>
                <a:lnTo>
                  <a:pt x="65185" y="1"/>
                </a:lnTo>
                <a:lnTo>
                  <a:pt x="61985" y="1"/>
                </a:lnTo>
                <a:lnTo>
                  <a:pt x="61676" y="2025"/>
                </a:lnTo>
                <a:lnTo>
                  <a:pt x="61830" y="2102"/>
                </a:lnTo>
                <a:lnTo>
                  <a:pt x="61985" y="2180"/>
                </a:lnTo>
                <a:lnTo>
                  <a:pt x="62100" y="2295"/>
                </a:lnTo>
                <a:lnTo>
                  <a:pt x="62216" y="2430"/>
                </a:lnTo>
                <a:lnTo>
                  <a:pt x="62312" y="2584"/>
                </a:lnTo>
                <a:lnTo>
                  <a:pt x="62370" y="2739"/>
                </a:lnTo>
                <a:lnTo>
                  <a:pt x="62409" y="2912"/>
                </a:lnTo>
                <a:lnTo>
                  <a:pt x="62428" y="3086"/>
                </a:lnTo>
                <a:lnTo>
                  <a:pt x="62428" y="3201"/>
                </a:lnTo>
                <a:lnTo>
                  <a:pt x="62409" y="3317"/>
                </a:lnTo>
                <a:lnTo>
                  <a:pt x="62351" y="3529"/>
                </a:lnTo>
                <a:lnTo>
                  <a:pt x="62235" y="3722"/>
                </a:lnTo>
                <a:lnTo>
                  <a:pt x="62100" y="3895"/>
                </a:lnTo>
                <a:lnTo>
                  <a:pt x="61927" y="4030"/>
                </a:lnTo>
                <a:lnTo>
                  <a:pt x="61734" y="4127"/>
                </a:lnTo>
                <a:lnTo>
                  <a:pt x="61522" y="4204"/>
                </a:lnTo>
                <a:lnTo>
                  <a:pt x="61406" y="4204"/>
                </a:lnTo>
                <a:lnTo>
                  <a:pt x="61291" y="4223"/>
                </a:lnTo>
                <a:lnTo>
                  <a:pt x="61175" y="4204"/>
                </a:lnTo>
                <a:lnTo>
                  <a:pt x="61078" y="4204"/>
                </a:lnTo>
                <a:lnTo>
                  <a:pt x="60866" y="4127"/>
                </a:lnTo>
                <a:lnTo>
                  <a:pt x="60674" y="4030"/>
                </a:lnTo>
                <a:lnTo>
                  <a:pt x="60500" y="3895"/>
                </a:lnTo>
                <a:lnTo>
                  <a:pt x="60365" y="3722"/>
                </a:lnTo>
                <a:lnTo>
                  <a:pt x="60249" y="3529"/>
                </a:lnTo>
                <a:lnTo>
                  <a:pt x="60192" y="3317"/>
                </a:lnTo>
                <a:lnTo>
                  <a:pt x="60172" y="3201"/>
                </a:lnTo>
                <a:lnTo>
                  <a:pt x="60172" y="3086"/>
                </a:lnTo>
                <a:lnTo>
                  <a:pt x="60172" y="2931"/>
                </a:lnTo>
                <a:lnTo>
                  <a:pt x="60211" y="2758"/>
                </a:lnTo>
                <a:lnTo>
                  <a:pt x="60269" y="2623"/>
                </a:lnTo>
                <a:lnTo>
                  <a:pt x="60346" y="2488"/>
                </a:lnTo>
                <a:lnTo>
                  <a:pt x="60442" y="2353"/>
                </a:lnTo>
                <a:lnTo>
                  <a:pt x="60539" y="2257"/>
                </a:lnTo>
                <a:lnTo>
                  <a:pt x="60654" y="2160"/>
                </a:lnTo>
                <a:lnTo>
                  <a:pt x="60789" y="2083"/>
                </a:lnTo>
                <a:lnTo>
                  <a:pt x="60789" y="1"/>
                </a:lnTo>
                <a:lnTo>
                  <a:pt x="55622" y="1"/>
                </a:lnTo>
                <a:lnTo>
                  <a:pt x="55295" y="2025"/>
                </a:lnTo>
                <a:lnTo>
                  <a:pt x="55449" y="2102"/>
                </a:lnTo>
                <a:lnTo>
                  <a:pt x="55603" y="2180"/>
                </a:lnTo>
                <a:lnTo>
                  <a:pt x="55738" y="2295"/>
                </a:lnTo>
                <a:lnTo>
                  <a:pt x="55834" y="2430"/>
                </a:lnTo>
                <a:lnTo>
                  <a:pt x="55931" y="2584"/>
                </a:lnTo>
                <a:lnTo>
                  <a:pt x="55989" y="2739"/>
                </a:lnTo>
                <a:lnTo>
                  <a:pt x="56027" y="2912"/>
                </a:lnTo>
                <a:lnTo>
                  <a:pt x="56047" y="3086"/>
                </a:lnTo>
                <a:lnTo>
                  <a:pt x="56047" y="3201"/>
                </a:lnTo>
                <a:lnTo>
                  <a:pt x="56027" y="3317"/>
                </a:lnTo>
                <a:lnTo>
                  <a:pt x="55969" y="3529"/>
                </a:lnTo>
                <a:lnTo>
                  <a:pt x="55854" y="3722"/>
                </a:lnTo>
                <a:lnTo>
                  <a:pt x="55719" y="3895"/>
                </a:lnTo>
                <a:lnTo>
                  <a:pt x="55545" y="4030"/>
                </a:lnTo>
                <a:lnTo>
                  <a:pt x="55352" y="4127"/>
                </a:lnTo>
                <a:lnTo>
                  <a:pt x="55140" y="4204"/>
                </a:lnTo>
                <a:lnTo>
                  <a:pt x="55025" y="4204"/>
                </a:lnTo>
                <a:lnTo>
                  <a:pt x="54909" y="4223"/>
                </a:lnTo>
                <a:lnTo>
                  <a:pt x="54793" y="4204"/>
                </a:lnTo>
                <a:lnTo>
                  <a:pt x="54697" y="4204"/>
                </a:lnTo>
                <a:lnTo>
                  <a:pt x="54485" y="4127"/>
                </a:lnTo>
                <a:lnTo>
                  <a:pt x="54292" y="4030"/>
                </a:lnTo>
                <a:lnTo>
                  <a:pt x="54119" y="3895"/>
                </a:lnTo>
                <a:lnTo>
                  <a:pt x="53984" y="3722"/>
                </a:lnTo>
                <a:lnTo>
                  <a:pt x="53868" y="3529"/>
                </a:lnTo>
                <a:lnTo>
                  <a:pt x="53810" y="3317"/>
                </a:lnTo>
                <a:lnTo>
                  <a:pt x="53791" y="3201"/>
                </a:lnTo>
                <a:lnTo>
                  <a:pt x="53791" y="3086"/>
                </a:lnTo>
                <a:lnTo>
                  <a:pt x="53791" y="2931"/>
                </a:lnTo>
                <a:lnTo>
                  <a:pt x="53829" y="2758"/>
                </a:lnTo>
                <a:lnTo>
                  <a:pt x="53887" y="2623"/>
                </a:lnTo>
                <a:lnTo>
                  <a:pt x="53964" y="2488"/>
                </a:lnTo>
                <a:lnTo>
                  <a:pt x="54061" y="2353"/>
                </a:lnTo>
                <a:lnTo>
                  <a:pt x="54157" y="2257"/>
                </a:lnTo>
                <a:lnTo>
                  <a:pt x="54273" y="2160"/>
                </a:lnTo>
                <a:lnTo>
                  <a:pt x="54408" y="2083"/>
                </a:lnTo>
                <a:lnTo>
                  <a:pt x="54408" y="1"/>
                </a:lnTo>
                <a:lnTo>
                  <a:pt x="49241" y="1"/>
                </a:lnTo>
                <a:lnTo>
                  <a:pt x="48913" y="2025"/>
                </a:lnTo>
                <a:lnTo>
                  <a:pt x="49087" y="2102"/>
                </a:lnTo>
                <a:lnTo>
                  <a:pt x="49222" y="2180"/>
                </a:lnTo>
                <a:lnTo>
                  <a:pt x="49356" y="2295"/>
                </a:lnTo>
                <a:lnTo>
                  <a:pt x="49453" y="2430"/>
                </a:lnTo>
                <a:lnTo>
                  <a:pt x="49549" y="2584"/>
                </a:lnTo>
                <a:lnTo>
                  <a:pt x="49607" y="2739"/>
                </a:lnTo>
                <a:lnTo>
                  <a:pt x="49646" y="2912"/>
                </a:lnTo>
                <a:lnTo>
                  <a:pt x="49665" y="3086"/>
                </a:lnTo>
                <a:lnTo>
                  <a:pt x="49665" y="3201"/>
                </a:lnTo>
                <a:lnTo>
                  <a:pt x="49646" y="3317"/>
                </a:lnTo>
                <a:lnTo>
                  <a:pt x="49588" y="3529"/>
                </a:lnTo>
                <a:lnTo>
                  <a:pt x="49472" y="3722"/>
                </a:lnTo>
                <a:lnTo>
                  <a:pt x="49337" y="3895"/>
                </a:lnTo>
                <a:lnTo>
                  <a:pt x="49164" y="4030"/>
                </a:lnTo>
                <a:lnTo>
                  <a:pt x="48971" y="4127"/>
                </a:lnTo>
                <a:lnTo>
                  <a:pt x="48759" y="4204"/>
                </a:lnTo>
                <a:lnTo>
                  <a:pt x="48662" y="4204"/>
                </a:lnTo>
                <a:lnTo>
                  <a:pt x="48547" y="4223"/>
                </a:lnTo>
                <a:lnTo>
                  <a:pt x="48412" y="4204"/>
                </a:lnTo>
                <a:lnTo>
                  <a:pt x="48315" y="4204"/>
                </a:lnTo>
                <a:lnTo>
                  <a:pt x="48103" y="4127"/>
                </a:lnTo>
                <a:lnTo>
                  <a:pt x="47911" y="4030"/>
                </a:lnTo>
                <a:lnTo>
                  <a:pt x="47737" y="3895"/>
                </a:lnTo>
                <a:lnTo>
                  <a:pt x="47602" y="3722"/>
                </a:lnTo>
                <a:lnTo>
                  <a:pt x="47486" y="3529"/>
                </a:lnTo>
                <a:lnTo>
                  <a:pt x="47429" y="3317"/>
                </a:lnTo>
                <a:lnTo>
                  <a:pt x="47409" y="3201"/>
                </a:lnTo>
                <a:lnTo>
                  <a:pt x="47409" y="3086"/>
                </a:lnTo>
                <a:lnTo>
                  <a:pt x="47409" y="2931"/>
                </a:lnTo>
                <a:lnTo>
                  <a:pt x="47448" y="2758"/>
                </a:lnTo>
                <a:lnTo>
                  <a:pt x="47506" y="2623"/>
                </a:lnTo>
                <a:lnTo>
                  <a:pt x="47583" y="2488"/>
                </a:lnTo>
                <a:lnTo>
                  <a:pt x="47679" y="2353"/>
                </a:lnTo>
                <a:lnTo>
                  <a:pt x="47776" y="2257"/>
                </a:lnTo>
                <a:lnTo>
                  <a:pt x="47911" y="2160"/>
                </a:lnTo>
                <a:lnTo>
                  <a:pt x="48045" y="2083"/>
                </a:lnTo>
                <a:lnTo>
                  <a:pt x="48045" y="1"/>
                </a:lnTo>
                <a:lnTo>
                  <a:pt x="42859" y="1"/>
                </a:lnTo>
                <a:lnTo>
                  <a:pt x="42532" y="2025"/>
                </a:lnTo>
                <a:lnTo>
                  <a:pt x="42705" y="2102"/>
                </a:lnTo>
                <a:lnTo>
                  <a:pt x="42840" y="2180"/>
                </a:lnTo>
                <a:lnTo>
                  <a:pt x="42975" y="2295"/>
                </a:lnTo>
                <a:lnTo>
                  <a:pt x="43071" y="2430"/>
                </a:lnTo>
                <a:lnTo>
                  <a:pt x="43168" y="2584"/>
                </a:lnTo>
                <a:lnTo>
                  <a:pt x="43226" y="2739"/>
                </a:lnTo>
                <a:lnTo>
                  <a:pt x="43283" y="2912"/>
                </a:lnTo>
                <a:lnTo>
                  <a:pt x="43283" y="3086"/>
                </a:lnTo>
                <a:lnTo>
                  <a:pt x="43283" y="3201"/>
                </a:lnTo>
                <a:lnTo>
                  <a:pt x="43264" y="3317"/>
                </a:lnTo>
                <a:lnTo>
                  <a:pt x="43206" y="3529"/>
                </a:lnTo>
                <a:lnTo>
                  <a:pt x="43091" y="3722"/>
                </a:lnTo>
                <a:lnTo>
                  <a:pt x="42956" y="3895"/>
                </a:lnTo>
                <a:lnTo>
                  <a:pt x="42782" y="4030"/>
                </a:lnTo>
                <a:lnTo>
                  <a:pt x="42589" y="4127"/>
                </a:lnTo>
                <a:lnTo>
                  <a:pt x="42377" y="4204"/>
                </a:lnTo>
                <a:lnTo>
                  <a:pt x="42281" y="4204"/>
                </a:lnTo>
                <a:lnTo>
                  <a:pt x="42165" y="4223"/>
                </a:lnTo>
                <a:lnTo>
                  <a:pt x="42050" y="4204"/>
                </a:lnTo>
                <a:lnTo>
                  <a:pt x="41934" y="4204"/>
                </a:lnTo>
                <a:lnTo>
                  <a:pt x="41722" y="4127"/>
                </a:lnTo>
                <a:lnTo>
                  <a:pt x="41529" y="4030"/>
                </a:lnTo>
                <a:lnTo>
                  <a:pt x="41355" y="3895"/>
                </a:lnTo>
                <a:lnTo>
                  <a:pt x="41221" y="3722"/>
                </a:lnTo>
                <a:lnTo>
                  <a:pt x="41105" y="3529"/>
                </a:lnTo>
                <a:lnTo>
                  <a:pt x="41047" y="3317"/>
                </a:lnTo>
                <a:lnTo>
                  <a:pt x="41028" y="3201"/>
                </a:lnTo>
                <a:lnTo>
                  <a:pt x="41028" y="3086"/>
                </a:lnTo>
                <a:lnTo>
                  <a:pt x="41028" y="2931"/>
                </a:lnTo>
                <a:lnTo>
                  <a:pt x="41066" y="2758"/>
                </a:lnTo>
                <a:lnTo>
                  <a:pt x="41124" y="2623"/>
                </a:lnTo>
                <a:lnTo>
                  <a:pt x="41201" y="2488"/>
                </a:lnTo>
                <a:lnTo>
                  <a:pt x="41298" y="2353"/>
                </a:lnTo>
                <a:lnTo>
                  <a:pt x="41394" y="2257"/>
                </a:lnTo>
                <a:lnTo>
                  <a:pt x="41529" y="2160"/>
                </a:lnTo>
                <a:lnTo>
                  <a:pt x="41664" y="2083"/>
                </a:lnTo>
                <a:lnTo>
                  <a:pt x="41664" y="1"/>
                </a:lnTo>
                <a:lnTo>
                  <a:pt x="36478" y="1"/>
                </a:lnTo>
                <a:lnTo>
                  <a:pt x="36169" y="2025"/>
                </a:lnTo>
                <a:lnTo>
                  <a:pt x="36324" y="2102"/>
                </a:lnTo>
                <a:lnTo>
                  <a:pt x="36458" y="2180"/>
                </a:lnTo>
                <a:lnTo>
                  <a:pt x="36593" y="2295"/>
                </a:lnTo>
                <a:lnTo>
                  <a:pt x="36690" y="2430"/>
                </a:lnTo>
                <a:lnTo>
                  <a:pt x="36786" y="2584"/>
                </a:lnTo>
                <a:lnTo>
                  <a:pt x="36844" y="2739"/>
                </a:lnTo>
                <a:lnTo>
                  <a:pt x="36902" y="2912"/>
                </a:lnTo>
                <a:lnTo>
                  <a:pt x="36902" y="3086"/>
                </a:lnTo>
                <a:lnTo>
                  <a:pt x="36902" y="3201"/>
                </a:lnTo>
                <a:lnTo>
                  <a:pt x="36883" y="3317"/>
                </a:lnTo>
                <a:lnTo>
                  <a:pt x="36825" y="3529"/>
                </a:lnTo>
                <a:lnTo>
                  <a:pt x="36709" y="3722"/>
                </a:lnTo>
                <a:lnTo>
                  <a:pt x="36574" y="3895"/>
                </a:lnTo>
                <a:lnTo>
                  <a:pt x="36401" y="4030"/>
                </a:lnTo>
                <a:lnTo>
                  <a:pt x="36208" y="4127"/>
                </a:lnTo>
                <a:lnTo>
                  <a:pt x="35996" y="4204"/>
                </a:lnTo>
                <a:lnTo>
                  <a:pt x="35899" y="4204"/>
                </a:lnTo>
                <a:lnTo>
                  <a:pt x="35784" y="4223"/>
                </a:lnTo>
                <a:lnTo>
                  <a:pt x="35668" y="4204"/>
                </a:lnTo>
                <a:lnTo>
                  <a:pt x="35552" y="4204"/>
                </a:lnTo>
                <a:lnTo>
                  <a:pt x="35340" y="4127"/>
                </a:lnTo>
                <a:lnTo>
                  <a:pt x="35147" y="4030"/>
                </a:lnTo>
                <a:lnTo>
                  <a:pt x="34974" y="3895"/>
                </a:lnTo>
                <a:lnTo>
                  <a:pt x="34839" y="3722"/>
                </a:lnTo>
                <a:lnTo>
                  <a:pt x="34743" y="3529"/>
                </a:lnTo>
                <a:lnTo>
                  <a:pt x="34665" y="3317"/>
                </a:lnTo>
                <a:lnTo>
                  <a:pt x="34646" y="3201"/>
                </a:lnTo>
                <a:lnTo>
                  <a:pt x="34646" y="3086"/>
                </a:lnTo>
                <a:lnTo>
                  <a:pt x="34665" y="2931"/>
                </a:lnTo>
                <a:lnTo>
                  <a:pt x="34685" y="2758"/>
                </a:lnTo>
                <a:lnTo>
                  <a:pt x="34743" y="2623"/>
                </a:lnTo>
                <a:lnTo>
                  <a:pt x="34820" y="2488"/>
                </a:lnTo>
                <a:lnTo>
                  <a:pt x="34916" y="2353"/>
                </a:lnTo>
                <a:lnTo>
                  <a:pt x="35013" y="2257"/>
                </a:lnTo>
                <a:lnTo>
                  <a:pt x="35147" y="2160"/>
                </a:lnTo>
                <a:lnTo>
                  <a:pt x="35282" y="2083"/>
                </a:lnTo>
                <a:lnTo>
                  <a:pt x="35282" y="1"/>
                </a:lnTo>
                <a:lnTo>
                  <a:pt x="30096" y="1"/>
                </a:lnTo>
                <a:lnTo>
                  <a:pt x="29788" y="2025"/>
                </a:lnTo>
                <a:lnTo>
                  <a:pt x="29942" y="2102"/>
                </a:lnTo>
                <a:lnTo>
                  <a:pt x="30077" y="2180"/>
                </a:lnTo>
                <a:lnTo>
                  <a:pt x="30212" y="2295"/>
                </a:lnTo>
                <a:lnTo>
                  <a:pt x="30308" y="2430"/>
                </a:lnTo>
                <a:lnTo>
                  <a:pt x="30405" y="2584"/>
                </a:lnTo>
                <a:lnTo>
                  <a:pt x="30482" y="2739"/>
                </a:lnTo>
                <a:lnTo>
                  <a:pt x="30520" y="2912"/>
                </a:lnTo>
                <a:lnTo>
                  <a:pt x="30520" y="3086"/>
                </a:lnTo>
                <a:lnTo>
                  <a:pt x="30520" y="3201"/>
                </a:lnTo>
                <a:lnTo>
                  <a:pt x="30501" y="3317"/>
                </a:lnTo>
                <a:lnTo>
                  <a:pt x="30443" y="3529"/>
                </a:lnTo>
                <a:lnTo>
                  <a:pt x="30328" y="3722"/>
                </a:lnTo>
                <a:lnTo>
                  <a:pt x="30193" y="3895"/>
                </a:lnTo>
                <a:lnTo>
                  <a:pt x="30038" y="4030"/>
                </a:lnTo>
                <a:lnTo>
                  <a:pt x="29846" y="4127"/>
                </a:lnTo>
                <a:lnTo>
                  <a:pt x="29634" y="4204"/>
                </a:lnTo>
                <a:lnTo>
                  <a:pt x="29518" y="4204"/>
                </a:lnTo>
                <a:lnTo>
                  <a:pt x="29402" y="4223"/>
                </a:lnTo>
                <a:lnTo>
                  <a:pt x="29286" y="4204"/>
                </a:lnTo>
                <a:lnTo>
                  <a:pt x="29171" y="4204"/>
                </a:lnTo>
                <a:lnTo>
                  <a:pt x="28959" y="4127"/>
                </a:lnTo>
                <a:lnTo>
                  <a:pt x="28766" y="4030"/>
                </a:lnTo>
                <a:lnTo>
                  <a:pt x="28592" y="3895"/>
                </a:lnTo>
                <a:lnTo>
                  <a:pt x="28457" y="3722"/>
                </a:lnTo>
                <a:lnTo>
                  <a:pt x="28361" y="3529"/>
                </a:lnTo>
                <a:lnTo>
                  <a:pt x="28284" y="3317"/>
                </a:lnTo>
                <a:lnTo>
                  <a:pt x="28265" y="3201"/>
                </a:lnTo>
                <a:lnTo>
                  <a:pt x="28265" y="3086"/>
                </a:lnTo>
                <a:lnTo>
                  <a:pt x="28284" y="2931"/>
                </a:lnTo>
                <a:lnTo>
                  <a:pt x="28303" y="2758"/>
                </a:lnTo>
                <a:lnTo>
                  <a:pt x="28361" y="2623"/>
                </a:lnTo>
                <a:lnTo>
                  <a:pt x="28438" y="2488"/>
                </a:lnTo>
                <a:lnTo>
                  <a:pt x="28535" y="2353"/>
                </a:lnTo>
                <a:lnTo>
                  <a:pt x="28631" y="2257"/>
                </a:lnTo>
                <a:lnTo>
                  <a:pt x="28766" y="2160"/>
                </a:lnTo>
                <a:lnTo>
                  <a:pt x="28901" y="2083"/>
                </a:lnTo>
                <a:lnTo>
                  <a:pt x="28901" y="1"/>
                </a:lnTo>
                <a:lnTo>
                  <a:pt x="23715" y="1"/>
                </a:lnTo>
                <a:lnTo>
                  <a:pt x="23406" y="2025"/>
                </a:lnTo>
                <a:lnTo>
                  <a:pt x="23560" y="2102"/>
                </a:lnTo>
                <a:lnTo>
                  <a:pt x="23695" y="2180"/>
                </a:lnTo>
                <a:lnTo>
                  <a:pt x="23830" y="2295"/>
                </a:lnTo>
                <a:lnTo>
                  <a:pt x="23946" y="2430"/>
                </a:lnTo>
                <a:lnTo>
                  <a:pt x="24023" y="2584"/>
                </a:lnTo>
                <a:lnTo>
                  <a:pt x="24100" y="2739"/>
                </a:lnTo>
                <a:lnTo>
                  <a:pt x="24139" y="2912"/>
                </a:lnTo>
                <a:lnTo>
                  <a:pt x="24139" y="3086"/>
                </a:lnTo>
                <a:lnTo>
                  <a:pt x="24139" y="3201"/>
                </a:lnTo>
                <a:lnTo>
                  <a:pt x="24120" y="3317"/>
                </a:lnTo>
                <a:lnTo>
                  <a:pt x="24062" y="3529"/>
                </a:lnTo>
                <a:lnTo>
                  <a:pt x="23946" y="3722"/>
                </a:lnTo>
                <a:lnTo>
                  <a:pt x="23811" y="3895"/>
                </a:lnTo>
                <a:lnTo>
                  <a:pt x="23657" y="4030"/>
                </a:lnTo>
                <a:lnTo>
                  <a:pt x="23464" y="4127"/>
                </a:lnTo>
                <a:lnTo>
                  <a:pt x="23252" y="4204"/>
                </a:lnTo>
                <a:lnTo>
                  <a:pt x="23136" y="4204"/>
                </a:lnTo>
                <a:lnTo>
                  <a:pt x="23021" y="4223"/>
                </a:lnTo>
                <a:lnTo>
                  <a:pt x="22905" y="4204"/>
                </a:lnTo>
                <a:lnTo>
                  <a:pt x="22789" y="4204"/>
                </a:lnTo>
                <a:lnTo>
                  <a:pt x="22577" y="4127"/>
                </a:lnTo>
                <a:lnTo>
                  <a:pt x="22384" y="4030"/>
                </a:lnTo>
                <a:lnTo>
                  <a:pt x="22211" y="3895"/>
                </a:lnTo>
                <a:lnTo>
                  <a:pt x="22076" y="3722"/>
                </a:lnTo>
                <a:lnTo>
                  <a:pt x="21980" y="3529"/>
                </a:lnTo>
                <a:lnTo>
                  <a:pt x="21902" y="3317"/>
                </a:lnTo>
                <a:lnTo>
                  <a:pt x="21883" y="3201"/>
                </a:lnTo>
                <a:lnTo>
                  <a:pt x="21883" y="3086"/>
                </a:lnTo>
                <a:lnTo>
                  <a:pt x="21902" y="2931"/>
                </a:lnTo>
                <a:lnTo>
                  <a:pt x="21922" y="2758"/>
                </a:lnTo>
                <a:lnTo>
                  <a:pt x="21980" y="2623"/>
                </a:lnTo>
                <a:lnTo>
                  <a:pt x="22057" y="2488"/>
                </a:lnTo>
                <a:lnTo>
                  <a:pt x="22153" y="2353"/>
                </a:lnTo>
                <a:lnTo>
                  <a:pt x="22249" y="2257"/>
                </a:lnTo>
                <a:lnTo>
                  <a:pt x="22384" y="2160"/>
                </a:lnTo>
                <a:lnTo>
                  <a:pt x="22519" y="2083"/>
                </a:lnTo>
                <a:lnTo>
                  <a:pt x="22519" y="1"/>
                </a:lnTo>
                <a:lnTo>
                  <a:pt x="17333" y="1"/>
                </a:lnTo>
                <a:lnTo>
                  <a:pt x="17025" y="2025"/>
                </a:lnTo>
                <a:lnTo>
                  <a:pt x="17179" y="2102"/>
                </a:lnTo>
                <a:lnTo>
                  <a:pt x="17314" y="2180"/>
                </a:lnTo>
                <a:lnTo>
                  <a:pt x="17449" y="2295"/>
                </a:lnTo>
                <a:lnTo>
                  <a:pt x="17565" y="2430"/>
                </a:lnTo>
                <a:lnTo>
                  <a:pt x="17642" y="2584"/>
                </a:lnTo>
                <a:lnTo>
                  <a:pt x="17719" y="2739"/>
                </a:lnTo>
                <a:lnTo>
                  <a:pt x="17757" y="2912"/>
                </a:lnTo>
                <a:lnTo>
                  <a:pt x="17777" y="3086"/>
                </a:lnTo>
                <a:lnTo>
                  <a:pt x="17757" y="3201"/>
                </a:lnTo>
                <a:lnTo>
                  <a:pt x="17738" y="3317"/>
                </a:lnTo>
                <a:lnTo>
                  <a:pt x="17680" y="3529"/>
                </a:lnTo>
                <a:lnTo>
                  <a:pt x="17584" y="3722"/>
                </a:lnTo>
                <a:lnTo>
                  <a:pt x="17430" y="3895"/>
                </a:lnTo>
                <a:lnTo>
                  <a:pt x="17275" y="4030"/>
                </a:lnTo>
                <a:lnTo>
                  <a:pt x="17083" y="4127"/>
                </a:lnTo>
                <a:lnTo>
                  <a:pt x="16870" y="4204"/>
                </a:lnTo>
                <a:lnTo>
                  <a:pt x="16755" y="4204"/>
                </a:lnTo>
                <a:lnTo>
                  <a:pt x="16639" y="4223"/>
                </a:lnTo>
                <a:lnTo>
                  <a:pt x="16523" y="4204"/>
                </a:lnTo>
                <a:lnTo>
                  <a:pt x="16408" y="4204"/>
                </a:lnTo>
                <a:lnTo>
                  <a:pt x="16196" y="4127"/>
                </a:lnTo>
                <a:lnTo>
                  <a:pt x="16003" y="4030"/>
                </a:lnTo>
                <a:lnTo>
                  <a:pt x="15829" y="3895"/>
                </a:lnTo>
                <a:lnTo>
                  <a:pt x="15694" y="3722"/>
                </a:lnTo>
                <a:lnTo>
                  <a:pt x="15598" y="3529"/>
                </a:lnTo>
                <a:lnTo>
                  <a:pt x="15521" y="3317"/>
                </a:lnTo>
                <a:lnTo>
                  <a:pt x="15502" y="3201"/>
                </a:lnTo>
                <a:lnTo>
                  <a:pt x="15502" y="3086"/>
                </a:lnTo>
                <a:lnTo>
                  <a:pt x="15521" y="2931"/>
                </a:lnTo>
                <a:lnTo>
                  <a:pt x="15540" y="2758"/>
                </a:lnTo>
                <a:lnTo>
                  <a:pt x="15598" y="2623"/>
                </a:lnTo>
                <a:lnTo>
                  <a:pt x="15675" y="2488"/>
                </a:lnTo>
                <a:lnTo>
                  <a:pt x="15772" y="2353"/>
                </a:lnTo>
                <a:lnTo>
                  <a:pt x="15887" y="2257"/>
                </a:lnTo>
                <a:lnTo>
                  <a:pt x="16003" y="2160"/>
                </a:lnTo>
                <a:lnTo>
                  <a:pt x="16138" y="2083"/>
                </a:lnTo>
                <a:lnTo>
                  <a:pt x="16138" y="1"/>
                </a:lnTo>
                <a:lnTo>
                  <a:pt x="10952" y="1"/>
                </a:lnTo>
                <a:lnTo>
                  <a:pt x="10643" y="2025"/>
                </a:lnTo>
                <a:lnTo>
                  <a:pt x="10797" y="2102"/>
                </a:lnTo>
                <a:lnTo>
                  <a:pt x="10932" y="2180"/>
                </a:lnTo>
                <a:lnTo>
                  <a:pt x="11067" y="2295"/>
                </a:lnTo>
                <a:lnTo>
                  <a:pt x="11183" y="2430"/>
                </a:lnTo>
                <a:lnTo>
                  <a:pt x="11260" y="2584"/>
                </a:lnTo>
                <a:lnTo>
                  <a:pt x="11337" y="2739"/>
                </a:lnTo>
                <a:lnTo>
                  <a:pt x="11376" y="2912"/>
                </a:lnTo>
                <a:lnTo>
                  <a:pt x="11395" y="3086"/>
                </a:lnTo>
                <a:lnTo>
                  <a:pt x="11376" y="3201"/>
                </a:lnTo>
                <a:lnTo>
                  <a:pt x="11357" y="3317"/>
                </a:lnTo>
                <a:lnTo>
                  <a:pt x="11299" y="3529"/>
                </a:lnTo>
                <a:lnTo>
                  <a:pt x="11202" y="3722"/>
                </a:lnTo>
                <a:lnTo>
                  <a:pt x="11048" y="3895"/>
                </a:lnTo>
                <a:lnTo>
                  <a:pt x="10894" y="4030"/>
                </a:lnTo>
                <a:lnTo>
                  <a:pt x="10701" y="4127"/>
                </a:lnTo>
                <a:lnTo>
                  <a:pt x="10489" y="4204"/>
                </a:lnTo>
                <a:lnTo>
                  <a:pt x="10373" y="4204"/>
                </a:lnTo>
                <a:lnTo>
                  <a:pt x="10258" y="4223"/>
                </a:lnTo>
                <a:lnTo>
                  <a:pt x="10142" y="4204"/>
                </a:lnTo>
                <a:lnTo>
                  <a:pt x="10026" y="4204"/>
                </a:lnTo>
                <a:lnTo>
                  <a:pt x="9814" y="4127"/>
                </a:lnTo>
                <a:lnTo>
                  <a:pt x="9621" y="4030"/>
                </a:lnTo>
                <a:lnTo>
                  <a:pt x="9448" y="3895"/>
                </a:lnTo>
                <a:lnTo>
                  <a:pt x="9313" y="3722"/>
                </a:lnTo>
                <a:lnTo>
                  <a:pt x="9216" y="3529"/>
                </a:lnTo>
                <a:lnTo>
                  <a:pt x="9139" y="3317"/>
                </a:lnTo>
                <a:lnTo>
                  <a:pt x="9120" y="3201"/>
                </a:lnTo>
                <a:lnTo>
                  <a:pt x="9120" y="3086"/>
                </a:lnTo>
                <a:lnTo>
                  <a:pt x="9139" y="2931"/>
                </a:lnTo>
                <a:lnTo>
                  <a:pt x="9178" y="2758"/>
                </a:lnTo>
                <a:lnTo>
                  <a:pt x="9216" y="2623"/>
                </a:lnTo>
                <a:lnTo>
                  <a:pt x="9294" y="2488"/>
                </a:lnTo>
                <a:lnTo>
                  <a:pt x="9390" y="2353"/>
                </a:lnTo>
                <a:lnTo>
                  <a:pt x="9506" y="2257"/>
                </a:lnTo>
                <a:lnTo>
                  <a:pt x="9621" y="2160"/>
                </a:lnTo>
                <a:lnTo>
                  <a:pt x="9756" y="2083"/>
                </a:lnTo>
                <a:lnTo>
                  <a:pt x="9756" y="1"/>
                </a:lnTo>
                <a:lnTo>
                  <a:pt x="4570" y="1"/>
                </a:lnTo>
                <a:lnTo>
                  <a:pt x="4262" y="2025"/>
                </a:lnTo>
                <a:lnTo>
                  <a:pt x="4416" y="2102"/>
                </a:lnTo>
                <a:lnTo>
                  <a:pt x="4551" y="2180"/>
                </a:lnTo>
                <a:lnTo>
                  <a:pt x="4686" y="2295"/>
                </a:lnTo>
                <a:lnTo>
                  <a:pt x="4801" y="2430"/>
                </a:lnTo>
                <a:lnTo>
                  <a:pt x="4879" y="2584"/>
                </a:lnTo>
                <a:lnTo>
                  <a:pt x="4956" y="2739"/>
                </a:lnTo>
                <a:lnTo>
                  <a:pt x="4994" y="2912"/>
                </a:lnTo>
                <a:lnTo>
                  <a:pt x="5014" y="3086"/>
                </a:lnTo>
                <a:lnTo>
                  <a:pt x="4994" y="3201"/>
                </a:lnTo>
                <a:lnTo>
                  <a:pt x="4975" y="3317"/>
                </a:lnTo>
                <a:lnTo>
                  <a:pt x="4917" y="3529"/>
                </a:lnTo>
                <a:lnTo>
                  <a:pt x="4821" y="3722"/>
                </a:lnTo>
                <a:lnTo>
                  <a:pt x="4667" y="3895"/>
                </a:lnTo>
                <a:lnTo>
                  <a:pt x="4512" y="4030"/>
                </a:lnTo>
                <a:lnTo>
                  <a:pt x="4319" y="4127"/>
                </a:lnTo>
                <a:lnTo>
                  <a:pt x="4107" y="4204"/>
                </a:lnTo>
                <a:lnTo>
                  <a:pt x="3992" y="4204"/>
                </a:lnTo>
                <a:lnTo>
                  <a:pt x="3876" y="4223"/>
                </a:lnTo>
                <a:lnTo>
                  <a:pt x="3760" y="4204"/>
                </a:lnTo>
                <a:lnTo>
                  <a:pt x="3645" y="4204"/>
                </a:lnTo>
                <a:lnTo>
                  <a:pt x="3433" y="4127"/>
                </a:lnTo>
                <a:lnTo>
                  <a:pt x="3240" y="4030"/>
                </a:lnTo>
                <a:lnTo>
                  <a:pt x="3066" y="3895"/>
                </a:lnTo>
                <a:lnTo>
                  <a:pt x="2931" y="3722"/>
                </a:lnTo>
                <a:lnTo>
                  <a:pt x="2835" y="3529"/>
                </a:lnTo>
                <a:lnTo>
                  <a:pt x="2758" y="3317"/>
                </a:lnTo>
                <a:lnTo>
                  <a:pt x="2739" y="3201"/>
                </a:lnTo>
                <a:lnTo>
                  <a:pt x="2739" y="3086"/>
                </a:lnTo>
                <a:lnTo>
                  <a:pt x="2758" y="2931"/>
                </a:lnTo>
                <a:lnTo>
                  <a:pt x="2796" y="2758"/>
                </a:lnTo>
                <a:lnTo>
                  <a:pt x="2835" y="2623"/>
                </a:lnTo>
                <a:lnTo>
                  <a:pt x="2912" y="2488"/>
                </a:lnTo>
                <a:lnTo>
                  <a:pt x="3008" y="2353"/>
                </a:lnTo>
                <a:lnTo>
                  <a:pt x="3124" y="2257"/>
                </a:lnTo>
                <a:lnTo>
                  <a:pt x="3240" y="2160"/>
                </a:lnTo>
                <a:lnTo>
                  <a:pt x="3375" y="2083"/>
                </a:lnTo>
                <a:lnTo>
                  <a:pt x="33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2863" dist="19050" dir="564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7"/>
          <p:cNvSpPr txBox="1">
            <a:spLocks noGrp="1"/>
          </p:cNvSpPr>
          <p:nvPr>
            <p:ph type="title"/>
          </p:nvPr>
        </p:nvSpPr>
        <p:spPr>
          <a:xfrm>
            <a:off x="4574601" y="1671300"/>
            <a:ext cx="3362700" cy="8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Open</a:t>
            </a:r>
            <a:endParaRPr sz="7200" dirty="0"/>
          </a:p>
        </p:txBody>
      </p:sp>
      <p:sp>
        <p:nvSpPr>
          <p:cNvPr id="1001" name="Google Shape;1001;p47"/>
          <p:cNvSpPr txBox="1">
            <a:spLocks noGrp="1"/>
          </p:cNvSpPr>
          <p:nvPr>
            <p:ph type="subTitle" idx="1"/>
          </p:nvPr>
        </p:nvSpPr>
        <p:spPr>
          <a:xfrm>
            <a:off x="4440801" y="2832000"/>
            <a:ext cx="36303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Your student’s book p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.(12) </a:t>
            </a:r>
          </a:p>
        </p:txBody>
      </p:sp>
      <p:pic>
        <p:nvPicPr>
          <p:cNvPr id="2" name="Google Shape;178;p18">
            <a:extLst>
              <a:ext uri="{FF2B5EF4-FFF2-40B4-BE49-F238E27FC236}">
                <a16:creationId xmlns:a16="http://schemas.microsoft.com/office/drawing/2014/main" id="{D64B2A44-538A-3138-4D2E-3AD42CEA29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37835">
            <a:off x="1119054" y="1123287"/>
            <a:ext cx="2651255" cy="274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03" name="Google Shape;1003;p47"/>
          <p:cNvSpPr/>
          <p:nvPr/>
        </p:nvSpPr>
        <p:spPr>
          <a:xfrm rot="-5764365">
            <a:off x="3295888" y="808455"/>
            <a:ext cx="842693" cy="921817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7"/>
          <p:cNvSpPr/>
          <p:nvPr/>
        </p:nvSpPr>
        <p:spPr>
          <a:xfrm rot="5277484">
            <a:off x="3434534" y="3406005"/>
            <a:ext cx="664906" cy="727325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5" name="Google Shape;100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25" y="3352505"/>
            <a:ext cx="951880" cy="98934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006" name="Google Shape;1006;p47"/>
          <p:cNvSpPr/>
          <p:nvPr/>
        </p:nvSpPr>
        <p:spPr>
          <a:xfrm rot="8099835">
            <a:off x="5766635" y="3416471"/>
            <a:ext cx="978630" cy="1070503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7"/>
          <p:cNvSpPr/>
          <p:nvPr/>
        </p:nvSpPr>
        <p:spPr>
          <a:xfrm rot="-768799">
            <a:off x="7876090" y="1256070"/>
            <a:ext cx="494273" cy="540650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7"/>
          <p:cNvSpPr/>
          <p:nvPr/>
        </p:nvSpPr>
        <p:spPr>
          <a:xfrm>
            <a:off x="4364025" y="1333127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9" name="Google Shape;10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846" y="3622625"/>
            <a:ext cx="756175" cy="785950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44"/>
          <p:cNvGrpSpPr/>
          <p:nvPr/>
        </p:nvGrpSpPr>
        <p:grpSpPr>
          <a:xfrm>
            <a:off x="202301" y="1246172"/>
            <a:ext cx="8286244" cy="2654189"/>
            <a:chOff x="837665" y="1561772"/>
            <a:chExt cx="7460253" cy="2311183"/>
          </a:xfrm>
        </p:grpSpPr>
        <p:sp>
          <p:nvSpPr>
            <p:cNvPr id="961" name="Google Shape;961;p44"/>
            <p:cNvSpPr/>
            <p:nvPr/>
          </p:nvSpPr>
          <p:spPr>
            <a:xfrm rot="113890">
              <a:off x="869874" y="1683692"/>
              <a:ext cx="7395834" cy="2067343"/>
            </a:xfrm>
            <a:custGeom>
              <a:avLst/>
              <a:gdLst/>
              <a:ahLst/>
              <a:cxnLst/>
              <a:rect l="l" t="t" r="r" b="b"/>
              <a:pathLst>
                <a:path w="83042" h="33774" extrusionOk="0">
                  <a:moveTo>
                    <a:pt x="80131" y="0"/>
                  </a:moveTo>
                  <a:lnTo>
                    <a:pt x="75144" y="493"/>
                  </a:lnTo>
                  <a:lnTo>
                    <a:pt x="70157" y="963"/>
                  </a:lnTo>
                  <a:lnTo>
                    <a:pt x="65149" y="1413"/>
                  </a:lnTo>
                  <a:lnTo>
                    <a:pt x="60141" y="1841"/>
                  </a:lnTo>
                  <a:lnTo>
                    <a:pt x="55154" y="2226"/>
                  </a:lnTo>
                  <a:lnTo>
                    <a:pt x="50146" y="2569"/>
                  </a:lnTo>
                  <a:lnTo>
                    <a:pt x="45138" y="2911"/>
                  </a:lnTo>
                  <a:lnTo>
                    <a:pt x="40130" y="3211"/>
                  </a:lnTo>
                  <a:lnTo>
                    <a:pt x="35122" y="3489"/>
                  </a:lnTo>
                  <a:lnTo>
                    <a:pt x="30114" y="3724"/>
                  </a:lnTo>
                  <a:lnTo>
                    <a:pt x="25084" y="3938"/>
                  </a:lnTo>
                  <a:lnTo>
                    <a:pt x="20076" y="4131"/>
                  </a:lnTo>
                  <a:lnTo>
                    <a:pt x="15068" y="4281"/>
                  </a:lnTo>
                  <a:lnTo>
                    <a:pt x="10038" y="4409"/>
                  </a:lnTo>
                  <a:lnTo>
                    <a:pt x="5030" y="4495"/>
                  </a:lnTo>
                  <a:lnTo>
                    <a:pt x="1" y="4580"/>
                  </a:lnTo>
                  <a:lnTo>
                    <a:pt x="322" y="33773"/>
                  </a:lnTo>
                  <a:lnTo>
                    <a:pt x="5501" y="33688"/>
                  </a:lnTo>
                  <a:lnTo>
                    <a:pt x="10659" y="33602"/>
                  </a:lnTo>
                  <a:lnTo>
                    <a:pt x="15838" y="33474"/>
                  </a:lnTo>
                  <a:lnTo>
                    <a:pt x="20996" y="33302"/>
                  </a:lnTo>
                  <a:lnTo>
                    <a:pt x="26176" y="33110"/>
                  </a:lnTo>
                  <a:lnTo>
                    <a:pt x="31334" y="32896"/>
                  </a:lnTo>
                  <a:lnTo>
                    <a:pt x="36491" y="32639"/>
                  </a:lnTo>
                  <a:lnTo>
                    <a:pt x="41649" y="32361"/>
                  </a:lnTo>
                  <a:lnTo>
                    <a:pt x="46807" y="32061"/>
                  </a:lnTo>
                  <a:lnTo>
                    <a:pt x="51965" y="31719"/>
                  </a:lnTo>
                  <a:lnTo>
                    <a:pt x="57123" y="31355"/>
                  </a:lnTo>
                  <a:lnTo>
                    <a:pt x="62281" y="30948"/>
                  </a:lnTo>
                  <a:lnTo>
                    <a:pt x="67439" y="30520"/>
                  </a:lnTo>
                  <a:lnTo>
                    <a:pt x="72576" y="30071"/>
                  </a:lnTo>
                  <a:lnTo>
                    <a:pt x="77734" y="29578"/>
                  </a:lnTo>
                  <a:lnTo>
                    <a:pt x="82870" y="29065"/>
                  </a:lnTo>
                  <a:lnTo>
                    <a:pt x="82806" y="28936"/>
                  </a:lnTo>
                  <a:lnTo>
                    <a:pt x="82742" y="28808"/>
                  </a:lnTo>
                  <a:lnTo>
                    <a:pt x="82720" y="28786"/>
                  </a:lnTo>
                  <a:lnTo>
                    <a:pt x="82699" y="28765"/>
                  </a:lnTo>
                  <a:lnTo>
                    <a:pt x="82678" y="28765"/>
                  </a:lnTo>
                  <a:lnTo>
                    <a:pt x="82656" y="28722"/>
                  </a:lnTo>
                  <a:lnTo>
                    <a:pt x="82635" y="28679"/>
                  </a:lnTo>
                  <a:lnTo>
                    <a:pt x="82635" y="28615"/>
                  </a:lnTo>
                  <a:lnTo>
                    <a:pt x="82635" y="28572"/>
                  </a:lnTo>
                  <a:lnTo>
                    <a:pt x="82613" y="28530"/>
                  </a:lnTo>
                  <a:lnTo>
                    <a:pt x="82592" y="28487"/>
                  </a:lnTo>
                  <a:lnTo>
                    <a:pt x="82571" y="28487"/>
                  </a:lnTo>
                  <a:lnTo>
                    <a:pt x="82549" y="28465"/>
                  </a:lnTo>
                  <a:lnTo>
                    <a:pt x="82528" y="28444"/>
                  </a:lnTo>
                  <a:lnTo>
                    <a:pt x="82464" y="28358"/>
                  </a:lnTo>
                  <a:lnTo>
                    <a:pt x="82464" y="28337"/>
                  </a:lnTo>
                  <a:lnTo>
                    <a:pt x="82464" y="28294"/>
                  </a:lnTo>
                  <a:lnTo>
                    <a:pt x="82464" y="28251"/>
                  </a:lnTo>
                  <a:lnTo>
                    <a:pt x="82485" y="28251"/>
                  </a:lnTo>
                  <a:lnTo>
                    <a:pt x="82549" y="28273"/>
                  </a:lnTo>
                  <a:lnTo>
                    <a:pt x="82571" y="28294"/>
                  </a:lnTo>
                  <a:lnTo>
                    <a:pt x="82592" y="28316"/>
                  </a:lnTo>
                  <a:lnTo>
                    <a:pt x="82613" y="28358"/>
                  </a:lnTo>
                  <a:lnTo>
                    <a:pt x="82635" y="28380"/>
                  </a:lnTo>
                  <a:lnTo>
                    <a:pt x="82678" y="28358"/>
                  </a:lnTo>
                  <a:lnTo>
                    <a:pt x="82678" y="28337"/>
                  </a:lnTo>
                  <a:lnTo>
                    <a:pt x="82699" y="28294"/>
                  </a:lnTo>
                  <a:lnTo>
                    <a:pt x="82806" y="28294"/>
                  </a:lnTo>
                  <a:lnTo>
                    <a:pt x="82849" y="28337"/>
                  </a:lnTo>
                  <a:lnTo>
                    <a:pt x="82870" y="28380"/>
                  </a:lnTo>
                  <a:lnTo>
                    <a:pt x="82892" y="28401"/>
                  </a:lnTo>
                  <a:lnTo>
                    <a:pt x="82892" y="28380"/>
                  </a:lnTo>
                  <a:lnTo>
                    <a:pt x="82913" y="28337"/>
                  </a:lnTo>
                  <a:lnTo>
                    <a:pt x="82892" y="28294"/>
                  </a:lnTo>
                  <a:lnTo>
                    <a:pt x="82870" y="28209"/>
                  </a:lnTo>
                  <a:lnTo>
                    <a:pt x="82806" y="28016"/>
                  </a:lnTo>
                  <a:lnTo>
                    <a:pt x="82742" y="27845"/>
                  </a:lnTo>
                  <a:lnTo>
                    <a:pt x="82720" y="27738"/>
                  </a:lnTo>
                  <a:lnTo>
                    <a:pt x="82720" y="27631"/>
                  </a:lnTo>
                  <a:lnTo>
                    <a:pt x="82720" y="27545"/>
                  </a:lnTo>
                  <a:lnTo>
                    <a:pt x="82742" y="27460"/>
                  </a:lnTo>
                  <a:lnTo>
                    <a:pt x="82785" y="27331"/>
                  </a:lnTo>
                  <a:lnTo>
                    <a:pt x="82806" y="27288"/>
                  </a:lnTo>
                  <a:lnTo>
                    <a:pt x="82827" y="27288"/>
                  </a:lnTo>
                  <a:lnTo>
                    <a:pt x="82827" y="27267"/>
                  </a:lnTo>
                  <a:lnTo>
                    <a:pt x="82849" y="27246"/>
                  </a:lnTo>
                  <a:lnTo>
                    <a:pt x="82870" y="27160"/>
                  </a:lnTo>
                  <a:lnTo>
                    <a:pt x="82892" y="27074"/>
                  </a:lnTo>
                  <a:lnTo>
                    <a:pt x="82956" y="26967"/>
                  </a:lnTo>
                  <a:lnTo>
                    <a:pt x="82977" y="26946"/>
                  </a:lnTo>
                  <a:lnTo>
                    <a:pt x="83020" y="26967"/>
                  </a:lnTo>
                  <a:lnTo>
                    <a:pt x="83041" y="26924"/>
                  </a:lnTo>
                  <a:lnTo>
                    <a:pt x="83020" y="26882"/>
                  </a:lnTo>
                  <a:lnTo>
                    <a:pt x="82977" y="26882"/>
                  </a:lnTo>
                  <a:lnTo>
                    <a:pt x="82956" y="26860"/>
                  </a:lnTo>
                  <a:lnTo>
                    <a:pt x="82934" y="26775"/>
                  </a:lnTo>
                  <a:lnTo>
                    <a:pt x="82892" y="26689"/>
                  </a:lnTo>
                  <a:lnTo>
                    <a:pt x="82849" y="26646"/>
                  </a:lnTo>
                  <a:lnTo>
                    <a:pt x="82806" y="26582"/>
                  </a:lnTo>
                  <a:lnTo>
                    <a:pt x="82785" y="26539"/>
                  </a:lnTo>
                  <a:lnTo>
                    <a:pt x="82785" y="26475"/>
                  </a:lnTo>
                  <a:lnTo>
                    <a:pt x="82785" y="26411"/>
                  </a:lnTo>
                  <a:lnTo>
                    <a:pt x="82763" y="26368"/>
                  </a:lnTo>
                  <a:lnTo>
                    <a:pt x="82720" y="26347"/>
                  </a:lnTo>
                  <a:lnTo>
                    <a:pt x="82699" y="26347"/>
                  </a:lnTo>
                  <a:lnTo>
                    <a:pt x="82678" y="26368"/>
                  </a:lnTo>
                  <a:lnTo>
                    <a:pt x="82635" y="26347"/>
                  </a:lnTo>
                  <a:lnTo>
                    <a:pt x="82592" y="26261"/>
                  </a:lnTo>
                  <a:lnTo>
                    <a:pt x="82571" y="26175"/>
                  </a:lnTo>
                  <a:lnTo>
                    <a:pt x="82592" y="26133"/>
                  </a:lnTo>
                  <a:lnTo>
                    <a:pt x="82635" y="26133"/>
                  </a:lnTo>
                  <a:lnTo>
                    <a:pt x="82678" y="26111"/>
                  </a:lnTo>
                  <a:lnTo>
                    <a:pt x="82742" y="26004"/>
                  </a:lnTo>
                  <a:lnTo>
                    <a:pt x="82742" y="25940"/>
                  </a:lnTo>
                  <a:lnTo>
                    <a:pt x="82742" y="25876"/>
                  </a:lnTo>
                  <a:lnTo>
                    <a:pt x="82720" y="25812"/>
                  </a:lnTo>
                  <a:lnTo>
                    <a:pt x="82742" y="25769"/>
                  </a:lnTo>
                  <a:lnTo>
                    <a:pt x="82742" y="25747"/>
                  </a:lnTo>
                  <a:lnTo>
                    <a:pt x="82763" y="25747"/>
                  </a:lnTo>
                  <a:lnTo>
                    <a:pt x="82806" y="25769"/>
                  </a:lnTo>
                  <a:lnTo>
                    <a:pt x="82827" y="25790"/>
                  </a:lnTo>
                  <a:lnTo>
                    <a:pt x="82849" y="25790"/>
                  </a:lnTo>
                  <a:lnTo>
                    <a:pt x="82849" y="25769"/>
                  </a:lnTo>
                  <a:lnTo>
                    <a:pt x="82913" y="25640"/>
                  </a:lnTo>
                  <a:lnTo>
                    <a:pt x="82934" y="25598"/>
                  </a:lnTo>
                  <a:lnTo>
                    <a:pt x="82934" y="25555"/>
                  </a:lnTo>
                  <a:lnTo>
                    <a:pt x="82934" y="25512"/>
                  </a:lnTo>
                  <a:lnTo>
                    <a:pt x="82934" y="25469"/>
                  </a:lnTo>
                  <a:lnTo>
                    <a:pt x="82977" y="25448"/>
                  </a:lnTo>
                  <a:lnTo>
                    <a:pt x="82999" y="25448"/>
                  </a:lnTo>
                  <a:lnTo>
                    <a:pt x="83041" y="25426"/>
                  </a:lnTo>
                  <a:lnTo>
                    <a:pt x="83041" y="25405"/>
                  </a:lnTo>
                  <a:lnTo>
                    <a:pt x="83041" y="25341"/>
                  </a:lnTo>
                  <a:lnTo>
                    <a:pt x="83020" y="25298"/>
                  </a:lnTo>
                  <a:lnTo>
                    <a:pt x="82999" y="25234"/>
                  </a:lnTo>
                  <a:lnTo>
                    <a:pt x="82977" y="25169"/>
                  </a:lnTo>
                  <a:lnTo>
                    <a:pt x="82956" y="25084"/>
                  </a:lnTo>
                  <a:lnTo>
                    <a:pt x="82956" y="24998"/>
                  </a:lnTo>
                  <a:lnTo>
                    <a:pt x="82913" y="24806"/>
                  </a:lnTo>
                  <a:lnTo>
                    <a:pt x="82913" y="24741"/>
                  </a:lnTo>
                  <a:lnTo>
                    <a:pt x="82934" y="24677"/>
                  </a:lnTo>
                  <a:lnTo>
                    <a:pt x="82956" y="24634"/>
                  </a:lnTo>
                  <a:lnTo>
                    <a:pt x="82956" y="24570"/>
                  </a:lnTo>
                  <a:lnTo>
                    <a:pt x="82913" y="24549"/>
                  </a:lnTo>
                  <a:lnTo>
                    <a:pt x="82892" y="24549"/>
                  </a:lnTo>
                  <a:lnTo>
                    <a:pt x="82849" y="24570"/>
                  </a:lnTo>
                  <a:lnTo>
                    <a:pt x="82827" y="24549"/>
                  </a:lnTo>
                  <a:lnTo>
                    <a:pt x="82742" y="24420"/>
                  </a:lnTo>
                  <a:lnTo>
                    <a:pt x="82720" y="24356"/>
                  </a:lnTo>
                  <a:lnTo>
                    <a:pt x="82720" y="24292"/>
                  </a:lnTo>
                  <a:lnTo>
                    <a:pt x="82720" y="24228"/>
                  </a:lnTo>
                  <a:lnTo>
                    <a:pt x="82699" y="24185"/>
                  </a:lnTo>
                  <a:lnTo>
                    <a:pt x="82678" y="24164"/>
                  </a:lnTo>
                  <a:lnTo>
                    <a:pt x="82635" y="24164"/>
                  </a:lnTo>
                  <a:lnTo>
                    <a:pt x="82613" y="24185"/>
                  </a:lnTo>
                  <a:lnTo>
                    <a:pt x="82592" y="24164"/>
                  </a:lnTo>
                  <a:lnTo>
                    <a:pt x="82571" y="24121"/>
                  </a:lnTo>
                  <a:lnTo>
                    <a:pt x="82571" y="24057"/>
                  </a:lnTo>
                  <a:lnTo>
                    <a:pt x="82549" y="24014"/>
                  </a:lnTo>
                  <a:lnTo>
                    <a:pt x="82528" y="23971"/>
                  </a:lnTo>
                  <a:lnTo>
                    <a:pt x="82506" y="23950"/>
                  </a:lnTo>
                  <a:lnTo>
                    <a:pt x="82464" y="23928"/>
                  </a:lnTo>
                  <a:lnTo>
                    <a:pt x="82442" y="23907"/>
                  </a:lnTo>
                  <a:lnTo>
                    <a:pt x="82421" y="23864"/>
                  </a:lnTo>
                  <a:lnTo>
                    <a:pt x="82421" y="23821"/>
                  </a:lnTo>
                  <a:lnTo>
                    <a:pt x="82464" y="23800"/>
                  </a:lnTo>
                  <a:lnTo>
                    <a:pt x="82485" y="23800"/>
                  </a:lnTo>
                  <a:lnTo>
                    <a:pt x="82528" y="23757"/>
                  </a:lnTo>
                  <a:lnTo>
                    <a:pt x="82549" y="23629"/>
                  </a:lnTo>
                  <a:lnTo>
                    <a:pt x="82571" y="23543"/>
                  </a:lnTo>
                  <a:lnTo>
                    <a:pt x="82592" y="23457"/>
                  </a:lnTo>
                  <a:lnTo>
                    <a:pt x="82592" y="23415"/>
                  </a:lnTo>
                  <a:lnTo>
                    <a:pt x="82613" y="23415"/>
                  </a:lnTo>
                  <a:lnTo>
                    <a:pt x="82635" y="23393"/>
                  </a:lnTo>
                  <a:lnTo>
                    <a:pt x="82656" y="23372"/>
                  </a:lnTo>
                  <a:lnTo>
                    <a:pt x="82678" y="23286"/>
                  </a:lnTo>
                  <a:lnTo>
                    <a:pt x="82678" y="23200"/>
                  </a:lnTo>
                  <a:lnTo>
                    <a:pt x="82699" y="23179"/>
                  </a:lnTo>
                  <a:lnTo>
                    <a:pt x="82720" y="23158"/>
                  </a:lnTo>
                  <a:lnTo>
                    <a:pt x="82742" y="23136"/>
                  </a:lnTo>
                  <a:lnTo>
                    <a:pt x="82742" y="23093"/>
                  </a:lnTo>
                  <a:lnTo>
                    <a:pt x="82763" y="23008"/>
                  </a:lnTo>
                  <a:lnTo>
                    <a:pt x="82785" y="22922"/>
                  </a:lnTo>
                  <a:lnTo>
                    <a:pt x="82763" y="22858"/>
                  </a:lnTo>
                  <a:lnTo>
                    <a:pt x="82763" y="22815"/>
                  </a:lnTo>
                  <a:lnTo>
                    <a:pt x="82742" y="22772"/>
                  </a:lnTo>
                  <a:lnTo>
                    <a:pt x="82720" y="22708"/>
                  </a:lnTo>
                  <a:lnTo>
                    <a:pt x="82742" y="22644"/>
                  </a:lnTo>
                  <a:lnTo>
                    <a:pt x="82742" y="22623"/>
                  </a:lnTo>
                  <a:lnTo>
                    <a:pt x="82763" y="22580"/>
                  </a:lnTo>
                  <a:lnTo>
                    <a:pt x="82785" y="22537"/>
                  </a:lnTo>
                  <a:lnTo>
                    <a:pt x="82785" y="22430"/>
                  </a:lnTo>
                  <a:lnTo>
                    <a:pt x="82785" y="22302"/>
                  </a:lnTo>
                  <a:lnTo>
                    <a:pt x="82763" y="22280"/>
                  </a:lnTo>
                  <a:lnTo>
                    <a:pt x="82699" y="22280"/>
                  </a:lnTo>
                  <a:lnTo>
                    <a:pt x="82656" y="22259"/>
                  </a:lnTo>
                  <a:lnTo>
                    <a:pt x="82635" y="22216"/>
                  </a:lnTo>
                  <a:lnTo>
                    <a:pt x="82592" y="22173"/>
                  </a:lnTo>
                  <a:lnTo>
                    <a:pt x="82571" y="22130"/>
                  </a:lnTo>
                  <a:lnTo>
                    <a:pt x="82571" y="22066"/>
                  </a:lnTo>
                  <a:lnTo>
                    <a:pt x="82571" y="22023"/>
                  </a:lnTo>
                  <a:lnTo>
                    <a:pt x="82549" y="21959"/>
                  </a:lnTo>
                  <a:lnTo>
                    <a:pt x="82506" y="21916"/>
                  </a:lnTo>
                  <a:lnTo>
                    <a:pt x="82464" y="21895"/>
                  </a:lnTo>
                  <a:lnTo>
                    <a:pt x="82399" y="21788"/>
                  </a:lnTo>
                  <a:lnTo>
                    <a:pt x="82314" y="21681"/>
                  </a:lnTo>
                  <a:lnTo>
                    <a:pt x="82271" y="21638"/>
                  </a:lnTo>
                  <a:lnTo>
                    <a:pt x="82249" y="21617"/>
                  </a:lnTo>
                  <a:lnTo>
                    <a:pt x="82249" y="21574"/>
                  </a:lnTo>
                  <a:lnTo>
                    <a:pt x="82249" y="21510"/>
                  </a:lnTo>
                  <a:lnTo>
                    <a:pt x="82271" y="21488"/>
                  </a:lnTo>
                  <a:lnTo>
                    <a:pt x="82292" y="21424"/>
                  </a:lnTo>
                  <a:lnTo>
                    <a:pt x="82335" y="21274"/>
                  </a:lnTo>
                  <a:lnTo>
                    <a:pt x="82356" y="21253"/>
                  </a:lnTo>
                  <a:lnTo>
                    <a:pt x="82378" y="21231"/>
                  </a:lnTo>
                  <a:lnTo>
                    <a:pt x="82378" y="21210"/>
                  </a:lnTo>
                  <a:lnTo>
                    <a:pt x="82399" y="21189"/>
                  </a:lnTo>
                  <a:lnTo>
                    <a:pt x="82421" y="21103"/>
                  </a:lnTo>
                  <a:lnTo>
                    <a:pt x="82421" y="21017"/>
                  </a:lnTo>
                  <a:lnTo>
                    <a:pt x="82442" y="20975"/>
                  </a:lnTo>
                  <a:lnTo>
                    <a:pt x="82464" y="20953"/>
                  </a:lnTo>
                  <a:lnTo>
                    <a:pt x="82485" y="20953"/>
                  </a:lnTo>
                  <a:lnTo>
                    <a:pt x="82485" y="20910"/>
                  </a:lnTo>
                  <a:lnTo>
                    <a:pt x="82528" y="20718"/>
                  </a:lnTo>
                  <a:lnTo>
                    <a:pt x="82528" y="20675"/>
                  </a:lnTo>
                  <a:lnTo>
                    <a:pt x="82528" y="20611"/>
                  </a:lnTo>
                  <a:lnTo>
                    <a:pt x="82506" y="20568"/>
                  </a:lnTo>
                  <a:lnTo>
                    <a:pt x="82528" y="20504"/>
                  </a:lnTo>
                  <a:lnTo>
                    <a:pt x="82528" y="20461"/>
                  </a:lnTo>
                  <a:lnTo>
                    <a:pt x="82549" y="20440"/>
                  </a:lnTo>
                  <a:lnTo>
                    <a:pt x="82571" y="20418"/>
                  </a:lnTo>
                  <a:lnTo>
                    <a:pt x="82592" y="20375"/>
                  </a:lnTo>
                  <a:lnTo>
                    <a:pt x="82592" y="20290"/>
                  </a:lnTo>
                  <a:lnTo>
                    <a:pt x="82592" y="20183"/>
                  </a:lnTo>
                  <a:lnTo>
                    <a:pt x="82592" y="20097"/>
                  </a:lnTo>
                  <a:lnTo>
                    <a:pt x="82571" y="19990"/>
                  </a:lnTo>
                  <a:lnTo>
                    <a:pt x="82549" y="19969"/>
                  </a:lnTo>
                  <a:lnTo>
                    <a:pt x="82506" y="19947"/>
                  </a:lnTo>
                  <a:lnTo>
                    <a:pt x="82485" y="19926"/>
                  </a:lnTo>
                  <a:lnTo>
                    <a:pt x="82464" y="19883"/>
                  </a:lnTo>
                  <a:lnTo>
                    <a:pt x="82399" y="19755"/>
                  </a:lnTo>
                  <a:lnTo>
                    <a:pt x="82378" y="19691"/>
                  </a:lnTo>
                  <a:lnTo>
                    <a:pt x="82378" y="19626"/>
                  </a:lnTo>
                  <a:lnTo>
                    <a:pt x="82378" y="19583"/>
                  </a:lnTo>
                  <a:lnTo>
                    <a:pt x="82378" y="19519"/>
                  </a:lnTo>
                  <a:lnTo>
                    <a:pt x="82356" y="19476"/>
                  </a:lnTo>
                  <a:lnTo>
                    <a:pt x="82335" y="19455"/>
                  </a:lnTo>
                  <a:lnTo>
                    <a:pt x="82314" y="19434"/>
                  </a:lnTo>
                  <a:lnTo>
                    <a:pt x="82292" y="19391"/>
                  </a:lnTo>
                  <a:lnTo>
                    <a:pt x="82228" y="19241"/>
                  </a:lnTo>
                  <a:lnTo>
                    <a:pt x="82207" y="19155"/>
                  </a:lnTo>
                  <a:lnTo>
                    <a:pt x="82185" y="19070"/>
                  </a:lnTo>
                  <a:lnTo>
                    <a:pt x="82121" y="18941"/>
                  </a:lnTo>
                  <a:lnTo>
                    <a:pt x="82100" y="18920"/>
                  </a:lnTo>
                  <a:lnTo>
                    <a:pt x="82078" y="18899"/>
                  </a:lnTo>
                  <a:lnTo>
                    <a:pt x="82057" y="18899"/>
                  </a:lnTo>
                  <a:lnTo>
                    <a:pt x="82035" y="18877"/>
                  </a:lnTo>
                  <a:lnTo>
                    <a:pt x="81993" y="18792"/>
                  </a:lnTo>
                  <a:lnTo>
                    <a:pt x="81971" y="18706"/>
                  </a:lnTo>
                  <a:lnTo>
                    <a:pt x="81971" y="18599"/>
                  </a:lnTo>
                  <a:lnTo>
                    <a:pt x="81993" y="18513"/>
                  </a:lnTo>
                  <a:lnTo>
                    <a:pt x="82014" y="18471"/>
                  </a:lnTo>
                  <a:lnTo>
                    <a:pt x="82035" y="18471"/>
                  </a:lnTo>
                  <a:lnTo>
                    <a:pt x="82057" y="18449"/>
                  </a:lnTo>
                  <a:lnTo>
                    <a:pt x="82078" y="18406"/>
                  </a:lnTo>
                  <a:lnTo>
                    <a:pt x="82078" y="18364"/>
                  </a:lnTo>
                  <a:lnTo>
                    <a:pt x="82057" y="18299"/>
                  </a:lnTo>
                  <a:lnTo>
                    <a:pt x="82057" y="18257"/>
                  </a:lnTo>
                  <a:lnTo>
                    <a:pt x="82057" y="18192"/>
                  </a:lnTo>
                  <a:lnTo>
                    <a:pt x="82057" y="18150"/>
                  </a:lnTo>
                  <a:lnTo>
                    <a:pt x="82078" y="18128"/>
                  </a:lnTo>
                  <a:lnTo>
                    <a:pt x="82100" y="18107"/>
                  </a:lnTo>
                  <a:lnTo>
                    <a:pt x="82100" y="18064"/>
                  </a:lnTo>
                  <a:lnTo>
                    <a:pt x="82100" y="18021"/>
                  </a:lnTo>
                  <a:lnTo>
                    <a:pt x="82100" y="17978"/>
                  </a:lnTo>
                  <a:lnTo>
                    <a:pt x="82100" y="17914"/>
                  </a:lnTo>
                  <a:lnTo>
                    <a:pt x="82100" y="17871"/>
                  </a:lnTo>
                  <a:lnTo>
                    <a:pt x="82121" y="17807"/>
                  </a:lnTo>
                  <a:lnTo>
                    <a:pt x="82121" y="17743"/>
                  </a:lnTo>
                  <a:lnTo>
                    <a:pt x="82121" y="17657"/>
                  </a:lnTo>
                  <a:lnTo>
                    <a:pt x="82100" y="17572"/>
                  </a:lnTo>
                  <a:lnTo>
                    <a:pt x="82078" y="17422"/>
                  </a:lnTo>
                  <a:lnTo>
                    <a:pt x="82057" y="17336"/>
                  </a:lnTo>
                  <a:lnTo>
                    <a:pt x="82057" y="17229"/>
                  </a:lnTo>
                  <a:lnTo>
                    <a:pt x="82035" y="17208"/>
                  </a:lnTo>
                  <a:lnTo>
                    <a:pt x="82014" y="17186"/>
                  </a:lnTo>
                  <a:lnTo>
                    <a:pt x="81993" y="17165"/>
                  </a:lnTo>
                  <a:lnTo>
                    <a:pt x="81971" y="17122"/>
                  </a:lnTo>
                  <a:lnTo>
                    <a:pt x="81928" y="17037"/>
                  </a:lnTo>
                  <a:lnTo>
                    <a:pt x="81907" y="16951"/>
                  </a:lnTo>
                  <a:lnTo>
                    <a:pt x="81907" y="16908"/>
                  </a:lnTo>
                  <a:lnTo>
                    <a:pt x="81928" y="16865"/>
                  </a:lnTo>
                  <a:lnTo>
                    <a:pt x="81950" y="16844"/>
                  </a:lnTo>
                  <a:lnTo>
                    <a:pt x="81950" y="16780"/>
                  </a:lnTo>
                  <a:lnTo>
                    <a:pt x="81950" y="16737"/>
                  </a:lnTo>
                  <a:lnTo>
                    <a:pt x="81928" y="16673"/>
                  </a:lnTo>
                  <a:lnTo>
                    <a:pt x="81907" y="16630"/>
                  </a:lnTo>
                  <a:lnTo>
                    <a:pt x="81907" y="16587"/>
                  </a:lnTo>
                  <a:lnTo>
                    <a:pt x="81907" y="16544"/>
                  </a:lnTo>
                  <a:lnTo>
                    <a:pt x="81928" y="16502"/>
                  </a:lnTo>
                  <a:lnTo>
                    <a:pt x="81950" y="16480"/>
                  </a:lnTo>
                  <a:lnTo>
                    <a:pt x="81971" y="16437"/>
                  </a:lnTo>
                  <a:lnTo>
                    <a:pt x="81950" y="16373"/>
                  </a:lnTo>
                  <a:lnTo>
                    <a:pt x="81950" y="16330"/>
                  </a:lnTo>
                  <a:lnTo>
                    <a:pt x="81928" y="16288"/>
                  </a:lnTo>
                  <a:lnTo>
                    <a:pt x="81928" y="16245"/>
                  </a:lnTo>
                  <a:lnTo>
                    <a:pt x="81928" y="16181"/>
                  </a:lnTo>
                  <a:lnTo>
                    <a:pt x="81950" y="16159"/>
                  </a:lnTo>
                  <a:lnTo>
                    <a:pt x="81950" y="16116"/>
                  </a:lnTo>
                  <a:lnTo>
                    <a:pt x="81971" y="16074"/>
                  </a:lnTo>
                  <a:lnTo>
                    <a:pt x="81928" y="15902"/>
                  </a:lnTo>
                  <a:lnTo>
                    <a:pt x="81907" y="15838"/>
                  </a:lnTo>
                  <a:lnTo>
                    <a:pt x="81886" y="15752"/>
                  </a:lnTo>
                  <a:lnTo>
                    <a:pt x="81843" y="15581"/>
                  </a:lnTo>
                  <a:lnTo>
                    <a:pt x="81800" y="15431"/>
                  </a:lnTo>
                  <a:lnTo>
                    <a:pt x="81800" y="15346"/>
                  </a:lnTo>
                  <a:lnTo>
                    <a:pt x="81779" y="15282"/>
                  </a:lnTo>
                  <a:lnTo>
                    <a:pt x="81779" y="15196"/>
                  </a:lnTo>
                  <a:lnTo>
                    <a:pt x="81779" y="15110"/>
                  </a:lnTo>
                  <a:lnTo>
                    <a:pt x="81779" y="15046"/>
                  </a:lnTo>
                  <a:lnTo>
                    <a:pt x="81800" y="15025"/>
                  </a:lnTo>
                  <a:lnTo>
                    <a:pt x="81821" y="15003"/>
                  </a:lnTo>
                  <a:lnTo>
                    <a:pt x="81821" y="14961"/>
                  </a:lnTo>
                  <a:lnTo>
                    <a:pt x="81821" y="14768"/>
                  </a:lnTo>
                  <a:lnTo>
                    <a:pt x="81821" y="14725"/>
                  </a:lnTo>
                  <a:lnTo>
                    <a:pt x="81821" y="14661"/>
                  </a:lnTo>
                  <a:lnTo>
                    <a:pt x="81800" y="14618"/>
                  </a:lnTo>
                  <a:lnTo>
                    <a:pt x="81800" y="14575"/>
                  </a:lnTo>
                  <a:lnTo>
                    <a:pt x="81821" y="14490"/>
                  </a:lnTo>
                  <a:lnTo>
                    <a:pt x="81821" y="14404"/>
                  </a:lnTo>
                  <a:lnTo>
                    <a:pt x="81821" y="14319"/>
                  </a:lnTo>
                  <a:lnTo>
                    <a:pt x="81821" y="14233"/>
                  </a:lnTo>
                  <a:lnTo>
                    <a:pt x="81800" y="14147"/>
                  </a:lnTo>
                  <a:lnTo>
                    <a:pt x="81779" y="14083"/>
                  </a:lnTo>
                  <a:lnTo>
                    <a:pt x="81736" y="13912"/>
                  </a:lnTo>
                  <a:lnTo>
                    <a:pt x="81714" y="13826"/>
                  </a:lnTo>
                  <a:lnTo>
                    <a:pt x="81693" y="13762"/>
                  </a:lnTo>
                  <a:lnTo>
                    <a:pt x="81672" y="13591"/>
                  </a:lnTo>
                  <a:lnTo>
                    <a:pt x="81650" y="13441"/>
                  </a:lnTo>
                  <a:lnTo>
                    <a:pt x="81629" y="13355"/>
                  </a:lnTo>
                  <a:lnTo>
                    <a:pt x="81629" y="13248"/>
                  </a:lnTo>
                  <a:lnTo>
                    <a:pt x="81607" y="13099"/>
                  </a:lnTo>
                  <a:lnTo>
                    <a:pt x="81565" y="13013"/>
                  </a:lnTo>
                  <a:lnTo>
                    <a:pt x="81543" y="12949"/>
                  </a:lnTo>
                  <a:lnTo>
                    <a:pt x="81543" y="12863"/>
                  </a:lnTo>
                  <a:lnTo>
                    <a:pt x="81522" y="12778"/>
                  </a:lnTo>
                  <a:lnTo>
                    <a:pt x="81522" y="12671"/>
                  </a:lnTo>
                  <a:lnTo>
                    <a:pt x="81500" y="12585"/>
                  </a:lnTo>
                  <a:lnTo>
                    <a:pt x="81458" y="12521"/>
                  </a:lnTo>
                  <a:lnTo>
                    <a:pt x="81436" y="12457"/>
                  </a:lnTo>
                  <a:lnTo>
                    <a:pt x="81372" y="12285"/>
                  </a:lnTo>
                  <a:lnTo>
                    <a:pt x="81372" y="12243"/>
                  </a:lnTo>
                  <a:lnTo>
                    <a:pt x="81351" y="12221"/>
                  </a:lnTo>
                  <a:lnTo>
                    <a:pt x="81329" y="12200"/>
                  </a:lnTo>
                  <a:lnTo>
                    <a:pt x="81308" y="12157"/>
                  </a:lnTo>
                  <a:lnTo>
                    <a:pt x="81286" y="12071"/>
                  </a:lnTo>
                  <a:lnTo>
                    <a:pt x="81286" y="11964"/>
                  </a:lnTo>
                  <a:lnTo>
                    <a:pt x="81286" y="11879"/>
                  </a:lnTo>
                  <a:lnTo>
                    <a:pt x="81265" y="11772"/>
                  </a:lnTo>
                  <a:lnTo>
                    <a:pt x="81244" y="11707"/>
                  </a:lnTo>
                  <a:lnTo>
                    <a:pt x="81201" y="11643"/>
                  </a:lnTo>
                  <a:lnTo>
                    <a:pt x="81137" y="11493"/>
                  </a:lnTo>
                  <a:lnTo>
                    <a:pt x="81115" y="11322"/>
                  </a:lnTo>
                  <a:lnTo>
                    <a:pt x="81072" y="11237"/>
                  </a:lnTo>
                  <a:lnTo>
                    <a:pt x="81051" y="11151"/>
                  </a:lnTo>
                  <a:lnTo>
                    <a:pt x="81030" y="11065"/>
                  </a:lnTo>
                  <a:lnTo>
                    <a:pt x="81008" y="10980"/>
                  </a:lnTo>
                  <a:lnTo>
                    <a:pt x="81008" y="10937"/>
                  </a:lnTo>
                  <a:lnTo>
                    <a:pt x="81030" y="10894"/>
                  </a:lnTo>
                  <a:lnTo>
                    <a:pt x="81051" y="10873"/>
                  </a:lnTo>
                  <a:lnTo>
                    <a:pt x="81051" y="10830"/>
                  </a:lnTo>
                  <a:lnTo>
                    <a:pt x="81030" y="10744"/>
                  </a:lnTo>
                  <a:lnTo>
                    <a:pt x="81008" y="10659"/>
                  </a:lnTo>
                  <a:lnTo>
                    <a:pt x="81008" y="10488"/>
                  </a:lnTo>
                  <a:lnTo>
                    <a:pt x="80987" y="10402"/>
                  </a:lnTo>
                  <a:lnTo>
                    <a:pt x="80987" y="10316"/>
                  </a:lnTo>
                  <a:lnTo>
                    <a:pt x="81008" y="10209"/>
                  </a:lnTo>
                  <a:lnTo>
                    <a:pt x="81030" y="10145"/>
                  </a:lnTo>
                  <a:lnTo>
                    <a:pt x="81051" y="10059"/>
                  </a:lnTo>
                  <a:lnTo>
                    <a:pt x="81072" y="9974"/>
                  </a:lnTo>
                  <a:lnTo>
                    <a:pt x="81115" y="9824"/>
                  </a:lnTo>
                  <a:lnTo>
                    <a:pt x="81115" y="9760"/>
                  </a:lnTo>
                  <a:lnTo>
                    <a:pt x="81094" y="9696"/>
                  </a:lnTo>
                  <a:lnTo>
                    <a:pt x="81094" y="9653"/>
                  </a:lnTo>
                  <a:lnTo>
                    <a:pt x="81094" y="9589"/>
                  </a:lnTo>
                  <a:lnTo>
                    <a:pt x="81115" y="9524"/>
                  </a:lnTo>
                  <a:lnTo>
                    <a:pt x="81115" y="9460"/>
                  </a:lnTo>
                  <a:lnTo>
                    <a:pt x="81115" y="9353"/>
                  </a:lnTo>
                  <a:lnTo>
                    <a:pt x="81115" y="9310"/>
                  </a:lnTo>
                  <a:lnTo>
                    <a:pt x="81094" y="9268"/>
                  </a:lnTo>
                  <a:lnTo>
                    <a:pt x="81072" y="9246"/>
                  </a:lnTo>
                  <a:lnTo>
                    <a:pt x="81051" y="9225"/>
                  </a:lnTo>
                  <a:lnTo>
                    <a:pt x="81030" y="9225"/>
                  </a:lnTo>
                  <a:lnTo>
                    <a:pt x="81008" y="9182"/>
                  </a:lnTo>
                  <a:lnTo>
                    <a:pt x="80987" y="9161"/>
                  </a:lnTo>
                  <a:lnTo>
                    <a:pt x="80965" y="9139"/>
                  </a:lnTo>
                  <a:lnTo>
                    <a:pt x="80944" y="9118"/>
                  </a:lnTo>
                  <a:lnTo>
                    <a:pt x="80923" y="9096"/>
                  </a:lnTo>
                  <a:lnTo>
                    <a:pt x="80880" y="9054"/>
                  </a:lnTo>
                  <a:lnTo>
                    <a:pt x="80837" y="8989"/>
                  </a:lnTo>
                  <a:lnTo>
                    <a:pt x="80816" y="8947"/>
                  </a:lnTo>
                  <a:lnTo>
                    <a:pt x="80816" y="8904"/>
                  </a:lnTo>
                  <a:lnTo>
                    <a:pt x="80816" y="8861"/>
                  </a:lnTo>
                  <a:lnTo>
                    <a:pt x="80794" y="8818"/>
                  </a:lnTo>
                  <a:lnTo>
                    <a:pt x="80773" y="8775"/>
                  </a:lnTo>
                  <a:lnTo>
                    <a:pt x="80751" y="8775"/>
                  </a:lnTo>
                  <a:lnTo>
                    <a:pt x="80730" y="8754"/>
                  </a:lnTo>
                  <a:lnTo>
                    <a:pt x="80709" y="8711"/>
                  </a:lnTo>
                  <a:lnTo>
                    <a:pt x="80709" y="8647"/>
                  </a:lnTo>
                  <a:lnTo>
                    <a:pt x="80709" y="8604"/>
                  </a:lnTo>
                  <a:lnTo>
                    <a:pt x="80730" y="8519"/>
                  </a:lnTo>
                  <a:lnTo>
                    <a:pt x="80730" y="8476"/>
                  </a:lnTo>
                  <a:lnTo>
                    <a:pt x="80751" y="8454"/>
                  </a:lnTo>
                  <a:lnTo>
                    <a:pt x="80751" y="8433"/>
                  </a:lnTo>
                  <a:lnTo>
                    <a:pt x="80773" y="8369"/>
                  </a:lnTo>
                  <a:lnTo>
                    <a:pt x="80751" y="8283"/>
                  </a:lnTo>
                  <a:lnTo>
                    <a:pt x="80730" y="8197"/>
                  </a:lnTo>
                  <a:lnTo>
                    <a:pt x="80709" y="8112"/>
                  </a:lnTo>
                  <a:lnTo>
                    <a:pt x="80709" y="8026"/>
                  </a:lnTo>
                  <a:lnTo>
                    <a:pt x="80709" y="7962"/>
                  </a:lnTo>
                  <a:lnTo>
                    <a:pt x="80730" y="7941"/>
                  </a:lnTo>
                  <a:lnTo>
                    <a:pt x="80730" y="7919"/>
                  </a:lnTo>
                  <a:lnTo>
                    <a:pt x="80730" y="7876"/>
                  </a:lnTo>
                  <a:lnTo>
                    <a:pt x="80730" y="7812"/>
                  </a:lnTo>
                  <a:lnTo>
                    <a:pt x="80709" y="7812"/>
                  </a:lnTo>
                  <a:lnTo>
                    <a:pt x="80687" y="7791"/>
                  </a:lnTo>
                  <a:lnTo>
                    <a:pt x="80666" y="7748"/>
                  </a:lnTo>
                  <a:lnTo>
                    <a:pt x="80644" y="7684"/>
                  </a:lnTo>
                  <a:lnTo>
                    <a:pt x="80644" y="7641"/>
                  </a:lnTo>
                  <a:lnTo>
                    <a:pt x="80666" y="7577"/>
                  </a:lnTo>
                  <a:lnTo>
                    <a:pt x="80644" y="7534"/>
                  </a:lnTo>
                  <a:lnTo>
                    <a:pt x="80623" y="7491"/>
                  </a:lnTo>
                  <a:lnTo>
                    <a:pt x="80602" y="7470"/>
                  </a:lnTo>
                  <a:lnTo>
                    <a:pt x="80580" y="7448"/>
                  </a:lnTo>
                  <a:lnTo>
                    <a:pt x="80559" y="7427"/>
                  </a:lnTo>
                  <a:lnTo>
                    <a:pt x="80537" y="7363"/>
                  </a:lnTo>
                  <a:lnTo>
                    <a:pt x="80537" y="7320"/>
                  </a:lnTo>
                  <a:lnTo>
                    <a:pt x="80537" y="7277"/>
                  </a:lnTo>
                  <a:lnTo>
                    <a:pt x="80537" y="7213"/>
                  </a:lnTo>
                  <a:lnTo>
                    <a:pt x="80516" y="7170"/>
                  </a:lnTo>
                  <a:lnTo>
                    <a:pt x="80494" y="7149"/>
                  </a:lnTo>
                  <a:lnTo>
                    <a:pt x="80473" y="7127"/>
                  </a:lnTo>
                  <a:lnTo>
                    <a:pt x="80452" y="7085"/>
                  </a:lnTo>
                  <a:lnTo>
                    <a:pt x="80452" y="7042"/>
                  </a:lnTo>
                  <a:lnTo>
                    <a:pt x="80473" y="6999"/>
                  </a:lnTo>
                  <a:lnTo>
                    <a:pt x="80473" y="6978"/>
                  </a:lnTo>
                  <a:lnTo>
                    <a:pt x="80494" y="6913"/>
                  </a:lnTo>
                  <a:lnTo>
                    <a:pt x="80494" y="6764"/>
                  </a:lnTo>
                  <a:lnTo>
                    <a:pt x="80473" y="6678"/>
                  </a:lnTo>
                  <a:lnTo>
                    <a:pt x="80452" y="6592"/>
                  </a:lnTo>
                  <a:lnTo>
                    <a:pt x="80452" y="6421"/>
                  </a:lnTo>
                  <a:lnTo>
                    <a:pt x="80452" y="6357"/>
                  </a:lnTo>
                  <a:lnTo>
                    <a:pt x="80473" y="6271"/>
                  </a:lnTo>
                  <a:lnTo>
                    <a:pt x="80452" y="6228"/>
                  </a:lnTo>
                  <a:lnTo>
                    <a:pt x="80430" y="6186"/>
                  </a:lnTo>
                  <a:lnTo>
                    <a:pt x="80430" y="6143"/>
                  </a:lnTo>
                  <a:lnTo>
                    <a:pt x="80409" y="6079"/>
                  </a:lnTo>
                  <a:lnTo>
                    <a:pt x="80430" y="6036"/>
                  </a:lnTo>
                  <a:lnTo>
                    <a:pt x="80452" y="6014"/>
                  </a:lnTo>
                  <a:lnTo>
                    <a:pt x="80473" y="5993"/>
                  </a:lnTo>
                  <a:lnTo>
                    <a:pt x="80494" y="5950"/>
                  </a:lnTo>
                  <a:lnTo>
                    <a:pt x="80494" y="5907"/>
                  </a:lnTo>
                  <a:lnTo>
                    <a:pt x="80473" y="5865"/>
                  </a:lnTo>
                  <a:lnTo>
                    <a:pt x="80452" y="5822"/>
                  </a:lnTo>
                  <a:lnTo>
                    <a:pt x="80452" y="5758"/>
                  </a:lnTo>
                  <a:lnTo>
                    <a:pt x="80452" y="5586"/>
                  </a:lnTo>
                  <a:lnTo>
                    <a:pt x="80473" y="5522"/>
                  </a:lnTo>
                  <a:lnTo>
                    <a:pt x="80473" y="5437"/>
                  </a:lnTo>
                  <a:lnTo>
                    <a:pt x="80452" y="5287"/>
                  </a:lnTo>
                  <a:lnTo>
                    <a:pt x="80430" y="5201"/>
                  </a:lnTo>
                  <a:lnTo>
                    <a:pt x="80430" y="5116"/>
                  </a:lnTo>
                  <a:lnTo>
                    <a:pt x="80387" y="4966"/>
                  </a:lnTo>
                  <a:lnTo>
                    <a:pt x="80345" y="4794"/>
                  </a:lnTo>
                  <a:lnTo>
                    <a:pt x="80323" y="4752"/>
                  </a:lnTo>
                  <a:lnTo>
                    <a:pt x="80323" y="4730"/>
                  </a:lnTo>
                  <a:lnTo>
                    <a:pt x="80302" y="4709"/>
                  </a:lnTo>
                  <a:lnTo>
                    <a:pt x="80280" y="4666"/>
                  </a:lnTo>
                  <a:lnTo>
                    <a:pt x="80238" y="4495"/>
                  </a:lnTo>
                  <a:lnTo>
                    <a:pt x="80216" y="4324"/>
                  </a:lnTo>
                  <a:lnTo>
                    <a:pt x="80216" y="4238"/>
                  </a:lnTo>
                  <a:lnTo>
                    <a:pt x="80216" y="4152"/>
                  </a:lnTo>
                  <a:lnTo>
                    <a:pt x="80173" y="4067"/>
                  </a:lnTo>
                  <a:lnTo>
                    <a:pt x="80152" y="4003"/>
                  </a:lnTo>
                  <a:lnTo>
                    <a:pt x="80131" y="3917"/>
                  </a:lnTo>
                  <a:lnTo>
                    <a:pt x="80109" y="3810"/>
                  </a:lnTo>
                  <a:lnTo>
                    <a:pt x="80131" y="3767"/>
                  </a:lnTo>
                  <a:lnTo>
                    <a:pt x="80152" y="3746"/>
                  </a:lnTo>
                  <a:lnTo>
                    <a:pt x="80173" y="3746"/>
                  </a:lnTo>
                  <a:lnTo>
                    <a:pt x="80195" y="3703"/>
                  </a:lnTo>
                  <a:lnTo>
                    <a:pt x="80216" y="3617"/>
                  </a:lnTo>
                  <a:lnTo>
                    <a:pt x="80216" y="3532"/>
                  </a:lnTo>
                  <a:lnTo>
                    <a:pt x="80280" y="3403"/>
                  </a:lnTo>
                  <a:lnTo>
                    <a:pt x="80302" y="3339"/>
                  </a:lnTo>
                  <a:lnTo>
                    <a:pt x="80345" y="3296"/>
                  </a:lnTo>
                  <a:lnTo>
                    <a:pt x="80345" y="3232"/>
                  </a:lnTo>
                  <a:lnTo>
                    <a:pt x="80345" y="3189"/>
                  </a:lnTo>
                  <a:lnTo>
                    <a:pt x="80345" y="3147"/>
                  </a:lnTo>
                  <a:lnTo>
                    <a:pt x="80345" y="3104"/>
                  </a:lnTo>
                  <a:lnTo>
                    <a:pt x="80366" y="3061"/>
                  </a:lnTo>
                  <a:lnTo>
                    <a:pt x="80387" y="3040"/>
                  </a:lnTo>
                  <a:lnTo>
                    <a:pt x="80409" y="3040"/>
                  </a:lnTo>
                  <a:lnTo>
                    <a:pt x="80409" y="2997"/>
                  </a:lnTo>
                  <a:lnTo>
                    <a:pt x="80430" y="2847"/>
                  </a:lnTo>
                  <a:lnTo>
                    <a:pt x="80409" y="2761"/>
                  </a:lnTo>
                  <a:lnTo>
                    <a:pt x="80409" y="2676"/>
                  </a:lnTo>
                  <a:lnTo>
                    <a:pt x="80409" y="2633"/>
                  </a:lnTo>
                  <a:lnTo>
                    <a:pt x="80409" y="2590"/>
                  </a:lnTo>
                  <a:lnTo>
                    <a:pt x="80430" y="2569"/>
                  </a:lnTo>
                  <a:lnTo>
                    <a:pt x="80430" y="2526"/>
                  </a:lnTo>
                  <a:lnTo>
                    <a:pt x="80452" y="2440"/>
                  </a:lnTo>
                  <a:lnTo>
                    <a:pt x="80473" y="2376"/>
                  </a:lnTo>
                  <a:lnTo>
                    <a:pt x="80452" y="2290"/>
                  </a:lnTo>
                  <a:lnTo>
                    <a:pt x="80452" y="2205"/>
                  </a:lnTo>
                  <a:lnTo>
                    <a:pt x="80430" y="2098"/>
                  </a:lnTo>
                  <a:lnTo>
                    <a:pt x="80430" y="2012"/>
                  </a:lnTo>
                  <a:lnTo>
                    <a:pt x="80366" y="1862"/>
                  </a:lnTo>
                  <a:lnTo>
                    <a:pt x="80345" y="1820"/>
                  </a:lnTo>
                  <a:lnTo>
                    <a:pt x="80323" y="1798"/>
                  </a:lnTo>
                  <a:lnTo>
                    <a:pt x="80302" y="1777"/>
                  </a:lnTo>
                  <a:lnTo>
                    <a:pt x="80280" y="1734"/>
                  </a:lnTo>
                  <a:lnTo>
                    <a:pt x="80280" y="1648"/>
                  </a:lnTo>
                  <a:lnTo>
                    <a:pt x="80259" y="1563"/>
                  </a:lnTo>
                  <a:lnTo>
                    <a:pt x="80238" y="1499"/>
                  </a:lnTo>
                  <a:lnTo>
                    <a:pt x="80195" y="1413"/>
                  </a:lnTo>
                  <a:lnTo>
                    <a:pt x="80195" y="1370"/>
                  </a:lnTo>
                  <a:lnTo>
                    <a:pt x="80195" y="1306"/>
                  </a:lnTo>
                  <a:lnTo>
                    <a:pt x="80195" y="1263"/>
                  </a:lnTo>
                  <a:lnTo>
                    <a:pt x="80195" y="1220"/>
                  </a:lnTo>
                  <a:lnTo>
                    <a:pt x="80173" y="1135"/>
                  </a:lnTo>
                  <a:lnTo>
                    <a:pt x="80152" y="1028"/>
                  </a:lnTo>
                  <a:lnTo>
                    <a:pt x="80131" y="1006"/>
                  </a:lnTo>
                  <a:lnTo>
                    <a:pt x="80109" y="985"/>
                  </a:lnTo>
                  <a:lnTo>
                    <a:pt x="80088" y="963"/>
                  </a:lnTo>
                  <a:lnTo>
                    <a:pt x="80066" y="921"/>
                  </a:lnTo>
                  <a:lnTo>
                    <a:pt x="80002" y="771"/>
                  </a:lnTo>
                  <a:lnTo>
                    <a:pt x="80002" y="728"/>
                  </a:lnTo>
                  <a:lnTo>
                    <a:pt x="80002" y="685"/>
                  </a:lnTo>
                  <a:lnTo>
                    <a:pt x="80002" y="578"/>
                  </a:lnTo>
                  <a:lnTo>
                    <a:pt x="80024" y="514"/>
                  </a:lnTo>
                  <a:lnTo>
                    <a:pt x="80045" y="471"/>
                  </a:lnTo>
                  <a:lnTo>
                    <a:pt x="80045" y="428"/>
                  </a:lnTo>
                  <a:lnTo>
                    <a:pt x="80045" y="386"/>
                  </a:lnTo>
                  <a:lnTo>
                    <a:pt x="80045" y="343"/>
                  </a:lnTo>
                  <a:lnTo>
                    <a:pt x="80045" y="300"/>
                  </a:lnTo>
                  <a:lnTo>
                    <a:pt x="80088" y="150"/>
                  </a:lnTo>
                  <a:lnTo>
                    <a:pt x="80131" y="22"/>
                  </a:lnTo>
                  <a:lnTo>
                    <a:pt x="80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28575" dir="5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8018163" y="1799063"/>
              <a:ext cx="275004" cy="1786278"/>
            </a:xfrm>
            <a:custGeom>
              <a:avLst/>
              <a:gdLst/>
              <a:ahLst/>
              <a:cxnLst/>
              <a:rect l="l" t="t" r="r" b="b"/>
              <a:pathLst>
                <a:path w="4174" h="29215" extrusionOk="0">
                  <a:moveTo>
                    <a:pt x="1413" y="1"/>
                  </a:moveTo>
                  <a:lnTo>
                    <a:pt x="129" y="150"/>
                  </a:lnTo>
                  <a:lnTo>
                    <a:pt x="129" y="172"/>
                  </a:lnTo>
                  <a:lnTo>
                    <a:pt x="86" y="300"/>
                  </a:lnTo>
                  <a:lnTo>
                    <a:pt x="43" y="450"/>
                  </a:lnTo>
                  <a:lnTo>
                    <a:pt x="43" y="493"/>
                  </a:lnTo>
                  <a:lnTo>
                    <a:pt x="43" y="536"/>
                  </a:lnTo>
                  <a:lnTo>
                    <a:pt x="43" y="578"/>
                  </a:lnTo>
                  <a:lnTo>
                    <a:pt x="43" y="621"/>
                  </a:lnTo>
                  <a:lnTo>
                    <a:pt x="22" y="664"/>
                  </a:lnTo>
                  <a:lnTo>
                    <a:pt x="0" y="728"/>
                  </a:lnTo>
                  <a:lnTo>
                    <a:pt x="0" y="835"/>
                  </a:lnTo>
                  <a:lnTo>
                    <a:pt x="0" y="878"/>
                  </a:lnTo>
                  <a:lnTo>
                    <a:pt x="0" y="921"/>
                  </a:lnTo>
                  <a:lnTo>
                    <a:pt x="64" y="1071"/>
                  </a:lnTo>
                  <a:lnTo>
                    <a:pt x="86" y="1113"/>
                  </a:lnTo>
                  <a:lnTo>
                    <a:pt x="107" y="1135"/>
                  </a:lnTo>
                  <a:lnTo>
                    <a:pt x="129" y="1135"/>
                  </a:lnTo>
                  <a:lnTo>
                    <a:pt x="150" y="1178"/>
                  </a:lnTo>
                  <a:lnTo>
                    <a:pt x="171" y="1285"/>
                  </a:lnTo>
                  <a:lnTo>
                    <a:pt x="193" y="1370"/>
                  </a:lnTo>
                  <a:lnTo>
                    <a:pt x="193" y="1413"/>
                  </a:lnTo>
                  <a:lnTo>
                    <a:pt x="193" y="1456"/>
                  </a:lnTo>
                  <a:lnTo>
                    <a:pt x="193" y="1520"/>
                  </a:lnTo>
                  <a:lnTo>
                    <a:pt x="193" y="1563"/>
                  </a:lnTo>
                  <a:lnTo>
                    <a:pt x="236" y="1649"/>
                  </a:lnTo>
                  <a:lnTo>
                    <a:pt x="257" y="1713"/>
                  </a:lnTo>
                  <a:lnTo>
                    <a:pt x="278" y="1798"/>
                  </a:lnTo>
                  <a:lnTo>
                    <a:pt x="278" y="1884"/>
                  </a:lnTo>
                  <a:lnTo>
                    <a:pt x="300" y="1927"/>
                  </a:lnTo>
                  <a:lnTo>
                    <a:pt x="321" y="1948"/>
                  </a:lnTo>
                  <a:lnTo>
                    <a:pt x="343" y="1970"/>
                  </a:lnTo>
                  <a:lnTo>
                    <a:pt x="364" y="2012"/>
                  </a:lnTo>
                  <a:lnTo>
                    <a:pt x="428" y="2162"/>
                  </a:lnTo>
                  <a:lnTo>
                    <a:pt x="428" y="2248"/>
                  </a:lnTo>
                  <a:lnTo>
                    <a:pt x="450" y="2355"/>
                  </a:lnTo>
                  <a:lnTo>
                    <a:pt x="450" y="2440"/>
                  </a:lnTo>
                  <a:lnTo>
                    <a:pt x="471" y="2526"/>
                  </a:lnTo>
                  <a:lnTo>
                    <a:pt x="450" y="2590"/>
                  </a:lnTo>
                  <a:lnTo>
                    <a:pt x="428" y="2676"/>
                  </a:lnTo>
                  <a:lnTo>
                    <a:pt x="428" y="2719"/>
                  </a:lnTo>
                  <a:lnTo>
                    <a:pt x="407" y="2740"/>
                  </a:lnTo>
                  <a:lnTo>
                    <a:pt x="407" y="2783"/>
                  </a:lnTo>
                  <a:lnTo>
                    <a:pt x="407" y="2826"/>
                  </a:lnTo>
                  <a:lnTo>
                    <a:pt x="407" y="2911"/>
                  </a:lnTo>
                  <a:lnTo>
                    <a:pt x="428" y="2997"/>
                  </a:lnTo>
                  <a:lnTo>
                    <a:pt x="407" y="3147"/>
                  </a:lnTo>
                  <a:lnTo>
                    <a:pt x="407" y="3190"/>
                  </a:lnTo>
                  <a:lnTo>
                    <a:pt x="385" y="3190"/>
                  </a:lnTo>
                  <a:lnTo>
                    <a:pt x="364" y="3211"/>
                  </a:lnTo>
                  <a:lnTo>
                    <a:pt x="343" y="3254"/>
                  </a:lnTo>
                  <a:lnTo>
                    <a:pt x="343" y="3297"/>
                  </a:lnTo>
                  <a:lnTo>
                    <a:pt x="343" y="3339"/>
                  </a:lnTo>
                  <a:lnTo>
                    <a:pt x="343" y="3382"/>
                  </a:lnTo>
                  <a:lnTo>
                    <a:pt x="343" y="3446"/>
                  </a:lnTo>
                  <a:lnTo>
                    <a:pt x="300" y="3489"/>
                  </a:lnTo>
                  <a:lnTo>
                    <a:pt x="278" y="3553"/>
                  </a:lnTo>
                  <a:lnTo>
                    <a:pt x="214" y="3682"/>
                  </a:lnTo>
                  <a:lnTo>
                    <a:pt x="214" y="3767"/>
                  </a:lnTo>
                  <a:lnTo>
                    <a:pt x="193" y="3853"/>
                  </a:lnTo>
                  <a:lnTo>
                    <a:pt x="171" y="3896"/>
                  </a:lnTo>
                  <a:lnTo>
                    <a:pt x="150" y="3896"/>
                  </a:lnTo>
                  <a:lnTo>
                    <a:pt x="129" y="3917"/>
                  </a:lnTo>
                  <a:lnTo>
                    <a:pt x="107" y="3960"/>
                  </a:lnTo>
                  <a:lnTo>
                    <a:pt x="129" y="4067"/>
                  </a:lnTo>
                  <a:lnTo>
                    <a:pt x="150" y="4153"/>
                  </a:lnTo>
                  <a:lnTo>
                    <a:pt x="171" y="4217"/>
                  </a:lnTo>
                  <a:lnTo>
                    <a:pt x="214" y="4302"/>
                  </a:lnTo>
                  <a:lnTo>
                    <a:pt x="214" y="4388"/>
                  </a:lnTo>
                  <a:lnTo>
                    <a:pt x="214" y="4474"/>
                  </a:lnTo>
                  <a:lnTo>
                    <a:pt x="236" y="4645"/>
                  </a:lnTo>
                  <a:lnTo>
                    <a:pt x="278" y="4816"/>
                  </a:lnTo>
                  <a:lnTo>
                    <a:pt x="300" y="4859"/>
                  </a:lnTo>
                  <a:lnTo>
                    <a:pt x="321" y="4880"/>
                  </a:lnTo>
                  <a:lnTo>
                    <a:pt x="321" y="4902"/>
                  </a:lnTo>
                  <a:lnTo>
                    <a:pt x="343" y="4944"/>
                  </a:lnTo>
                  <a:lnTo>
                    <a:pt x="385" y="5116"/>
                  </a:lnTo>
                  <a:lnTo>
                    <a:pt x="428" y="5266"/>
                  </a:lnTo>
                  <a:lnTo>
                    <a:pt x="428" y="5351"/>
                  </a:lnTo>
                  <a:lnTo>
                    <a:pt x="450" y="5437"/>
                  </a:lnTo>
                  <a:lnTo>
                    <a:pt x="471" y="5587"/>
                  </a:lnTo>
                  <a:lnTo>
                    <a:pt x="471" y="5672"/>
                  </a:lnTo>
                  <a:lnTo>
                    <a:pt x="450" y="5736"/>
                  </a:lnTo>
                  <a:lnTo>
                    <a:pt x="450" y="5908"/>
                  </a:lnTo>
                  <a:lnTo>
                    <a:pt x="450" y="5972"/>
                  </a:lnTo>
                  <a:lnTo>
                    <a:pt x="471" y="6015"/>
                  </a:lnTo>
                  <a:lnTo>
                    <a:pt x="492" y="6057"/>
                  </a:lnTo>
                  <a:lnTo>
                    <a:pt x="492" y="6100"/>
                  </a:lnTo>
                  <a:lnTo>
                    <a:pt x="471" y="6143"/>
                  </a:lnTo>
                  <a:lnTo>
                    <a:pt x="450" y="6164"/>
                  </a:lnTo>
                  <a:lnTo>
                    <a:pt x="428" y="6186"/>
                  </a:lnTo>
                  <a:lnTo>
                    <a:pt x="407" y="6229"/>
                  </a:lnTo>
                  <a:lnTo>
                    <a:pt x="428" y="6293"/>
                  </a:lnTo>
                  <a:lnTo>
                    <a:pt x="428" y="6336"/>
                  </a:lnTo>
                  <a:lnTo>
                    <a:pt x="450" y="6378"/>
                  </a:lnTo>
                  <a:lnTo>
                    <a:pt x="471" y="6421"/>
                  </a:lnTo>
                  <a:lnTo>
                    <a:pt x="450" y="6507"/>
                  </a:lnTo>
                  <a:lnTo>
                    <a:pt x="450" y="6571"/>
                  </a:lnTo>
                  <a:lnTo>
                    <a:pt x="450" y="6742"/>
                  </a:lnTo>
                  <a:lnTo>
                    <a:pt x="471" y="6828"/>
                  </a:lnTo>
                  <a:lnTo>
                    <a:pt x="492" y="6914"/>
                  </a:lnTo>
                  <a:lnTo>
                    <a:pt x="492" y="7063"/>
                  </a:lnTo>
                  <a:lnTo>
                    <a:pt x="471" y="7128"/>
                  </a:lnTo>
                  <a:lnTo>
                    <a:pt x="471" y="7149"/>
                  </a:lnTo>
                  <a:lnTo>
                    <a:pt x="450" y="7192"/>
                  </a:lnTo>
                  <a:lnTo>
                    <a:pt x="450" y="7235"/>
                  </a:lnTo>
                  <a:lnTo>
                    <a:pt x="471" y="7277"/>
                  </a:lnTo>
                  <a:lnTo>
                    <a:pt x="492" y="7299"/>
                  </a:lnTo>
                  <a:lnTo>
                    <a:pt x="514" y="7320"/>
                  </a:lnTo>
                  <a:lnTo>
                    <a:pt x="535" y="7363"/>
                  </a:lnTo>
                  <a:lnTo>
                    <a:pt x="535" y="7427"/>
                  </a:lnTo>
                  <a:lnTo>
                    <a:pt x="535" y="7470"/>
                  </a:lnTo>
                  <a:lnTo>
                    <a:pt x="535" y="7513"/>
                  </a:lnTo>
                  <a:lnTo>
                    <a:pt x="557" y="7577"/>
                  </a:lnTo>
                  <a:lnTo>
                    <a:pt x="578" y="7598"/>
                  </a:lnTo>
                  <a:lnTo>
                    <a:pt x="600" y="7620"/>
                  </a:lnTo>
                  <a:lnTo>
                    <a:pt x="621" y="7641"/>
                  </a:lnTo>
                  <a:lnTo>
                    <a:pt x="642" y="7684"/>
                  </a:lnTo>
                  <a:lnTo>
                    <a:pt x="664" y="7727"/>
                  </a:lnTo>
                  <a:lnTo>
                    <a:pt x="642" y="7791"/>
                  </a:lnTo>
                  <a:lnTo>
                    <a:pt x="642" y="7834"/>
                  </a:lnTo>
                  <a:lnTo>
                    <a:pt x="664" y="7898"/>
                  </a:lnTo>
                  <a:lnTo>
                    <a:pt x="685" y="7941"/>
                  </a:lnTo>
                  <a:lnTo>
                    <a:pt x="707" y="7962"/>
                  </a:lnTo>
                  <a:lnTo>
                    <a:pt x="728" y="7962"/>
                  </a:lnTo>
                  <a:lnTo>
                    <a:pt x="728" y="8026"/>
                  </a:lnTo>
                  <a:lnTo>
                    <a:pt x="728" y="8069"/>
                  </a:lnTo>
                  <a:lnTo>
                    <a:pt x="728" y="8091"/>
                  </a:lnTo>
                  <a:lnTo>
                    <a:pt x="707" y="8112"/>
                  </a:lnTo>
                  <a:lnTo>
                    <a:pt x="707" y="8176"/>
                  </a:lnTo>
                  <a:lnTo>
                    <a:pt x="707" y="8262"/>
                  </a:lnTo>
                  <a:lnTo>
                    <a:pt x="728" y="8347"/>
                  </a:lnTo>
                  <a:lnTo>
                    <a:pt x="749" y="8433"/>
                  </a:lnTo>
                  <a:lnTo>
                    <a:pt x="771" y="8519"/>
                  </a:lnTo>
                  <a:lnTo>
                    <a:pt x="749" y="8583"/>
                  </a:lnTo>
                  <a:lnTo>
                    <a:pt x="749" y="8604"/>
                  </a:lnTo>
                  <a:lnTo>
                    <a:pt x="728" y="8626"/>
                  </a:lnTo>
                  <a:lnTo>
                    <a:pt x="728" y="8669"/>
                  </a:lnTo>
                  <a:lnTo>
                    <a:pt x="707" y="8754"/>
                  </a:lnTo>
                  <a:lnTo>
                    <a:pt x="707" y="8797"/>
                  </a:lnTo>
                  <a:lnTo>
                    <a:pt x="707" y="8861"/>
                  </a:lnTo>
                  <a:lnTo>
                    <a:pt x="728" y="8904"/>
                  </a:lnTo>
                  <a:lnTo>
                    <a:pt x="749" y="8925"/>
                  </a:lnTo>
                  <a:lnTo>
                    <a:pt x="771" y="8925"/>
                  </a:lnTo>
                  <a:lnTo>
                    <a:pt x="792" y="8968"/>
                  </a:lnTo>
                  <a:lnTo>
                    <a:pt x="814" y="9011"/>
                  </a:lnTo>
                  <a:lnTo>
                    <a:pt x="814" y="9054"/>
                  </a:lnTo>
                  <a:lnTo>
                    <a:pt x="814" y="9097"/>
                  </a:lnTo>
                  <a:lnTo>
                    <a:pt x="835" y="9139"/>
                  </a:lnTo>
                  <a:lnTo>
                    <a:pt x="878" y="9204"/>
                  </a:lnTo>
                  <a:lnTo>
                    <a:pt x="921" y="9246"/>
                  </a:lnTo>
                  <a:lnTo>
                    <a:pt x="942" y="9268"/>
                  </a:lnTo>
                  <a:lnTo>
                    <a:pt x="963" y="9289"/>
                  </a:lnTo>
                  <a:lnTo>
                    <a:pt x="985" y="9311"/>
                  </a:lnTo>
                  <a:lnTo>
                    <a:pt x="1006" y="9332"/>
                  </a:lnTo>
                  <a:lnTo>
                    <a:pt x="1028" y="9375"/>
                  </a:lnTo>
                  <a:lnTo>
                    <a:pt x="1049" y="9375"/>
                  </a:lnTo>
                  <a:lnTo>
                    <a:pt x="1070" y="9396"/>
                  </a:lnTo>
                  <a:lnTo>
                    <a:pt x="1092" y="9418"/>
                  </a:lnTo>
                  <a:lnTo>
                    <a:pt x="1113" y="9460"/>
                  </a:lnTo>
                  <a:lnTo>
                    <a:pt x="1113" y="9503"/>
                  </a:lnTo>
                  <a:lnTo>
                    <a:pt x="1113" y="9610"/>
                  </a:lnTo>
                  <a:lnTo>
                    <a:pt x="1113" y="9674"/>
                  </a:lnTo>
                  <a:lnTo>
                    <a:pt x="1092" y="9739"/>
                  </a:lnTo>
                  <a:lnTo>
                    <a:pt x="1092" y="9803"/>
                  </a:lnTo>
                  <a:lnTo>
                    <a:pt x="1092" y="9846"/>
                  </a:lnTo>
                  <a:lnTo>
                    <a:pt x="1113" y="9910"/>
                  </a:lnTo>
                  <a:lnTo>
                    <a:pt x="1113" y="9974"/>
                  </a:lnTo>
                  <a:lnTo>
                    <a:pt x="1070" y="10124"/>
                  </a:lnTo>
                  <a:lnTo>
                    <a:pt x="1049" y="10209"/>
                  </a:lnTo>
                  <a:lnTo>
                    <a:pt x="1028" y="10295"/>
                  </a:lnTo>
                  <a:lnTo>
                    <a:pt x="1006" y="10359"/>
                  </a:lnTo>
                  <a:lnTo>
                    <a:pt x="985" y="10466"/>
                  </a:lnTo>
                  <a:lnTo>
                    <a:pt x="985" y="10552"/>
                  </a:lnTo>
                  <a:lnTo>
                    <a:pt x="1006" y="10638"/>
                  </a:lnTo>
                  <a:lnTo>
                    <a:pt x="1006" y="10809"/>
                  </a:lnTo>
                  <a:lnTo>
                    <a:pt x="1028" y="10894"/>
                  </a:lnTo>
                  <a:lnTo>
                    <a:pt x="1049" y="10980"/>
                  </a:lnTo>
                  <a:lnTo>
                    <a:pt x="1049" y="11023"/>
                  </a:lnTo>
                  <a:lnTo>
                    <a:pt x="1028" y="11044"/>
                  </a:lnTo>
                  <a:lnTo>
                    <a:pt x="1006" y="11087"/>
                  </a:lnTo>
                  <a:lnTo>
                    <a:pt x="1006" y="11130"/>
                  </a:lnTo>
                  <a:lnTo>
                    <a:pt x="1028" y="11215"/>
                  </a:lnTo>
                  <a:lnTo>
                    <a:pt x="1049" y="11301"/>
                  </a:lnTo>
                  <a:lnTo>
                    <a:pt x="1070" y="11387"/>
                  </a:lnTo>
                  <a:lnTo>
                    <a:pt x="1113" y="11472"/>
                  </a:lnTo>
                  <a:lnTo>
                    <a:pt x="1135" y="11643"/>
                  </a:lnTo>
                  <a:lnTo>
                    <a:pt x="1199" y="11793"/>
                  </a:lnTo>
                  <a:lnTo>
                    <a:pt x="1242" y="11857"/>
                  </a:lnTo>
                  <a:lnTo>
                    <a:pt x="1263" y="11922"/>
                  </a:lnTo>
                  <a:lnTo>
                    <a:pt x="1284" y="12029"/>
                  </a:lnTo>
                  <a:lnTo>
                    <a:pt x="1284" y="12114"/>
                  </a:lnTo>
                  <a:lnTo>
                    <a:pt x="1284" y="12221"/>
                  </a:lnTo>
                  <a:lnTo>
                    <a:pt x="1306" y="12307"/>
                  </a:lnTo>
                  <a:lnTo>
                    <a:pt x="1327" y="12350"/>
                  </a:lnTo>
                  <a:lnTo>
                    <a:pt x="1349" y="12371"/>
                  </a:lnTo>
                  <a:lnTo>
                    <a:pt x="1370" y="12393"/>
                  </a:lnTo>
                  <a:lnTo>
                    <a:pt x="1370" y="12435"/>
                  </a:lnTo>
                  <a:lnTo>
                    <a:pt x="1434" y="12607"/>
                  </a:lnTo>
                  <a:lnTo>
                    <a:pt x="1456" y="12671"/>
                  </a:lnTo>
                  <a:lnTo>
                    <a:pt x="1498" y="12735"/>
                  </a:lnTo>
                  <a:lnTo>
                    <a:pt x="1520" y="12821"/>
                  </a:lnTo>
                  <a:lnTo>
                    <a:pt x="1520" y="12928"/>
                  </a:lnTo>
                  <a:lnTo>
                    <a:pt x="1541" y="13013"/>
                  </a:lnTo>
                  <a:lnTo>
                    <a:pt x="1541" y="13099"/>
                  </a:lnTo>
                  <a:lnTo>
                    <a:pt x="1563" y="13163"/>
                  </a:lnTo>
                  <a:lnTo>
                    <a:pt x="1605" y="13249"/>
                  </a:lnTo>
                  <a:lnTo>
                    <a:pt x="1627" y="13398"/>
                  </a:lnTo>
                  <a:lnTo>
                    <a:pt x="1627" y="13505"/>
                  </a:lnTo>
                  <a:lnTo>
                    <a:pt x="1648" y="13591"/>
                  </a:lnTo>
                  <a:lnTo>
                    <a:pt x="1670" y="13741"/>
                  </a:lnTo>
                  <a:lnTo>
                    <a:pt x="1691" y="13912"/>
                  </a:lnTo>
                  <a:lnTo>
                    <a:pt x="1712" y="13976"/>
                  </a:lnTo>
                  <a:lnTo>
                    <a:pt x="1734" y="14062"/>
                  </a:lnTo>
                  <a:lnTo>
                    <a:pt x="1777" y="14233"/>
                  </a:lnTo>
                  <a:lnTo>
                    <a:pt x="1819" y="14383"/>
                  </a:lnTo>
                  <a:lnTo>
                    <a:pt x="1819" y="14469"/>
                  </a:lnTo>
                  <a:lnTo>
                    <a:pt x="1819" y="14554"/>
                  </a:lnTo>
                  <a:lnTo>
                    <a:pt x="1819" y="14640"/>
                  </a:lnTo>
                  <a:lnTo>
                    <a:pt x="1798" y="14725"/>
                  </a:lnTo>
                  <a:lnTo>
                    <a:pt x="1798" y="14768"/>
                  </a:lnTo>
                  <a:lnTo>
                    <a:pt x="1819" y="14811"/>
                  </a:lnTo>
                  <a:lnTo>
                    <a:pt x="1819" y="14875"/>
                  </a:lnTo>
                  <a:lnTo>
                    <a:pt x="1819" y="14918"/>
                  </a:lnTo>
                  <a:lnTo>
                    <a:pt x="1819" y="15111"/>
                  </a:lnTo>
                  <a:lnTo>
                    <a:pt x="1819" y="15153"/>
                  </a:lnTo>
                  <a:lnTo>
                    <a:pt x="1798" y="15175"/>
                  </a:lnTo>
                  <a:lnTo>
                    <a:pt x="1777" y="15196"/>
                  </a:lnTo>
                  <a:lnTo>
                    <a:pt x="1777" y="15260"/>
                  </a:lnTo>
                  <a:lnTo>
                    <a:pt x="1777" y="15346"/>
                  </a:lnTo>
                  <a:lnTo>
                    <a:pt x="1777" y="15432"/>
                  </a:lnTo>
                  <a:lnTo>
                    <a:pt x="1798" y="15496"/>
                  </a:lnTo>
                  <a:lnTo>
                    <a:pt x="1798" y="15581"/>
                  </a:lnTo>
                  <a:lnTo>
                    <a:pt x="1841" y="15731"/>
                  </a:lnTo>
                  <a:lnTo>
                    <a:pt x="1884" y="15902"/>
                  </a:lnTo>
                  <a:lnTo>
                    <a:pt x="1905" y="15988"/>
                  </a:lnTo>
                  <a:lnTo>
                    <a:pt x="1926" y="16052"/>
                  </a:lnTo>
                  <a:lnTo>
                    <a:pt x="1969" y="16224"/>
                  </a:lnTo>
                  <a:lnTo>
                    <a:pt x="1948" y="16266"/>
                  </a:lnTo>
                  <a:lnTo>
                    <a:pt x="1948" y="16309"/>
                  </a:lnTo>
                  <a:lnTo>
                    <a:pt x="1926" y="16331"/>
                  </a:lnTo>
                  <a:lnTo>
                    <a:pt x="1926" y="16395"/>
                  </a:lnTo>
                  <a:lnTo>
                    <a:pt x="1926" y="16438"/>
                  </a:lnTo>
                  <a:lnTo>
                    <a:pt x="1948" y="16480"/>
                  </a:lnTo>
                  <a:lnTo>
                    <a:pt x="1948" y="16523"/>
                  </a:lnTo>
                  <a:lnTo>
                    <a:pt x="1969" y="16587"/>
                  </a:lnTo>
                  <a:lnTo>
                    <a:pt x="1948" y="16630"/>
                  </a:lnTo>
                  <a:lnTo>
                    <a:pt x="1926" y="16652"/>
                  </a:lnTo>
                  <a:lnTo>
                    <a:pt x="1905" y="16694"/>
                  </a:lnTo>
                  <a:lnTo>
                    <a:pt x="1905" y="16737"/>
                  </a:lnTo>
                  <a:lnTo>
                    <a:pt x="1905" y="16780"/>
                  </a:lnTo>
                  <a:lnTo>
                    <a:pt x="1926" y="16823"/>
                  </a:lnTo>
                  <a:lnTo>
                    <a:pt x="1948" y="16887"/>
                  </a:lnTo>
                  <a:lnTo>
                    <a:pt x="1948" y="16930"/>
                  </a:lnTo>
                  <a:lnTo>
                    <a:pt x="1948" y="16994"/>
                  </a:lnTo>
                  <a:lnTo>
                    <a:pt x="1926" y="17015"/>
                  </a:lnTo>
                  <a:lnTo>
                    <a:pt x="1905" y="17058"/>
                  </a:lnTo>
                  <a:lnTo>
                    <a:pt x="1905" y="17101"/>
                  </a:lnTo>
                  <a:lnTo>
                    <a:pt x="1926" y="17187"/>
                  </a:lnTo>
                  <a:lnTo>
                    <a:pt x="1969" y="17272"/>
                  </a:lnTo>
                  <a:lnTo>
                    <a:pt x="1991" y="17315"/>
                  </a:lnTo>
                  <a:lnTo>
                    <a:pt x="2012" y="17336"/>
                  </a:lnTo>
                  <a:lnTo>
                    <a:pt x="2033" y="17358"/>
                  </a:lnTo>
                  <a:lnTo>
                    <a:pt x="2055" y="17379"/>
                  </a:lnTo>
                  <a:lnTo>
                    <a:pt x="2055" y="17486"/>
                  </a:lnTo>
                  <a:lnTo>
                    <a:pt x="2076" y="17572"/>
                  </a:lnTo>
                  <a:lnTo>
                    <a:pt x="2098" y="17722"/>
                  </a:lnTo>
                  <a:lnTo>
                    <a:pt x="2119" y="17807"/>
                  </a:lnTo>
                  <a:lnTo>
                    <a:pt x="2119" y="17893"/>
                  </a:lnTo>
                  <a:lnTo>
                    <a:pt x="2119" y="17957"/>
                  </a:lnTo>
                  <a:lnTo>
                    <a:pt x="2098" y="18021"/>
                  </a:lnTo>
                  <a:lnTo>
                    <a:pt x="2098" y="18064"/>
                  </a:lnTo>
                  <a:lnTo>
                    <a:pt x="2098" y="18128"/>
                  </a:lnTo>
                  <a:lnTo>
                    <a:pt x="2098" y="18171"/>
                  </a:lnTo>
                  <a:lnTo>
                    <a:pt x="2098" y="18214"/>
                  </a:lnTo>
                  <a:lnTo>
                    <a:pt x="2098" y="18257"/>
                  </a:lnTo>
                  <a:lnTo>
                    <a:pt x="2076" y="18278"/>
                  </a:lnTo>
                  <a:lnTo>
                    <a:pt x="2055" y="18300"/>
                  </a:lnTo>
                  <a:lnTo>
                    <a:pt x="2055" y="18342"/>
                  </a:lnTo>
                  <a:lnTo>
                    <a:pt x="2055" y="18407"/>
                  </a:lnTo>
                  <a:lnTo>
                    <a:pt x="2055" y="18449"/>
                  </a:lnTo>
                  <a:lnTo>
                    <a:pt x="2076" y="18514"/>
                  </a:lnTo>
                  <a:lnTo>
                    <a:pt x="2076" y="18556"/>
                  </a:lnTo>
                  <a:lnTo>
                    <a:pt x="2055" y="18599"/>
                  </a:lnTo>
                  <a:lnTo>
                    <a:pt x="2033" y="18621"/>
                  </a:lnTo>
                  <a:lnTo>
                    <a:pt x="2012" y="18621"/>
                  </a:lnTo>
                  <a:lnTo>
                    <a:pt x="1991" y="18663"/>
                  </a:lnTo>
                  <a:lnTo>
                    <a:pt x="1969" y="18749"/>
                  </a:lnTo>
                  <a:lnTo>
                    <a:pt x="1969" y="18856"/>
                  </a:lnTo>
                  <a:lnTo>
                    <a:pt x="1991" y="18942"/>
                  </a:lnTo>
                  <a:lnTo>
                    <a:pt x="2033" y="19027"/>
                  </a:lnTo>
                  <a:lnTo>
                    <a:pt x="2055" y="19049"/>
                  </a:lnTo>
                  <a:lnTo>
                    <a:pt x="2076" y="19049"/>
                  </a:lnTo>
                  <a:lnTo>
                    <a:pt x="2098" y="19070"/>
                  </a:lnTo>
                  <a:lnTo>
                    <a:pt x="2119" y="19091"/>
                  </a:lnTo>
                  <a:lnTo>
                    <a:pt x="2183" y="19220"/>
                  </a:lnTo>
                  <a:lnTo>
                    <a:pt x="2205" y="19305"/>
                  </a:lnTo>
                  <a:lnTo>
                    <a:pt x="2226" y="19391"/>
                  </a:lnTo>
                  <a:lnTo>
                    <a:pt x="2290" y="19541"/>
                  </a:lnTo>
                  <a:lnTo>
                    <a:pt x="2312" y="19584"/>
                  </a:lnTo>
                  <a:lnTo>
                    <a:pt x="2333" y="19605"/>
                  </a:lnTo>
                  <a:lnTo>
                    <a:pt x="2354" y="19626"/>
                  </a:lnTo>
                  <a:lnTo>
                    <a:pt x="2376" y="19669"/>
                  </a:lnTo>
                  <a:lnTo>
                    <a:pt x="2376" y="19733"/>
                  </a:lnTo>
                  <a:lnTo>
                    <a:pt x="2376" y="19776"/>
                  </a:lnTo>
                  <a:lnTo>
                    <a:pt x="2376" y="19841"/>
                  </a:lnTo>
                  <a:lnTo>
                    <a:pt x="2397" y="19905"/>
                  </a:lnTo>
                  <a:lnTo>
                    <a:pt x="2462" y="20033"/>
                  </a:lnTo>
                  <a:lnTo>
                    <a:pt x="2483" y="20076"/>
                  </a:lnTo>
                  <a:lnTo>
                    <a:pt x="2504" y="20097"/>
                  </a:lnTo>
                  <a:lnTo>
                    <a:pt x="2547" y="20119"/>
                  </a:lnTo>
                  <a:lnTo>
                    <a:pt x="2569" y="20140"/>
                  </a:lnTo>
                  <a:lnTo>
                    <a:pt x="2590" y="20247"/>
                  </a:lnTo>
                  <a:lnTo>
                    <a:pt x="2590" y="20333"/>
                  </a:lnTo>
                  <a:lnTo>
                    <a:pt x="2590" y="20440"/>
                  </a:lnTo>
                  <a:lnTo>
                    <a:pt x="2590" y="20525"/>
                  </a:lnTo>
                  <a:lnTo>
                    <a:pt x="2569" y="20568"/>
                  </a:lnTo>
                  <a:lnTo>
                    <a:pt x="2547" y="20590"/>
                  </a:lnTo>
                  <a:lnTo>
                    <a:pt x="2526" y="20611"/>
                  </a:lnTo>
                  <a:lnTo>
                    <a:pt x="2526" y="20654"/>
                  </a:lnTo>
                  <a:lnTo>
                    <a:pt x="2504" y="20718"/>
                  </a:lnTo>
                  <a:lnTo>
                    <a:pt x="2526" y="20761"/>
                  </a:lnTo>
                  <a:lnTo>
                    <a:pt x="2526" y="20825"/>
                  </a:lnTo>
                  <a:lnTo>
                    <a:pt x="2526" y="20868"/>
                  </a:lnTo>
                  <a:lnTo>
                    <a:pt x="2483" y="21060"/>
                  </a:lnTo>
                  <a:lnTo>
                    <a:pt x="2483" y="21103"/>
                  </a:lnTo>
                  <a:lnTo>
                    <a:pt x="2462" y="21103"/>
                  </a:lnTo>
                  <a:lnTo>
                    <a:pt x="2440" y="21125"/>
                  </a:lnTo>
                  <a:lnTo>
                    <a:pt x="2419" y="21167"/>
                  </a:lnTo>
                  <a:lnTo>
                    <a:pt x="2419" y="21253"/>
                  </a:lnTo>
                  <a:lnTo>
                    <a:pt x="2397" y="21339"/>
                  </a:lnTo>
                  <a:lnTo>
                    <a:pt x="2376" y="21360"/>
                  </a:lnTo>
                  <a:lnTo>
                    <a:pt x="2376" y="21381"/>
                  </a:lnTo>
                  <a:lnTo>
                    <a:pt x="2354" y="21403"/>
                  </a:lnTo>
                  <a:lnTo>
                    <a:pt x="2333" y="21424"/>
                  </a:lnTo>
                  <a:lnTo>
                    <a:pt x="2290" y="21574"/>
                  </a:lnTo>
                  <a:lnTo>
                    <a:pt x="2269" y="21638"/>
                  </a:lnTo>
                  <a:lnTo>
                    <a:pt x="2247" y="21660"/>
                  </a:lnTo>
                  <a:lnTo>
                    <a:pt x="2247" y="21724"/>
                  </a:lnTo>
                  <a:lnTo>
                    <a:pt x="2247" y="21767"/>
                  </a:lnTo>
                  <a:lnTo>
                    <a:pt x="2269" y="21788"/>
                  </a:lnTo>
                  <a:lnTo>
                    <a:pt x="2312" y="21831"/>
                  </a:lnTo>
                  <a:lnTo>
                    <a:pt x="2397" y="21938"/>
                  </a:lnTo>
                  <a:lnTo>
                    <a:pt x="2462" y="22045"/>
                  </a:lnTo>
                  <a:lnTo>
                    <a:pt x="2504" y="22066"/>
                  </a:lnTo>
                  <a:lnTo>
                    <a:pt x="2547" y="22109"/>
                  </a:lnTo>
                  <a:lnTo>
                    <a:pt x="2569" y="22173"/>
                  </a:lnTo>
                  <a:lnTo>
                    <a:pt x="2569" y="22216"/>
                  </a:lnTo>
                  <a:lnTo>
                    <a:pt x="2569" y="22280"/>
                  </a:lnTo>
                  <a:lnTo>
                    <a:pt x="2590" y="22323"/>
                  </a:lnTo>
                  <a:lnTo>
                    <a:pt x="2633" y="22366"/>
                  </a:lnTo>
                  <a:lnTo>
                    <a:pt x="2654" y="22409"/>
                  </a:lnTo>
                  <a:lnTo>
                    <a:pt x="2697" y="22430"/>
                  </a:lnTo>
                  <a:lnTo>
                    <a:pt x="2761" y="22430"/>
                  </a:lnTo>
                  <a:lnTo>
                    <a:pt x="2783" y="22452"/>
                  </a:lnTo>
                  <a:lnTo>
                    <a:pt x="2783" y="22580"/>
                  </a:lnTo>
                  <a:lnTo>
                    <a:pt x="2783" y="22687"/>
                  </a:lnTo>
                  <a:lnTo>
                    <a:pt x="2761" y="22730"/>
                  </a:lnTo>
                  <a:lnTo>
                    <a:pt x="2740" y="22773"/>
                  </a:lnTo>
                  <a:lnTo>
                    <a:pt x="2740" y="22794"/>
                  </a:lnTo>
                  <a:lnTo>
                    <a:pt x="2718" y="22858"/>
                  </a:lnTo>
                  <a:lnTo>
                    <a:pt x="2740" y="22922"/>
                  </a:lnTo>
                  <a:lnTo>
                    <a:pt x="2761" y="22965"/>
                  </a:lnTo>
                  <a:lnTo>
                    <a:pt x="2761" y="23008"/>
                  </a:lnTo>
                  <a:lnTo>
                    <a:pt x="2783" y="23072"/>
                  </a:lnTo>
                  <a:lnTo>
                    <a:pt x="2761" y="23158"/>
                  </a:lnTo>
                  <a:lnTo>
                    <a:pt x="2740" y="23243"/>
                  </a:lnTo>
                  <a:lnTo>
                    <a:pt x="2740" y="23286"/>
                  </a:lnTo>
                  <a:lnTo>
                    <a:pt x="2718" y="23308"/>
                  </a:lnTo>
                  <a:lnTo>
                    <a:pt x="2697" y="23329"/>
                  </a:lnTo>
                  <a:lnTo>
                    <a:pt x="2676" y="23350"/>
                  </a:lnTo>
                  <a:lnTo>
                    <a:pt x="2676" y="23436"/>
                  </a:lnTo>
                  <a:lnTo>
                    <a:pt x="2654" y="23522"/>
                  </a:lnTo>
                  <a:lnTo>
                    <a:pt x="2633" y="23543"/>
                  </a:lnTo>
                  <a:lnTo>
                    <a:pt x="2611" y="23565"/>
                  </a:lnTo>
                  <a:lnTo>
                    <a:pt x="2590" y="23565"/>
                  </a:lnTo>
                  <a:lnTo>
                    <a:pt x="2590" y="23607"/>
                  </a:lnTo>
                  <a:lnTo>
                    <a:pt x="2569" y="23693"/>
                  </a:lnTo>
                  <a:lnTo>
                    <a:pt x="2547" y="23779"/>
                  </a:lnTo>
                  <a:lnTo>
                    <a:pt x="2526" y="23907"/>
                  </a:lnTo>
                  <a:lnTo>
                    <a:pt x="2483" y="23950"/>
                  </a:lnTo>
                  <a:lnTo>
                    <a:pt x="2462" y="23950"/>
                  </a:lnTo>
                  <a:lnTo>
                    <a:pt x="2419" y="23971"/>
                  </a:lnTo>
                  <a:lnTo>
                    <a:pt x="2419" y="24014"/>
                  </a:lnTo>
                  <a:lnTo>
                    <a:pt x="2440" y="24057"/>
                  </a:lnTo>
                  <a:lnTo>
                    <a:pt x="2462" y="24078"/>
                  </a:lnTo>
                  <a:lnTo>
                    <a:pt x="2504" y="24100"/>
                  </a:lnTo>
                  <a:lnTo>
                    <a:pt x="2526" y="24121"/>
                  </a:lnTo>
                  <a:lnTo>
                    <a:pt x="2547" y="24164"/>
                  </a:lnTo>
                  <a:lnTo>
                    <a:pt x="2569" y="24207"/>
                  </a:lnTo>
                  <a:lnTo>
                    <a:pt x="2569" y="24271"/>
                  </a:lnTo>
                  <a:lnTo>
                    <a:pt x="2590" y="24314"/>
                  </a:lnTo>
                  <a:lnTo>
                    <a:pt x="2611" y="24335"/>
                  </a:lnTo>
                  <a:lnTo>
                    <a:pt x="2633" y="24314"/>
                  </a:lnTo>
                  <a:lnTo>
                    <a:pt x="2676" y="24314"/>
                  </a:lnTo>
                  <a:lnTo>
                    <a:pt x="2697" y="24335"/>
                  </a:lnTo>
                  <a:lnTo>
                    <a:pt x="2718" y="24378"/>
                  </a:lnTo>
                  <a:lnTo>
                    <a:pt x="2718" y="24442"/>
                  </a:lnTo>
                  <a:lnTo>
                    <a:pt x="2718" y="24506"/>
                  </a:lnTo>
                  <a:lnTo>
                    <a:pt x="2740" y="24570"/>
                  </a:lnTo>
                  <a:lnTo>
                    <a:pt x="2825" y="24699"/>
                  </a:lnTo>
                  <a:lnTo>
                    <a:pt x="2847" y="24720"/>
                  </a:lnTo>
                  <a:lnTo>
                    <a:pt x="2890" y="24699"/>
                  </a:lnTo>
                  <a:lnTo>
                    <a:pt x="2911" y="24699"/>
                  </a:lnTo>
                  <a:lnTo>
                    <a:pt x="2954" y="24720"/>
                  </a:lnTo>
                  <a:lnTo>
                    <a:pt x="2954" y="24784"/>
                  </a:lnTo>
                  <a:lnTo>
                    <a:pt x="2932" y="24827"/>
                  </a:lnTo>
                  <a:lnTo>
                    <a:pt x="2911" y="24891"/>
                  </a:lnTo>
                  <a:lnTo>
                    <a:pt x="2911" y="24956"/>
                  </a:lnTo>
                  <a:lnTo>
                    <a:pt x="2954" y="25148"/>
                  </a:lnTo>
                  <a:lnTo>
                    <a:pt x="2954" y="25234"/>
                  </a:lnTo>
                  <a:lnTo>
                    <a:pt x="2975" y="25319"/>
                  </a:lnTo>
                  <a:lnTo>
                    <a:pt x="2997" y="25384"/>
                  </a:lnTo>
                  <a:lnTo>
                    <a:pt x="3018" y="25448"/>
                  </a:lnTo>
                  <a:lnTo>
                    <a:pt x="3039" y="25491"/>
                  </a:lnTo>
                  <a:lnTo>
                    <a:pt x="3039" y="25555"/>
                  </a:lnTo>
                  <a:lnTo>
                    <a:pt x="3039" y="25576"/>
                  </a:lnTo>
                  <a:lnTo>
                    <a:pt x="2997" y="25598"/>
                  </a:lnTo>
                  <a:lnTo>
                    <a:pt x="2975" y="25598"/>
                  </a:lnTo>
                  <a:lnTo>
                    <a:pt x="2932" y="25619"/>
                  </a:lnTo>
                  <a:lnTo>
                    <a:pt x="2932" y="25662"/>
                  </a:lnTo>
                  <a:lnTo>
                    <a:pt x="2932" y="25705"/>
                  </a:lnTo>
                  <a:lnTo>
                    <a:pt x="2932" y="25748"/>
                  </a:lnTo>
                  <a:lnTo>
                    <a:pt x="2911" y="25790"/>
                  </a:lnTo>
                  <a:lnTo>
                    <a:pt x="2847" y="25919"/>
                  </a:lnTo>
                  <a:lnTo>
                    <a:pt x="2847" y="25940"/>
                  </a:lnTo>
                  <a:lnTo>
                    <a:pt x="2825" y="25940"/>
                  </a:lnTo>
                  <a:lnTo>
                    <a:pt x="2804" y="25919"/>
                  </a:lnTo>
                  <a:lnTo>
                    <a:pt x="2761" y="25897"/>
                  </a:lnTo>
                  <a:lnTo>
                    <a:pt x="2740" y="25897"/>
                  </a:lnTo>
                  <a:lnTo>
                    <a:pt x="2740" y="25919"/>
                  </a:lnTo>
                  <a:lnTo>
                    <a:pt x="2718" y="25962"/>
                  </a:lnTo>
                  <a:lnTo>
                    <a:pt x="2740" y="26026"/>
                  </a:lnTo>
                  <a:lnTo>
                    <a:pt x="2740" y="26090"/>
                  </a:lnTo>
                  <a:lnTo>
                    <a:pt x="2740" y="26154"/>
                  </a:lnTo>
                  <a:lnTo>
                    <a:pt x="2676" y="26261"/>
                  </a:lnTo>
                  <a:lnTo>
                    <a:pt x="2633" y="26283"/>
                  </a:lnTo>
                  <a:lnTo>
                    <a:pt x="2590" y="26283"/>
                  </a:lnTo>
                  <a:lnTo>
                    <a:pt x="2569" y="26325"/>
                  </a:lnTo>
                  <a:lnTo>
                    <a:pt x="2590" y="26411"/>
                  </a:lnTo>
                  <a:lnTo>
                    <a:pt x="2633" y="26497"/>
                  </a:lnTo>
                  <a:lnTo>
                    <a:pt x="2676" y="26518"/>
                  </a:lnTo>
                  <a:lnTo>
                    <a:pt x="2697" y="26497"/>
                  </a:lnTo>
                  <a:lnTo>
                    <a:pt x="2718" y="26497"/>
                  </a:lnTo>
                  <a:lnTo>
                    <a:pt x="2761" y="26518"/>
                  </a:lnTo>
                  <a:lnTo>
                    <a:pt x="2783" y="26561"/>
                  </a:lnTo>
                  <a:lnTo>
                    <a:pt x="2783" y="26625"/>
                  </a:lnTo>
                  <a:lnTo>
                    <a:pt x="2783" y="26689"/>
                  </a:lnTo>
                  <a:lnTo>
                    <a:pt x="2804" y="26732"/>
                  </a:lnTo>
                  <a:lnTo>
                    <a:pt x="2847" y="26796"/>
                  </a:lnTo>
                  <a:lnTo>
                    <a:pt x="2890" y="26839"/>
                  </a:lnTo>
                  <a:lnTo>
                    <a:pt x="2932" y="26925"/>
                  </a:lnTo>
                  <a:lnTo>
                    <a:pt x="2954" y="27010"/>
                  </a:lnTo>
                  <a:lnTo>
                    <a:pt x="2975" y="27032"/>
                  </a:lnTo>
                  <a:lnTo>
                    <a:pt x="3018" y="27032"/>
                  </a:lnTo>
                  <a:lnTo>
                    <a:pt x="3039" y="27074"/>
                  </a:lnTo>
                  <a:lnTo>
                    <a:pt x="3018" y="27117"/>
                  </a:lnTo>
                  <a:lnTo>
                    <a:pt x="2975" y="27096"/>
                  </a:lnTo>
                  <a:lnTo>
                    <a:pt x="2954" y="27117"/>
                  </a:lnTo>
                  <a:lnTo>
                    <a:pt x="2890" y="27224"/>
                  </a:lnTo>
                  <a:lnTo>
                    <a:pt x="2868" y="27310"/>
                  </a:lnTo>
                  <a:lnTo>
                    <a:pt x="2847" y="27396"/>
                  </a:lnTo>
                  <a:lnTo>
                    <a:pt x="2825" y="27417"/>
                  </a:lnTo>
                  <a:lnTo>
                    <a:pt x="2825" y="27438"/>
                  </a:lnTo>
                  <a:lnTo>
                    <a:pt x="2804" y="27438"/>
                  </a:lnTo>
                  <a:lnTo>
                    <a:pt x="2783" y="27481"/>
                  </a:lnTo>
                  <a:lnTo>
                    <a:pt x="2740" y="27610"/>
                  </a:lnTo>
                  <a:lnTo>
                    <a:pt x="2718" y="27695"/>
                  </a:lnTo>
                  <a:lnTo>
                    <a:pt x="2718" y="27781"/>
                  </a:lnTo>
                  <a:lnTo>
                    <a:pt x="2718" y="27888"/>
                  </a:lnTo>
                  <a:lnTo>
                    <a:pt x="2740" y="27995"/>
                  </a:lnTo>
                  <a:lnTo>
                    <a:pt x="2804" y="28166"/>
                  </a:lnTo>
                  <a:lnTo>
                    <a:pt x="2868" y="28359"/>
                  </a:lnTo>
                  <a:lnTo>
                    <a:pt x="2890" y="28444"/>
                  </a:lnTo>
                  <a:lnTo>
                    <a:pt x="2911" y="28487"/>
                  </a:lnTo>
                  <a:lnTo>
                    <a:pt x="2890" y="28530"/>
                  </a:lnTo>
                  <a:lnTo>
                    <a:pt x="2890" y="28551"/>
                  </a:lnTo>
                  <a:lnTo>
                    <a:pt x="2868" y="28530"/>
                  </a:lnTo>
                  <a:lnTo>
                    <a:pt x="2847" y="28487"/>
                  </a:lnTo>
                  <a:lnTo>
                    <a:pt x="2804" y="28444"/>
                  </a:lnTo>
                  <a:lnTo>
                    <a:pt x="2697" y="28444"/>
                  </a:lnTo>
                  <a:lnTo>
                    <a:pt x="2676" y="28487"/>
                  </a:lnTo>
                  <a:lnTo>
                    <a:pt x="2676" y="28508"/>
                  </a:lnTo>
                  <a:lnTo>
                    <a:pt x="2633" y="28530"/>
                  </a:lnTo>
                  <a:lnTo>
                    <a:pt x="2611" y="28508"/>
                  </a:lnTo>
                  <a:lnTo>
                    <a:pt x="2590" y="28466"/>
                  </a:lnTo>
                  <a:lnTo>
                    <a:pt x="2569" y="28444"/>
                  </a:lnTo>
                  <a:lnTo>
                    <a:pt x="2547" y="28423"/>
                  </a:lnTo>
                  <a:lnTo>
                    <a:pt x="2483" y="28401"/>
                  </a:lnTo>
                  <a:lnTo>
                    <a:pt x="2462" y="28401"/>
                  </a:lnTo>
                  <a:lnTo>
                    <a:pt x="2462" y="28444"/>
                  </a:lnTo>
                  <a:lnTo>
                    <a:pt x="2462" y="28487"/>
                  </a:lnTo>
                  <a:lnTo>
                    <a:pt x="2483" y="28508"/>
                  </a:lnTo>
                  <a:lnTo>
                    <a:pt x="2526" y="28594"/>
                  </a:lnTo>
                  <a:lnTo>
                    <a:pt x="2547" y="28615"/>
                  </a:lnTo>
                  <a:lnTo>
                    <a:pt x="2569" y="28637"/>
                  </a:lnTo>
                  <a:lnTo>
                    <a:pt x="2590" y="28637"/>
                  </a:lnTo>
                  <a:lnTo>
                    <a:pt x="2611" y="28680"/>
                  </a:lnTo>
                  <a:lnTo>
                    <a:pt x="2633" y="28722"/>
                  </a:lnTo>
                  <a:lnTo>
                    <a:pt x="2633" y="28765"/>
                  </a:lnTo>
                  <a:lnTo>
                    <a:pt x="2633" y="28829"/>
                  </a:lnTo>
                  <a:lnTo>
                    <a:pt x="2654" y="28872"/>
                  </a:lnTo>
                  <a:lnTo>
                    <a:pt x="2676" y="28915"/>
                  </a:lnTo>
                  <a:lnTo>
                    <a:pt x="2697" y="28915"/>
                  </a:lnTo>
                  <a:lnTo>
                    <a:pt x="2718" y="28936"/>
                  </a:lnTo>
                  <a:lnTo>
                    <a:pt x="2740" y="28958"/>
                  </a:lnTo>
                  <a:lnTo>
                    <a:pt x="2804" y="29086"/>
                  </a:lnTo>
                  <a:lnTo>
                    <a:pt x="2868" y="29215"/>
                  </a:lnTo>
                  <a:lnTo>
                    <a:pt x="4174" y="29086"/>
                  </a:lnTo>
                  <a:lnTo>
                    <a:pt x="4152" y="29022"/>
                  </a:lnTo>
                  <a:lnTo>
                    <a:pt x="4152" y="28936"/>
                  </a:lnTo>
                  <a:lnTo>
                    <a:pt x="4152" y="28851"/>
                  </a:lnTo>
                  <a:lnTo>
                    <a:pt x="4131" y="28765"/>
                  </a:lnTo>
                  <a:lnTo>
                    <a:pt x="4109" y="28658"/>
                  </a:lnTo>
                  <a:lnTo>
                    <a:pt x="4088" y="28637"/>
                  </a:lnTo>
                  <a:lnTo>
                    <a:pt x="4067" y="28615"/>
                  </a:lnTo>
                  <a:lnTo>
                    <a:pt x="4045" y="28615"/>
                  </a:lnTo>
                  <a:lnTo>
                    <a:pt x="4045" y="28573"/>
                  </a:lnTo>
                  <a:lnTo>
                    <a:pt x="4002" y="28487"/>
                  </a:lnTo>
                  <a:lnTo>
                    <a:pt x="3981" y="28423"/>
                  </a:lnTo>
                  <a:lnTo>
                    <a:pt x="3960" y="28359"/>
                  </a:lnTo>
                  <a:lnTo>
                    <a:pt x="3917" y="28294"/>
                  </a:lnTo>
                  <a:lnTo>
                    <a:pt x="3874" y="28230"/>
                  </a:lnTo>
                  <a:lnTo>
                    <a:pt x="3853" y="28209"/>
                  </a:lnTo>
                  <a:lnTo>
                    <a:pt x="3831" y="28166"/>
                  </a:lnTo>
                  <a:lnTo>
                    <a:pt x="3853" y="28123"/>
                  </a:lnTo>
                  <a:lnTo>
                    <a:pt x="3874" y="28102"/>
                  </a:lnTo>
                  <a:lnTo>
                    <a:pt x="3895" y="28080"/>
                  </a:lnTo>
                  <a:lnTo>
                    <a:pt x="3917" y="28038"/>
                  </a:lnTo>
                  <a:lnTo>
                    <a:pt x="3917" y="27952"/>
                  </a:lnTo>
                  <a:lnTo>
                    <a:pt x="3917" y="27866"/>
                  </a:lnTo>
                  <a:lnTo>
                    <a:pt x="3938" y="27717"/>
                  </a:lnTo>
                  <a:lnTo>
                    <a:pt x="3938" y="27545"/>
                  </a:lnTo>
                  <a:lnTo>
                    <a:pt x="3960" y="27481"/>
                  </a:lnTo>
                  <a:lnTo>
                    <a:pt x="3981" y="27417"/>
                  </a:lnTo>
                  <a:lnTo>
                    <a:pt x="3981" y="27374"/>
                  </a:lnTo>
                  <a:lnTo>
                    <a:pt x="3981" y="27331"/>
                  </a:lnTo>
                  <a:lnTo>
                    <a:pt x="3960" y="27289"/>
                  </a:lnTo>
                  <a:lnTo>
                    <a:pt x="3938" y="27224"/>
                  </a:lnTo>
                  <a:lnTo>
                    <a:pt x="3960" y="27117"/>
                  </a:lnTo>
                  <a:lnTo>
                    <a:pt x="3960" y="27032"/>
                  </a:lnTo>
                  <a:lnTo>
                    <a:pt x="3917" y="26839"/>
                  </a:lnTo>
                  <a:lnTo>
                    <a:pt x="3917" y="26732"/>
                  </a:lnTo>
                  <a:lnTo>
                    <a:pt x="3895" y="26625"/>
                  </a:lnTo>
                  <a:lnTo>
                    <a:pt x="3874" y="26518"/>
                  </a:lnTo>
                  <a:lnTo>
                    <a:pt x="3853" y="26432"/>
                  </a:lnTo>
                  <a:lnTo>
                    <a:pt x="3810" y="26368"/>
                  </a:lnTo>
                  <a:lnTo>
                    <a:pt x="3767" y="26304"/>
                  </a:lnTo>
                  <a:lnTo>
                    <a:pt x="3746" y="26240"/>
                  </a:lnTo>
                  <a:lnTo>
                    <a:pt x="3703" y="26154"/>
                  </a:lnTo>
                  <a:lnTo>
                    <a:pt x="3639" y="26047"/>
                  </a:lnTo>
                  <a:lnTo>
                    <a:pt x="3617" y="26026"/>
                  </a:lnTo>
                  <a:lnTo>
                    <a:pt x="3574" y="26047"/>
                  </a:lnTo>
                  <a:lnTo>
                    <a:pt x="3553" y="26047"/>
                  </a:lnTo>
                  <a:lnTo>
                    <a:pt x="3532" y="26026"/>
                  </a:lnTo>
                  <a:lnTo>
                    <a:pt x="3510" y="25983"/>
                  </a:lnTo>
                  <a:lnTo>
                    <a:pt x="3510" y="25940"/>
                  </a:lnTo>
                  <a:lnTo>
                    <a:pt x="3510" y="25897"/>
                  </a:lnTo>
                  <a:lnTo>
                    <a:pt x="3510" y="25833"/>
                  </a:lnTo>
                  <a:lnTo>
                    <a:pt x="3489" y="25769"/>
                  </a:lnTo>
                  <a:lnTo>
                    <a:pt x="3510" y="25705"/>
                  </a:lnTo>
                  <a:lnTo>
                    <a:pt x="3489" y="25641"/>
                  </a:lnTo>
                  <a:lnTo>
                    <a:pt x="3467" y="25619"/>
                  </a:lnTo>
                  <a:lnTo>
                    <a:pt x="3446" y="25576"/>
                  </a:lnTo>
                  <a:lnTo>
                    <a:pt x="3425" y="25534"/>
                  </a:lnTo>
                  <a:lnTo>
                    <a:pt x="3425" y="25362"/>
                  </a:lnTo>
                  <a:lnTo>
                    <a:pt x="3425" y="25319"/>
                  </a:lnTo>
                  <a:lnTo>
                    <a:pt x="3446" y="25298"/>
                  </a:lnTo>
                  <a:lnTo>
                    <a:pt x="3467" y="25255"/>
                  </a:lnTo>
                  <a:lnTo>
                    <a:pt x="3467" y="25212"/>
                  </a:lnTo>
                  <a:lnTo>
                    <a:pt x="3467" y="25170"/>
                  </a:lnTo>
                  <a:lnTo>
                    <a:pt x="3446" y="25127"/>
                  </a:lnTo>
                  <a:lnTo>
                    <a:pt x="3425" y="25084"/>
                  </a:lnTo>
                  <a:lnTo>
                    <a:pt x="3403" y="25041"/>
                  </a:lnTo>
                  <a:lnTo>
                    <a:pt x="3425" y="24870"/>
                  </a:lnTo>
                  <a:lnTo>
                    <a:pt x="3446" y="24806"/>
                  </a:lnTo>
                  <a:lnTo>
                    <a:pt x="3467" y="24720"/>
                  </a:lnTo>
                  <a:lnTo>
                    <a:pt x="3446" y="24635"/>
                  </a:lnTo>
                  <a:lnTo>
                    <a:pt x="3446" y="24549"/>
                  </a:lnTo>
                  <a:lnTo>
                    <a:pt x="3467" y="24506"/>
                  </a:lnTo>
                  <a:lnTo>
                    <a:pt x="3489" y="24485"/>
                  </a:lnTo>
                  <a:lnTo>
                    <a:pt x="3510" y="24463"/>
                  </a:lnTo>
                  <a:lnTo>
                    <a:pt x="3532" y="24442"/>
                  </a:lnTo>
                  <a:lnTo>
                    <a:pt x="3510" y="24335"/>
                  </a:lnTo>
                  <a:lnTo>
                    <a:pt x="3489" y="24249"/>
                  </a:lnTo>
                  <a:lnTo>
                    <a:pt x="3489" y="24164"/>
                  </a:lnTo>
                  <a:lnTo>
                    <a:pt x="3446" y="24078"/>
                  </a:lnTo>
                  <a:lnTo>
                    <a:pt x="3446" y="24035"/>
                  </a:lnTo>
                  <a:lnTo>
                    <a:pt x="3446" y="23993"/>
                  </a:lnTo>
                  <a:lnTo>
                    <a:pt x="3467" y="23928"/>
                  </a:lnTo>
                  <a:lnTo>
                    <a:pt x="3467" y="23886"/>
                  </a:lnTo>
                  <a:lnTo>
                    <a:pt x="3446" y="23843"/>
                  </a:lnTo>
                  <a:lnTo>
                    <a:pt x="3425" y="23800"/>
                  </a:lnTo>
                  <a:lnTo>
                    <a:pt x="3403" y="23779"/>
                  </a:lnTo>
                  <a:lnTo>
                    <a:pt x="3382" y="23736"/>
                  </a:lnTo>
                  <a:lnTo>
                    <a:pt x="3339" y="23565"/>
                  </a:lnTo>
                  <a:lnTo>
                    <a:pt x="3339" y="23479"/>
                  </a:lnTo>
                  <a:lnTo>
                    <a:pt x="3339" y="23372"/>
                  </a:lnTo>
                  <a:lnTo>
                    <a:pt x="3318" y="23329"/>
                  </a:lnTo>
                  <a:lnTo>
                    <a:pt x="3296" y="23286"/>
                  </a:lnTo>
                  <a:lnTo>
                    <a:pt x="3275" y="23243"/>
                  </a:lnTo>
                  <a:lnTo>
                    <a:pt x="3275" y="23201"/>
                  </a:lnTo>
                  <a:lnTo>
                    <a:pt x="3275" y="23158"/>
                  </a:lnTo>
                  <a:lnTo>
                    <a:pt x="3296" y="23115"/>
                  </a:lnTo>
                  <a:lnTo>
                    <a:pt x="3318" y="23072"/>
                  </a:lnTo>
                  <a:lnTo>
                    <a:pt x="3339" y="23029"/>
                  </a:lnTo>
                  <a:lnTo>
                    <a:pt x="3318" y="22965"/>
                  </a:lnTo>
                  <a:lnTo>
                    <a:pt x="3296" y="22944"/>
                  </a:lnTo>
                  <a:lnTo>
                    <a:pt x="3275" y="22901"/>
                  </a:lnTo>
                  <a:lnTo>
                    <a:pt x="3253" y="22837"/>
                  </a:lnTo>
                  <a:lnTo>
                    <a:pt x="3253" y="22666"/>
                  </a:lnTo>
                  <a:lnTo>
                    <a:pt x="3275" y="22580"/>
                  </a:lnTo>
                  <a:lnTo>
                    <a:pt x="3275" y="22494"/>
                  </a:lnTo>
                  <a:lnTo>
                    <a:pt x="3296" y="22430"/>
                  </a:lnTo>
                  <a:lnTo>
                    <a:pt x="3318" y="22345"/>
                  </a:lnTo>
                  <a:lnTo>
                    <a:pt x="3318" y="22259"/>
                  </a:lnTo>
                  <a:lnTo>
                    <a:pt x="3296" y="22173"/>
                  </a:lnTo>
                  <a:lnTo>
                    <a:pt x="3296" y="22109"/>
                  </a:lnTo>
                  <a:lnTo>
                    <a:pt x="3296" y="22066"/>
                  </a:lnTo>
                  <a:lnTo>
                    <a:pt x="3275" y="22024"/>
                  </a:lnTo>
                  <a:lnTo>
                    <a:pt x="3275" y="21959"/>
                  </a:lnTo>
                  <a:lnTo>
                    <a:pt x="3296" y="21917"/>
                  </a:lnTo>
                  <a:lnTo>
                    <a:pt x="3318" y="21917"/>
                  </a:lnTo>
                  <a:lnTo>
                    <a:pt x="3339" y="21895"/>
                  </a:lnTo>
                  <a:lnTo>
                    <a:pt x="3360" y="21852"/>
                  </a:lnTo>
                  <a:lnTo>
                    <a:pt x="3360" y="21788"/>
                  </a:lnTo>
                  <a:lnTo>
                    <a:pt x="3339" y="21745"/>
                  </a:lnTo>
                  <a:lnTo>
                    <a:pt x="3339" y="21703"/>
                  </a:lnTo>
                  <a:lnTo>
                    <a:pt x="3318" y="21638"/>
                  </a:lnTo>
                  <a:lnTo>
                    <a:pt x="3339" y="21595"/>
                  </a:lnTo>
                  <a:lnTo>
                    <a:pt x="3360" y="21574"/>
                  </a:lnTo>
                  <a:lnTo>
                    <a:pt x="3360" y="21531"/>
                  </a:lnTo>
                  <a:lnTo>
                    <a:pt x="3360" y="21488"/>
                  </a:lnTo>
                  <a:lnTo>
                    <a:pt x="3360" y="21446"/>
                  </a:lnTo>
                  <a:lnTo>
                    <a:pt x="3339" y="21424"/>
                  </a:lnTo>
                  <a:lnTo>
                    <a:pt x="3318" y="21424"/>
                  </a:lnTo>
                  <a:lnTo>
                    <a:pt x="3275" y="21381"/>
                  </a:lnTo>
                  <a:lnTo>
                    <a:pt x="3275" y="21339"/>
                  </a:lnTo>
                  <a:lnTo>
                    <a:pt x="3275" y="21296"/>
                  </a:lnTo>
                  <a:lnTo>
                    <a:pt x="3275" y="21253"/>
                  </a:lnTo>
                  <a:lnTo>
                    <a:pt x="3253" y="21210"/>
                  </a:lnTo>
                  <a:lnTo>
                    <a:pt x="3211" y="21039"/>
                  </a:lnTo>
                  <a:lnTo>
                    <a:pt x="3189" y="21018"/>
                  </a:lnTo>
                  <a:lnTo>
                    <a:pt x="3168" y="20996"/>
                  </a:lnTo>
                  <a:lnTo>
                    <a:pt x="3146" y="20996"/>
                  </a:lnTo>
                  <a:lnTo>
                    <a:pt x="3125" y="20953"/>
                  </a:lnTo>
                  <a:lnTo>
                    <a:pt x="3061" y="20825"/>
                  </a:lnTo>
                  <a:lnTo>
                    <a:pt x="3039" y="20739"/>
                  </a:lnTo>
                  <a:lnTo>
                    <a:pt x="3018" y="20654"/>
                  </a:lnTo>
                  <a:lnTo>
                    <a:pt x="2997" y="20568"/>
                  </a:lnTo>
                  <a:lnTo>
                    <a:pt x="3018" y="20461"/>
                  </a:lnTo>
                  <a:lnTo>
                    <a:pt x="2997" y="20290"/>
                  </a:lnTo>
                  <a:lnTo>
                    <a:pt x="3018" y="20204"/>
                  </a:lnTo>
                  <a:lnTo>
                    <a:pt x="3018" y="20119"/>
                  </a:lnTo>
                  <a:lnTo>
                    <a:pt x="3018" y="19926"/>
                  </a:lnTo>
                  <a:lnTo>
                    <a:pt x="3018" y="19841"/>
                  </a:lnTo>
                  <a:lnTo>
                    <a:pt x="3039" y="19776"/>
                  </a:lnTo>
                  <a:lnTo>
                    <a:pt x="3039" y="19605"/>
                  </a:lnTo>
                  <a:lnTo>
                    <a:pt x="3018" y="19562"/>
                  </a:lnTo>
                  <a:lnTo>
                    <a:pt x="2997" y="19498"/>
                  </a:lnTo>
                  <a:lnTo>
                    <a:pt x="2997" y="19455"/>
                  </a:lnTo>
                  <a:lnTo>
                    <a:pt x="2975" y="19412"/>
                  </a:lnTo>
                  <a:lnTo>
                    <a:pt x="2997" y="19241"/>
                  </a:lnTo>
                  <a:lnTo>
                    <a:pt x="2997" y="19198"/>
                  </a:lnTo>
                  <a:lnTo>
                    <a:pt x="3018" y="19177"/>
                  </a:lnTo>
                  <a:lnTo>
                    <a:pt x="3039" y="19156"/>
                  </a:lnTo>
                  <a:lnTo>
                    <a:pt x="3061" y="19113"/>
                  </a:lnTo>
                  <a:lnTo>
                    <a:pt x="3039" y="18942"/>
                  </a:lnTo>
                  <a:lnTo>
                    <a:pt x="3061" y="18856"/>
                  </a:lnTo>
                  <a:lnTo>
                    <a:pt x="3061" y="18770"/>
                  </a:lnTo>
                  <a:lnTo>
                    <a:pt x="3039" y="18685"/>
                  </a:lnTo>
                  <a:lnTo>
                    <a:pt x="3018" y="18599"/>
                  </a:lnTo>
                  <a:lnTo>
                    <a:pt x="2975" y="18428"/>
                  </a:lnTo>
                  <a:lnTo>
                    <a:pt x="2932" y="18257"/>
                  </a:lnTo>
                  <a:lnTo>
                    <a:pt x="2890" y="18064"/>
                  </a:lnTo>
                  <a:lnTo>
                    <a:pt x="2847" y="17893"/>
                  </a:lnTo>
                  <a:lnTo>
                    <a:pt x="2783" y="17722"/>
                  </a:lnTo>
                  <a:lnTo>
                    <a:pt x="2740" y="17550"/>
                  </a:lnTo>
                  <a:lnTo>
                    <a:pt x="2718" y="17508"/>
                  </a:lnTo>
                  <a:lnTo>
                    <a:pt x="2697" y="17486"/>
                  </a:lnTo>
                  <a:lnTo>
                    <a:pt x="2676" y="17465"/>
                  </a:lnTo>
                  <a:lnTo>
                    <a:pt x="2654" y="17422"/>
                  </a:lnTo>
                  <a:lnTo>
                    <a:pt x="2611" y="17251"/>
                  </a:lnTo>
                  <a:lnTo>
                    <a:pt x="2590" y="17165"/>
                  </a:lnTo>
                  <a:lnTo>
                    <a:pt x="2569" y="17080"/>
                  </a:lnTo>
                  <a:lnTo>
                    <a:pt x="2569" y="17015"/>
                  </a:lnTo>
                  <a:lnTo>
                    <a:pt x="2569" y="16994"/>
                  </a:lnTo>
                  <a:lnTo>
                    <a:pt x="2590" y="16973"/>
                  </a:lnTo>
                  <a:lnTo>
                    <a:pt x="2611" y="16930"/>
                  </a:lnTo>
                  <a:lnTo>
                    <a:pt x="2611" y="16887"/>
                  </a:lnTo>
                  <a:lnTo>
                    <a:pt x="2590" y="16844"/>
                  </a:lnTo>
                  <a:lnTo>
                    <a:pt x="2590" y="16801"/>
                  </a:lnTo>
                  <a:lnTo>
                    <a:pt x="2590" y="16737"/>
                  </a:lnTo>
                  <a:lnTo>
                    <a:pt x="2611" y="16587"/>
                  </a:lnTo>
                  <a:lnTo>
                    <a:pt x="2611" y="16545"/>
                  </a:lnTo>
                  <a:lnTo>
                    <a:pt x="2633" y="16523"/>
                  </a:lnTo>
                  <a:lnTo>
                    <a:pt x="2654" y="16523"/>
                  </a:lnTo>
                  <a:lnTo>
                    <a:pt x="2676" y="16480"/>
                  </a:lnTo>
                  <a:lnTo>
                    <a:pt x="2697" y="16416"/>
                  </a:lnTo>
                  <a:lnTo>
                    <a:pt x="2718" y="16352"/>
                  </a:lnTo>
                  <a:lnTo>
                    <a:pt x="2718" y="16288"/>
                  </a:lnTo>
                  <a:lnTo>
                    <a:pt x="2697" y="16266"/>
                  </a:lnTo>
                  <a:lnTo>
                    <a:pt x="2676" y="16159"/>
                  </a:lnTo>
                  <a:lnTo>
                    <a:pt x="2676" y="16095"/>
                  </a:lnTo>
                  <a:lnTo>
                    <a:pt x="2654" y="16009"/>
                  </a:lnTo>
                  <a:lnTo>
                    <a:pt x="2590" y="15881"/>
                  </a:lnTo>
                  <a:lnTo>
                    <a:pt x="2547" y="15838"/>
                  </a:lnTo>
                  <a:lnTo>
                    <a:pt x="2526" y="15795"/>
                  </a:lnTo>
                  <a:lnTo>
                    <a:pt x="2504" y="15731"/>
                  </a:lnTo>
                  <a:lnTo>
                    <a:pt x="2504" y="15688"/>
                  </a:lnTo>
                  <a:lnTo>
                    <a:pt x="2504" y="15646"/>
                  </a:lnTo>
                  <a:lnTo>
                    <a:pt x="2483" y="15603"/>
                  </a:lnTo>
                  <a:lnTo>
                    <a:pt x="2462" y="15560"/>
                  </a:lnTo>
                  <a:lnTo>
                    <a:pt x="2419" y="15560"/>
                  </a:lnTo>
                  <a:lnTo>
                    <a:pt x="2397" y="15517"/>
                  </a:lnTo>
                  <a:lnTo>
                    <a:pt x="2376" y="15453"/>
                  </a:lnTo>
                  <a:lnTo>
                    <a:pt x="2354" y="15367"/>
                  </a:lnTo>
                  <a:lnTo>
                    <a:pt x="2333" y="15325"/>
                  </a:lnTo>
                  <a:lnTo>
                    <a:pt x="2312" y="15303"/>
                  </a:lnTo>
                  <a:lnTo>
                    <a:pt x="2290" y="15282"/>
                  </a:lnTo>
                  <a:lnTo>
                    <a:pt x="2269" y="15239"/>
                  </a:lnTo>
                  <a:lnTo>
                    <a:pt x="2269" y="15175"/>
                  </a:lnTo>
                  <a:lnTo>
                    <a:pt x="2290" y="15132"/>
                  </a:lnTo>
                  <a:lnTo>
                    <a:pt x="2312" y="15046"/>
                  </a:lnTo>
                  <a:lnTo>
                    <a:pt x="2333" y="14982"/>
                  </a:lnTo>
                  <a:lnTo>
                    <a:pt x="2333" y="14897"/>
                  </a:lnTo>
                  <a:lnTo>
                    <a:pt x="2354" y="14725"/>
                  </a:lnTo>
                  <a:lnTo>
                    <a:pt x="2354" y="14640"/>
                  </a:lnTo>
                  <a:lnTo>
                    <a:pt x="2354" y="14533"/>
                  </a:lnTo>
                  <a:lnTo>
                    <a:pt x="2354" y="14383"/>
                  </a:lnTo>
                  <a:lnTo>
                    <a:pt x="2354" y="14276"/>
                  </a:lnTo>
                  <a:lnTo>
                    <a:pt x="2354" y="14190"/>
                  </a:lnTo>
                  <a:lnTo>
                    <a:pt x="2312" y="14019"/>
                  </a:lnTo>
                  <a:lnTo>
                    <a:pt x="2290" y="13826"/>
                  </a:lnTo>
                  <a:lnTo>
                    <a:pt x="2290" y="13741"/>
                  </a:lnTo>
                  <a:lnTo>
                    <a:pt x="2290" y="13634"/>
                  </a:lnTo>
                  <a:lnTo>
                    <a:pt x="2290" y="13591"/>
                  </a:lnTo>
                  <a:lnTo>
                    <a:pt x="2269" y="13548"/>
                  </a:lnTo>
                  <a:lnTo>
                    <a:pt x="2247" y="13527"/>
                  </a:lnTo>
                  <a:lnTo>
                    <a:pt x="2226" y="13463"/>
                  </a:lnTo>
                  <a:lnTo>
                    <a:pt x="2205" y="13291"/>
                  </a:lnTo>
                  <a:lnTo>
                    <a:pt x="2183" y="13099"/>
                  </a:lnTo>
                  <a:lnTo>
                    <a:pt x="2140" y="12928"/>
                  </a:lnTo>
                  <a:lnTo>
                    <a:pt x="2140" y="12821"/>
                  </a:lnTo>
                  <a:lnTo>
                    <a:pt x="2119" y="12735"/>
                  </a:lnTo>
                  <a:lnTo>
                    <a:pt x="2119" y="12671"/>
                  </a:lnTo>
                  <a:lnTo>
                    <a:pt x="2098" y="12649"/>
                  </a:lnTo>
                  <a:lnTo>
                    <a:pt x="2076" y="12607"/>
                  </a:lnTo>
                  <a:lnTo>
                    <a:pt x="2055" y="12542"/>
                  </a:lnTo>
                  <a:lnTo>
                    <a:pt x="2076" y="12500"/>
                  </a:lnTo>
                  <a:lnTo>
                    <a:pt x="2098" y="12478"/>
                  </a:lnTo>
                  <a:lnTo>
                    <a:pt x="2119" y="12457"/>
                  </a:lnTo>
                  <a:lnTo>
                    <a:pt x="2140" y="12393"/>
                  </a:lnTo>
                  <a:lnTo>
                    <a:pt x="2140" y="12350"/>
                  </a:lnTo>
                  <a:lnTo>
                    <a:pt x="2140" y="12285"/>
                  </a:lnTo>
                  <a:lnTo>
                    <a:pt x="2119" y="12243"/>
                  </a:lnTo>
                  <a:lnTo>
                    <a:pt x="2119" y="12178"/>
                  </a:lnTo>
                  <a:lnTo>
                    <a:pt x="2140" y="12136"/>
                  </a:lnTo>
                  <a:lnTo>
                    <a:pt x="2162" y="12114"/>
                  </a:lnTo>
                  <a:lnTo>
                    <a:pt x="2183" y="12093"/>
                  </a:lnTo>
                  <a:lnTo>
                    <a:pt x="2183" y="12050"/>
                  </a:lnTo>
                  <a:lnTo>
                    <a:pt x="2183" y="11943"/>
                  </a:lnTo>
                  <a:lnTo>
                    <a:pt x="2183" y="11836"/>
                  </a:lnTo>
                  <a:lnTo>
                    <a:pt x="2205" y="11750"/>
                  </a:lnTo>
                  <a:lnTo>
                    <a:pt x="2205" y="11643"/>
                  </a:lnTo>
                  <a:lnTo>
                    <a:pt x="2205" y="11601"/>
                  </a:lnTo>
                  <a:lnTo>
                    <a:pt x="2183" y="11579"/>
                  </a:lnTo>
                  <a:lnTo>
                    <a:pt x="2140" y="11558"/>
                  </a:lnTo>
                  <a:lnTo>
                    <a:pt x="2119" y="11515"/>
                  </a:lnTo>
                  <a:lnTo>
                    <a:pt x="2076" y="11344"/>
                  </a:lnTo>
                  <a:lnTo>
                    <a:pt x="2076" y="11301"/>
                  </a:lnTo>
                  <a:lnTo>
                    <a:pt x="2076" y="11258"/>
                  </a:lnTo>
                  <a:lnTo>
                    <a:pt x="2098" y="11215"/>
                  </a:lnTo>
                  <a:lnTo>
                    <a:pt x="2076" y="11151"/>
                  </a:lnTo>
                  <a:lnTo>
                    <a:pt x="2055" y="11108"/>
                  </a:lnTo>
                  <a:lnTo>
                    <a:pt x="2055" y="11087"/>
                  </a:lnTo>
                  <a:lnTo>
                    <a:pt x="2033" y="11066"/>
                  </a:lnTo>
                  <a:lnTo>
                    <a:pt x="2012" y="11023"/>
                  </a:lnTo>
                  <a:lnTo>
                    <a:pt x="1969" y="10937"/>
                  </a:lnTo>
                  <a:lnTo>
                    <a:pt x="1969" y="10830"/>
                  </a:lnTo>
                  <a:lnTo>
                    <a:pt x="1969" y="10787"/>
                  </a:lnTo>
                  <a:lnTo>
                    <a:pt x="1991" y="10745"/>
                  </a:lnTo>
                  <a:lnTo>
                    <a:pt x="2012" y="10680"/>
                  </a:lnTo>
                  <a:lnTo>
                    <a:pt x="2033" y="10616"/>
                  </a:lnTo>
                  <a:lnTo>
                    <a:pt x="2076" y="10552"/>
                  </a:lnTo>
                  <a:lnTo>
                    <a:pt x="2119" y="10402"/>
                  </a:lnTo>
                  <a:lnTo>
                    <a:pt x="2140" y="10338"/>
                  </a:lnTo>
                  <a:lnTo>
                    <a:pt x="2162" y="10295"/>
                  </a:lnTo>
                  <a:lnTo>
                    <a:pt x="2162" y="10231"/>
                  </a:lnTo>
                  <a:lnTo>
                    <a:pt x="2162" y="10188"/>
                  </a:lnTo>
                  <a:lnTo>
                    <a:pt x="2162" y="10145"/>
                  </a:lnTo>
                  <a:lnTo>
                    <a:pt x="2162" y="10081"/>
                  </a:lnTo>
                  <a:lnTo>
                    <a:pt x="2183" y="10060"/>
                  </a:lnTo>
                  <a:lnTo>
                    <a:pt x="2205" y="10038"/>
                  </a:lnTo>
                  <a:lnTo>
                    <a:pt x="2226" y="10017"/>
                  </a:lnTo>
                  <a:lnTo>
                    <a:pt x="2226" y="9974"/>
                  </a:lnTo>
                  <a:lnTo>
                    <a:pt x="2205" y="9931"/>
                  </a:lnTo>
                  <a:lnTo>
                    <a:pt x="2183" y="9931"/>
                  </a:lnTo>
                  <a:lnTo>
                    <a:pt x="2140" y="9910"/>
                  </a:lnTo>
                  <a:lnTo>
                    <a:pt x="2076" y="9803"/>
                  </a:lnTo>
                  <a:lnTo>
                    <a:pt x="2012" y="9696"/>
                  </a:lnTo>
                  <a:lnTo>
                    <a:pt x="1991" y="9653"/>
                  </a:lnTo>
                  <a:lnTo>
                    <a:pt x="1991" y="9610"/>
                  </a:lnTo>
                  <a:lnTo>
                    <a:pt x="1969" y="9567"/>
                  </a:lnTo>
                  <a:lnTo>
                    <a:pt x="1969" y="9525"/>
                  </a:lnTo>
                  <a:lnTo>
                    <a:pt x="1884" y="9439"/>
                  </a:lnTo>
                  <a:lnTo>
                    <a:pt x="1819" y="9289"/>
                  </a:lnTo>
                  <a:lnTo>
                    <a:pt x="1798" y="9268"/>
                  </a:lnTo>
                  <a:lnTo>
                    <a:pt x="1755" y="9268"/>
                  </a:lnTo>
                  <a:lnTo>
                    <a:pt x="1734" y="9246"/>
                  </a:lnTo>
                  <a:lnTo>
                    <a:pt x="1712" y="9204"/>
                  </a:lnTo>
                  <a:lnTo>
                    <a:pt x="1712" y="9139"/>
                  </a:lnTo>
                  <a:lnTo>
                    <a:pt x="1734" y="9118"/>
                  </a:lnTo>
                  <a:lnTo>
                    <a:pt x="1798" y="9054"/>
                  </a:lnTo>
                  <a:lnTo>
                    <a:pt x="1841" y="8925"/>
                  </a:lnTo>
                  <a:lnTo>
                    <a:pt x="1862" y="8883"/>
                  </a:lnTo>
                  <a:lnTo>
                    <a:pt x="1905" y="8840"/>
                  </a:lnTo>
                  <a:lnTo>
                    <a:pt x="1969" y="8733"/>
                  </a:lnTo>
                  <a:lnTo>
                    <a:pt x="2012" y="8626"/>
                  </a:lnTo>
                  <a:lnTo>
                    <a:pt x="2033" y="8561"/>
                  </a:lnTo>
                  <a:lnTo>
                    <a:pt x="2076" y="8497"/>
                  </a:lnTo>
                  <a:lnTo>
                    <a:pt x="2119" y="8390"/>
                  </a:lnTo>
                  <a:lnTo>
                    <a:pt x="2140" y="8369"/>
                  </a:lnTo>
                  <a:lnTo>
                    <a:pt x="2162" y="8369"/>
                  </a:lnTo>
                  <a:lnTo>
                    <a:pt x="2183" y="8347"/>
                  </a:lnTo>
                  <a:lnTo>
                    <a:pt x="2183" y="8326"/>
                  </a:lnTo>
                  <a:lnTo>
                    <a:pt x="2183" y="8283"/>
                  </a:lnTo>
                  <a:lnTo>
                    <a:pt x="2119" y="8283"/>
                  </a:lnTo>
                  <a:lnTo>
                    <a:pt x="2033" y="8155"/>
                  </a:lnTo>
                  <a:lnTo>
                    <a:pt x="2012" y="8112"/>
                  </a:lnTo>
                  <a:lnTo>
                    <a:pt x="2012" y="8069"/>
                  </a:lnTo>
                  <a:lnTo>
                    <a:pt x="1991" y="8026"/>
                  </a:lnTo>
                  <a:lnTo>
                    <a:pt x="1969" y="8005"/>
                  </a:lnTo>
                  <a:lnTo>
                    <a:pt x="1948" y="7984"/>
                  </a:lnTo>
                  <a:lnTo>
                    <a:pt x="1926" y="7984"/>
                  </a:lnTo>
                  <a:lnTo>
                    <a:pt x="1905" y="8005"/>
                  </a:lnTo>
                  <a:lnTo>
                    <a:pt x="1884" y="7984"/>
                  </a:lnTo>
                  <a:lnTo>
                    <a:pt x="1862" y="7941"/>
                  </a:lnTo>
                  <a:lnTo>
                    <a:pt x="1862" y="7877"/>
                  </a:lnTo>
                  <a:lnTo>
                    <a:pt x="1862" y="7812"/>
                  </a:lnTo>
                  <a:lnTo>
                    <a:pt x="1841" y="7770"/>
                  </a:lnTo>
                  <a:lnTo>
                    <a:pt x="1819" y="7748"/>
                  </a:lnTo>
                  <a:lnTo>
                    <a:pt x="1798" y="7748"/>
                  </a:lnTo>
                  <a:lnTo>
                    <a:pt x="1777" y="7770"/>
                  </a:lnTo>
                  <a:lnTo>
                    <a:pt x="1734" y="7748"/>
                  </a:lnTo>
                  <a:lnTo>
                    <a:pt x="1712" y="7705"/>
                  </a:lnTo>
                  <a:lnTo>
                    <a:pt x="1712" y="7663"/>
                  </a:lnTo>
                  <a:lnTo>
                    <a:pt x="1712" y="7620"/>
                  </a:lnTo>
                  <a:lnTo>
                    <a:pt x="1691" y="7577"/>
                  </a:lnTo>
                  <a:lnTo>
                    <a:pt x="1648" y="7534"/>
                  </a:lnTo>
                  <a:lnTo>
                    <a:pt x="1627" y="7491"/>
                  </a:lnTo>
                  <a:lnTo>
                    <a:pt x="1605" y="7449"/>
                  </a:lnTo>
                  <a:lnTo>
                    <a:pt x="1584" y="7427"/>
                  </a:lnTo>
                  <a:lnTo>
                    <a:pt x="1563" y="7384"/>
                  </a:lnTo>
                  <a:lnTo>
                    <a:pt x="1563" y="7342"/>
                  </a:lnTo>
                  <a:lnTo>
                    <a:pt x="1563" y="7277"/>
                  </a:lnTo>
                  <a:lnTo>
                    <a:pt x="1584" y="7235"/>
                  </a:lnTo>
                  <a:lnTo>
                    <a:pt x="1605" y="7213"/>
                  </a:lnTo>
                  <a:lnTo>
                    <a:pt x="1605" y="7149"/>
                  </a:lnTo>
                  <a:lnTo>
                    <a:pt x="1605" y="6956"/>
                  </a:lnTo>
                  <a:lnTo>
                    <a:pt x="1584" y="6914"/>
                  </a:lnTo>
                  <a:lnTo>
                    <a:pt x="1563" y="6871"/>
                  </a:lnTo>
                  <a:lnTo>
                    <a:pt x="1541" y="6828"/>
                  </a:lnTo>
                  <a:lnTo>
                    <a:pt x="1541" y="6764"/>
                  </a:lnTo>
                  <a:lnTo>
                    <a:pt x="1541" y="6657"/>
                  </a:lnTo>
                  <a:lnTo>
                    <a:pt x="1563" y="6571"/>
                  </a:lnTo>
                  <a:lnTo>
                    <a:pt x="1563" y="6485"/>
                  </a:lnTo>
                  <a:lnTo>
                    <a:pt x="1584" y="6400"/>
                  </a:lnTo>
                  <a:lnTo>
                    <a:pt x="1605" y="6378"/>
                  </a:lnTo>
                  <a:lnTo>
                    <a:pt x="1648" y="6378"/>
                  </a:lnTo>
                  <a:lnTo>
                    <a:pt x="1670" y="6336"/>
                  </a:lnTo>
                  <a:lnTo>
                    <a:pt x="1734" y="6229"/>
                  </a:lnTo>
                  <a:lnTo>
                    <a:pt x="1755" y="6143"/>
                  </a:lnTo>
                  <a:lnTo>
                    <a:pt x="1777" y="6057"/>
                  </a:lnTo>
                  <a:lnTo>
                    <a:pt x="1841" y="5950"/>
                  </a:lnTo>
                  <a:lnTo>
                    <a:pt x="1884" y="5822"/>
                  </a:lnTo>
                  <a:lnTo>
                    <a:pt x="1926" y="5779"/>
                  </a:lnTo>
                  <a:lnTo>
                    <a:pt x="1948" y="5736"/>
                  </a:lnTo>
                  <a:lnTo>
                    <a:pt x="1948" y="5694"/>
                  </a:lnTo>
                  <a:lnTo>
                    <a:pt x="1926" y="5587"/>
                  </a:lnTo>
                  <a:lnTo>
                    <a:pt x="1905" y="5501"/>
                  </a:lnTo>
                  <a:lnTo>
                    <a:pt x="1884" y="5458"/>
                  </a:lnTo>
                  <a:lnTo>
                    <a:pt x="1862" y="5437"/>
                  </a:lnTo>
                  <a:lnTo>
                    <a:pt x="1841" y="5415"/>
                  </a:lnTo>
                  <a:lnTo>
                    <a:pt x="1819" y="5373"/>
                  </a:lnTo>
                  <a:lnTo>
                    <a:pt x="1755" y="5180"/>
                  </a:lnTo>
                  <a:lnTo>
                    <a:pt x="1712" y="5009"/>
                  </a:lnTo>
                  <a:lnTo>
                    <a:pt x="1691" y="4923"/>
                  </a:lnTo>
                  <a:lnTo>
                    <a:pt x="1670" y="4837"/>
                  </a:lnTo>
                  <a:lnTo>
                    <a:pt x="1648" y="4752"/>
                  </a:lnTo>
                  <a:lnTo>
                    <a:pt x="1648" y="4666"/>
                  </a:lnTo>
                  <a:lnTo>
                    <a:pt x="1670" y="4495"/>
                  </a:lnTo>
                  <a:lnTo>
                    <a:pt x="1670" y="4452"/>
                  </a:lnTo>
                  <a:lnTo>
                    <a:pt x="1691" y="4452"/>
                  </a:lnTo>
                  <a:lnTo>
                    <a:pt x="1734" y="4431"/>
                  </a:lnTo>
                  <a:lnTo>
                    <a:pt x="1734" y="4388"/>
                  </a:lnTo>
                  <a:lnTo>
                    <a:pt x="1755" y="4238"/>
                  </a:lnTo>
                  <a:lnTo>
                    <a:pt x="1755" y="4195"/>
                  </a:lnTo>
                  <a:lnTo>
                    <a:pt x="1755" y="4153"/>
                  </a:lnTo>
                  <a:lnTo>
                    <a:pt x="1734" y="4131"/>
                  </a:lnTo>
                  <a:lnTo>
                    <a:pt x="1712" y="4067"/>
                  </a:lnTo>
                  <a:lnTo>
                    <a:pt x="1712" y="4003"/>
                  </a:lnTo>
                  <a:lnTo>
                    <a:pt x="1712" y="3960"/>
                  </a:lnTo>
                  <a:lnTo>
                    <a:pt x="1734" y="3939"/>
                  </a:lnTo>
                  <a:lnTo>
                    <a:pt x="1712" y="3874"/>
                  </a:lnTo>
                  <a:lnTo>
                    <a:pt x="1670" y="3725"/>
                  </a:lnTo>
                  <a:lnTo>
                    <a:pt x="1648" y="3682"/>
                  </a:lnTo>
                  <a:lnTo>
                    <a:pt x="1627" y="3660"/>
                  </a:lnTo>
                  <a:lnTo>
                    <a:pt x="1605" y="3639"/>
                  </a:lnTo>
                  <a:lnTo>
                    <a:pt x="1584" y="3596"/>
                  </a:lnTo>
                  <a:lnTo>
                    <a:pt x="1541" y="3446"/>
                  </a:lnTo>
                  <a:lnTo>
                    <a:pt x="1520" y="3404"/>
                  </a:lnTo>
                  <a:lnTo>
                    <a:pt x="1498" y="3382"/>
                  </a:lnTo>
                  <a:lnTo>
                    <a:pt x="1477" y="3361"/>
                  </a:lnTo>
                  <a:lnTo>
                    <a:pt x="1456" y="3318"/>
                  </a:lnTo>
                  <a:lnTo>
                    <a:pt x="1413" y="3232"/>
                  </a:lnTo>
                  <a:lnTo>
                    <a:pt x="1413" y="3125"/>
                  </a:lnTo>
                  <a:lnTo>
                    <a:pt x="1413" y="3082"/>
                  </a:lnTo>
                  <a:lnTo>
                    <a:pt x="1477" y="3082"/>
                  </a:lnTo>
                  <a:lnTo>
                    <a:pt x="1498" y="3061"/>
                  </a:lnTo>
                  <a:lnTo>
                    <a:pt x="1563" y="2954"/>
                  </a:lnTo>
                  <a:lnTo>
                    <a:pt x="1563" y="2911"/>
                  </a:lnTo>
                  <a:lnTo>
                    <a:pt x="1563" y="2868"/>
                  </a:lnTo>
                  <a:lnTo>
                    <a:pt x="1563" y="2826"/>
                  </a:lnTo>
                  <a:lnTo>
                    <a:pt x="1584" y="2783"/>
                  </a:lnTo>
                  <a:lnTo>
                    <a:pt x="1648" y="2654"/>
                  </a:lnTo>
                  <a:lnTo>
                    <a:pt x="1670" y="2633"/>
                  </a:lnTo>
                  <a:lnTo>
                    <a:pt x="1691" y="2612"/>
                  </a:lnTo>
                  <a:lnTo>
                    <a:pt x="1712" y="2590"/>
                  </a:lnTo>
                  <a:lnTo>
                    <a:pt x="1734" y="2547"/>
                  </a:lnTo>
                  <a:lnTo>
                    <a:pt x="1755" y="2547"/>
                  </a:lnTo>
                  <a:lnTo>
                    <a:pt x="1777" y="2526"/>
                  </a:lnTo>
                  <a:lnTo>
                    <a:pt x="1798" y="2483"/>
                  </a:lnTo>
                  <a:lnTo>
                    <a:pt x="1798" y="2419"/>
                  </a:lnTo>
                  <a:lnTo>
                    <a:pt x="1777" y="2376"/>
                  </a:lnTo>
                  <a:lnTo>
                    <a:pt x="1755" y="2269"/>
                  </a:lnTo>
                  <a:lnTo>
                    <a:pt x="1755" y="2226"/>
                  </a:lnTo>
                  <a:lnTo>
                    <a:pt x="1734" y="2205"/>
                  </a:lnTo>
                  <a:lnTo>
                    <a:pt x="1712" y="2162"/>
                  </a:lnTo>
                  <a:lnTo>
                    <a:pt x="1712" y="2119"/>
                  </a:lnTo>
                  <a:lnTo>
                    <a:pt x="1691" y="1948"/>
                  </a:lnTo>
                  <a:lnTo>
                    <a:pt x="1691" y="1905"/>
                  </a:lnTo>
                  <a:lnTo>
                    <a:pt x="1691" y="1863"/>
                  </a:lnTo>
                  <a:lnTo>
                    <a:pt x="1712" y="1820"/>
                  </a:lnTo>
                  <a:lnTo>
                    <a:pt x="1712" y="1777"/>
                  </a:lnTo>
                  <a:lnTo>
                    <a:pt x="1691" y="1691"/>
                  </a:lnTo>
                  <a:lnTo>
                    <a:pt x="1670" y="1606"/>
                  </a:lnTo>
                  <a:lnTo>
                    <a:pt x="1691" y="1563"/>
                  </a:lnTo>
                  <a:lnTo>
                    <a:pt x="1691" y="1520"/>
                  </a:lnTo>
                  <a:lnTo>
                    <a:pt x="1712" y="1499"/>
                  </a:lnTo>
                  <a:lnTo>
                    <a:pt x="1712" y="1456"/>
                  </a:lnTo>
                  <a:lnTo>
                    <a:pt x="1712" y="1370"/>
                  </a:lnTo>
                  <a:lnTo>
                    <a:pt x="1712" y="1263"/>
                  </a:lnTo>
                  <a:lnTo>
                    <a:pt x="1734" y="1199"/>
                  </a:lnTo>
                  <a:lnTo>
                    <a:pt x="1755" y="1135"/>
                  </a:lnTo>
                  <a:lnTo>
                    <a:pt x="1777" y="964"/>
                  </a:lnTo>
                  <a:lnTo>
                    <a:pt x="1798" y="878"/>
                  </a:lnTo>
                  <a:lnTo>
                    <a:pt x="1798" y="792"/>
                  </a:lnTo>
                  <a:lnTo>
                    <a:pt x="1798" y="728"/>
                  </a:lnTo>
                  <a:lnTo>
                    <a:pt x="1777" y="707"/>
                  </a:lnTo>
                  <a:lnTo>
                    <a:pt x="1734" y="643"/>
                  </a:lnTo>
                  <a:lnTo>
                    <a:pt x="1691" y="600"/>
                  </a:lnTo>
                  <a:lnTo>
                    <a:pt x="1648" y="536"/>
                  </a:lnTo>
                  <a:lnTo>
                    <a:pt x="1627" y="471"/>
                  </a:lnTo>
                  <a:lnTo>
                    <a:pt x="1605" y="386"/>
                  </a:lnTo>
                  <a:lnTo>
                    <a:pt x="1584" y="343"/>
                  </a:lnTo>
                  <a:lnTo>
                    <a:pt x="1563" y="343"/>
                  </a:lnTo>
                  <a:lnTo>
                    <a:pt x="1541" y="322"/>
                  </a:lnTo>
                  <a:lnTo>
                    <a:pt x="1520" y="300"/>
                  </a:lnTo>
                  <a:lnTo>
                    <a:pt x="1498" y="236"/>
                  </a:lnTo>
                  <a:lnTo>
                    <a:pt x="1498" y="193"/>
                  </a:lnTo>
                  <a:lnTo>
                    <a:pt x="1498" y="129"/>
                  </a:lnTo>
                  <a:lnTo>
                    <a:pt x="1477" y="86"/>
                  </a:lnTo>
                  <a:lnTo>
                    <a:pt x="1434" y="43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69307DB0-470A-BA42-2E1B-E99CBAF96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5" t="42321" r="17434" b="32664"/>
          <a:stretch/>
        </p:blipFill>
        <p:spPr>
          <a:xfrm>
            <a:off x="410102" y="1798900"/>
            <a:ext cx="7676430" cy="1556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64" name="Google Shape;964;p44"/>
          <p:cNvSpPr/>
          <p:nvPr/>
        </p:nvSpPr>
        <p:spPr>
          <a:xfrm>
            <a:off x="7575889" y="1336161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4"/>
          <p:cNvSpPr/>
          <p:nvPr/>
        </p:nvSpPr>
        <p:spPr>
          <a:xfrm rot="7941972">
            <a:off x="3491971" y="1133838"/>
            <a:ext cx="978630" cy="1070501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4"/>
          <p:cNvSpPr/>
          <p:nvPr/>
        </p:nvSpPr>
        <p:spPr>
          <a:xfrm rot="2519246">
            <a:off x="-57030" y="2271038"/>
            <a:ext cx="663440" cy="725693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7" name="Google Shape;96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421" y="3393472"/>
            <a:ext cx="942975" cy="98007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60"/>
          <p:cNvSpPr/>
          <p:nvPr/>
        </p:nvSpPr>
        <p:spPr>
          <a:xfrm rot="2700165" flipH="1">
            <a:off x="4000592" y="3644305"/>
            <a:ext cx="978630" cy="1070503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61D7F21-5B4D-69F1-62AA-BCB37026F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1" t="28318" r="24602" b="19606"/>
          <a:stretch/>
        </p:blipFill>
        <p:spPr>
          <a:xfrm>
            <a:off x="1836891" y="1205712"/>
            <a:ext cx="5664426" cy="2678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65" name="Google Shape;1365;p60"/>
          <p:cNvSpPr/>
          <p:nvPr/>
        </p:nvSpPr>
        <p:spPr>
          <a:xfrm>
            <a:off x="7121639" y="705910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60"/>
          <p:cNvSpPr/>
          <p:nvPr/>
        </p:nvSpPr>
        <p:spPr>
          <a:xfrm rot="10426923" flipH="1">
            <a:off x="1168148" y="642331"/>
            <a:ext cx="978625" cy="1070504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60"/>
          <p:cNvSpPr/>
          <p:nvPr/>
        </p:nvSpPr>
        <p:spPr>
          <a:xfrm rot="297780" flipH="1">
            <a:off x="7007885" y="3444481"/>
            <a:ext cx="978630" cy="107049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7" name="Google Shape;136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75" y="3525926"/>
            <a:ext cx="1105440" cy="1148949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10" name="Google Shape;1367;p60">
            <a:extLst>
              <a:ext uri="{FF2B5EF4-FFF2-40B4-BE49-F238E27FC236}">
                <a16:creationId xmlns:a16="http://schemas.microsoft.com/office/drawing/2014/main" id="{F92196E1-4B14-75CC-5636-345A8B7DAD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2101" y="0"/>
            <a:ext cx="832661" cy="926042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9A4436-C817-552E-1194-A6F169B4C953}"/>
              </a:ext>
            </a:extLst>
          </p:cNvPr>
          <p:cNvSpPr/>
          <p:nvPr/>
        </p:nvSpPr>
        <p:spPr>
          <a:xfrm>
            <a:off x="2119550" y="1382389"/>
            <a:ext cx="5171374" cy="211742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56"/>
          <p:cNvGrpSpPr/>
          <p:nvPr/>
        </p:nvGrpSpPr>
        <p:grpSpPr>
          <a:xfrm>
            <a:off x="1755972" y="736375"/>
            <a:ext cx="5534952" cy="2116479"/>
            <a:chOff x="2353948" y="1231125"/>
            <a:chExt cx="4436104" cy="1720624"/>
          </a:xfrm>
        </p:grpSpPr>
        <p:sp>
          <p:nvSpPr>
            <p:cNvPr id="1284" name="Google Shape;1284;p56"/>
            <p:cNvSpPr/>
            <p:nvPr/>
          </p:nvSpPr>
          <p:spPr>
            <a:xfrm>
              <a:off x="2353948" y="1231125"/>
              <a:ext cx="4436100" cy="162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2353965" y="2753810"/>
              <a:ext cx="4436087" cy="197939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56"/>
          <p:cNvGrpSpPr/>
          <p:nvPr/>
        </p:nvGrpSpPr>
        <p:grpSpPr>
          <a:xfrm>
            <a:off x="1747880" y="2677808"/>
            <a:ext cx="5478308" cy="2209781"/>
            <a:chOff x="2353948" y="1231125"/>
            <a:chExt cx="4436104" cy="1720624"/>
          </a:xfrm>
        </p:grpSpPr>
        <p:sp>
          <p:nvSpPr>
            <p:cNvPr id="1287" name="Google Shape;1287;p56"/>
            <p:cNvSpPr/>
            <p:nvPr/>
          </p:nvSpPr>
          <p:spPr>
            <a:xfrm>
              <a:off x="2353948" y="1231125"/>
              <a:ext cx="4436100" cy="162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6"/>
            <p:cNvSpPr/>
            <p:nvPr/>
          </p:nvSpPr>
          <p:spPr>
            <a:xfrm>
              <a:off x="2353965" y="2753810"/>
              <a:ext cx="4436087" cy="197939"/>
            </a:xfrm>
            <a:custGeom>
              <a:avLst/>
              <a:gdLst/>
              <a:ahLst/>
              <a:cxnLst/>
              <a:rect l="l" t="t" r="r" b="b"/>
              <a:pathLst>
                <a:path w="41928" h="1499" extrusionOk="0">
                  <a:moveTo>
                    <a:pt x="23093" y="0"/>
                  </a:moveTo>
                  <a:lnTo>
                    <a:pt x="23029" y="22"/>
                  </a:lnTo>
                  <a:lnTo>
                    <a:pt x="23029" y="43"/>
                  </a:lnTo>
                  <a:lnTo>
                    <a:pt x="23007" y="86"/>
                  </a:lnTo>
                  <a:lnTo>
                    <a:pt x="22965" y="107"/>
                  </a:lnTo>
                  <a:lnTo>
                    <a:pt x="22815" y="107"/>
                  </a:lnTo>
                  <a:lnTo>
                    <a:pt x="22665" y="129"/>
                  </a:lnTo>
                  <a:lnTo>
                    <a:pt x="22515" y="150"/>
                  </a:lnTo>
                  <a:lnTo>
                    <a:pt x="22365" y="171"/>
                  </a:lnTo>
                  <a:lnTo>
                    <a:pt x="22323" y="171"/>
                  </a:lnTo>
                  <a:lnTo>
                    <a:pt x="22344" y="214"/>
                  </a:lnTo>
                  <a:lnTo>
                    <a:pt x="22344" y="236"/>
                  </a:lnTo>
                  <a:lnTo>
                    <a:pt x="22301" y="257"/>
                  </a:lnTo>
                  <a:lnTo>
                    <a:pt x="22087" y="300"/>
                  </a:lnTo>
                  <a:lnTo>
                    <a:pt x="21809" y="300"/>
                  </a:lnTo>
                  <a:lnTo>
                    <a:pt x="21723" y="321"/>
                  </a:lnTo>
                  <a:lnTo>
                    <a:pt x="21681" y="343"/>
                  </a:lnTo>
                  <a:lnTo>
                    <a:pt x="21659" y="364"/>
                  </a:lnTo>
                  <a:lnTo>
                    <a:pt x="21638" y="385"/>
                  </a:lnTo>
                  <a:lnTo>
                    <a:pt x="21552" y="385"/>
                  </a:lnTo>
                  <a:lnTo>
                    <a:pt x="21402" y="364"/>
                  </a:lnTo>
                  <a:lnTo>
                    <a:pt x="21274" y="343"/>
                  </a:lnTo>
                  <a:lnTo>
                    <a:pt x="21231" y="321"/>
                  </a:lnTo>
                  <a:lnTo>
                    <a:pt x="21231" y="300"/>
                  </a:lnTo>
                  <a:lnTo>
                    <a:pt x="21231" y="278"/>
                  </a:lnTo>
                  <a:lnTo>
                    <a:pt x="21188" y="278"/>
                  </a:lnTo>
                  <a:lnTo>
                    <a:pt x="21103" y="257"/>
                  </a:lnTo>
                  <a:lnTo>
                    <a:pt x="20996" y="278"/>
                  </a:lnTo>
                  <a:lnTo>
                    <a:pt x="20910" y="278"/>
                  </a:lnTo>
                  <a:lnTo>
                    <a:pt x="20824" y="257"/>
                  </a:lnTo>
                  <a:lnTo>
                    <a:pt x="20782" y="257"/>
                  </a:lnTo>
                  <a:lnTo>
                    <a:pt x="20782" y="236"/>
                  </a:lnTo>
                  <a:lnTo>
                    <a:pt x="20782" y="193"/>
                  </a:lnTo>
                  <a:lnTo>
                    <a:pt x="20739" y="193"/>
                  </a:lnTo>
                  <a:lnTo>
                    <a:pt x="20482" y="150"/>
                  </a:lnTo>
                  <a:lnTo>
                    <a:pt x="20289" y="107"/>
                  </a:lnTo>
                  <a:lnTo>
                    <a:pt x="20140" y="86"/>
                  </a:lnTo>
                  <a:lnTo>
                    <a:pt x="19669" y="86"/>
                  </a:lnTo>
                  <a:lnTo>
                    <a:pt x="19540" y="64"/>
                  </a:lnTo>
                  <a:lnTo>
                    <a:pt x="19390" y="43"/>
                  </a:lnTo>
                  <a:lnTo>
                    <a:pt x="18962" y="43"/>
                  </a:lnTo>
                  <a:lnTo>
                    <a:pt x="18813" y="22"/>
                  </a:lnTo>
                  <a:lnTo>
                    <a:pt x="18727" y="22"/>
                  </a:lnTo>
                  <a:lnTo>
                    <a:pt x="18663" y="43"/>
                  </a:lnTo>
                  <a:lnTo>
                    <a:pt x="18599" y="43"/>
                  </a:lnTo>
                  <a:lnTo>
                    <a:pt x="18492" y="64"/>
                  </a:lnTo>
                  <a:lnTo>
                    <a:pt x="18213" y="64"/>
                  </a:lnTo>
                  <a:lnTo>
                    <a:pt x="18064" y="43"/>
                  </a:lnTo>
                  <a:lnTo>
                    <a:pt x="17914" y="43"/>
                  </a:lnTo>
                  <a:lnTo>
                    <a:pt x="17764" y="64"/>
                  </a:lnTo>
                  <a:lnTo>
                    <a:pt x="17614" y="64"/>
                  </a:lnTo>
                  <a:lnTo>
                    <a:pt x="17336" y="86"/>
                  </a:lnTo>
                  <a:lnTo>
                    <a:pt x="16737" y="86"/>
                  </a:lnTo>
                  <a:lnTo>
                    <a:pt x="16437" y="64"/>
                  </a:lnTo>
                  <a:lnTo>
                    <a:pt x="16287" y="86"/>
                  </a:lnTo>
                  <a:lnTo>
                    <a:pt x="16052" y="86"/>
                  </a:lnTo>
                  <a:lnTo>
                    <a:pt x="15988" y="64"/>
                  </a:lnTo>
                  <a:lnTo>
                    <a:pt x="15945" y="43"/>
                  </a:lnTo>
                  <a:lnTo>
                    <a:pt x="15752" y="43"/>
                  </a:lnTo>
                  <a:lnTo>
                    <a:pt x="15709" y="64"/>
                  </a:lnTo>
                  <a:lnTo>
                    <a:pt x="15645" y="86"/>
                  </a:lnTo>
                  <a:lnTo>
                    <a:pt x="15559" y="86"/>
                  </a:lnTo>
                  <a:lnTo>
                    <a:pt x="15410" y="64"/>
                  </a:lnTo>
                  <a:lnTo>
                    <a:pt x="15174" y="64"/>
                  </a:lnTo>
                  <a:lnTo>
                    <a:pt x="15110" y="86"/>
                  </a:lnTo>
                  <a:lnTo>
                    <a:pt x="15067" y="107"/>
                  </a:lnTo>
                  <a:lnTo>
                    <a:pt x="14832" y="107"/>
                  </a:lnTo>
                  <a:lnTo>
                    <a:pt x="14661" y="86"/>
                  </a:lnTo>
                  <a:lnTo>
                    <a:pt x="14361" y="86"/>
                  </a:lnTo>
                  <a:lnTo>
                    <a:pt x="14061" y="107"/>
                  </a:lnTo>
                  <a:lnTo>
                    <a:pt x="13740" y="129"/>
                  </a:lnTo>
                  <a:lnTo>
                    <a:pt x="13655" y="129"/>
                  </a:lnTo>
                  <a:lnTo>
                    <a:pt x="13633" y="150"/>
                  </a:lnTo>
                  <a:lnTo>
                    <a:pt x="13590" y="171"/>
                  </a:lnTo>
                  <a:lnTo>
                    <a:pt x="13526" y="193"/>
                  </a:lnTo>
                  <a:lnTo>
                    <a:pt x="13184" y="193"/>
                  </a:lnTo>
                  <a:lnTo>
                    <a:pt x="12884" y="214"/>
                  </a:lnTo>
                  <a:lnTo>
                    <a:pt x="12799" y="236"/>
                  </a:lnTo>
                  <a:lnTo>
                    <a:pt x="12777" y="257"/>
                  </a:lnTo>
                  <a:lnTo>
                    <a:pt x="12734" y="278"/>
                  </a:lnTo>
                  <a:lnTo>
                    <a:pt x="12328" y="278"/>
                  </a:lnTo>
                  <a:lnTo>
                    <a:pt x="12028" y="300"/>
                  </a:lnTo>
                  <a:lnTo>
                    <a:pt x="11750" y="300"/>
                  </a:lnTo>
                  <a:lnTo>
                    <a:pt x="11472" y="343"/>
                  </a:lnTo>
                  <a:lnTo>
                    <a:pt x="11322" y="364"/>
                  </a:lnTo>
                  <a:lnTo>
                    <a:pt x="11108" y="364"/>
                  </a:lnTo>
                  <a:lnTo>
                    <a:pt x="11086" y="343"/>
                  </a:lnTo>
                  <a:lnTo>
                    <a:pt x="11044" y="321"/>
                  </a:lnTo>
                  <a:lnTo>
                    <a:pt x="10979" y="321"/>
                  </a:lnTo>
                  <a:lnTo>
                    <a:pt x="10723" y="278"/>
                  </a:lnTo>
                  <a:lnTo>
                    <a:pt x="10487" y="236"/>
                  </a:lnTo>
                  <a:lnTo>
                    <a:pt x="10145" y="236"/>
                  </a:lnTo>
                  <a:lnTo>
                    <a:pt x="9888" y="214"/>
                  </a:lnTo>
                  <a:lnTo>
                    <a:pt x="9781" y="193"/>
                  </a:lnTo>
                  <a:lnTo>
                    <a:pt x="9652" y="171"/>
                  </a:lnTo>
                  <a:lnTo>
                    <a:pt x="9524" y="150"/>
                  </a:lnTo>
                  <a:lnTo>
                    <a:pt x="9374" y="129"/>
                  </a:lnTo>
                  <a:lnTo>
                    <a:pt x="9289" y="150"/>
                  </a:lnTo>
                  <a:lnTo>
                    <a:pt x="9224" y="150"/>
                  </a:lnTo>
                  <a:lnTo>
                    <a:pt x="9182" y="171"/>
                  </a:lnTo>
                  <a:lnTo>
                    <a:pt x="8497" y="171"/>
                  </a:lnTo>
                  <a:lnTo>
                    <a:pt x="8326" y="150"/>
                  </a:lnTo>
                  <a:lnTo>
                    <a:pt x="8176" y="150"/>
                  </a:lnTo>
                  <a:lnTo>
                    <a:pt x="8090" y="171"/>
                  </a:lnTo>
                  <a:lnTo>
                    <a:pt x="8069" y="193"/>
                  </a:lnTo>
                  <a:lnTo>
                    <a:pt x="8069" y="214"/>
                  </a:lnTo>
                  <a:lnTo>
                    <a:pt x="8026" y="236"/>
                  </a:lnTo>
                  <a:lnTo>
                    <a:pt x="7790" y="278"/>
                  </a:lnTo>
                  <a:lnTo>
                    <a:pt x="7726" y="300"/>
                  </a:lnTo>
                  <a:lnTo>
                    <a:pt x="7641" y="343"/>
                  </a:lnTo>
                  <a:lnTo>
                    <a:pt x="7427" y="385"/>
                  </a:lnTo>
                  <a:lnTo>
                    <a:pt x="7384" y="407"/>
                  </a:lnTo>
                  <a:lnTo>
                    <a:pt x="7384" y="428"/>
                  </a:lnTo>
                  <a:lnTo>
                    <a:pt x="7362" y="428"/>
                  </a:lnTo>
                  <a:lnTo>
                    <a:pt x="7320" y="450"/>
                  </a:lnTo>
                  <a:lnTo>
                    <a:pt x="7234" y="471"/>
                  </a:lnTo>
                  <a:lnTo>
                    <a:pt x="6934" y="471"/>
                  </a:lnTo>
                  <a:lnTo>
                    <a:pt x="6892" y="492"/>
                  </a:lnTo>
                  <a:lnTo>
                    <a:pt x="6892" y="514"/>
                  </a:lnTo>
                  <a:lnTo>
                    <a:pt x="6870" y="514"/>
                  </a:lnTo>
                  <a:lnTo>
                    <a:pt x="6806" y="535"/>
                  </a:lnTo>
                  <a:lnTo>
                    <a:pt x="6164" y="535"/>
                  </a:lnTo>
                  <a:lnTo>
                    <a:pt x="6100" y="557"/>
                  </a:lnTo>
                  <a:lnTo>
                    <a:pt x="6057" y="557"/>
                  </a:lnTo>
                  <a:lnTo>
                    <a:pt x="5971" y="578"/>
                  </a:lnTo>
                  <a:lnTo>
                    <a:pt x="5372" y="578"/>
                  </a:lnTo>
                  <a:lnTo>
                    <a:pt x="5094" y="600"/>
                  </a:lnTo>
                  <a:lnTo>
                    <a:pt x="4944" y="578"/>
                  </a:lnTo>
                  <a:lnTo>
                    <a:pt x="4773" y="557"/>
                  </a:lnTo>
                  <a:lnTo>
                    <a:pt x="4687" y="578"/>
                  </a:lnTo>
                  <a:lnTo>
                    <a:pt x="4644" y="578"/>
                  </a:lnTo>
                  <a:lnTo>
                    <a:pt x="4602" y="600"/>
                  </a:lnTo>
                  <a:lnTo>
                    <a:pt x="4345" y="600"/>
                  </a:lnTo>
                  <a:lnTo>
                    <a:pt x="4281" y="578"/>
                  </a:lnTo>
                  <a:lnTo>
                    <a:pt x="4195" y="578"/>
                  </a:lnTo>
                  <a:lnTo>
                    <a:pt x="3917" y="600"/>
                  </a:lnTo>
                  <a:lnTo>
                    <a:pt x="3617" y="578"/>
                  </a:lnTo>
                  <a:lnTo>
                    <a:pt x="3317" y="600"/>
                  </a:lnTo>
                  <a:lnTo>
                    <a:pt x="3232" y="600"/>
                  </a:lnTo>
                  <a:lnTo>
                    <a:pt x="3189" y="621"/>
                  </a:lnTo>
                  <a:lnTo>
                    <a:pt x="3125" y="642"/>
                  </a:lnTo>
                  <a:lnTo>
                    <a:pt x="2654" y="642"/>
                  </a:lnTo>
                  <a:lnTo>
                    <a:pt x="2590" y="664"/>
                  </a:lnTo>
                  <a:lnTo>
                    <a:pt x="2526" y="664"/>
                  </a:lnTo>
                  <a:lnTo>
                    <a:pt x="2440" y="685"/>
                  </a:lnTo>
                  <a:lnTo>
                    <a:pt x="2354" y="664"/>
                  </a:lnTo>
                  <a:lnTo>
                    <a:pt x="2311" y="642"/>
                  </a:lnTo>
                  <a:lnTo>
                    <a:pt x="2290" y="621"/>
                  </a:lnTo>
                  <a:lnTo>
                    <a:pt x="2204" y="600"/>
                  </a:lnTo>
                  <a:lnTo>
                    <a:pt x="2033" y="600"/>
                  </a:lnTo>
                  <a:lnTo>
                    <a:pt x="1948" y="621"/>
                  </a:lnTo>
                  <a:lnTo>
                    <a:pt x="1841" y="621"/>
                  </a:lnTo>
                  <a:lnTo>
                    <a:pt x="1776" y="600"/>
                  </a:lnTo>
                  <a:lnTo>
                    <a:pt x="1755" y="578"/>
                  </a:lnTo>
                  <a:lnTo>
                    <a:pt x="1734" y="557"/>
                  </a:lnTo>
                  <a:lnTo>
                    <a:pt x="1669" y="535"/>
                  </a:lnTo>
                  <a:lnTo>
                    <a:pt x="1391" y="514"/>
                  </a:lnTo>
                  <a:lnTo>
                    <a:pt x="1049" y="514"/>
                  </a:lnTo>
                  <a:lnTo>
                    <a:pt x="1006" y="492"/>
                  </a:lnTo>
                  <a:lnTo>
                    <a:pt x="1027" y="471"/>
                  </a:lnTo>
                  <a:lnTo>
                    <a:pt x="1049" y="450"/>
                  </a:lnTo>
                  <a:lnTo>
                    <a:pt x="1006" y="428"/>
                  </a:lnTo>
                  <a:lnTo>
                    <a:pt x="856" y="385"/>
                  </a:lnTo>
                  <a:lnTo>
                    <a:pt x="792" y="364"/>
                  </a:lnTo>
                  <a:lnTo>
                    <a:pt x="706" y="364"/>
                  </a:lnTo>
                  <a:lnTo>
                    <a:pt x="621" y="343"/>
                  </a:lnTo>
                  <a:lnTo>
                    <a:pt x="557" y="343"/>
                  </a:lnTo>
                  <a:lnTo>
                    <a:pt x="514" y="321"/>
                  </a:lnTo>
                  <a:lnTo>
                    <a:pt x="514" y="300"/>
                  </a:lnTo>
                  <a:lnTo>
                    <a:pt x="492" y="278"/>
                  </a:lnTo>
                  <a:lnTo>
                    <a:pt x="257" y="278"/>
                  </a:lnTo>
                  <a:lnTo>
                    <a:pt x="107" y="300"/>
                  </a:lnTo>
                  <a:lnTo>
                    <a:pt x="43" y="321"/>
                  </a:lnTo>
                  <a:lnTo>
                    <a:pt x="0" y="321"/>
                  </a:lnTo>
                  <a:lnTo>
                    <a:pt x="0" y="942"/>
                  </a:lnTo>
                  <a:lnTo>
                    <a:pt x="86" y="921"/>
                  </a:lnTo>
                  <a:lnTo>
                    <a:pt x="428" y="899"/>
                  </a:lnTo>
                  <a:lnTo>
                    <a:pt x="920" y="899"/>
                  </a:lnTo>
                  <a:lnTo>
                    <a:pt x="1070" y="921"/>
                  </a:lnTo>
                  <a:lnTo>
                    <a:pt x="1156" y="921"/>
                  </a:lnTo>
                  <a:lnTo>
                    <a:pt x="1177" y="942"/>
                  </a:lnTo>
                  <a:lnTo>
                    <a:pt x="1220" y="963"/>
                  </a:lnTo>
                  <a:lnTo>
                    <a:pt x="1370" y="963"/>
                  </a:lnTo>
                  <a:lnTo>
                    <a:pt x="1520" y="985"/>
                  </a:lnTo>
                  <a:lnTo>
                    <a:pt x="1691" y="1028"/>
                  </a:lnTo>
                  <a:lnTo>
                    <a:pt x="1734" y="1049"/>
                  </a:lnTo>
                  <a:lnTo>
                    <a:pt x="1734" y="1070"/>
                  </a:lnTo>
                  <a:lnTo>
                    <a:pt x="1755" y="1092"/>
                  </a:lnTo>
                  <a:lnTo>
                    <a:pt x="1798" y="1092"/>
                  </a:lnTo>
                  <a:lnTo>
                    <a:pt x="2033" y="1135"/>
                  </a:lnTo>
                  <a:lnTo>
                    <a:pt x="2204" y="1199"/>
                  </a:lnTo>
                  <a:lnTo>
                    <a:pt x="2311" y="1220"/>
                  </a:lnTo>
                  <a:lnTo>
                    <a:pt x="2440" y="1220"/>
                  </a:lnTo>
                  <a:lnTo>
                    <a:pt x="2590" y="1199"/>
                  </a:lnTo>
                  <a:lnTo>
                    <a:pt x="2697" y="1177"/>
                  </a:lnTo>
                  <a:lnTo>
                    <a:pt x="2889" y="1177"/>
                  </a:lnTo>
                  <a:lnTo>
                    <a:pt x="2975" y="1199"/>
                  </a:lnTo>
                  <a:lnTo>
                    <a:pt x="3082" y="1177"/>
                  </a:lnTo>
                  <a:lnTo>
                    <a:pt x="3382" y="1156"/>
                  </a:lnTo>
                  <a:lnTo>
                    <a:pt x="3446" y="1135"/>
                  </a:lnTo>
                  <a:lnTo>
                    <a:pt x="3489" y="1113"/>
                  </a:lnTo>
                  <a:lnTo>
                    <a:pt x="3510" y="1092"/>
                  </a:lnTo>
                  <a:lnTo>
                    <a:pt x="3574" y="1070"/>
                  </a:lnTo>
                  <a:lnTo>
                    <a:pt x="3745" y="1049"/>
                  </a:lnTo>
                  <a:lnTo>
                    <a:pt x="4216" y="1049"/>
                  </a:lnTo>
                  <a:lnTo>
                    <a:pt x="4345" y="1070"/>
                  </a:lnTo>
                  <a:lnTo>
                    <a:pt x="4644" y="1070"/>
                  </a:lnTo>
                  <a:lnTo>
                    <a:pt x="4794" y="1049"/>
                  </a:lnTo>
                  <a:lnTo>
                    <a:pt x="5094" y="1070"/>
                  </a:lnTo>
                  <a:lnTo>
                    <a:pt x="5393" y="1070"/>
                  </a:lnTo>
                  <a:lnTo>
                    <a:pt x="5693" y="1092"/>
                  </a:lnTo>
                  <a:lnTo>
                    <a:pt x="5779" y="1092"/>
                  </a:lnTo>
                  <a:lnTo>
                    <a:pt x="5821" y="1113"/>
                  </a:lnTo>
                  <a:lnTo>
                    <a:pt x="5864" y="1135"/>
                  </a:lnTo>
                  <a:lnTo>
                    <a:pt x="5928" y="1156"/>
                  </a:lnTo>
                  <a:lnTo>
                    <a:pt x="6549" y="1156"/>
                  </a:lnTo>
                  <a:lnTo>
                    <a:pt x="6699" y="1177"/>
                  </a:lnTo>
                  <a:lnTo>
                    <a:pt x="6849" y="1177"/>
                  </a:lnTo>
                  <a:lnTo>
                    <a:pt x="6999" y="1156"/>
                  </a:lnTo>
                  <a:lnTo>
                    <a:pt x="7127" y="1135"/>
                  </a:lnTo>
                  <a:lnTo>
                    <a:pt x="7170" y="1113"/>
                  </a:lnTo>
                  <a:lnTo>
                    <a:pt x="7191" y="1092"/>
                  </a:lnTo>
                  <a:lnTo>
                    <a:pt x="7191" y="1070"/>
                  </a:lnTo>
                  <a:lnTo>
                    <a:pt x="7234" y="1049"/>
                  </a:lnTo>
                  <a:lnTo>
                    <a:pt x="7491" y="1006"/>
                  </a:lnTo>
                  <a:lnTo>
                    <a:pt x="7641" y="985"/>
                  </a:lnTo>
                  <a:lnTo>
                    <a:pt x="7790" y="985"/>
                  </a:lnTo>
                  <a:lnTo>
                    <a:pt x="8047" y="942"/>
                  </a:lnTo>
                  <a:lnTo>
                    <a:pt x="8133" y="899"/>
                  </a:lnTo>
                  <a:lnTo>
                    <a:pt x="8176" y="878"/>
                  </a:lnTo>
                  <a:lnTo>
                    <a:pt x="8561" y="878"/>
                  </a:lnTo>
                  <a:lnTo>
                    <a:pt x="8711" y="899"/>
                  </a:lnTo>
                  <a:lnTo>
                    <a:pt x="8839" y="921"/>
                  </a:lnTo>
                  <a:lnTo>
                    <a:pt x="8925" y="921"/>
                  </a:lnTo>
                  <a:lnTo>
                    <a:pt x="9010" y="899"/>
                  </a:lnTo>
                  <a:lnTo>
                    <a:pt x="9075" y="899"/>
                  </a:lnTo>
                  <a:lnTo>
                    <a:pt x="9160" y="878"/>
                  </a:lnTo>
                  <a:lnTo>
                    <a:pt x="9310" y="899"/>
                  </a:lnTo>
                  <a:lnTo>
                    <a:pt x="9438" y="921"/>
                  </a:lnTo>
                  <a:lnTo>
                    <a:pt x="9567" y="942"/>
                  </a:lnTo>
                  <a:lnTo>
                    <a:pt x="9695" y="942"/>
                  </a:lnTo>
                  <a:lnTo>
                    <a:pt x="9845" y="963"/>
                  </a:lnTo>
                  <a:lnTo>
                    <a:pt x="9995" y="963"/>
                  </a:lnTo>
                  <a:lnTo>
                    <a:pt x="10059" y="985"/>
                  </a:lnTo>
                  <a:lnTo>
                    <a:pt x="10081" y="1006"/>
                  </a:lnTo>
                  <a:lnTo>
                    <a:pt x="10102" y="1006"/>
                  </a:lnTo>
                  <a:lnTo>
                    <a:pt x="10166" y="1028"/>
                  </a:lnTo>
                  <a:lnTo>
                    <a:pt x="10509" y="1028"/>
                  </a:lnTo>
                  <a:lnTo>
                    <a:pt x="10573" y="1049"/>
                  </a:lnTo>
                  <a:lnTo>
                    <a:pt x="10594" y="1070"/>
                  </a:lnTo>
                  <a:lnTo>
                    <a:pt x="10637" y="1070"/>
                  </a:lnTo>
                  <a:lnTo>
                    <a:pt x="10701" y="1092"/>
                  </a:lnTo>
                  <a:lnTo>
                    <a:pt x="10979" y="1113"/>
                  </a:lnTo>
                  <a:lnTo>
                    <a:pt x="11108" y="1156"/>
                  </a:lnTo>
                  <a:lnTo>
                    <a:pt x="11151" y="1156"/>
                  </a:lnTo>
                  <a:lnTo>
                    <a:pt x="11236" y="1177"/>
                  </a:lnTo>
                  <a:lnTo>
                    <a:pt x="11322" y="1156"/>
                  </a:lnTo>
                  <a:lnTo>
                    <a:pt x="11343" y="1135"/>
                  </a:lnTo>
                  <a:lnTo>
                    <a:pt x="11343" y="1113"/>
                  </a:lnTo>
                  <a:lnTo>
                    <a:pt x="11407" y="1092"/>
                  </a:lnTo>
                  <a:lnTo>
                    <a:pt x="11771" y="1092"/>
                  </a:lnTo>
                  <a:lnTo>
                    <a:pt x="12007" y="1049"/>
                  </a:lnTo>
                  <a:lnTo>
                    <a:pt x="12050" y="1028"/>
                  </a:lnTo>
                  <a:lnTo>
                    <a:pt x="12071" y="1006"/>
                  </a:lnTo>
                  <a:lnTo>
                    <a:pt x="12092" y="985"/>
                  </a:lnTo>
                  <a:lnTo>
                    <a:pt x="12135" y="985"/>
                  </a:lnTo>
                  <a:lnTo>
                    <a:pt x="12392" y="942"/>
                  </a:lnTo>
                  <a:lnTo>
                    <a:pt x="12542" y="921"/>
                  </a:lnTo>
                  <a:lnTo>
                    <a:pt x="12777" y="921"/>
                  </a:lnTo>
                  <a:lnTo>
                    <a:pt x="12820" y="899"/>
                  </a:lnTo>
                  <a:lnTo>
                    <a:pt x="12884" y="878"/>
                  </a:lnTo>
                  <a:lnTo>
                    <a:pt x="13312" y="878"/>
                  </a:lnTo>
                  <a:lnTo>
                    <a:pt x="13676" y="899"/>
                  </a:lnTo>
                  <a:lnTo>
                    <a:pt x="13826" y="878"/>
                  </a:lnTo>
                  <a:lnTo>
                    <a:pt x="13997" y="856"/>
                  </a:lnTo>
                  <a:lnTo>
                    <a:pt x="14126" y="878"/>
                  </a:lnTo>
                  <a:lnTo>
                    <a:pt x="14211" y="899"/>
                  </a:lnTo>
                  <a:lnTo>
                    <a:pt x="14468" y="899"/>
                  </a:lnTo>
                  <a:lnTo>
                    <a:pt x="14468" y="878"/>
                  </a:lnTo>
                  <a:lnTo>
                    <a:pt x="14468" y="856"/>
                  </a:lnTo>
                  <a:lnTo>
                    <a:pt x="14468" y="835"/>
                  </a:lnTo>
                  <a:lnTo>
                    <a:pt x="14468" y="814"/>
                  </a:lnTo>
                  <a:lnTo>
                    <a:pt x="14447" y="792"/>
                  </a:lnTo>
                  <a:lnTo>
                    <a:pt x="14447" y="771"/>
                  </a:lnTo>
                  <a:lnTo>
                    <a:pt x="14575" y="771"/>
                  </a:lnTo>
                  <a:lnTo>
                    <a:pt x="14596" y="792"/>
                  </a:lnTo>
                  <a:lnTo>
                    <a:pt x="14618" y="814"/>
                  </a:lnTo>
                  <a:lnTo>
                    <a:pt x="14682" y="856"/>
                  </a:lnTo>
                  <a:lnTo>
                    <a:pt x="14960" y="899"/>
                  </a:lnTo>
                  <a:lnTo>
                    <a:pt x="15110" y="921"/>
                  </a:lnTo>
                  <a:lnTo>
                    <a:pt x="15260" y="921"/>
                  </a:lnTo>
                  <a:lnTo>
                    <a:pt x="15431" y="942"/>
                  </a:lnTo>
                  <a:lnTo>
                    <a:pt x="15581" y="963"/>
                  </a:lnTo>
                  <a:lnTo>
                    <a:pt x="15666" y="985"/>
                  </a:lnTo>
                  <a:lnTo>
                    <a:pt x="15795" y="1006"/>
                  </a:lnTo>
                  <a:lnTo>
                    <a:pt x="15923" y="1028"/>
                  </a:lnTo>
                  <a:lnTo>
                    <a:pt x="15966" y="1049"/>
                  </a:lnTo>
                  <a:lnTo>
                    <a:pt x="16052" y="1049"/>
                  </a:lnTo>
                  <a:lnTo>
                    <a:pt x="16330" y="1028"/>
                  </a:lnTo>
                  <a:lnTo>
                    <a:pt x="16394" y="1006"/>
                  </a:lnTo>
                  <a:lnTo>
                    <a:pt x="16437" y="985"/>
                  </a:lnTo>
                  <a:lnTo>
                    <a:pt x="16480" y="985"/>
                  </a:lnTo>
                  <a:lnTo>
                    <a:pt x="16544" y="963"/>
                  </a:lnTo>
                  <a:lnTo>
                    <a:pt x="16630" y="963"/>
                  </a:lnTo>
                  <a:lnTo>
                    <a:pt x="16715" y="985"/>
                  </a:lnTo>
                  <a:lnTo>
                    <a:pt x="16865" y="985"/>
                  </a:lnTo>
                  <a:lnTo>
                    <a:pt x="16993" y="963"/>
                  </a:lnTo>
                  <a:lnTo>
                    <a:pt x="17272" y="963"/>
                  </a:lnTo>
                  <a:lnTo>
                    <a:pt x="17400" y="985"/>
                  </a:lnTo>
                  <a:lnTo>
                    <a:pt x="17700" y="985"/>
                  </a:lnTo>
                  <a:lnTo>
                    <a:pt x="17828" y="1006"/>
                  </a:lnTo>
                  <a:lnTo>
                    <a:pt x="17957" y="1028"/>
                  </a:lnTo>
                  <a:lnTo>
                    <a:pt x="18235" y="1028"/>
                  </a:lnTo>
                  <a:lnTo>
                    <a:pt x="18406" y="1049"/>
                  </a:lnTo>
                  <a:lnTo>
                    <a:pt x="18620" y="1049"/>
                  </a:lnTo>
                  <a:lnTo>
                    <a:pt x="18641" y="1028"/>
                  </a:lnTo>
                  <a:lnTo>
                    <a:pt x="18641" y="985"/>
                  </a:lnTo>
                  <a:lnTo>
                    <a:pt x="18684" y="963"/>
                  </a:lnTo>
                  <a:lnTo>
                    <a:pt x="18941" y="942"/>
                  </a:lnTo>
                  <a:lnTo>
                    <a:pt x="19219" y="899"/>
                  </a:lnTo>
                  <a:lnTo>
                    <a:pt x="19305" y="878"/>
                  </a:lnTo>
                  <a:lnTo>
                    <a:pt x="19390" y="856"/>
                  </a:lnTo>
                  <a:lnTo>
                    <a:pt x="19647" y="814"/>
                  </a:lnTo>
                  <a:lnTo>
                    <a:pt x="19797" y="792"/>
                  </a:lnTo>
                  <a:lnTo>
                    <a:pt x="20225" y="792"/>
                  </a:lnTo>
                  <a:lnTo>
                    <a:pt x="20525" y="814"/>
                  </a:lnTo>
                  <a:lnTo>
                    <a:pt x="20589" y="835"/>
                  </a:lnTo>
                  <a:lnTo>
                    <a:pt x="20632" y="856"/>
                  </a:lnTo>
                  <a:lnTo>
                    <a:pt x="20653" y="856"/>
                  </a:lnTo>
                  <a:lnTo>
                    <a:pt x="20739" y="878"/>
                  </a:lnTo>
                  <a:lnTo>
                    <a:pt x="20910" y="878"/>
                  </a:lnTo>
                  <a:lnTo>
                    <a:pt x="20996" y="856"/>
                  </a:lnTo>
                  <a:lnTo>
                    <a:pt x="21081" y="856"/>
                  </a:lnTo>
                  <a:lnTo>
                    <a:pt x="21167" y="878"/>
                  </a:lnTo>
                  <a:lnTo>
                    <a:pt x="21210" y="878"/>
                  </a:lnTo>
                  <a:lnTo>
                    <a:pt x="21231" y="899"/>
                  </a:lnTo>
                  <a:lnTo>
                    <a:pt x="21317" y="921"/>
                  </a:lnTo>
                  <a:lnTo>
                    <a:pt x="21895" y="921"/>
                  </a:lnTo>
                  <a:lnTo>
                    <a:pt x="22173" y="942"/>
                  </a:lnTo>
                  <a:lnTo>
                    <a:pt x="22729" y="942"/>
                  </a:lnTo>
                  <a:lnTo>
                    <a:pt x="22879" y="963"/>
                  </a:lnTo>
                  <a:lnTo>
                    <a:pt x="23029" y="963"/>
                  </a:lnTo>
                  <a:lnTo>
                    <a:pt x="23114" y="985"/>
                  </a:lnTo>
                  <a:lnTo>
                    <a:pt x="23136" y="1006"/>
                  </a:lnTo>
                  <a:lnTo>
                    <a:pt x="23179" y="1006"/>
                  </a:lnTo>
                  <a:lnTo>
                    <a:pt x="23243" y="1028"/>
                  </a:lnTo>
                  <a:lnTo>
                    <a:pt x="23543" y="1049"/>
                  </a:lnTo>
                  <a:lnTo>
                    <a:pt x="23692" y="1049"/>
                  </a:lnTo>
                  <a:lnTo>
                    <a:pt x="23864" y="1070"/>
                  </a:lnTo>
                  <a:lnTo>
                    <a:pt x="23971" y="1070"/>
                  </a:lnTo>
                  <a:lnTo>
                    <a:pt x="24078" y="1092"/>
                  </a:lnTo>
                  <a:lnTo>
                    <a:pt x="24185" y="1070"/>
                  </a:lnTo>
                  <a:lnTo>
                    <a:pt x="24270" y="1049"/>
                  </a:lnTo>
                  <a:lnTo>
                    <a:pt x="24570" y="1049"/>
                  </a:lnTo>
                  <a:lnTo>
                    <a:pt x="24655" y="1006"/>
                  </a:lnTo>
                  <a:lnTo>
                    <a:pt x="24762" y="985"/>
                  </a:lnTo>
                  <a:lnTo>
                    <a:pt x="25169" y="985"/>
                  </a:lnTo>
                  <a:lnTo>
                    <a:pt x="25169" y="963"/>
                  </a:lnTo>
                  <a:lnTo>
                    <a:pt x="25191" y="942"/>
                  </a:lnTo>
                  <a:lnTo>
                    <a:pt x="25255" y="921"/>
                  </a:lnTo>
                  <a:lnTo>
                    <a:pt x="25383" y="899"/>
                  </a:lnTo>
                  <a:lnTo>
                    <a:pt x="25533" y="921"/>
                  </a:lnTo>
                  <a:lnTo>
                    <a:pt x="25619" y="921"/>
                  </a:lnTo>
                  <a:lnTo>
                    <a:pt x="25661" y="942"/>
                  </a:lnTo>
                  <a:lnTo>
                    <a:pt x="25683" y="942"/>
                  </a:lnTo>
                  <a:lnTo>
                    <a:pt x="25726" y="963"/>
                  </a:lnTo>
                  <a:lnTo>
                    <a:pt x="25854" y="985"/>
                  </a:lnTo>
                  <a:lnTo>
                    <a:pt x="26004" y="1006"/>
                  </a:lnTo>
                  <a:lnTo>
                    <a:pt x="26132" y="1028"/>
                  </a:lnTo>
                  <a:lnTo>
                    <a:pt x="26261" y="1049"/>
                  </a:lnTo>
                  <a:lnTo>
                    <a:pt x="26368" y="1092"/>
                  </a:lnTo>
                  <a:lnTo>
                    <a:pt x="26453" y="1113"/>
                  </a:lnTo>
                  <a:lnTo>
                    <a:pt x="26624" y="1177"/>
                  </a:lnTo>
                  <a:lnTo>
                    <a:pt x="26731" y="1220"/>
                  </a:lnTo>
                  <a:lnTo>
                    <a:pt x="26860" y="1220"/>
                  </a:lnTo>
                  <a:lnTo>
                    <a:pt x="26988" y="1263"/>
                  </a:lnTo>
                  <a:lnTo>
                    <a:pt x="27267" y="1263"/>
                  </a:lnTo>
                  <a:lnTo>
                    <a:pt x="27395" y="1242"/>
                  </a:lnTo>
                  <a:lnTo>
                    <a:pt x="27481" y="1242"/>
                  </a:lnTo>
                  <a:lnTo>
                    <a:pt x="27523" y="1220"/>
                  </a:lnTo>
                  <a:lnTo>
                    <a:pt x="27588" y="1199"/>
                  </a:lnTo>
                  <a:lnTo>
                    <a:pt x="27737" y="1199"/>
                  </a:lnTo>
                  <a:lnTo>
                    <a:pt x="27823" y="1220"/>
                  </a:lnTo>
                  <a:lnTo>
                    <a:pt x="27973" y="1220"/>
                  </a:lnTo>
                  <a:lnTo>
                    <a:pt x="28251" y="1199"/>
                  </a:lnTo>
                  <a:lnTo>
                    <a:pt x="28551" y="1177"/>
                  </a:lnTo>
                  <a:lnTo>
                    <a:pt x="28829" y="1135"/>
                  </a:lnTo>
                  <a:lnTo>
                    <a:pt x="29171" y="1135"/>
                  </a:lnTo>
                  <a:lnTo>
                    <a:pt x="29300" y="1113"/>
                  </a:lnTo>
                  <a:lnTo>
                    <a:pt x="29428" y="1092"/>
                  </a:lnTo>
                  <a:lnTo>
                    <a:pt x="29514" y="1070"/>
                  </a:lnTo>
                  <a:lnTo>
                    <a:pt x="29557" y="1049"/>
                  </a:lnTo>
                  <a:lnTo>
                    <a:pt x="29621" y="1028"/>
                  </a:lnTo>
                  <a:lnTo>
                    <a:pt x="29706" y="1028"/>
                  </a:lnTo>
                  <a:lnTo>
                    <a:pt x="29878" y="1049"/>
                  </a:lnTo>
                  <a:lnTo>
                    <a:pt x="30027" y="1070"/>
                  </a:lnTo>
                  <a:lnTo>
                    <a:pt x="30092" y="1092"/>
                  </a:lnTo>
                  <a:lnTo>
                    <a:pt x="30092" y="1113"/>
                  </a:lnTo>
                  <a:lnTo>
                    <a:pt x="30113" y="1135"/>
                  </a:lnTo>
                  <a:lnTo>
                    <a:pt x="30177" y="1156"/>
                  </a:lnTo>
                  <a:lnTo>
                    <a:pt x="30413" y="1199"/>
                  </a:lnTo>
                  <a:lnTo>
                    <a:pt x="30755" y="1199"/>
                  </a:lnTo>
                  <a:lnTo>
                    <a:pt x="30841" y="1220"/>
                  </a:lnTo>
                  <a:lnTo>
                    <a:pt x="30862" y="1242"/>
                  </a:lnTo>
                  <a:lnTo>
                    <a:pt x="30905" y="1263"/>
                  </a:lnTo>
                  <a:lnTo>
                    <a:pt x="31119" y="1263"/>
                  </a:lnTo>
                  <a:lnTo>
                    <a:pt x="31290" y="1284"/>
                  </a:lnTo>
                  <a:lnTo>
                    <a:pt x="31440" y="1263"/>
                  </a:lnTo>
                  <a:lnTo>
                    <a:pt x="31868" y="1263"/>
                  </a:lnTo>
                  <a:lnTo>
                    <a:pt x="32125" y="1306"/>
                  </a:lnTo>
                  <a:lnTo>
                    <a:pt x="32253" y="1306"/>
                  </a:lnTo>
                  <a:lnTo>
                    <a:pt x="32382" y="1327"/>
                  </a:lnTo>
                  <a:lnTo>
                    <a:pt x="32510" y="1306"/>
                  </a:lnTo>
                  <a:lnTo>
                    <a:pt x="32617" y="1284"/>
                  </a:lnTo>
                  <a:lnTo>
                    <a:pt x="32853" y="1263"/>
                  </a:lnTo>
                  <a:lnTo>
                    <a:pt x="32960" y="1242"/>
                  </a:lnTo>
                  <a:lnTo>
                    <a:pt x="33067" y="1220"/>
                  </a:lnTo>
                  <a:lnTo>
                    <a:pt x="33323" y="1177"/>
                  </a:lnTo>
                  <a:lnTo>
                    <a:pt x="33495" y="1177"/>
                  </a:lnTo>
                  <a:lnTo>
                    <a:pt x="33580" y="1199"/>
                  </a:lnTo>
                  <a:lnTo>
                    <a:pt x="33687" y="1199"/>
                  </a:lnTo>
                  <a:lnTo>
                    <a:pt x="33751" y="1177"/>
                  </a:lnTo>
                  <a:lnTo>
                    <a:pt x="33773" y="1156"/>
                  </a:lnTo>
                  <a:lnTo>
                    <a:pt x="33794" y="1156"/>
                  </a:lnTo>
                  <a:lnTo>
                    <a:pt x="33880" y="1135"/>
                  </a:lnTo>
                  <a:lnTo>
                    <a:pt x="34030" y="1135"/>
                  </a:lnTo>
                  <a:lnTo>
                    <a:pt x="34179" y="1156"/>
                  </a:lnTo>
                  <a:lnTo>
                    <a:pt x="34458" y="1199"/>
                  </a:lnTo>
                  <a:lnTo>
                    <a:pt x="34522" y="1199"/>
                  </a:lnTo>
                  <a:lnTo>
                    <a:pt x="34543" y="1220"/>
                  </a:lnTo>
                  <a:lnTo>
                    <a:pt x="34565" y="1242"/>
                  </a:lnTo>
                  <a:lnTo>
                    <a:pt x="34650" y="1263"/>
                  </a:lnTo>
                  <a:lnTo>
                    <a:pt x="34971" y="1263"/>
                  </a:lnTo>
                  <a:lnTo>
                    <a:pt x="35078" y="1306"/>
                  </a:lnTo>
                  <a:lnTo>
                    <a:pt x="35207" y="1306"/>
                  </a:lnTo>
                  <a:lnTo>
                    <a:pt x="35549" y="1327"/>
                  </a:lnTo>
                  <a:lnTo>
                    <a:pt x="35892" y="1349"/>
                  </a:lnTo>
                  <a:lnTo>
                    <a:pt x="36234" y="1370"/>
                  </a:lnTo>
                  <a:lnTo>
                    <a:pt x="36427" y="1349"/>
                  </a:lnTo>
                  <a:lnTo>
                    <a:pt x="36898" y="1349"/>
                  </a:lnTo>
                  <a:lnTo>
                    <a:pt x="37026" y="1327"/>
                  </a:lnTo>
                  <a:lnTo>
                    <a:pt x="37154" y="1306"/>
                  </a:lnTo>
                  <a:lnTo>
                    <a:pt x="37304" y="1327"/>
                  </a:lnTo>
                  <a:lnTo>
                    <a:pt x="37454" y="1327"/>
                  </a:lnTo>
                  <a:lnTo>
                    <a:pt x="37604" y="1306"/>
                  </a:lnTo>
                  <a:lnTo>
                    <a:pt x="37818" y="1306"/>
                  </a:lnTo>
                  <a:lnTo>
                    <a:pt x="37903" y="1327"/>
                  </a:lnTo>
                  <a:lnTo>
                    <a:pt x="38053" y="1327"/>
                  </a:lnTo>
                  <a:lnTo>
                    <a:pt x="38139" y="1306"/>
                  </a:lnTo>
                  <a:lnTo>
                    <a:pt x="38182" y="1306"/>
                  </a:lnTo>
                  <a:lnTo>
                    <a:pt x="38203" y="1263"/>
                  </a:lnTo>
                  <a:lnTo>
                    <a:pt x="38289" y="1263"/>
                  </a:lnTo>
                  <a:lnTo>
                    <a:pt x="38567" y="1220"/>
                  </a:lnTo>
                  <a:lnTo>
                    <a:pt x="38674" y="1220"/>
                  </a:lnTo>
                  <a:lnTo>
                    <a:pt x="38760" y="1242"/>
                  </a:lnTo>
                  <a:lnTo>
                    <a:pt x="38867" y="1263"/>
                  </a:lnTo>
                  <a:lnTo>
                    <a:pt x="38974" y="1263"/>
                  </a:lnTo>
                  <a:lnTo>
                    <a:pt x="39252" y="1220"/>
                  </a:lnTo>
                  <a:lnTo>
                    <a:pt x="39337" y="1199"/>
                  </a:lnTo>
                  <a:lnTo>
                    <a:pt x="39402" y="1177"/>
                  </a:lnTo>
                  <a:lnTo>
                    <a:pt x="39444" y="1156"/>
                  </a:lnTo>
                  <a:lnTo>
                    <a:pt x="39616" y="1156"/>
                  </a:lnTo>
                  <a:lnTo>
                    <a:pt x="39637" y="1177"/>
                  </a:lnTo>
                  <a:lnTo>
                    <a:pt x="39658" y="1199"/>
                  </a:lnTo>
                  <a:lnTo>
                    <a:pt x="39701" y="1220"/>
                  </a:lnTo>
                  <a:lnTo>
                    <a:pt x="39851" y="1242"/>
                  </a:lnTo>
                  <a:lnTo>
                    <a:pt x="40001" y="1263"/>
                  </a:lnTo>
                  <a:lnTo>
                    <a:pt x="40044" y="1284"/>
                  </a:lnTo>
                  <a:lnTo>
                    <a:pt x="40022" y="1306"/>
                  </a:lnTo>
                  <a:lnTo>
                    <a:pt x="40001" y="1327"/>
                  </a:lnTo>
                  <a:lnTo>
                    <a:pt x="40044" y="1349"/>
                  </a:lnTo>
                  <a:lnTo>
                    <a:pt x="40172" y="1370"/>
                  </a:lnTo>
                  <a:lnTo>
                    <a:pt x="40300" y="1391"/>
                  </a:lnTo>
                  <a:lnTo>
                    <a:pt x="40493" y="1456"/>
                  </a:lnTo>
                  <a:lnTo>
                    <a:pt x="40622" y="1477"/>
                  </a:lnTo>
                  <a:lnTo>
                    <a:pt x="40793" y="1498"/>
                  </a:lnTo>
                  <a:lnTo>
                    <a:pt x="40857" y="1498"/>
                  </a:lnTo>
                  <a:lnTo>
                    <a:pt x="40900" y="1477"/>
                  </a:lnTo>
                  <a:lnTo>
                    <a:pt x="40943" y="1477"/>
                  </a:lnTo>
                  <a:lnTo>
                    <a:pt x="41028" y="1456"/>
                  </a:lnTo>
                  <a:lnTo>
                    <a:pt x="41306" y="1434"/>
                  </a:lnTo>
                  <a:lnTo>
                    <a:pt x="41413" y="1434"/>
                  </a:lnTo>
                  <a:lnTo>
                    <a:pt x="41499" y="1456"/>
                  </a:lnTo>
                  <a:lnTo>
                    <a:pt x="41563" y="1477"/>
                  </a:lnTo>
                  <a:lnTo>
                    <a:pt x="41670" y="1477"/>
                  </a:lnTo>
                  <a:lnTo>
                    <a:pt x="41927" y="1456"/>
                  </a:lnTo>
                  <a:lnTo>
                    <a:pt x="41927" y="343"/>
                  </a:lnTo>
                  <a:lnTo>
                    <a:pt x="41884" y="321"/>
                  </a:lnTo>
                  <a:lnTo>
                    <a:pt x="41799" y="300"/>
                  </a:lnTo>
                  <a:lnTo>
                    <a:pt x="41670" y="257"/>
                  </a:lnTo>
                  <a:lnTo>
                    <a:pt x="41563" y="236"/>
                  </a:lnTo>
                  <a:lnTo>
                    <a:pt x="41242" y="214"/>
                  </a:lnTo>
                  <a:lnTo>
                    <a:pt x="41092" y="214"/>
                  </a:lnTo>
                  <a:lnTo>
                    <a:pt x="40921" y="236"/>
                  </a:lnTo>
                  <a:lnTo>
                    <a:pt x="40793" y="236"/>
                  </a:lnTo>
                  <a:lnTo>
                    <a:pt x="40664" y="257"/>
                  </a:lnTo>
                  <a:lnTo>
                    <a:pt x="40493" y="257"/>
                  </a:lnTo>
                  <a:lnTo>
                    <a:pt x="40300" y="278"/>
                  </a:lnTo>
                  <a:lnTo>
                    <a:pt x="40022" y="300"/>
                  </a:lnTo>
                  <a:lnTo>
                    <a:pt x="39701" y="343"/>
                  </a:lnTo>
                  <a:lnTo>
                    <a:pt x="39573" y="364"/>
                  </a:lnTo>
                  <a:lnTo>
                    <a:pt x="39423" y="385"/>
                  </a:lnTo>
                  <a:lnTo>
                    <a:pt x="39123" y="385"/>
                  </a:lnTo>
                  <a:lnTo>
                    <a:pt x="38995" y="407"/>
                  </a:lnTo>
                  <a:lnTo>
                    <a:pt x="38845" y="428"/>
                  </a:lnTo>
                  <a:lnTo>
                    <a:pt x="38717" y="428"/>
                  </a:lnTo>
                  <a:lnTo>
                    <a:pt x="38588" y="450"/>
                  </a:lnTo>
                  <a:lnTo>
                    <a:pt x="38417" y="450"/>
                  </a:lnTo>
                  <a:lnTo>
                    <a:pt x="38246" y="428"/>
                  </a:lnTo>
                  <a:lnTo>
                    <a:pt x="38117" y="450"/>
                  </a:lnTo>
                  <a:lnTo>
                    <a:pt x="37989" y="450"/>
                  </a:lnTo>
                  <a:lnTo>
                    <a:pt x="37796" y="471"/>
                  </a:lnTo>
                  <a:lnTo>
                    <a:pt x="37625" y="450"/>
                  </a:lnTo>
                  <a:lnTo>
                    <a:pt x="37347" y="407"/>
                  </a:lnTo>
                  <a:lnTo>
                    <a:pt x="37219" y="385"/>
                  </a:lnTo>
                  <a:lnTo>
                    <a:pt x="37090" y="364"/>
                  </a:lnTo>
                  <a:lnTo>
                    <a:pt x="36812" y="321"/>
                  </a:lnTo>
                  <a:lnTo>
                    <a:pt x="36512" y="278"/>
                  </a:lnTo>
                  <a:lnTo>
                    <a:pt x="36255" y="257"/>
                  </a:lnTo>
                  <a:lnTo>
                    <a:pt x="35934" y="236"/>
                  </a:lnTo>
                  <a:lnTo>
                    <a:pt x="35635" y="214"/>
                  </a:lnTo>
                  <a:lnTo>
                    <a:pt x="35357" y="171"/>
                  </a:lnTo>
                  <a:lnTo>
                    <a:pt x="35271" y="150"/>
                  </a:lnTo>
                  <a:lnTo>
                    <a:pt x="35228" y="129"/>
                  </a:lnTo>
                  <a:lnTo>
                    <a:pt x="35164" y="107"/>
                  </a:lnTo>
                  <a:lnTo>
                    <a:pt x="34971" y="107"/>
                  </a:lnTo>
                  <a:lnTo>
                    <a:pt x="34929" y="129"/>
                  </a:lnTo>
                  <a:lnTo>
                    <a:pt x="34886" y="150"/>
                  </a:lnTo>
                  <a:lnTo>
                    <a:pt x="34800" y="171"/>
                  </a:lnTo>
                  <a:lnTo>
                    <a:pt x="34458" y="193"/>
                  </a:lnTo>
                  <a:lnTo>
                    <a:pt x="34329" y="214"/>
                  </a:lnTo>
                  <a:lnTo>
                    <a:pt x="34201" y="236"/>
                  </a:lnTo>
                  <a:lnTo>
                    <a:pt x="33816" y="236"/>
                  </a:lnTo>
                  <a:lnTo>
                    <a:pt x="33751" y="257"/>
                  </a:lnTo>
                  <a:lnTo>
                    <a:pt x="33709" y="278"/>
                  </a:lnTo>
                  <a:lnTo>
                    <a:pt x="33666" y="300"/>
                  </a:lnTo>
                  <a:lnTo>
                    <a:pt x="33495" y="300"/>
                  </a:lnTo>
                  <a:lnTo>
                    <a:pt x="33430" y="278"/>
                  </a:lnTo>
                  <a:lnTo>
                    <a:pt x="33366" y="257"/>
                  </a:lnTo>
                  <a:lnTo>
                    <a:pt x="32981" y="257"/>
                  </a:lnTo>
                  <a:lnTo>
                    <a:pt x="32681" y="236"/>
                  </a:lnTo>
                  <a:lnTo>
                    <a:pt x="32061" y="236"/>
                  </a:lnTo>
                  <a:lnTo>
                    <a:pt x="31932" y="257"/>
                  </a:lnTo>
                  <a:lnTo>
                    <a:pt x="31782" y="300"/>
                  </a:lnTo>
                  <a:lnTo>
                    <a:pt x="31376" y="300"/>
                  </a:lnTo>
                  <a:lnTo>
                    <a:pt x="31333" y="321"/>
                  </a:lnTo>
                  <a:lnTo>
                    <a:pt x="31290" y="343"/>
                  </a:lnTo>
                  <a:lnTo>
                    <a:pt x="31226" y="364"/>
                  </a:lnTo>
                  <a:lnTo>
                    <a:pt x="31055" y="364"/>
                  </a:lnTo>
                  <a:lnTo>
                    <a:pt x="30862" y="343"/>
                  </a:lnTo>
                  <a:lnTo>
                    <a:pt x="30776" y="364"/>
                  </a:lnTo>
                  <a:lnTo>
                    <a:pt x="30734" y="385"/>
                  </a:lnTo>
                  <a:lnTo>
                    <a:pt x="30669" y="407"/>
                  </a:lnTo>
                  <a:lnTo>
                    <a:pt x="30477" y="407"/>
                  </a:lnTo>
                  <a:lnTo>
                    <a:pt x="30434" y="385"/>
                  </a:lnTo>
                  <a:lnTo>
                    <a:pt x="30391" y="364"/>
                  </a:lnTo>
                  <a:lnTo>
                    <a:pt x="30306" y="343"/>
                  </a:lnTo>
                  <a:lnTo>
                    <a:pt x="29985" y="321"/>
                  </a:lnTo>
                  <a:lnTo>
                    <a:pt x="29899" y="321"/>
                  </a:lnTo>
                  <a:lnTo>
                    <a:pt x="29856" y="300"/>
                  </a:lnTo>
                  <a:lnTo>
                    <a:pt x="29813" y="278"/>
                  </a:lnTo>
                  <a:lnTo>
                    <a:pt x="29728" y="257"/>
                  </a:lnTo>
                  <a:lnTo>
                    <a:pt x="29642" y="257"/>
                  </a:lnTo>
                  <a:lnTo>
                    <a:pt x="29535" y="278"/>
                  </a:lnTo>
                  <a:lnTo>
                    <a:pt x="29364" y="278"/>
                  </a:lnTo>
                  <a:lnTo>
                    <a:pt x="29278" y="257"/>
                  </a:lnTo>
                  <a:lnTo>
                    <a:pt x="29236" y="236"/>
                  </a:lnTo>
                  <a:lnTo>
                    <a:pt x="29214" y="214"/>
                  </a:lnTo>
                  <a:lnTo>
                    <a:pt x="29129" y="193"/>
                  </a:lnTo>
                  <a:lnTo>
                    <a:pt x="28957" y="214"/>
                  </a:lnTo>
                  <a:lnTo>
                    <a:pt x="28486" y="214"/>
                  </a:lnTo>
                  <a:lnTo>
                    <a:pt x="28358" y="193"/>
                  </a:lnTo>
                  <a:lnTo>
                    <a:pt x="28208" y="171"/>
                  </a:lnTo>
                  <a:lnTo>
                    <a:pt x="27930" y="150"/>
                  </a:lnTo>
                  <a:lnTo>
                    <a:pt x="27566" y="150"/>
                  </a:lnTo>
                  <a:lnTo>
                    <a:pt x="27502" y="171"/>
                  </a:lnTo>
                  <a:lnTo>
                    <a:pt x="27502" y="193"/>
                  </a:lnTo>
                  <a:lnTo>
                    <a:pt x="27502" y="214"/>
                  </a:lnTo>
                  <a:lnTo>
                    <a:pt x="27438" y="236"/>
                  </a:lnTo>
                  <a:lnTo>
                    <a:pt x="27288" y="257"/>
                  </a:lnTo>
                  <a:lnTo>
                    <a:pt x="27138" y="278"/>
                  </a:lnTo>
                  <a:lnTo>
                    <a:pt x="26967" y="278"/>
                  </a:lnTo>
                  <a:lnTo>
                    <a:pt x="26817" y="300"/>
                  </a:lnTo>
                  <a:lnTo>
                    <a:pt x="26582" y="343"/>
                  </a:lnTo>
                  <a:lnTo>
                    <a:pt x="26517" y="364"/>
                  </a:lnTo>
                  <a:lnTo>
                    <a:pt x="26496" y="385"/>
                  </a:lnTo>
                  <a:lnTo>
                    <a:pt x="26475" y="385"/>
                  </a:lnTo>
                  <a:lnTo>
                    <a:pt x="26410" y="407"/>
                  </a:lnTo>
                  <a:lnTo>
                    <a:pt x="26282" y="450"/>
                  </a:lnTo>
                  <a:lnTo>
                    <a:pt x="26218" y="471"/>
                  </a:lnTo>
                  <a:lnTo>
                    <a:pt x="26025" y="471"/>
                  </a:lnTo>
                  <a:lnTo>
                    <a:pt x="26004" y="450"/>
                  </a:lnTo>
                  <a:lnTo>
                    <a:pt x="25961" y="407"/>
                  </a:lnTo>
                  <a:lnTo>
                    <a:pt x="25897" y="385"/>
                  </a:lnTo>
                  <a:lnTo>
                    <a:pt x="25661" y="343"/>
                  </a:lnTo>
                  <a:lnTo>
                    <a:pt x="25512" y="343"/>
                  </a:lnTo>
                  <a:lnTo>
                    <a:pt x="25340" y="321"/>
                  </a:lnTo>
                  <a:lnTo>
                    <a:pt x="25276" y="300"/>
                  </a:lnTo>
                  <a:lnTo>
                    <a:pt x="25255" y="300"/>
                  </a:lnTo>
                  <a:lnTo>
                    <a:pt x="25212" y="278"/>
                  </a:lnTo>
                  <a:lnTo>
                    <a:pt x="25148" y="257"/>
                  </a:lnTo>
                  <a:lnTo>
                    <a:pt x="24869" y="236"/>
                  </a:lnTo>
                  <a:lnTo>
                    <a:pt x="24591" y="193"/>
                  </a:lnTo>
                  <a:lnTo>
                    <a:pt x="24292" y="171"/>
                  </a:lnTo>
                  <a:lnTo>
                    <a:pt x="24227" y="150"/>
                  </a:lnTo>
                  <a:lnTo>
                    <a:pt x="24185" y="150"/>
                  </a:lnTo>
                  <a:lnTo>
                    <a:pt x="24142" y="129"/>
                  </a:lnTo>
                  <a:lnTo>
                    <a:pt x="24056" y="107"/>
                  </a:lnTo>
                  <a:lnTo>
                    <a:pt x="23692" y="107"/>
                  </a:lnTo>
                  <a:lnTo>
                    <a:pt x="23414" y="64"/>
                  </a:lnTo>
                  <a:lnTo>
                    <a:pt x="23329" y="43"/>
                  </a:lnTo>
                  <a:lnTo>
                    <a:pt x="23264" y="22"/>
                  </a:lnTo>
                  <a:lnTo>
                    <a:pt x="23200" y="22"/>
                  </a:lnTo>
                  <a:lnTo>
                    <a:pt x="23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" name="Google Shape;1298;p56"/>
          <p:cNvSpPr/>
          <p:nvPr/>
        </p:nvSpPr>
        <p:spPr>
          <a:xfrm rot="-1972280" flipH="1">
            <a:off x="8275550" y="4066207"/>
            <a:ext cx="518535" cy="567219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D42EFE-9E8C-57C6-4A1A-ED1F5E69A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4" t="17149" r="19203" b="13629"/>
          <a:stretch/>
        </p:blipFill>
        <p:spPr>
          <a:xfrm>
            <a:off x="1950180" y="995321"/>
            <a:ext cx="5259824" cy="3560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96" name="Google Shape;1296;p56"/>
          <p:cNvSpPr/>
          <p:nvPr/>
        </p:nvSpPr>
        <p:spPr>
          <a:xfrm rot="-10604072" flipH="1">
            <a:off x="1653292" y="600384"/>
            <a:ext cx="712824" cy="779733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6"/>
          <p:cNvSpPr/>
          <p:nvPr/>
        </p:nvSpPr>
        <p:spPr>
          <a:xfrm rot="11182289" flipH="1">
            <a:off x="6522772" y="4021988"/>
            <a:ext cx="978640" cy="1070515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56"/>
          <p:cNvSpPr/>
          <p:nvPr/>
        </p:nvSpPr>
        <p:spPr>
          <a:xfrm>
            <a:off x="6378399" y="597773"/>
            <a:ext cx="246404" cy="597274"/>
          </a:xfrm>
          <a:custGeom>
            <a:avLst/>
            <a:gdLst/>
            <a:ahLst/>
            <a:cxnLst/>
            <a:rect l="l" t="t" r="r" b="b"/>
            <a:pathLst>
              <a:path w="4724" h="11453" extrusionOk="0">
                <a:moveTo>
                  <a:pt x="2353" y="1"/>
                </a:moveTo>
                <a:lnTo>
                  <a:pt x="2121" y="20"/>
                </a:lnTo>
                <a:lnTo>
                  <a:pt x="1871" y="39"/>
                </a:lnTo>
                <a:lnTo>
                  <a:pt x="1658" y="97"/>
                </a:lnTo>
                <a:lnTo>
                  <a:pt x="1427" y="194"/>
                </a:lnTo>
                <a:lnTo>
                  <a:pt x="1234" y="290"/>
                </a:lnTo>
                <a:lnTo>
                  <a:pt x="1042" y="406"/>
                </a:lnTo>
                <a:lnTo>
                  <a:pt x="849" y="541"/>
                </a:lnTo>
                <a:lnTo>
                  <a:pt x="675" y="695"/>
                </a:lnTo>
                <a:lnTo>
                  <a:pt x="540" y="868"/>
                </a:lnTo>
                <a:lnTo>
                  <a:pt x="386" y="1042"/>
                </a:lnTo>
                <a:lnTo>
                  <a:pt x="270" y="1235"/>
                </a:lnTo>
                <a:lnTo>
                  <a:pt x="174" y="1447"/>
                </a:lnTo>
                <a:lnTo>
                  <a:pt x="97" y="1659"/>
                </a:lnTo>
                <a:lnTo>
                  <a:pt x="39" y="1890"/>
                </a:lnTo>
                <a:lnTo>
                  <a:pt x="0" y="2122"/>
                </a:lnTo>
                <a:lnTo>
                  <a:pt x="0" y="2353"/>
                </a:lnTo>
                <a:lnTo>
                  <a:pt x="0" y="2661"/>
                </a:lnTo>
                <a:lnTo>
                  <a:pt x="521" y="2661"/>
                </a:lnTo>
                <a:lnTo>
                  <a:pt x="521" y="2353"/>
                </a:lnTo>
                <a:lnTo>
                  <a:pt x="521" y="2179"/>
                </a:lnTo>
                <a:lnTo>
                  <a:pt x="560" y="1987"/>
                </a:lnTo>
                <a:lnTo>
                  <a:pt x="598" y="1813"/>
                </a:lnTo>
                <a:lnTo>
                  <a:pt x="656" y="1640"/>
                </a:lnTo>
                <a:lnTo>
                  <a:pt x="733" y="1485"/>
                </a:lnTo>
                <a:lnTo>
                  <a:pt x="829" y="1331"/>
                </a:lnTo>
                <a:lnTo>
                  <a:pt x="945" y="1196"/>
                </a:lnTo>
                <a:lnTo>
                  <a:pt x="1061" y="1061"/>
                </a:lnTo>
                <a:lnTo>
                  <a:pt x="1196" y="946"/>
                </a:lnTo>
                <a:lnTo>
                  <a:pt x="1331" y="849"/>
                </a:lnTo>
                <a:lnTo>
                  <a:pt x="1485" y="753"/>
                </a:lnTo>
                <a:lnTo>
                  <a:pt x="1639" y="676"/>
                </a:lnTo>
                <a:lnTo>
                  <a:pt x="1813" y="618"/>
                </a:lnTo>
                <a:lnTo>
                  <a:pt x="1986" y="560"/>
                </a:lnTo>
                <a:lnTo>
                  <a:pt x="2160" y="541"/>
                </a:lnTo>
                <a:lnTo>
                  <a:pt x="2353" y="521"/>
                </a:lnTo>
                <a:lnTo>
                  <a:pt x="2545" y="541"/>
                </a:lnTo>
                <a:lnTo>
                  <a:pt x="2719" y="560"/>
                </a:lnTo>
                <a:lnTo>
                  <a:pt x="2892" y="618"/>
                </a:lnTo>
                <a:lnTo>
                  <a:pt x="3066" y="676"/>
                </a:lnTo>
                <a:lnTo>
                  <a:pt x="3220" y="753"/>
                </a:lnTo>
                <a:lnTo>
                  <a:pt x="3374" y="849"/>
                </a:lnTo>
                <a:lnTo>
                  <a:pt x="3509" y="946"/>
                </a:lnTo>
                <a:lnTo>
                  <a:pt x="3644" y="1061"/>
                </a:lnTo>
                <a:lnTo>
                  <a:pt x="3760" y="1196"/>
                </a:lnTo>
                <a:lnTo>
                  <a:pt x="3876" y="1331"/>
                </a:lnTo>
                <a:lnTo>
                  <a:pt x="3972" y="1485"/>
                </a:lnTo>
                <a:lnTo>
                  <a:pt x="4049" y="1640"/>
                </a:lnTo>
                <a:lnTo>
                  <a:pt x="4107" y="1813"/>
                </a:lnTo>
                <a:lnTo>
                  <a:pt x="4146" y="1987"/>
                </a:lnTo>
                <a:lnTo>
                  <a:pt x="4184" y="2179"/>
                </a:lnTo>
                <a:lnTo>
                  <a:pt x="4184" y="2353"/>
                </a:lnTo>
                <a:lnTo>
                  <a:pt x="4184" y="9968"/>
                </a:lnTo>
                <a:lnTo>
                  <a:pt x="4165" y="10161"/>
                </a:lnTo>
                <a:lnTo>
                  <a:pt x="4107" y="10354"/>
                </a:lnTo>
                <a:lnTo>
                  <a:pt x="4030" y="10508"/>
                </a:lnTo>
                <a:lnTo>
                  <a:pt x="3914" y="10643"/>
                </a:lnTo>
                <a:lnTo>
                  <a:pt x="3760" y="10759"/>
                </a:lnTo>
                <a:lnTo>
                  <a:pt x="3606" y="10855"/>
                </a:lnTo>
                <a:lnTo>
                  <a:pt x="3413" y="10913"/>
                </a:lnTo>
                <a:lnTo>
                  <a:pt x="3220" y="10932"/>
                </a:lnTo>
                <a:lnTo>
                  <a:pt x="2989" y="10932"/>
                </a:lnTo>
                <a:lnTo>
                  <a:pt x="2796" y="10913"/>
                </a:lnTo>
                <a:lnTo>
                  <a:pt x="2622" y="10855"/>
                </a:lnTo>
                <a:lnTo>
                  <a:pt x="2468" y="10759"/>
                </a:lnTo>
                <a:lnTo>
                  <a:pt x="2314" y="10643"/>
                </a:lnTo>
                <a:lnTo>
                  <a:pt x="2198" y="10508"/>
                </a:lnTo>
                <a:lnTo>
                  <a:pt x="2121" y="10354"/>
                </a:lnTo>
                <a:lnTo>
                  <a:pt x="2063" y="10161"/>
                </a:lnTo>
                <a:lnTo>
                  <a:pt x="2044" y="9968"/>
                </a:lnTo>
                <a:lnTo>
                  <a:pt x="2044" y="3433"/>
                </a:lnTo>
                <a:lnTo>
                  <a:pt x="2025" y="3317"/>
                </a:lnTo>
                <a:lnTo>
                  <a:pt x="1967" y="3240"/>
                </a:lnTo>
                <a:lnTo>
                  <a:pt x="1871" y="3182"/>
                </a:lnTo>
                <a:lnTo>
                  <a:pt x="1774" y="3163"/>
                </a:lnTo>
                <a:lnTo>
                  <a:pt x="1678" y="3182"/>
                </a:lnTo>
                <a:lnTo>
                  <a:pt x="1581" y="3240"/>
                </a:lnTo>
                <a:lnTo>
                  <a:pt x="1524" y="3317"/>
                </a:lnTo>
                <a:lnTo>
                  <a:pt x="1504" y="3433"/>
                </a:lnTo>
                <a:lnTo>
                  <a:pt x="1504" y="9968"/>
                </a:lnTo>
                <a:lnTo>
                  <a:pt x="1524" y="10123"/>
                </a:lnTo>
                <a:lnTo>
                  <a:pt x="1543" y="10277"/>
                </a:lnTo>
                <a:lnTo>
                  <a:pt x="1581" y="10412"/>
                </a:lnTo>
                <a:lnTo>
                  <a:pt x="1620" y="10547"/>
                </a:lnTo>
                <a:lnTo>
                  <a:pt x="1697" y="10682"/>
                </a:lnTo>
                <a:lnTo>
                  <a:pt x="1755" y="10797"/>
                </a:lnTo>
                <a:lnTo>
                  <a:pt x="1851" y="10913"/>
                </a:lnTo>
                <a:lnTo>
                  <a:pt x="1948" y="11029"/>
                </a:lnTo>
                <a:lnTo>
                  <a:pt x="2044" y="11125"/>
                </a:lnTo>
                <a:lnTo>
                  <a:pt x="2160" y="11202"/>
                </a:lnTo>
                <a:lnTo>
                  <a:pt x="2295" y="11279"/>
                </a:lnTo>
                <a:lnTo>
                  <a:pt x="2410" y="11337"/>
                </a:lnTo>
                <a:lnTo>
                  <a:pt x="2545" y="11395"/>
                </a:lnTo>
                <a:lnTo>
                  <a:pt x="2700" y="11434"/>
                </a:lnTo>
                <a:lnTo>
                  <a:pt x="2835" y="11453"/>
                </a:lnTo>
                <a:lnTo>
                  <a:pt x="3374" y="11453"/>
                </a:lnTo>
                <a:lnTo>
                  <a:pt x="3529" y="11434"/>
                </a:lnTo>
                <a:lnTo>
                  <a:pt x="3664" y="11395"/>
                </a:lnTo>
                <a:lnTo>
                  <a:pt x="3799" y="11337"/>
                </a:lnTo>
                <a:lnTo>
                  <a:pt x="3933" y="11279"/>
                </a:lnTo>
                <a:lnTo>
                  <a:pt x="4068" y="11202"/>
                </a:lnTo>
                <a:lnTo>
                  <a:pt x="4165" y="11125"/>
                </a:lnTo>
                <a:lnTo>
                  <a:pt x="4281" y="11029"/>
                </a:lnTo>
                <a:lnTo>
                  <a:pt x="4377" y="10913"/>
                </a:lnTo>
                <a:lnTo>
                  <a:pt x="4454" y="10797"/>
                </a:lnTo>
                <a:lnTo>
                  <a:pt x="4531" y="10682"/>
                </a:lnTo>
                <a:lnTo>
                  <a:pt x="4589" y="10547"/>
                </a:lnTo>
                <a:lnTo>
                  <a:pt x="4647" y="10412"/>
                </a:lnTo>
                <a:lnTo>
                  <a:pt x="4685" y="10277"/>
                </a:lnTo>
                <a:lnTo>
                  <a:pt x="4705" y="10123"/>
                </a:lnTo>
                <a:lnTo>
                  <a:pt x="4724" y="9968"/>
                </a:lnTo>
                <a:lnTo>
                  <a:pt x="4724" y="2353"/>
                </a:lnTo>
                <a:lnTo>
                  <a:pt x="4705" y="2122"/>
                </a:lnTo>
                <a:lnTo>
                  <a:pt x="4666" y="1890"/>
                </a:lnTo>
                <a:lnTo>
                  <a:pt x="4608" y="1659"/>
                </a:lnTo>
                <a:lnTo>
                  <a:pt x="4531" y="1447"/>
                </a:lnTo>
                <a:lnTo>
                  <a:pt x="4435" y="1235"/>
                </a:lnTo>
                <a:lnTo>
                  <a:pt x="4319" y="1042"/>
                </a:lnTo>
                <a:lnTo>
                  <a:pt x="4184" y="868"/>
                </a:lnTo>
                <a:lnTo>
                  <a:pt x="4030" y="695"/>
                </a:lnTo>
                <a:lnTo>
                  <a:pt x="3856" y="541"/>
                </a:lnTo>
                <a:lnTo>
                  <a:pt x="3664" y="406"/>
                </a:lnTo>
                <a:lnTo>
                  <a:pt x="3471" y="290"/>
                </a:lnTo>
                <a:lnTo>
                  <a:pt x="3278" y="194"/>
                </a:lnTo>
                <a:lnTo>
                  <a:pt x="3047" y="97"/>
                </a:lnTo>
                <a:lnTo>
                  <a:pt x="2835" y="39"/>
                </a:lnTo>
                <a:lnTo>
                  <a:pt x="2603" y="20"/>
                </a:lnTo>
                <a:lnTo>
                  <a:pt x="23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8" dist="19050" dir="540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1" name="Google Shape;130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73685" y="2563420"/>
            <a:ext cx="750450" cy="779975"/>
          </a:xfrm>
          <a:prstGeom prst="rect">
            <a:avLst/>
          </a:prstGeom>
          <a:noFill/>
          <a:ln>
            <a:noFill/>
          </a:ln>
          <a:effectLst>
            <a:outerShdw blurRad="57150" dist="66675" dir="5460000" algn="bl" rotWithShape="0">
              <a:srgbClr val="000000">
                <a:alpha val="21000"/>
              </a:srgbClr>
            </a:outerShdw>
          </a:effectLst>
        </p:spPr>
      </p:pic>
      <p:pic>
        <p:nvPicPr>
          <p:cNvPr id="15" name="43">
            <a:hlinkClick r:id="" action="ppaction://media"/>
            <a:extLst>
              <a:ext uri="{FF2B5EF4-FFF2-40B4-BE49-F238E27FC236}">
                <a16:creationId xmlns:a16="http://schemas.microsoft.com/office/drawing/2014/main" id="{D605281D-9F34-3A0F-5235-6016D5DB6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1967" y="616810"/>
            <a:ext cx="719962" cy="7199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C0801E3-9D52-ED81-81DB-82640ACB0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1" t="28318" r="24602" b="19606"/>
          <a:stretch/>
        </p:blipFill>
        <p:spPr>
          <a:xfrm>
            <a:off x="583838" y="810979"/>
            <a:ext cx="7539352" cy="3565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Google Shape;1416;p62">
            <a:extLst>
              <a:ext uri="{FF2B5EF4-FFF2-40B4-BE49-F238E27FC236}">
                <a16:creationId xmlns:a16="http://schemas.microsoft.com/office/drawing/2014/main" id="{F42C037D-D071-12F6-AF3B-6A16D08328C9}"/>
              </a:ext>
            </a:extLst>
          </p:cNvPr>
          <p:cNvSpPr/>
          <p:nvPr/>
        </p:nvSpPr>
        <p:spPr>
          <a:xfrm rot="-10426923">
            <a:off x="7442538" y="490321"/>
            <a:ext cx="978625" cy="1070504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15;p62">
            <a:extLst>
              <a:ext uri="{FF2B5EF4-FFF2-40B4-BE49-F238E27FC236}">
                <a16:creationId xmlns:a16="http://schemas.microsoft.com/office/drawing/2014/main" id="{4EDCEC6B-DB72-1399-0433-307F1685C718}"/>
              </a:ext>
            </a:extLst>
          </p:cNvPr>
          <p:cNvSpPr/>
          <p:nvPr/>
        </p:nvSpPr>
        <p:spPr>
          <a:xfrm rot="-297780">
            <a:off x="343365" y="3746185"/>
            <a:ext cx="978630" cy="1070496"/>
          </a:xfrm>
          <a:custGeom>
            <a:avLst/>
            <a:gdLst/>
            <a:ahLst/>
            <a:cxnLst/>
            <a:rect l="l" t="t" r="r" b="b"/>
            <a:pathLst>
              <a:path w="13291" h="13634" extrusionOk="0">
                <a:moveTo>
                  <a:pt x="3082" y="0"/>
                </a:moveTo>
                <a:lnTo>
                  <a:pt x="3061" y="22"/>
                </a:lnTo>
                <a:lnTo>
                  <a:pt x="3082" y="22"/>
                </a:lnTo>
                <a:lnTo>
                  <a:pt x="3082" y="0"/>
                </a:lnTo>
                <a:close/>
                <a:moveTo>
                  <a:pt x="3082" y="22"/>
                </a:moveTo>
                <a:lnTo>
                  <a:pt x="2975" y="107"/>
                </a:lnTo>
                <a:lnTo>
                  <a:pt x="2868" y="214"/>
                </a:lnTo>
                <a:lnTo>
                  <a:pt x="2761" y="321"/>
                </a:lnTo>
                <a:lnTo>
                  <a:pt x="2611" y="407"/>
                </a:lnTo>
                <a:lnTo>
                  <a:pt x="2504" y="493"/>
                </a:lnTo>
                <a:lnTo>
                  <a:pt x="2440" y="535"/>
                </a:lnTo>
                <a:lnTo>
                  <a:pt x="2419" y="600"/>
                </a:lnTo>
                <a:lnTo>
                  <a:pt x="2397" y="685"/>
                </a:lnTo>
                <a:lnTo>
                  <a:pt x="2376" y="749"/>
                </a:lnTo>
                <a:lnTo>
                  <a:pt x="2354" y="814"/>
                </a:lnTo>
                <a:lnTo>
                  <a:pt x="2312" y="878"/>
                </a:lnTo>
                <a:lnTo>
                  <a:pt x="2269" y="899"/>
                </a:lnTo>
                <a:lnTo>
                  <a:pt x="2183" y="942"/>
                </a:lnTo>
                <a:lnTo>
                  <a:pt x="2162" y="963"/>
                </a:lnTo>
                <a:lnTo>
                  <a:pt x="2140" y="1006"/>
                </a:lnTo>
                <a:lnTo>
                  <a:pt x="2140" y="1092"/>
                </a:lnTo>
                <a:lnTo>
                  <a:pt x="2162" y="1220"/>
                </a:lnTo>
                <a:lnTo>
                  <a:pt x="2183" y="1285"/>
                </a:lnTo>
                <a:lnTo>
                  <a:pt x="2183" y="1349"/>
                </a:lnTo>
                <a:lnTo>
                  <a:pt x="2162" y="1413"/>
                </a:lnTo>
                <a:lnTo>
                  <a:pt x="2140" y="1434"/>
                </a:lnTo>
                <a:lnTo>
                  <a:pt x="2098" y="1434"/>
                </a:lnTo>
                <a:lnTo>
                  <a:pt x="2012" y="1456"/>
                </a:lnTo>
                <a:lnTo>
                  <a:pt x="1884" y="1520"/>
                </a:lnTo>
                <a:lnTo>
                  <a:pt x="1734" y="1606"/>
                </a:lnTo>
                <a:lnTo>
                  <a:pt x="1670" y="1691"/>
                </a:lnTo>
                <a:lnTo>
                  <a:pt x="1605" y="1798"/>
                </a:lnTo>
                <a:lnTo>
                  <a:pt x="1541" y="1884"/>
                </a:lnTo>
                <a:lnTo>
                  <a:pt x="1520" y="1905"/>
                </a:lnTo>
                <a:lnTo>
                  <a:pt x="1477" y="1927"/>
                </a:lnTo>
                <a:lnTo>
                  <a:pt x="1349" y="1948"/>
                </a:lnTo>
                <a:lnTo>
                  <a:pt x="1306" y="1948"/>
                </a:lnTo>
                <a:lnTo>
                  <a:pt x="1177" y="1927"/>
                </a:lnTo>
                <a:lnTo>
                  <a:pt x="1135" y="1927"/>
                </a:lnTo>
                <a:lnTo>
                  <a:pt x="1092" y="1948"/>
                </a:lnTo>
                <a:lnTo>
                  <a:pt x="1070" y="1991"/>
                </a:lnTo>
                <a:lnTo>
                  <a:pt x="1049" y="2034"/>
                </a:lnTo>
                <a:lnTo>
                  <a:pt x="1028" y="2141"/>
                </a:lnTo>
                <a:lnTo>
                  <a:pt x="985" y="2205"/>
                </a:lnTo>
                <a:lnTo>
                  <a:pt x="921" y="2226"/>
                </a:lnTo>
                <a:lnTo>
                  <a:pt x="749" y="2226"/>
                </a:lnTo>
                <a:lnTo>
                  <a:pt x="706" y="2269"/>
                </a:lnTo>
                <a:lnTo>
                  <a:pt x="685" y="2290"/>
                </a:lnTo>
                <a:lnTo>
                  <a:pt x="664" y="2333"/>
                </a:lnTo>
                <a:lnTo>
                  <a:pt x="664" y="2419"/>
                </a:lnTo>
                <a:lnTo>
                  <a:pt x="706" y="2526"/>
                </a:lnTo>
                <a:lnTo>
                  <a:pt x="749" y="2611"/>
                </a:lnTo>
                <a:lnTo>
                  <a:pt x="771" y="2718"/>
                </a:lnTo>
                <a:lnTo>
                  <a:pt x="771" y="2761"/>
                </a:lnTo>
                <a:lnTo>
                  <a:pt x="728" y="2783"/>
                </a:lnTo>
                <a:lnTo>
                  <a:pt x="706" y="2804"/>
                </a:lnTo>
                <a:lnTo>
                  <a:pt x="642" y="2783"/>
                </a:lnTo>
                <a:lnTo>
                  <a:pt x="578" y="2761"/>
                </a:lnTo>
                <a:lnTo>
                  <a:pt x="492" y="2718"/>
                </a:lnTo>
                <a:lnTo>
                  <a:pt x="407" y="2697"/>
                </a:lnTo>
                <a:lnTo>
                  <a:pt x="385" y="2676"/>
                </a:lnTo>
                <a:lnTo>
                  <a:pt x="343" y="2697"/>
                </a:lnTo>
                <a:lnTo>
                  <a:pt x="343" y="2740"/>
                </a:lnTo>
                <a:lnTo>
                  <a:pt x="343" y="2783"/>
                </a:lnTo>
                <a:lnTo>
                  <a:pt x="300" y="2847"/>
                </a:lnTo>
                <a:lnTo>
                  <a:pt x="171" y="2975"/>
                </a:lnTo>
                <a:lnTo>
                  <a:pt x="64" y="3082"/>
                </a:lnTo>
                <a:lnTo>
                  <a:pt x="22" y="3168"/>
                </a:lnTo>
                <a:lnTo>
                  <a:pt x="22" y="3232"/>
                </a:lnTo>
                <a:lnTo>
                  <a:pt x="0" y="3254"/>
                </a:lnTo>
                <a:lnTo>
                  <a:pt x="22" y="3254"/>
                </a:lnTo>
                <a:lnTo>
                  <a:pt x="22" y="3275"/>
                </a:lnTo>
                <a:lnTo>
                  <a:pt x="150" y="3361"/>
                </a:lnTo>
                <a:lnTo>
                  <a:pt x="257" y="3468"/>
                </a:lnTo>
                <a:lnTo>
                  <a:pt x="471" y="3703"/>
                </a:lnTo>
                <a:lnTo>
                  <a:pt x="706" y="3938"/>
                </a:lnTo>
                <a:lnTo>
                  <a:pt x="942" y="4195"/>
                </a:lnTo>
                <a:lnTo>
                  <a:pt x="1391" y="4752"/>
                </a:lnTo>
                <a:lnTo>
                  <a:pt x="1884" y="5287"/>
                </a:lnTo>
                <a:lnTo>
                  <a:pt x="2376" y="5822"/>
                </a:lnTo>
                <a:lnTo>
                  <a:pt x="2890" y="6335"/>
                </a:lnTo>
                <a:lnTo>
                  <a:pt x="3917" y="7341"/>
                </a:lnTo>
                <a:lnTo>
                  <a:pt x="4923" y="8347"/>
                </a:lnTo>
                <a:lnTo>
                  <a:pt x="5351" y="8775"/>
                </a:lnTo>
                <a:lnTo>
                  <a:pt x="5757" y="9182"/>
                </a:lnTo>
                <a:lnTo>
                  <a:pt x="6528" y="9931"/>
                </a:lnTo>
                <a:lnTo>
                  <a:pt x="7277" y="10659"/>
                </a:lnTo>
                <a:lnTo>
                  <a:pt x="7641" y="11001"/>
                </a:lnTo>
                <a:lnTo>
                  <a:pt x="7983" y="11344"/>
                </a:lnTo>
                <a:lnTo>
                  <a:pt x="9053" y="12371"/>
                </a:lnTo>
                <a:lnTo>
                  <a:pt x="9310" y="12628"/>
                </a:lnTo>
                <a:lnTo>
                  <a:pt x="9546" y="12885"/>
                </a:lnTo>
                <a:lnTo>
                  <a:pt x="9781" y="13141"/>
                </a:lnTo>
                <a:lnTo>
                  <a:pt x="10016" y="13398"/>
                </a:lnTo>
                <a:lnTo>
                  <a:pt x="10145" y="13505"/>
                </a:lnTo>
                <a:lnTo>
                  <a:pt x="10273" y="13612"/>
                </a:lnTo>
                <a:lnTo>
                  <a:pt x="10295" y="13634"/>
                </a:lnTo>
                <a:lnTo>
                  <a:pt x="10380" y="13505"/>
                </a:lnTo>
                <a:lnTo>
                  <a:pt x="10466" y="13377"/>
                </a:lnTo>
                <a:lnTo>
                  <a:pt x="10701" y="13184"/>
                </a:lnTo>
                <a:lnTo>
                  <a:pt x="10894" y="13034"/>
                </a:lnTo>
                <a:lnTo>
                  <a:pt x="10958" y="12927"/>
                </a:lnTo>
                <a:lnTo>
                  <a:pt x="11022" y="12820"/>
                </a:lnTo>
                <a:lnTo>
                  <a:pt x="11087" y="12564"/>
                </a:lnTo>
                <a:lnTo>
                  <a:pt x="11087" y="12478"/>
                </a:lnTo>
                <a:lnTo>
                  <a:pt x="11087" y="12435"/>
                </a:lnTo>
                <a:lnTo>
                  <a:pt x="11108" y="12414"/>
                </a:lnTo>
                <a:lnTo>
                  <a:pt x="11129" y="12392"/>
                </a:lnTo>
                <a:lnTo>
                  <a:pt x="11194" y="12371"/>
                </a:lnTo>
                <a:lnTo>
                  <a:pt x="11343" y="12350"/>
                </a:lnTo>
                <a:lnTo>
                  <a:pt x="11472" y="12328"/>
                </a:lnTo>
                <a:lnTo>
                  <a:pt x="11472" y="12264"/>
                </a:lnTo>
                <a:lnTo>
                  <a:pt x="11472" y="12221"/>
                </a:lnTo>
                <a:lnTo>
                  <a:pt x="11493" y="12200"/>
                </a:lnTo>
                <a:lnTo>
                  <a:pt x="11579" y="12200"/>
                </a:lnTo>
                <a:lnTo>
                  <a:pt x="11771" y="12157"/>
                </a:lnTo>
                <a:lnTo>
                  <a:pt x="11921" y="12114"/>
                </a:lnTo>
                <a:lnTo>
                  <a:pt x="12071" y="12028"/>
                </a:lnTo>
                <a:lnTo>
                  <a:pt x="12242" y="11879"/>
                </a:lnTo>
                <a:lnTo>
                  <a:pt x="12392" y="11729"/>
                </a:lnTo>
                <a:lnTo>
                  <a:pt x="12585" y="11579"/>
                </a:lnTo>
                <a:lnTo>
                  <a:pt x="12692" y="11515"/>
                </a:lnTo>
                <a:lnTo>
                  <a:pt x="12820" y="11493"/>
                </a:lnTo>
                <a:lnTo>
                  <a:pt x="12949" y="11493"/>
                </a:lnTo>
                <a:lnTo>
                  <a:pt x="12991" y="11451"/>
                </a:lnTo>
                <a:lnTo>
                  <a:pt x="13034" y="11408"/>
                </a:lnTo>
                <a:lnTo>
                  <a:pt x="13034" y="11344"/>
                </a:lnTo>
                <a:lnTo>
                  <a:pt x="13034" y="11301"/>
                </a:lnTo>
                <a:lnTo>
                  <a:pt x="12991" y="11237"/>
                </a:lnTo>
                <a:lnTo>
                  <a:pt x="12970" y="11194"/>
                </a:lnTo>
                <a:lnTo>
                  <a:pt x="12991" y="11108"/>
                </a:lnTo>
                <a:lnTo>
                  <a:pt x="13013" y="11044"/>
                </a:lnTo>
                <a:lnTo>
                  <a:pt x="13056" y="11001"/>
                </a:lnTo>
                <a:lnTo>
                  <a:pt x="13120" y="10958"/>
                </a:lnTo>
                <a:lnTo>
                  <a:pt x="13248" y="10894"/>
                </a:lnTo>
                <a:lnTo>
                  <a:pt x="13291" y="10830"/>
                </a:lnTo>
                <a:lnTo>
                  <a:pt x="13291" y="10766"/>
                </a:lnTo>
                <a:lnTo>
                  <a:pt x="13270" y="10659"/>
                </a:lnTo>
                <a:lnTo>
                  <a:pt x="13205" y="10552"/>
                </a:lnTo>
                <a:lnTo>
                  <a:pt x="13034" y="10380"/>
                </a:lnTo>
                <a:lnTo>
                  <a:pt x="12649" y="9974"/>
                </a:lnTo>
                <a:lnTo>
                  <a:pt x="12307" y="9631"/>
                </a:lnTo>
                <a:lnTo>
                  <a:pt x="11964" y="9310"/>
                </a:lnTo>
                <a:lnTo>
                  <a:pt x="11258" y="8690"/>
                </a:lnTo>
                <a:lnTo>
                  <a:pt x="9802" y="7341"/>
                </a:lnTo>
                <a:lnTo>
                  <a:pt x="9460" y="7020"/>
                </a:lnTo>
                <a:lnTo>
                  <a:pt x="9139" y="6678"/>
                </a:lnTo>
                <a:lnTo>
                  <a:pt x="8518" y="5993"/>
                </a:lnTo>
                <a:lnTo>
                  <a:pt x="8197" y="5651"/>
                </a:lnTo>
                <a:lnTo>
                  <a:pt x="7876" y="5308"/>
                </a:lnTo>
                <a:lnTo>
                  <a:pt x="7191" y="4623"/>
                </a:lnTo>
                <a:lnTo>
                  <a:pt x="6528" y="3938"/>
                </a:lnTo>
                <a:lnTo>
                  <a:pt x="5864" y="3232"/>
                </a:lnTo>
                <a:lnTo>
                  <a:pt x="5244" y="2504"/>
                </a:lnTo>
                <a:lnTo>
                  <a:pt x="4645" y="1755"/>
                </a:lnTo>
                <a:lnTo>
                  <a:pt x="4067" y="1028"/>
                </a:lnTo>
                <a:lnTo>
                  <a:pt x="3746" y="685"/>
                </a:lnTo>
                <a:lnTo>
                  <a:pt x="3425" y="343"/>
                </a:lnTo>
                <a:lnTo>
                  <a:pt x="3104" y="22"/>
                </a:lnTo>
                <a:close/>
              </a:path>
            </a:pathLst>
          </a:cu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C865640-D97D-8ACE-5189-87F7C1C17A82}"/>
              </a:ext>
            </a:extLst>
          </p:cNvPr>
          <p:cNvSpPr txBox="1"/>
          <p:nvPr/>
        </p:nvSpPr>
        <p:spPr>
          <a:xfrm>
            <a:off x="2628539" y="1587638"/>
            <a:ext cx="3270554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Car crushed into us / threw us into a telephone pole / hit my face on the dashboard 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47DD1FCE-E928-A709-EE25-8D9679D23A93}"/>
              </a:ext>
            </a:extLst>
          </p:cNvPr>
          <p:cNvSpPr txBox="1"/>
          <p:nvPr/>
        </p:nvSpPr>
        <p:spPr>
          <a:xfrm>
            <a:off x="2805216" y="2087996"/>
            <a:ext cx="965673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morning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C671BC5C-FE55-FBF6-7582-A2E822B36E6D}"/>
              </a:ext>
            </a:extLst>
          </p:cNvPr>
          <p:cNvSpPr txBox="1"/>
          <p:nvPr/>
        </p:nvSpPr>
        <p:spPr>
          <a:xfrm>
            <a:off x="2876696" y="2402237"/>
            <a:ext cx="158201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on the way to school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78D582F4-6A1E-A2E6-FBEB-596AAE8B5CCD}"/>
              </a:ext>
            </a:extLst>
          </p:cNvPr>
          <p:cNvSpPr txBox="1"/>
          <p:nvPr/>
        </p:nvSpPr>
        <p:spPr>
          <a:xfrm>
            <a:off x="2713506" y="2727016"/>
            <a:ext cx="4108080" cy="259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speeding car didn’t stop at the intersection /crushed into us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24451AD0-CD78-39D6-D750-972C5EC65950}"/>
              </a:ext>
            </a:extLst>
          </p:cNvPr>
          <p:cNvSpPr txBox="1"/>
          <p:nvPr/>
        </p:nvSpPr>
        <p:spPr>
          <a:xfrm>
            <a:off x="7139848" y="1721157"/>
            <a:ext cx="1809941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driver of the other car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1BBD2DEF-D21B-10D6-9378-6424A5F5188A}"/>
              </a:ext>
            </a:extLst>
          </p:cNvPr>
          <p:cNvSpPr txBox="1"/>
          <p:nvPr/>
        </p:nvSpPr>
        <p:spPr>
          <a:xfrm>
            <a:off x="7579515" y="2079653"/>
            <a:ext cx="1750602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The writer &amp; his brother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7A7C1F11-3209-39D0-F1DA-34C10BD7BEBD}"/>
              </a:ext>
            </a:extLst>
          </p:cNvPr>
          <p:cNvSpPr txBox="1"/>
          <p:nvPr/>
        </p:nvSpPr>
        <p:spPr>
          <a:xfrm>
            <a:off x="7400143" y="2418421"/>
            <a:ext cx="1743857" cy="4308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the other driver was 90</a:t>
            </a:r>
          </a:p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Congenial" panose="02000503040000020004" pitchFamily="2" charset="0"/>
              </a:rPr>
              <a:t>years old .</a:t>
            </a:r>
          </a:p>
        </p:txBody>
      </p:sp>
    </p:spTree>
    <p:extLst>
      <p:ext uri="{BB962C8B-B14F-4D97-AF65-F5344CB8AC3E}">
        <p14:creationId xmlns:p14="http://schemas.microsoft.com/office/powerpoint/2010/main" val="26551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Floral Book Slideshow for Business by Slidesgo">
  <a:themeElements>
    <a:clrScheme name="Simple Light">
      <a:dk1>
        <a:srgbClr val="282829"/>
      </a:dk1>
      <a:lt1>
        <a:srgbClr val="FFFFFF"/>
      </a:lt1>
      <a:dk2>
        <a:srgbClr val="1A5E79"/>
      </a:dk2>
      <a:lt2>
        <a:srgbClr val="8FCAE5"/>
      </a:lt2>
      <a:accent1>
        <a:srgbClr val="FF8884"/>
      </a:accent1>
      <a:accent2>
        <a:srgbClr val="FAC600"/>
      </a:accent2>
      <a:accent3>
        <a:srgbClr val="FDF4D8"/>
      </a:accent3>
      <a:accent4>
        <a:srgbClr val="FFE08E"/>
      </a:accent4>
      <a:accent5>
        <a:srgbClr val="97DA7B"/>
      </a:accent5>
      <a:accent6>
        <a:srgbClr val="FEAEE1"/>
      </a:accent6>
      <a:hlink>
        <a:srgbClr val="FF8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326</Words>
  <Application>Microsoft Office PowerPoint</Application>
  <PresentationFormat>عرض على الشاشة (16:9)</PresentationFormat>
  <Paragraphs>59</Paragraphs>
  <Slides>20</Slides>
  <Notes>20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2" baseType="lpstr">
      <vt:lpstr>Satisfy</vt:lpstr>
      <vt:lpstr>Calibri</vt:lpstr>
      <vt:lpstr>Amasis MT Pro</vt:lpstr>
      <vt:lpstr>Amasis MT Pro Medium</vt:lpstr>
      <vt:lpstr>Congenial Black</vt:lpstr>
      <vt:lpstr>Dosis</vt:lpstr>
      <vt:lpstr>DM Mono</vt:lpstr>
      <vt:lpstr>Open Sans</vt:lpstr>
      <vt:lpstr>Arial</vt:lpstr>
      <vt:lpstr>Comfortaa Medium</vt:lpstr>
      <vt:lpstr>Congenial</vt:lpstr>
      <vt:lpstr>Floral Book Slideshow for Business by Slidesgo</vt:lpstr>
      <vt:lpstr>Unit 1  Did You Hurt Yourself? Writing</vt:lpstr>
      <vt:lpstr>01</vt:lpstr>
      <vt:lpstr>Book Closed</vt:lpstr>
      <vt:lpstr>عرض تقديمي في PowerPoint</vt:lpstr>
      <vt:lpstr>Open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Open</vt:lpstr>
      <vt:lpstr>Students book p.( 18)</vt:lpstr>
      <vt:lpstr>عرض تقديمي في PowerPoint</vt:lpstr>
      <vt:lpstr>Car Accident</vt:lpstr>
      <vt:lpstr>Read the guidelines to answer the question</vt:lpstr>
      <vt:lpstr>عرض تقديمي في PowerPoint</vt:lpstr>
      <vt:lpstr>عرض تقديمي في PowerPoint</vt:lpstr>
      <vt:lpstr>Remember</vt:lpstr>
      <vt:lpstr>Homework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 Book Slideshow for Business</dc:title>
  <dc:creator>ام الوليد</dc:creator>
  <cp:lastModifiedBy>انتصار بنت العبيدالله</cp:lastModifiedBy>
  <cp:revision>4</cp:revision>
  <dcterms:modified xsi:type="dcterms:W3CDTF">2022-12-12T02:27:23Z</dcterms:modified>
</cp:coreProperties>
</file>