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4"/>
  </p:notesMasterIdLst>
  <p:sldIdLst>
    <p:sldId id="256" r:id="rId2"/>
    <p:sldId id="258" r:id="rId3"/>
    <p:sldId id="262" r:id="rId4"/>
    <p:sldId id="277" r:id="rId5"/>
    <p:sldId id="267" r:id="rId6"/>
    <p:sldId id="257" r:id="rId7"/>
    <p:sldId id="276" r:id="rId8"/>
    <p:sldId id="269" r:id="rId9"/>
    <p:sldId id="260" r:id="rId10"/>
    <p:sldId id="278" r:id="rId11"/>
    <p:sldId id="259" r:id="rId12"/>
    <p:sldId id="270" r:id="rId13"/>
    <p:sldId id="264" r:id="rId14"/>
    <p:sldId id="263" r:id="rId15"/>
    <p:sldId id="266" r:id="rId16"/>
    <p:sldId id="271" r:id="rId17"/>
    <p:sldId id="272" r:id="rId18"/>
    <p:sldId id="261" r:id="rId19"/>
    <p:sldId id="274" r:id="rId20"/>
    <p:sldId id="275" r:id="rId21"/>
    <p:sldId id="273" r:id="rId22"/>
    <p:sldId id="268" r:id="rId23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5"/>
      <p:bold r:id="rId26"/>
      <p:italic r:id="rId27"/>
      <p:boldItalic r:id="rId28"/>
    </p:embeddedFont>
    <p:embeddedFont>
      <p:font typeface="Bebas Neue" panose="020B0606020202050201" pitchFamily="34" charset="0"/>
      <p:regular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Congenial Black" panose="02000503040000020004" pitchFamily="2" charset="0"/>
      <p:bold r:id="rId36"/>
      <p:boldItalic r:id="rId37"/>
    </p:embeddedFont>
    <p:embeddedFont>
      <p:font typeface="Hacen Digital Arabia LT" panose="02000000000000000000" pitchFamily="2" charset="-78"/>
      <p:regular r:id="rId38"/>
    </p:embeddedFont>
    <p:embeddedFont>
      <p:font typeface="Handlee" panose="02000000000000000000" pitchFamily="2" charset="0"/>
      <p:regular r:id="rId39"/>
    </p:embeddedFont>
    <p:embeddedFont>
      <p:font typeface="Kanit" panose="020B0604020202020204" charset="-34"/>
      <p:regular r:id="rId40"/>
      <p:bold r:id="rId41"/>
      <p:italic r:id="rId42"/>
      <p:boldItalic r:id="rId43"/>
    </p:embeddedFont>
    <p:embeddedFont>
      <p:font typeface="Kanit Medium" panose="020B0604020202020204" charset="-34"/>
      <p:regular r:id="rId44"/>
      <p:bold r:id="rId45"/>
      <p:italic r:id="rId46"/>
      <p:boldItalic r:id="rId47"/>
    </p:embeddedFont>
    <p:embeddedFont>
      <p:font typeface="Nunito Light" pitchFamily="2" charset="0"/>
      <p:regular r:id="rId48"/>
      <p:italic r:id="rId49"/>
    </p:embeddedFont>
    <p:embeddedFont>
      <p:font typeface="Raleway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9933"/>
    <a:srgbClr val="FF505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D43CCA-064F-4C9A-80FF-931B4C158A26}">
  <a:tblStyle styleId="{84D43CCA-064F-4C9A-80FF-931B4C158A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42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3c823060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3c8230601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3c823060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3c823060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3c823060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3c823060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203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3c823060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3c823060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227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38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3c823060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3c823060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011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62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84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941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23738" y="1304101"/>
            <a:ext cx="699875" cy="697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1563" y="142500"/>
            <a:ext cx="1079403" cy="1081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9350" y="3633551"/>
            <a:ext cx="405150" cy="405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" name="Google Shape;12;p2"/>
          <p:cNvSpPr/>
          <p:nvPr/>
        </p:nvSpPr>
        <p:spPr>
          <a:xfrm>
            <a:off x="607210" y="464100"/>
            <a:ext cx="7899600" cy="42153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50575" y="2544950"/>
            <a:ext cx="73803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050575" y="3647175"/>
            <a:ext cx="4159500" cy="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83075" y="2994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918425" y="2636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966000" y="27214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018700" y="48558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420300" y="39937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237025" y="4613300"/>
            <a:ext cx="137100" cy="137100"/>
            <a:chOff x="237975" y="2448650"/>
            <a:chExt cx="137100" cy="137100"/>
          </a:xfrm>
        </p:grpSpPr>
        <p:sp>
          <p:nvSpPr>
            <p:cNvPr id="21" name="Google Shape;21;p2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686675" y="3633550"/>
            <a:ext cx="137100" cy="137100"/>
            <a:chOff x="237975" y="2448650"/>
            <a:chExt cx="137100" cy="137100"/>
          </a:xfrm>
        </p:grpSpPr>
        <p:sp>
          <p:nvSpPr>
            <p:cNvPr id="24" name="Google Shape;24;p2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/>
          <p:nvPr/>
        </p:nvSpPr>
        <p:spPr>
          <a:xfrm>
            <a:off x="616525" y="1279713"/>
            <a:ext cx="2522400" cy="33306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"/>
          <p:cNvSpPr/>
          <p:nvPr/>
        </p:nvSpPr>
        <p:spPr>
          <a:xfrm>
            <a:off x="3310800" y="1279713"/>
            <a:ext cx="2522400" cy="33306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"/>
          <p:cNvSpPr/>
          <p:nvPr/>
        </p:nvSpPr>
        <p:spPr>
          <a:xfrm>
            <a:off x="6005075" y="1279713"/>
            <a:ext cx="2522400" cy="33306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7928250" y="623125"/>
            <a:ext cx="1615500" cy="16155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-180475" y="1072825"/>
            <a:ext cx="1246200" cy="12462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5570325" y="-1300100"/>
            <a:ext cx="1839600" cy="18396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2"/>
          </p:nvPr>
        </p:nvSpPr>
        <p:spPr>
          <a:xfrm>
            <a:off x="739525" y="2534036"/>
            <a:ext cx="22764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1"/>
          </p:nvPr>
        </p:nvSpPr>
        <p:spPr>
          <a:xfrm>
            <a:off x="739525" y="3140235"/>
            <a:ext cx="22764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3"/>
          </p:nvPr>
        </p:nvSpPr>
        <p:spPr>
          <a:xfrm>
            <a:off x="3433800" y="2534036"/>
            <a:ext cx="22764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4"/>
          </p:nvPr>
        </p:nvSpPr>
        <p:spPr>
          <a:xfrm>
            <a:off x="3433800" y="3140235"/>
            <a:ext cx="22764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5"/>
          </p:nvPr>
        </p:nvSpPr>
        <p:spPr>
          <a:xfrm>
            <a:off x="6128075" y="2534036"/>
            <a:ext cx="22764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6"/>
          </p:nvPr>
        </p:nvSpPr>
        <p:spPr>
          <a:xfrm>
            <a:off x="6128075" y="3140235"/>
            <a:ext cx="22764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7" hasCustomPrompt="1"/>
          </p:nvPr>
        </p:nvSpPr>
        <p:spPr>
          <a:xfrm>
            <a:off x="1493450" y="1721938"/>
            <a:ext cx="768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 hasCustomPrompt="1"/>
          </p:nvPr>
        </p:nvSpPr>
        <p:spPr>
          <a:xfrm>
            <a:off x="4187583" y="1721938"/>
            <a:ext cx="768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9" hasCustomPrompt="1"/>
          </p:nvPr>
        </p:nvSpPr>
        <p:spPr>
          <a:xfrm>
            <a:off x="6881855" y="1721938"/>
            <a:ext cx="768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71" name="Google Shape;171;p13"/>
          <p:cNvGrpSpPr/>
          <p:nvPr/>
        </p:nvGrpSpPr>
        <p:grpSpPr>
          <a:xfrm>
            <a:off x="86200" y="319775"/>
            <a:ext cx="8934150" cy="4603525"/>
            <a:chOff x="86200" y="319775"/>
            <a:chExt cx="8934150" cy="4603525"/>
          </a:xfrm>
        </p:grpSpPr>
        <p:sp>
          <p:nvSpPr>
            <p:cNvPr id="172" name="Google Shape;172;p13"/>
            <p:cNvSpPr/>
            <p:nvPr/>
          </p:nvSpPr>
          <p:spPr>
            <a:xfrm>
              <a:off x="420300" y="3993700"/>
              <a:ext cx="45000" cy="45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3"/>
            <p:cNvGrpSpPr/>
            <p:nvPr/>
          </p:nvGrpSpPr>
          <p:grpSpPr>
            <a:xfrm>
              <a:off x="237025" y="4613300"/>
              <a:ext cx="137100" cy="137100"/>
              <a:chOff x="237975" y="2448650"/>
              <a:chExt cx="137100" cy="137100"/>
            </a:xfrm>
          </p:grpSpPr>
          <p:sp>
            <p:nvSpPr>
              <p:cNvPr id="174" name="Google Shape;174;p13"/>
              <p:cNvSpPr/>
              <p:nvPr/>
            </p:nvSpPr>
            <p:spPr>
              <a:xfrm>
                <a:off x="287400" y="2448650"/>
                <a:ext cx="38100" cy="137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 rot="5400000">
                <a:off x="287475" y="2448650"/>
                <a:ext cx="38100" cy="137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" name="Google Shape;176;p13"/>
            <p:cNvSpPr/>
            <p:nvPr/>
          </p:nvSpPr>
          <p:spPr>
            <a:xfrm>
              <a:off x="8053500" y="319775"/>
              <a:ext cx="45000" cy="45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13"/>
            <p:cNvGrpSpPr/>
            <p:nvPr/>
          </p:nvGrpSpPr>
          <p:grpSpPr>
            <a:xfrm>
              <a:off x="8883250" y="2466025"/>
              <a:ext cx="137100" cy="137100"/>
              <a:chOff x="237975" y="2448650"/>
              <a:chExt cx="137100" cy="137100"/>
            </a:xfrm>
          </p:grpSpPr>
          <p:sp>
            <p:nvSpPr>
              <p:cNvPr id="178" name="Google Shape;178;p13"/>
              <p:cNvSpPr/>
              <p:nvPr/>
            </p:nvSpPr>
            <p:spPr>
              <a:xfrm>
                <a:off x="287400" y="2448650"/>
                <a:ext cx="38100" cy="137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3"/>
              <p:cNvSpPr/>
              <p:nvPr/>
            </p:nvSpPr>
            <p:spPr>
              <a:xfrm rot="5400000">
                <a:off x="287475" y="2448650"/>
                <a:ext cx="38100" cy="137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" name="Google Shape;180;p13"/>
            <p:cNvSpPr/>
            <p:nvPr/>
          </p:nvSpPr>
          <p:spPr>
            <a:xfrm>
              <a:off x="8053500" y="4878300"/>
              <a:ext cx="45000" cy="45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8822375" y="3993700"/>
              <a:ext cx="45000" cy="45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283075" y="364775"/>
              <a:ext cx="45000" cy="45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465300" y="669913"/>
              <a:ext cx="45000" cy="45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" name="Google Shape;184;p13"/>
            <p:cNvGrpSpPr/>
            <p:nvPr/>
          </p:nvGrpSpPr>
          <p:grpSpPr>
            <a:xfrm>
              <a:off x="7791150" y="623875"/>
              <a:ext cx="137100" cy="137100"/>
              <a:chOff x="237975" y="2448650"/>
              <a:chExt cx="137100" cy="137100"/>
            </a:xfrm>
          </p:grpSpPr>
          <p:sp>
            <p:nvSpPr>
              <p:cNvPr id="185" name="Google Shape;185;p13"/>
              <p:cNvSpPr/>
              <p:nvPr/>
            </p:nvSpPr>
            <p:spPr>
              <a:xfrm>
                <a:off x="287400" y="2448650"/>
                <a:ext cx="38100" cy="137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 rot="5400000">
                <a:off x="287475" y="2448650"/>
                <a:ext cx="38100" cy="1371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13"/>
            <p:cNvSpPr/>
            <p:nvPr/>
          </p:nvSpPr>
          <p:spPr>
            <a:xfrm>
              <a:off x="86200" y="2549250"/>
              <a:ext cx="45000" cy="45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6113" y="3218678"/>
            <a:ext cx="892229" cy="893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0" name="Google Shape;1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50" y="854075"/>
            <a:ext cx="621576" cy="6215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1" name="Google Shape;19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4"/>
          <p:cNvSpPr/>
          <p:nvPr/>
        </p:nvSpPr>
        <p:spPr>
          <a:xfrm>
            <a:off x="622200" y="1191825"/>
            <a:ext cx="7899600" cy="34875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4"/>
          <p:cNvGrpSpPr/>
          <p:nvPr/>
        </p:nvGrpSpPr>
        <p:grpSpPr>
          <a:xfrm>
            <a:off x="391275" y="4752475"/>
            <a:ext cx="137100" cy="137100"/>
            <a:chOff x="237975" y="2448650"/>
            <a:chExt cx="137100" cy="137100"/>
          </a:xfrm>
        </p:grpSpPr>
        <p:sp>
          <p:nvSpPr>
            <p:cNvPr id="194" name="Google Shape;194;p14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14"/>
          <p:cNvSpPr/>
          <p:nvPr/>
        </p:nvSpPr>
        <p:spPr>
          <a:xfrm>
            <a:off x="229775" y="46503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14"/>
          <p:cNvGrpSpPr/>
          <p:nvPr/>
        </p:nvGrpSpPr>
        <p:grpSpPr>
          <a:xfrm>
            <a:off x="8670575" y="2116550"/>
            <a:ext cx="137100" cy="137100"/>
            <a:chOff x="237975" y="2448650"/>
            <a:chExt cx="137100" cy="137100"/>
          </a:xfrm>
        </p:grpSpPr>
        <p:sp>
          <p:nvSpPr>
            <p:cNvPr id="198" name="Google Shape;198;p14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14"/>
          <p:cNvSpPr/>
          <p:nvPr/>
        </p:nvSpPr>
        <p:spPr>
          <a:xfrm>
            <a:off x="8936100" y="25239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8625575" y="47524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>
            <a:off x="569350" y="8900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320775" y="6606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14"/>
          <p:cNvGrpSpPr/>
          <p:nvPr/>
        </p:nvGrpSpPr>
        <p:grpSpPr>
          <a:xfrm>
            <a:off x="523300" y="407875"/>
            <a:ext cx="137100" cy="137100"/>
            <a:chOff x="237975" y="2448650"/>
            <a:chExt cx="137100" cy="137100"/>
          </a:xfrm>
        </p:grpSpPr>
        <p:sp>
          <p:nvSpPr>
            <p:cNvPr id="205" name="Google Shape;205;p14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4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14"/>
          <p:cNvSpPr/>
          <p:nvPr/>
        </p:nvSpPr>
        <p:spPr>
          <a:xfrm>
            <a:off x="8011950" y="494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27" y="852400"/>
            <a:ext cx="787958" cy="785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0" name="Google Shape;21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3025" y="3557625"/>
            <a:ext cx="1872301" cy="187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5"/>
          <p:cNvSpPr/>
          <p:nvPr/>
        </p:nvSpPr>
        <p:spPr>
          <a:xfrm>
            <a:off x="622200" y="1191825"/>
            <a:ext cx="7899600" cy="34875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5"/>
          <p:cNvSpPr/>
          <p:nvPr/>
        </p:nvSpPr>
        <p:spPr>
          <a:xfrm>
            <a:off x="325075" y="539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52550" y="47014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15"/>
          <p:cNvGrpSpPr/>
          <p:nvPr/>
        </p:nvGrpSpPr>
        <p:grpSpPr>
          <a:xfrm>
            <a:off x="8430775" y="307925"/>
            <a:ext cx="137100" cy="137100"/>
            <a:chOff x="237975" y="2448650"/>
            <a:chExt cx="137100" cy="137100"/>
          </a:xfrm>
        </p:grpSpPr>
        <p:sp>
          <p:nvSpPr>
            <p:cNvPr id="216" name="Google Shape;216;p15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15"/>
          <p:cNvSpPr/>
          <p:nvPr/>
        </p:nvSpPr>
        <p:spPr>
          <a:xfrm>
            <a:off x="8680475" y="539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5"/>
          <p:cNvSpPr/>
          <p:nvPr/>
        </p:nvSpPr>
        <p:spPr>
          <a:xfrm>
            <a:off x="541375" y="7689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5"/>
          <p:cNvGrpSpPr/>
          <p:nvPr/>
        </p:nvGrpSpPr>
        <p:grpSpPr>
          <a:xfrm>
            <a:off x="187975" y="4438025"/>
            <a:ext cx="137100" cy="137100"/>
            <a:chOff x="237975" y="2448650"/>
            <a:chExt cx="137100" cy="137100"/>
          </a:xfrm>
        </p:grpSpPr>
        <p:sp>
          <p:nvSpPr>
            <p:cNvPr id="221" name="Google Shape;221;p15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15"/>
          <p:cNvSpPr/>
          <p:nvPr/>
        </p:nvSpPr>
        <p:spPr>
          <a:xfrm>
            <a:off x="8725475" y="34394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5"/>
          <p:cNvGrpSpPr/>
          <p:nvPr/>
        </p:nvGrpSpPr>
        <p:grpSpPr>
          <a:xfrm>
            <a:off x="8829950" y="3095300"/>
            <a:ext cx="137100" cy="137100"/>
            <a:chOff x="237975" y="2448650"/>
            <a:chExt cx="137100" cy="137100"/>
          </a:xfrm>
        </p:grpSpPr>
        <p:sp>
          <p:nvSpPr>
            <p:cNvPr id="225" name="Google Shape;225;p15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>
            <a:spLocks noGrp="1"/>
          </p:cNvSpPr>
          <p:nvPr>
            <p:ph type="pic" idx="2"/>
          </p:nvPr>
        </p:nvSpPr>
        <p:spPr>
          <a:xfrm>
            <a:off x="713225" y="1127625"/>
            <a:ext cx="2818800" cy="3551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subTitle" idx="1"/>
          </p:nvPr>
        </p:nvSpPr>
        <p:spPr>
          <a:xfrm>
            <a:off x="3648450" y="1318300"/>
            <a:ext cx="4622100" cy="32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 sz="11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231" name="Google Shape;23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5537" y="1017725"/>
            <a:ext cx="1328075" cy="132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32" name="Google Shape;232;p16"/>
          <p:cNvGrpSpPr/>
          <p:nvPr/>
        </p:nvGrpSpPr>
        <p:grpSpPr>
          <a:xfrm>
            <a:off x="8590575" y="3916325"/>
            <a:ext cx="137100" cy="137100"/>
            <a:chOff x="237975" y="2448650"/>
            <a:chExt cx="137100" cy="137100"/>
          </a:xfrm>
        </p:grpSpPr>
        <p:sp>
          <p:nvSpPr>
            <p:cNvPr id="233" name="Google Shape;233;p16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16"/>
          <p:cNvSpPr/>
          <p:nvPr/>
        </p:nvSpPr>
        <p:spPr>
          <a:xfrm>
            <a:off x="162150" y="10177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6"/>
          <p:cNvSpPr/>
          <p:nvPr/>
        </p:nvSpPr>
        <p:spPr>
          <a:xfrm>
            <a:off x="423475" y="23753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16"/>
          <p:cNvGrpSpPr/>
          <p:nvPr/>
        </p:nvGrpSpPr>
        <p:grpSpPr>
          <a:xfrm>
            <a:off x="8482225" y="307925"/>
            <a:ext cx="137100" cy="137100"/>
            <a:chOff x="237975" y="2448650"/>
            <a:chExt cx="137100" cy="137100"/>
          </a:xfrm>
        </p:grpSpPr>
        <p:sp>
          <p:nvSpPr>
            <p:cNvPr id="238" name="Google Shape;238;p16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16"/>
          <p:cNvSpPr/>
          <p:nvPr/>
        </p:nvSpPr>
        <p:spPr>
          <a:xfrm>
            <a:off x="8408275" y="6159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6"/>
          <p:cNvSpPr/>
          <p:nvPr/>
        </p:nvSpPr>
        <p:spPr>
          <a:xfrm>
            <a:off x="1704575" y="48546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6"/>
          <p:cNvSpPr/>
          <p:nvPr/>
        </p:nvSpPr>
        <p:spPr>
          <a:xfrm>
            <a:off x="8817525" y="41852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3299" y="3195636"/>
            <a:ext cx="1641524" cy="1644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5" name="Google Shape;24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150" y="3604874"/>
            <a:ext cx="826049" cy="8260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6" name="Google Shape;246;p17"/>
          <p:cNvSpPr/>
          <p:nvPr/>
        </p:nvSpPr>
        <p:spPr>
          <a:xfrm>
            <a:off x="777700" y="1116450"/>
            <a:ext cx="7600500" cy="29106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"/>
          <p:cNvSpPr txBox="1">
            <a:spLocks noGrp="1"/>
          </p:cNvSpPr>
          <p:nvPr>
            <p:ph type="title"/>
          </p:nvPr>
        </p:nvSpPr>
        <p:spPr>
          <a:xfrm>
            <a:off x="3557400" y="31002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8" name="Google Shape;248;p17"/>
          <p:cNvSpPr txBox="1">
            <a:spLocks noGrp="1"/>
          </p:cNvSpPr>
          <p:nvPr>
            <p:ph type="subTitle" idx="1"/>
          </p:nvPr>
        </p:nvSpPr>
        <p:spPr>
          <a:xfrm>
            <a:off x="1226400" y="1511300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9" name="Google Shape;249;p17"/>
          <p:cNvSpPr/>
          <p:nvPr/>
        </p:nvSpPr>
        <p:spPr>
          <a:xfrm>
            <a:off x="470375" y="40720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17"/>
          <p:cNvGrpSpPr/>
          <p:nvPr/>
        </p:nvGrpSpPr>
        <p:grpSpPr>
          <a:xfrm>
            <a:off x="3058950" y="4743025"/>
            <a:ext cx="137100" cy="137100"/>
            <a:chOff x="237975" y="2448650"/>
            <a:chExt cx="137100" cy="137100"/>
          </a:xfrm>
        </p:grpSpPr>
        <p:sp>
          <p:nvSpPr>
            <p:cNvPr id="251" name="Google Shape;251;p17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7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17"/>
          <p:cNvSpPr/>
          <p:nvPr/>
        </p:nvSpPr>
        <p:spPr>
          <a:xfrm>
            <a:off x="7283200" y="44309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8681425" y="33437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17"/>
          <p:cNvGrpSpPr/>
          <p:nvPr/>
        </p:nvGrpSpPr>
        <p:grpSpPr>
          <a:xfrm>
            <a:off x="424325" y="1062325"/>
            <a:ext cx="137100" cy="137100"/>
            <a:chOff x="237975" y="2448650"/>
            <a:chExt cx="137100" cy="137100"/>
          </a:xfrm>
        </p:grpSpPr>
        <p:sp>
          <p:nvSpPr>
            <p:cNvPr id="256" name="Google Shape;256;p17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7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17"/>
          <p:cNvSpPr/>
          <p:nvPr/>
        </p:nvSpPr>
        <p:spPr>
          <a:xfrm>
            <a:off x="6805225" y="5170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17"/>
          <p:cNvGrpSpPr/>
          <p:nvPr/>
        </p:nvGrpSpPr>
        <p:grpSpPr>
          <a:xfrm>
            <a:off x="6568800" y="669600"/>
            <a:ext cx="137100" cy="137100"/>
            <a:chOff x="237975" y="2448650"/>
            <a:chExt cx="137100" cy="137100"/>
          </a:xfrm>
        </p:grpSpPr>
        <p:sp>
          <p:nvSpPr>
            <p:cNvPr id="260" name="Google Shape;260;p17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17"/>
          <p:cNvSpPr/>
          <p:nvPr/>
        </p:nvSpPr>
        <p:spPr>
          <a:xfrm>
            <a:off x="3416650" y="3403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7"/>
          <p:cNvSpPr/>
          <p:nvPr/>
        </p:nvSpPr>
        <p:spPr>
          <a:xfrm>
            <a:off x="4814900" y="8067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7"/>
          <p:cNvSpPr/>
          <p:nvPr/>
        </p:nvSpPr>
        <p:spPr>
          <a:xfrm>
            <a:off x="5128775" y="43288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7"/>
          <p:cNvSpPr/>
          <p:nvPr/>
        </p:nvSpPr>
        <p:spPr>
          <a:xfrm>
            <a:off x="3316775" y="4581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7"/>
          <p:cNvSpPr/>
          <p:nvPr/>
        </p:nvSpPr>
        <p:spPr>
          <a:xfrm>
            <a:off x="8852650" y="17891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1"/>
          </p:nvPr>
        </p:nvSpPr>
        <p:spPr>
          <a:xfrm>
            <a:off x="4651950" y="1478675"/>
            <a:ext cx="3694200" cy="30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subTitle" idx="2"/>
          </p:nvPr>
        </p:nvSpPr>
        <p:spPr>
          <a:xfrm>
            <a:off x="797850" y="1478675"/>
            <a:ext cx="3694200" cy="30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271" name="Google Shape;27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39625" y="4033350"/>
            <a:ext cx="1477850" cy="1473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272" name="Google Shape;272;p18"/>
          <p:cNvGrpSpPr/>
          <p:nvPr/>
        </p:nvGrpSpPr>
        <p:grpSpPr>
          <a:xfrm>
            <a:off x="8836325" y="1648525"/>
            <a:ext cx="137100" cy="137100"/>
            <a:chOff x="237975" y="2448650"/>
            <a:chExt cx="137100" cy="137100"/>
          </a:xfrm>
        </p:grpSpPr>
        <p:sp>
          <p:nvSpPr>
            <p:cNvPr id="273" name="Google Shape;273;p18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18"/>
          <p:cNvSpPr/>
          <p:nvPr/>
        </p:nvSpPr>
        <p:spPr>
          <a:xfrm>
            <a:off x="248575" y="40830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"/>
          <p:cNvSpPr/>
          <p:nvPr/>
        </p:nvSpPr>
        <p:spPr>
          <a:xfrm>
            <a:off x="8107225" y="2259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359425" y="3815550"/>
            <a:ext cx="137100" cy="137100"/>
            <a:chOff x="237975" y="2448650"/>
            <a:chExt cx="137100" cy="137100"/>
          </a:xfrm>
        </p:grpSpPr>
        <p:sp>
          <p:nvSpPr>
            <p:cNvPr id="278" name="Google Shape;278;p18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8"/>
          <p:cNvSpPr/>
          <p:nvPr/>
        </p:nvSpPr>
        <p:spPr>
          <a:xfrm>
            <a:off x="248575" y="11129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"/>
          <p:cNvSpPr/>
          <p:nvPr/>
        </p:nvSpPr>
        <p:spPr>
          <a:xfrm>
            <a:off x="2377350" y="2259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"/>
          <p:cNvSpPr/>
          <p:nvPr/>
        </p:nvSpPr>
        <p:spPr>
          <a:xfrm>
            <a:off x="7739625" y="9727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55674" y="2767150"/>
            <a:ext cx="841375" cy="8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>
            <a:spLocks noGrp="1"/>
          </p:cNvSpPr>
          <p:nvPr>
            <p:ph type="title"/>
          </p:nvPr>
        </p:nvSpPr>
        <p:spPr>
          <a:xfrm>
            <a:off x="2391750" y="705200"/>
            <a:ext cx="4360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subTitle" idx="1"/>
          </p:nvPr>
        </p:nvSpPr>
        <p:spPr>
          <a:xfrm>
            <a:off x="2391750" y="1763905"/>
            <a:ext cx="4360500" cy="11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9"/>
          <p:cNvSpPr/>
          <p:nvPr/>
        </p:nvSpPr>
        <p:spPr>
          <a:xfrm>
            <a:off x="312650" y="8008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9"/>
          <p:cNvGrpSpPr/>
          <p:nvPr/>
        </p:nvGrpSpPr>
        <p:grpSpPr>
          <a:xfrm>
            <a:off x="576125" y="539500"/>
            <a:ext cx="137100" cy="137100"/>
            <a:chOff x="237975" y="2448650"/>
            <a:chExt cx="137100" cy="137100"/>
          </a:xfrm>
        </p:grpSpPr>
        <p:sp>
          <p:nvSpPr>
            <p:cNvPr id="289" name="Google Shape;289;p19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19"/>
          <p:cNvSpPr/>
          <p:nvPr/>
        </p:nvSpPr>
        <p:spPr>
          <a:xfrm>
            <a:off x="7421525" y="43748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9"/>
          <p:cNvGrpSpPr/>
          <p:nvPr/>
        </p:nvGrpSpPr>
        <p:grpSpPr>
          <a:xfrm>
            <a:off x="7574350" y="4091925"/>
            <a:ext cx="137100" cy="137100"/>
            <a:chOff x="237975" y="2448650"/>
            <a:chExt cx="137100" cy="137100"/>
          </a:xfrm>
        </p:grpSpPr>
        <p:sp>
          <p:nvSpPr>
            <p:cNvPr id="293" name="Google Shape;293;p19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9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9"/>
          <p:cNvSpPr/>
          <p:nvPr/>
        </p:nvSpPr>
        <p:spPr>
          <a:xfrm>
            <a:off x="312650" y="32123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"/>
          <p:cNvSpPr/>
          <p:nvPr/>
        </p:nvSpPr>
        <p:spPr>
          <a:xfrm rot="5400000">
            <a:off x="7118551" y="4404501"/>
            <a:ext cx="2016300" cy="20163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9"/>
          <p:cNvSpPr/>
          <p:nvPr/>
        </p:nvSpPr>
        <p:spPr>
          <a:xfrm>
            <a:off x="8749700" y="18298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19"/>
          <p:cNvGrpSpPr/>
          <p:nvPr/>
        </p:nvGrpSpPr>
        <p:grpSpPr>
          <a:xfrm>
            <a:off x="8430775" y="754800"/>
            <a:ext cx="137100" cy="137100"/>
            <a:chOff x="237975" y="2448650"/>
            <a:chExt cx="137100" cy="137100"/>
          </a:xfrm>
        </p:grpSpPr>
        <p:sp>
          <p:nvSpPr>
            <p:cNvPr id="299" name="Google Shape;299;p19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9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19"/>
          <p:cNvSpPr/>
          <p:nvPr/>
        </p:nvSpPr>
        <p:spPr>
          <a:xfrm>
            <a:off x="8859650" y="44198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"/>
          <p:cNvSpPr/>
          <p:nvPr/>
        </p:nvSpPr>
        <p:spPr>
          <a:xfrm rot="5400000">
            <a:off x="-621975" y="3465225"/>
            <a:ext cx="2344500" cy="23445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9"/>
          <p:cNvSpPr/>
          <p:nvPr/>
        </p:nvSpPr>
        <p:spPr>
          <a:xfrm>
            <a:off x="2025450" y="3384650"/>
            <a:ext cx="5093100" cy="630300"/>
          </a:xfrm>
          <a:prstGeom prst="roundRect">
            <a:avLst>
              <a:gd name="adj" fmla="val 10423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3299" y="3195636"/>
            <a:ext cx="1641524" cy="1644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6" name="Google Shape;3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150" y="3604874"/>
            <a:ext cx="826049" cy="8260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7" name="Google Shape;307;p20"/>
          <p:cNvSpPr/>
          <p:nvPr/>
        </p:nvSpPr>
        <p:spPr>
          <a:xfrm>
            <a:off x="777700" y="1116450"/>
            <a:ext cx="7600500" cy="29106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0"/>
          <p:cNvSpPr/>
          <p:nvPr/>
        </p:nvSpPr>
        <p:spPr>
          <a:xfrm>
            <a:off x="470375" y="40720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309;p20"/>
          <p:cNvGrpSpPr/>
          <p:nvPr/>
        </p:nvGrpSpPr>
        <p:grpSpPr>
          <a:xfrm>
            <a:off x="3058950" y="4743025"/>
            <a:ext cx="137100" cy="137100"/>
            <a:chOff x="237975" y="2448650"/>
            <a:chExt cx="137100" cy="137100"/>
          </a:xfrm>
        </p:grpSpPr>
        <p:sp>
          <p:nvSpPr>
            <p:cNvPr id="310" name="Google Shape;310;p20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20"/>
          <p:cNvSpPr/>
          <p:nvPr/>
        </p:nvSpPr>
        <p:spPr>
          <a:xfrm>
            <a:off x="7283200" y="44309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0"/>
          <p:cNvSpPr/>
          <p:nvPr/>
        </p:nvSpPr>
        <p:spPr>
          <a:xfrm>
            <a:off x="8681425" y="33437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20"/>
          <p:cNvGrpSpPr/>
          <p:nvPr/>
        </p:nvGrpSpPr>
        <p:grpSpPr>
          <a:xfrm>
            <a:off x="424325" y="1062325"/>
            <a:ext cx="137100" cy="137100"/>
            <a:chOff x="237975" y="2448650"/>
            <a:chExt cx="137100" cy="137100"/>
          </a:xfrm>
        </p:grpSpPr>
        <p:sp>
          <p:nvSpPr>
            <p:cNvPr id="315" name="Google Shape;315;p20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0"/>
          <p:cNvSpPr/>
          <p:nvPr/>
        </p:nvSpPr>
        <p:spPr>
          <a:xfrm>
            <a:off x="6805225" y="5170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20"/>
          <p:cNvGrpSpPr/>
          <p:nvPr/>
        </p:nvGrpSpPr>
        <p:grpSpPr>
          <a:xfrm>
            <a:off x="6568800" y="669600"/>
            <a:ext cx="137100" cy="137100"/>
            <a:chOff x="237975" y="2448650"/>
            <a:chExt cx="137100" cy="137100"/>
          </a:xfrm>
        </p:grpSpPr>
        <p:sp>
          <p:nvSpPr>
            <p:cNvPr id="319" name="Google Shape;319;p20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20"/>
          <p:cNvSpPr/>
          <p:nvPr/>
        </p:nvSpPr>
        <p:spPr>
          <a:xfrm>
            <a:off x="3416650" y="3403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0"/>
          <p:cNvSpPr/>
          <p:nvPr/>
        </p:nvSpPr>
        <p:spPr>
          <a:xfrm>
            <a:off x="4814900" y="8067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0"/>
          <p:cNvSpPr/>
          <p:nvPr/>
        </p:nvSpPr>
        <p:spPr>
          <a:xfrm>
            <a:off x="5128775" y="43288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0"/>
          <p:cNvSpPr/>
          <p:nvPr/>
        </p:nvSpPr>
        <p:spPr>
          <a:xfrm>
            <a:off x="3316775" y="4581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0"/>
          <p:cNvSpPr/>
          <p:nvPr/>
        </p:nvSpPr>
        <p:spPr>
          <a:xfrm>
            <a:off x="8852650" y="17891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23738" y="1304101"/>
            <a:ext cx="699875" cy="697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8" name="Google Shape;3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1563" y="142500"/>
            <a:ext cx="1079403" cy="1081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29" name="Google Shape;3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9350" y="3633551"/>
            <a:ext cx="405150" cy="405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0" name="Google Shape;330;p21"/>
          <p:cNvSpPr/>
          <p:nvPr/>
        </p:nvSpPr>
        <p:spPr>
          <a:xfrm>
            <a:off x="622200" y="464100"/>
            <a:ext cx="7899600" cy="42153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1"/>
          <p:cNvSpPr/>
          <p:nvPr/>
        </p:nvSpPr>
        <p:spPr>
          <a:xfrm>
            <a:off x="283075" y="2994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3918425" y="2636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8966000" y="27214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"/>
          <p:cNvSpPr/>
          <p:nvPr/>
        </p:nvSpPr>
        <p:spPr>
          <a:xfrm>
            <a:off x="1018700" y="48558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1"/>
          <p:cNvSpPr/>
          <p:nvPr/>
        </p:nvSpPr>
        <p:spPr>
          <a:xfrm>
            <a:off x="420300" y="39937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21"/>
          <p:cNvGrpSpPr/>
          <p:nvPr/>
        </p:nvGrpSpPr>
        <p:grpSpPr>
          <a:xfrm>
            <a:off x="237025" y="4613300"/>
            <a:ext cx="137100" cy="137100"/>
            <a:chOff x="237975" y="2448650"/>
            <a:chExt cx="137100" cy="137100"/>
          </a:xfrm>
        </p:grpSpPr>
        <p:sp>
          <p:nvSpPr>
            <p:cNvPr id="337" name="Google Shape;337;p21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21"/>
          <p:cNvGrpSpPr/>
          <p:nvPr/>
        </p:nvGrpSpPr>
        <p:grpSpPr>
          <a:xfrm>
            <a:off x="8686675" y="3633550"/>
            <a:ext cx="137100" cy="137100"/>
            <a:chOff x="237975" y="2448650"/>
            <a:chExt cx="137100" cy="137100"/>
          </a:xfrm>
        </p:grpSpPr>
        <p:sp>
          <p:nvSpPr>
            <p:cNvPr id="340" name="Google Shape;340;p21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21"/>
          <p:cNvSpPr/>
          <p:nvPr/>
        </p:nvSpPr>
        <p:spPr>
          <a:xfrm>
            <a:off x="7044500" y="3721100"/>
            <a:ext cx="1921500" cy="1921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 rot="-8999666">
            <a:off x="8093642" y="292785"/>
            <a:ext cx="1938274" cy="1938274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1"/>
          <p:cNvSpPr/>
          <p:nvPr/>
        </p:nvSpPr>
        <p:spPr>
          <a:xfrm>
            <a:off x="-244975" y="1518513"/>
            <a:ext cx="1263900" cy="12639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6365925" y="-560825"/>
            <a:ext cx="1615500" cy="16155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"/>
          <p:cNvSpPr/>
          <p:nvPr/>
        </p:nvSpPr>
        <p:spPr>
          <a:xfrm>
            <a:off x="1408775" y="-1286875"/>
            <a:ext cx="1921500" cy="1921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1"/>
          <p:cNvSpPr/>
          <p:nvPr/>
        </p:nvSpPr>
        <p:spPr>
          <a:xfrm>
            <a:off x="7593600" y="-467900"/>
            <a:ext cx="1193700" cy="1193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"/>
          <p:cNvSpPr/>
          <p:nvPr/>
        </p:nvSpPr>
        <p:spPr>
          <a:xfrm>
            <a:off x="2288650" y="4604000"/>
            <a:ext cx="1257300" cy="12573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2791" y="3430674"/>
            <a:ext cx="919210" cy="920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" name="Google Shape;28;p3"/>
          <p:cNvSpPr/>
          <p:nvPr/>
        </p:nvSpPr>
        <p:spPr>
          <a:xfrm>
            <a:off x="934625" y="1127625"/>
            <a:ext cx="7274700" cy="3046200"/>
          </a:xfrm>
          <a:prstGeom prst="roundRect">
            <a:avLst>
              <a:gd name="adj" fmla="val 5387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134613" y="1656075"/>
            <a:ext cx="4393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1590899" y="1976800"/>
            <a:ext cx="10920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307744" y="3189688"/>
            <a:ext cx="4393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8824100" y="47873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4679325" y="9065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7169025" y="3738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811500" y="3288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2124425" y="539500"/>
            <a:ext cx="137100" cy="137100"/>
            <a:chOff x="237975" y="2448650"/>
            <a:chExt cx="137100" cy="137100"/>
          </a:xfrm>
        </p:grpSpPr>
        <p:sp>
          <p:nvSpPr>
            <p:cNvPr id="37" name="Google Shape;37;p3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732000" y="3614175"/>
            <a:ext cx="137100" cy="137100"/>
            <a:chOff x="237975" y="2448650"/>
            <a:chExt cx="137100" cy="137100"/>
          </a:xfrm>
        </p:grpSpPr>
        <p:sp>
          <p:nvSpPr>
            <p:cNvPr id="40" name="Google Shape;40;p3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75725" y="26282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310900" y="43859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4158575" y="48781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284450" y="4581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>
            <a:off x="2481125" y="4650275"/>
            <a:ext cx="137100" cy="137100"/>
            <a:chOff x="237975" y="2448650"/>
            <a:chExt cx="137100" cy="137100"/>
          </a:xfrm>
        </p:grpSpPr>
        <p:sp>
          <p:nvSpPr>
            <p:cNvPr id="47" name="Google Shape;47;p3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/>
          <p:nvPr/>
        </p:nvSpPr>
        <p:spPr>
          <a:xfrm>
            <a:off x="8460275" y="30942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/>
          <p:nvPr/>
        </p:nvSpPr>
        <p:spPr>
          <a:xfrm>
            <a:off x="622200" y="1191825"/>
            <a:ext cx="7899600" cy="34875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Google Shape;5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74275" y="4187450"/>
            <a:ext cx="1364750" cy="13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13250" y="1271025"/>
            <a:ext cx="7717500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○"/>
              <a:defRPr sz="1100"/>
            </a:lvl2pPr>
            <a:lvl3pPr marL="1371600" lvl="2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■"/>
              <a:defRPr sz="1100"/>
            </a:lvl9pPr>
          </a:lstStyle>
          <a:p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295675" y="3350275"/>
            <a:ext cx="137100" cy="137100"/>
            <a:chOff x="237975" y="2448650"/>
            <a:chExt cx="137100" cy="137100"/>
          </a:xfrm>
        </p:grpSpPr>
        <p:sp>
          <p:nvSpPr>
            <p:cNvPr id="56" name="Google Shape;56;p4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91550" y="35540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424175" y="5794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719825" y="48861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8674825" y="624413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4"/>
          <p:cNvGrpSpPr/>
          <p:nvPr/>
        </p:nvGrpSpPr>
        <p:grpSpPr>
          <a:xfrm>
            <a:off x="8791700" y="409588"/>
            <a:ext cx="137100" cy="137100"/>
            <a:chOff x="237975" y="2448650"/>
            <a:chExt cx="137100" cy="137100"/>
          </a:xfrm>
        </p:grpSpPr>
        <p:sp>
          <p:nvSpPr>
            <p:cNvPr id="63" name="Google Shape;63;p4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7750" y="4178901"/>
            <a:ext cx="1429125" cy="1429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1"/>
          </p:nvPr>
        </p:nvSpPr>
        <p:spPr>
          <a:xfrm>
            <a:off x="4953962" y="2746100"/>
            <a:ext cx="3282900" cy="15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ubTitle" idx="2"/>
          </p:nvPr>
        </p:nvSpPr>
        <p:spPr>
          <a:xfrm>
            <a:off x="907137" y="2746100"/>
            <a:ext cx="3282900" cy="15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1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3"/>
          </p:nvPr>
        </p:nvSpPr>
        <p:spPr>
          <a:xfrm>
            <a:off x="4953963" y="2438075"/>
            <a:ext cx="32829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4"/>
          </p:nvPr>
        </p:nvSpPr>
        <p:spPr>
          <a:xfrm>
            <a:off x="907137" y="2438075"/>
            <a:ext cx="32829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anit Medium"/>
                <a:ea typeface="Kanit Medium"/>
                <a:cs typeface="Kanit Medium"/>
                <a:sym typeface="Kani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8916825" y="45509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85000" y="40658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185000" y="17353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8705050" y="2399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796100" y="23771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359075" y="36307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7924175" y="5170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5"/>
          <p:cNvGrpSpPr/>
          <p:nvPr/>
        </p:nvGrpSpPr>
        <p:grpSpPr>
          <a:xfrm>
            <a:off x="185000" y="3164450"/>
            <a:ext cx="137100" cy="137100"/>
            <a:chOff x="237975" y="2448650"/>
            <a:chExt cx="137100" cy="137100"/>
          </a:xfrm>
        </p:grpSpPr>
        <p:sp>
          <p:nvSpPr>
            <p:cNvPr id="80" name="Google Shape;80;p5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5"/>
          <p:cNvGrpSpPr/>
          <p:nvPr/>
        </p:nvGrpSpPr>
        <p:grpSpPr>
          <a:xfrm>
            <a:off x="8659000" y="4712500"/>
            <a:ext cx="137100" cy="137100"/>
            <a:chOff x="237975" y="2448650"/>
            <a:chExt cx="137100" cy="137100"/>
          </a:xfrm>
        </p:grpSpPr>
        <p:sp>
          <p:nvSpPr>
            <p:cNvPr id="83" name="Google Shape;83;p5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5"/>
          <p:cNvSpPr/>
          <p:nvPr/>
        </p:nvSpPr>
        <p:spPr>
          <a:xfrm>
            <a:off x="616550" y="1184675"/>
            <a:ext cx="3870000" cy="34947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4663375" y="1184675"/>
            <a:ext cx="3870000" cy="34947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4900" y="1283651"/>
            <a:ext cx="405150" cy="405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26000" y="9180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91;p6"/>
          <p:cNvGrpSpPr/>
          <p:nvPr/>
        </p:nvGrpSpPr>
        <p:grpSpPr>
          <a:xfrm>
            <a:off x="372575" y="1320925"/>
            <a:ext cx="137100" cy="137100"/>
            <a:chOff x="237975" y="2448650"/>
            <a:chExt cx="137100" cy="137100"/>
          </a:xfrm>
        </p:grpSpPr>
        <p:sp>
          <p:nvSpPr>
            <p:cNvPr id="92" name="Google Shape;92;p6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6"/>
          <p:cNvSpPr/>
          <p:nvPr/>
        </p:nvSpPr>
        <p:spPr>
          <a:xfrm>
            <a:off x="1567150" y="3778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8777225" y="33190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6"/>
          <p:cNvGrpSpPr/>
          <p:nvPr/>
        </p:nvGrpSpPr>
        <p:grpSpPr>
          <a:xfrm>
            <a:off x="8640125" y="2900000"/>
            <a:ext cx="137100" cy="137100"/>
            <a:chOff x="237975" y="2448650"/>
            <a:chExt cx="137100" cy="137100"/>
          </a:xfrm>
        </p:grpSpPr>
        <p:sp>
          <p:nvSpPr>
            <p:cNvPr id="97" name="Google Shape;97;p6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6"/>
          <p:cNvSpPr/>
          <p:nvPr/>
        </p:nvSpPr>
        <p:spPr>
          <a:xfrm>
            <a:off x="226000" y="39750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8002425" y="49193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3" y="4063300"/>
            <a:ext cx="1079403" cy="1081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2" name="Google Shape;102;p6"/>
          <p:cNvSpPr/>
          <p:nvPr/>
        </p:nvSpPr>
        <p:spPr>
          <a:xfrm>
            <a:off x="7044500" y="-1543700"/>
            <a:ext cx="1921500" cy="1921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622200" y="1191825"/>
            <a:ext cx="7899600" cy="34875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552" y="4211175"/>
            <a:ext cx="787958" cy="785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6" name="Google Shape;106;p7"/>
          <p:cNvSpPr/>
          <p:nvPr/>
        </p:nvSpPr>
        <p:spPr>
          <a:xfrm>
            <a:off x="616550" y="1127625"/>
            <a:ext cx="4227300" cy="35517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subTitle" idx="1"/>
          </p:nvPr>
        </p:nvSpPr>
        <p:spPr>
          <a:xfrm>
            <a:off x="723600" y="1275950"/>
            <a:ext cx="3907500" cy="30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7"/>
          <p:cNvSpPr>
            <a:spLocks noGrp="1"/>
          </p:cNvSpPr>
          <p:nvPr>
            <p:ph type="pic" idx="2"/>
          </p:nvPr>
        </p:nvSpPr>
        <p:spPr>
          <a:xfrm>
            <a:off x="5072275" y="1127625"/>
            <a:ext cx="3358500" cy="3551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7"/>
          <p:cNvSpPr/>
          <p:nvPr/>
        </p:nvSpPr>
        <p:spPr>
          <a:xfrm>
            <a:off x="7004975" y="2657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7"/>
          <p:cNvGrpSpPr/>
          <p:nvPr/>
        </p:nvGrpSpPr>
        <p:grpSpPr>
          <a:xfrm>
            <a:off x="8723225" y="4074075"/>
            <a:ext cx="137100" cy="137100"/>
            <a:chOff x="237975" y="2448650"/>
            <a:chExt cx="137100" cy="137100"/>
          </a:xfrm>
        </p:grpSpPr>
        <p:sp>
          <p:nvSpPr>
            <p:cNvPr id="111" name="Google Shape;111;p7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7"/>
          <p:cNvSpPr/>
          <p:nvPr/>
        </p:nvSpPr>
        <p:spPr>
          <a:xfrm>
            <a:off x="434700" y="14285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7"/>
          <p:cNvGrpSpPr/>
          <p:nvPr/>
        </p:nvGrpSpPr>
        <p:grpSpPr>
          <a:xfrm>
            <a:off x="145325" y="4074075"/>
            <a:ext cx="137100" cy="137100"/>
            <a:chOff x="237975" y="2448650"/>
            <a:chExt cx="137100" cy="137100"/>
          </a:xfrm>
        </p:grpSpPr>
        <p:sp>
          <p:nvSpPr>
            <p:cNvPr id="115" name="Google Shape;115;p7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7"/>
          <p:cNvSpPr/>
          <p:nvPr/>
        </p:nvSpPr>
        <p:spPr>
          <a:xfrm>
            <a:off x="8871950" y="21562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1381425" y="48813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848475" y="2402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7"/>
          <p:cNvGrpSpPr/>
          <p:nvPr/>
        </p:nvGrpSpPr>
        <p:grpSpPr>
          <a:xfrm>
            <a:off x="251025" y="1056425"/>
            <a:ext cx="137100" cy="137100"/>
            <a:chOff x="237975" y="2448650"/>
            <a:chExt cx="137100" cy="137100"/>
          </a:xfrm>
        </p:grpSpPr>
        <p:sp>
          <p:nvSpPr>
            <p:cNvPr id="121" name="Google Shape;121;p7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7"/>
          <p:cNvSpPr/>
          <p:nvPr/>
        </p:nvSpPr>
        <p:spPr>
          <a:xfrm>
            <a:off x="237425" y="28829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>
            <a:off x="5480775" y="4450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5951625" y="48813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498" y="265750"/>
            <a:ext cx="338525" cy="339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2" name="Google Shape;152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50000">
              <a:schemeClr val="lt1"/>
            </a:gs>
            <a:gs pos="100000">
              <a:schemeClr val="lt2"/>
            </a:gs>
          </a:gsLst>
          <a:lin ang="18900044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nit"/>
              <a:buNone/>
              <a:defRPr sz="35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8BE3CD3-4D00-6C62-8CFB-847992BE2F9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2371631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8.pn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"/>
          <p:cNvSpPr/>
          <p:nvPr/>
        </p:nvSpPr>
        <p:spPr>
          <a:xfrm>
            <a:off x="7044500" y="3721100"/>
            <a:ext cx="1921500" cy="1921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5"/>
          <p:cNvSpPr/>
          <p:nvPr/>
        </p:nvSpPr>
        <p:spPr>
          <a:xfrm rot="-8999666">
            <a:off x="8093642" y="292785"/>
            <a:ext cx="1938274" cy="1938274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5"/>
          <p:cNvSpPr/>
          <p:nvPr/>
        </p:nvSpPr>
        <p:spPr>
          <a:xfrm>
            <a:off x="-431093" y="903518"/>
            <a:ext cx="1263900" cy="12639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5"/>
          <p:cNvSpPr/>
          <p:nvPr/>
        </p:nvSpPr>
        <p:spPr>
          <a:xfrm>
            <a:off x="6365925" y="-560825"/>
            <a:ext cx="1615500" cy="16155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5"/>
          <p:cNvSpPr/>
          <p:nvPr/>
        </p:nvSpPr>
        <p:spPr>
          <a:xfrm>
            <a:off x="1408775" y="-1286875"/>
            <a:ext cx="1921500" cy="1921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"/>
          <p:cNvSpPr/>
          <p:nvPr/>
        </p:nvSpPr>
        <p:spPr>
          <a:xfrm>
            <a:off x="7593600" y="-467900"/>
            <a:ext cx="1193700" cy="1193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5"/>
          <p:cNvSpPr txBox="1">
            <a:spLocks noGrp="1"/>
          </p:cNvSpPr>
          <p:nvPr>
            <p:ph type="ctrTitle"/>
          </p:nvPr>
        </p:nvSpPr>
        <p:spPr>
          <a:xfrm>
            <a:off x="985838" y="1727655"/>
            <a:ext cx="73803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</a:t>
            </a:r>
            <a:r>
              <a:rPr lang="en" sz="5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br>
              <a:rPr lang="en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br>
              <a:rPr lang="en" sz="1800" dirty="0"/>
            </a:br>
            <a:r>
              <a:rPr lang="en" dirty="0"/>
              <a:t>Did You Hurt Yourself ?</a:t>
            </a:r>
            <a:br>
              <a:rPr lang="en" dirty="0"/>
            </a:br>
            <a:br>
              <a:rPr lang="en" sz="1100" dirty="0"/>
            </a:br>
            <a:r>
              <a:rPr lang="en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Language in Context + Conversation</a:t>
            </a:r>
            <a:endParaRPr sz="1800" i="1" dirty="0">
              <a:solidFill>
                <a:schemeClr val="accent4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6" name="Google Shape;366;p25"/>
          <p:cNvSpPr/>
          <p:nvPr/>
        </p:nvSpPr>
        <p:spPr>
          <a:xfrm>
            <a:off x="1875051" y="3980888"/>
            <a:ext cx="4121147" cy="475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5"/>
          <p:cNvSpPr txBox="1">
            <a:spLocks noGrp="1"/>
          </p:cNvSpPr>
          <p:nvPr>
            <p:ph type="subTitle" idx="1"/>
          </p:nvPr>
        </p:nvSpPr>
        <p:spPr>
          <a:xfrm>
            <a:off x="2175367" y="4011317"/>
            <a:ext cx="4159500" cy="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Done by; Entisar Al-Obaidallah</a:t>
            </a:r>
            <a:endParaRPr sz="1800" b="1" dirty="0"/>
          </a:p>
        </p:txBody>
      </p:sp>
      <p:sp>
        <p:nvSpPr>
          <p:cNvPr id="368" name="Google Shape;368;p25"/>
          <p:cNvSpPr txBox="1"/>
          <p:nvPr/>
        </p:nvSpPr>
        <p:spPr>
          <a:xfrm>
            <a:off x="654065" y="714403"/>
            <a:ext cx="191111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Kanit Medium"/>
                <a:ea typeface="Kanit Medium"/>
                <a:cs typeface="Kanit Medium"/>
                <a:sym typeface="Kanit Medium"/>
              </a:rPr>
              <a:t>Mega Goal </a:t>
            </a:r>
            <a:r>
              <a:rPr lang="en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Kanit Medium"/>
                <a:ea typeface="Kanit Medium"/>
                <a:cs typeface="Kanit Medium"/>
                <a:sym typeface="Kanit Medium"/>
              </a:rPr>
              <a:t>1.2</a:t>
            </a:r>
            <a:endParaRPr sz="2000" dirty="0">
              <a:solidFill>
                <a:schemeClr val="accent5">
                  <a:lumMod val="60000"/>
                  <a:lumOff val="40000"/>
                </a:schemeClr>
              </a:solidFill>
              <a:latin typeface="Kanit Medium"/>
              <a:ea typeface="Kanit Medium"/>
              <a:cs typeface="Kanit Medium"/>
              <a:sym typeface="Kanit Medium"/>
            </a:endParaRPr>
          </a:p>
        </p:txBody>
      </p:sp>
      <p:sp>
        <p:nvSpPr>
          <p:cNvPr id="369" name="Google Shape;369;p25"/>
          <p:cNvSpPr/>
          <p:nvPr/>
        </p:nvSpPr>
        <p:spPr>
          <a:xfrm>
            <a:off x="221625" y="5395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0" name="Google Shape;370;p25"/>
          <p:cNvGrpSpPr/>
          <p:nvPr/>
        </p:nvGrpSpPr>
        <p:grpSpPr>
          <a:xfrm>
            <a:off x="485100" y="278150"/>
            <a:ext cx="137100" cy="137100"/>
            <a:chOff x="237975" y="2448650"/>
            <a:chExt cx="137100" cy="137100"/>
          </a:xfrm>
        </p:grpSpPr>
        <p:sp>
          <p:nvSpPr>
            <p:cNvPr id="371" name="Google Shape;371;p25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5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25"/>
          <p:cNvSpPr/>
          <p:nvPr/>
        </p:nvSpPr>
        <p:spPr>
          <a:xfrm>
            <a:off x="2288650" y="4604000"/>
            <a:ext cx="1257300" cy="12573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77" y="4141026"/>
            <a:ext cx="1376249" cy="1378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0" name="Google Shape;430;p29"/>
          <p:cNvSpPr txBox="1">
            <a:spLocks noGrp="1"/>
          </p:cNvSpPr>
          <p:nvPr>
            <p:ph type="title"/>
          </p:nvPr>
        </p:nvSpPr>
        <p:spPr>
          <a:xfrm>
            <a:off x="1205524" y="1391793"/>
            <a:ext cx="30508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Open</a:t>
            </a:r>
            <a:endParaRPr sz="8000" dirty="0"/>
          </a:p>
        </p:txBody>
      </p:sp>
      <p:sp>
        <p:nvSpPr>
          <p:cNvPr id="431" name="Google Shape;431;p29"/>
          <p:cNvSpPr txBox="1">
            <a:spLocks noGrp="1"/>
          </p:cNvSpPr>
          <p:nvPr>
            <p:ph type="subTitle" idx="1"/>
          </p:nvPr>
        </p:nvSpPr>
        <p:spPr>
          <a:xfrm>
            <a:off x="844981" y="2619227"/>
            <a:ext cx="3907500" cy="1637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tudent’s book , p. </a:t>
            </a:r>
            <a:r>
              <a:rPr lang="en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( 9)</a:t>
            </a:r>
            <a:endParaRPr sz="1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2" name="Google Shape;432;p29"/>
          <p:cNvSpPr/>
          <p:nvPr/>
        </p:nvSpPr>
        <p:spPr>
          <a:xfrm>
            <a:off x="5072275" y="2946750"/>
            <a:ext cx="3358500" cy="1732500"/>
          </a:xfrm>
          <a:prstGeom prst="roundRect">
            <a:avLst>
              <a:gd name="adj" fmla="val 6792"/>
            </a:avLst>
          </a:prstGeom>
          <a:gradFill>
            <a:gsLst>
              <a:gs pos="0">
                <a:srgbClr val="7818ED">
                  <a:alpha val="30980"/>
                  <a:alpha val="19640"/>
                </a:srgbClr>
              </a:gs>
              <a:gs pos="50000">
                <a:srgbClr val="F84B76">
                  <a:alpha val="39215"/>
                  <a:alpha val="19640"/>
                </a:srgbClr>
              </a:gs>
              <a:gs pos="100000">
                <a:srgbClr val="FFFFFF">
                  <a:alpha val="0"/>
                  <a:alpha val="19640"/>
                </a:srgbClr>
              </a:gs>
            </a:gsLst>
            <a:lin ang="16200038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9"/>
          <p:cNvSpPr/>
          <p:nvPr/>
        </p:nvSpPr>
        <p:spPr>
          <a:xfrm>
            <a:off x="7454975" y="4176050"/>
            <a:ext cx="1305600" cy="13056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9"/>
          <p:cNvSpPr/>
          <p:nvPr/>
        </p:nvSpPr>
        <p:spPr>
          <a:xfrm>
            <a:off x="7565300" y="-312900"/>
            <a:ext cx="1921500" cy="1921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عنصر نائب للصورة 5">
            <a:extLst>
              <a:ext uri="{FF2B5EF4-FFF2-40B4-BE49-F238E27FC236}">
                <a16:creationId xmlns:a16="http://schemas.microsoft.com/office/drawing/2014/main" id="{13043FCA-790B-E3C1-9005-62962D765400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7" name="صورة 6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08634852-8464-F9F8-EE07-E75F03177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56" y="1356553"/>
            <a:ext cx="2663612" cy="31447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9933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52307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026" y="2325304"/>
            <a:ext cx="554350" cy="552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5" name="Google Shape;415;p28"/>
          <p:cNvSpPr/>
          <p:nvPr/>
        </p:nvSpPr>
        <p:spPr>
          <a:xfrm>
            <a:off x="7251200" y="373875"/>
            <a:ext cx="1837500" cy="1837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8"/>
          <p:cNvSpPr/>
          <p:nvPr/>
        </p:nvSpPr>
        <p:spPr>
          <a:xfrm>
            <a:off x="436957" y="232924"/>
            <a:ext cx="1246200" cy="12462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28"/>
          <p:cNvGrpSpPr/>
          <p:nvPr/>
        </p:nvGrpSpPr>
        <p:grpSpPr>
          <a:xfrm>
            <a:off x="483625" y="4650275"/>
            <a:ext cx="137100" cy="137100"/>
            <a:chOff x="237975" y="2448650"/>
            <a:chExt cx="137100" cy="137100"/>
          </a:xfrm>
        </p:grpSpPr>
        <p:sp>
          <p:nvSpPr>
            <p:cNvPr id="418" name="Google Shape;418;p28"/>
            <p:cNvSpPr/>
            <p:nvPr/>
          </p:nvSpPr>
          <p:spPr>
            <a:xfrm>
              <a:off x="287400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 rot="5400000">
              <a:off x="287475" y="2448650"/>
              <a:ext cx="38100" cy="1371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28"/>
          <p:cNvSpPr/>
          <p:nvPr/>
        </p:nvSpPr>
        <p:spPr>
          <a:xfrm>
            <a:off x="256350" y="40791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8"/>
          <p:cNvSpPr/>
          <p:nvPr/>
        </p:nvSpPr>
        <p:spPr>
          <a:xfrm rot="-7200168">
            <a:off x="-2476153" y="4336793"/>
            <a:ext cx="2463392" cy="2463392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8"/>
          <p:cNvSpPr/>
          <p:nvPr/>
        </p:nvSpPr>
        <p:spPr>
          <a:xfrm>
            <a:off x="1137170" y="3260729"/>
            <a:ext cx="1092000" cy="10920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8"/>
          <p:cNvSpPr/>
          <p:nvPr/>
        </p:nvSpPr>
        <p:spPr>
          <a:xfrm>
            <a:off x="7068825" y="3933373"/>
            <a:ext cx="1511700" cy="15117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78900C0-CEE4-AE56-9DE9-533B3A4C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100" y="1026539"/>
            <a:ext cx="6087178" cy="350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C699148-05A4-DB82-03A0-11CC7D88A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408" y="0"/>
            <a:ext cx="1065405" cy="1556611"/>
          </a:xfrm>
          <a:prstGeom prst="rect">
            <a:avLst/>
          </a:prstGeom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0F55BA68-75BB-BD9A-54A3-6A1DC046A193}"/>
              </a:ext>
            </a:extLst>
          </p:cNvPr>
          <p:cNvSpPr/>
          <p:nvPr/>
        </p:nvSpPr>
        <p:spPr>
          <a:xfrm>
            <a:off x="2412040" y="89012"/>
            <a:ext cx="3438501" cy="962953"/>
          </a:xfrm>
          <a:prstGeom prst="cloudCallout">
            <a:avLst>
              <a:gd name="adj1" fmla="val 60037"/>
              <a:gd name="adj2" fmla="val -2166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What Can You see in the picture?</a:t>
            </a:r>
            <a:endParaRPr lang="ar-SA" sz="1600" dirty="0">
              <a:latin typeface="Handlee" panose="02000000000000000000" pitchFamily="2" charset="0"/>
              <a:cs typeface="Hacen Samra Lt" panose="02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9"/>
          <p:cNvSpPr/>
          <p:nvPr/>
        </p:nvSpPr>
        <p:spPr>
          <a:xfrm rot="5400000">
            <a:off x="7520101" y="841651"/>
            <a:ext cx="2016300" cy="20163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-5969704">
            <a:off x="238577" y="4078346"/>
            <a:ext cx="949306" cy="949306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707F335-9DCA-2D6B-077A-BF6AA45027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12566" t="33510" r="5841" b="13314"/>
          <a:stretch/>
        </p:blipFill>
        <p:spPr>
          <a:xfrm>
            <a:off x="760577" y="1449282"/>
            <a:ext cx="8206944" cy="3008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9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versation">
            <a:hlinkClick r:id="" action="ppaction://media"/>
            <a:extLst>
              <a:ext uri="{FF2B5EF4-FFF2-40B4-BE49-F238E27FC236}">
                <a16:creationId xmlns:a16="http://schemas.microsoft.com/office/drawing/2014/main" id="{D04CD54B-81BA-3804-B2CE-32DB3137E1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2721" y="2265552"/>
            <a:ext cx="669470" cy="66947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DF8F979-D4D8-70A9-ED95-1E502C668972}"/>
              </a:ext>
            </a:extLst>
          </p:cNvPr>
          <p:cNvSpPr txBox="1"/>
          <p:nvPr/>
        </p:nvSpPr>
        <p:spPr>
          <a:xfrm>
            <a:off x="2350737" y="3127842"/>
            <a:ext cx="4798576" cy="684803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  <a:latin typeface="Congenial Black" panose="02000503040000020004" pitchFamily="2" charset="0"/>
                <a:cs typeface="MV Boli" panose="02000500030200090000" pitchFamily="2" charset="0"/>
              </a:rPr>
              <a:t>Listen and Read along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5B9BE91D-58BA-2D6D-5F47-1300D63728F7}"/>
              </a:ext>
            </a:extLst>
          </p:cNvPr>
          <p:cNvSpPr/>
          <p:nvPr/>
        </p:nvSpPr>
        <p:spPr>
          <a:xfrm>
            <a:off x="1945528" y="171703"/>
            <a:ext cx="2796404" cy="544672"/>
          </a:xfrm>
          <a:prstGeom prst="wedgeRoundRectCallout">
            <a:avLst>
              <a:gd name="adj1" fmla="val -62247"/>
              <a:gd name="adj2" fmla="val 1920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Who are the speakers?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11F9540-88C5-E9BB-991B-D32A84815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67746" y="97105"/>
            <a:ext cx="1065405" cy="155661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62B5FD6-8F42-A0AF-EC29-C62A22E95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84" y="186154"/>
            <a:ext cx="951195" cy="118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8168868-CD3A-8226-F6F0-9AD01D02350C}"/>
              </a:ext>
            </a:extLst>
          </p:cNvPr>
          <p:cNvSpPr/>
          <p:nvPr/>
        </p:nvSpPr>
        <p:spPr>
          <a:xfrm>
            <a:off x="5405479" y="159319"/>
            <a:ext cx="2406625" cy="531396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Samir &amp; </a:t>
            </a:r>
            <a:r>
              <a:rPr lang="en-US" sz="1600" dirty="0" err="1">
                <a:solidFill>
                  <a:schemeClr val="tx1"/>
                </a:solidFill>
              </a:rPr>
              <a:t>Jasem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77BD6465-3822-D41B-82F3-28C0E740F504}"/>
              </a:ext>
            </a:extLst>
          </p:cNvPr>
          <p:cNvSpPr/>
          <p:nvPr/>
        </p:nvSpPr>
        <p:spPr>
          <a:xfrm>
            <a:off x="2000823" y="777257"/>
            <a:ext cx="3153803" cy="544672"/>
          </a:xfrm>
          <a:prstGeom prst="wedgeRoundRectCallout">
            <a:avLst>
              <a:gd name="adj1" fmla="val -62247"/>
              <a:gd name="adj2" fmla="val 1920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latin typeface="Amasis MT Pro" panose="02040504050005020304" pitchFamily="18" charset="0"/>
              </a:rPr>
              <a:t>What do you think they are taking about?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2FBB97D6-59CA-B104-1834-B5EA50CD08FD}"/>
              </a:ext>
            </a:extLst>
          </p:cNvPr>
          <p:cNvSpPr/>
          <p:nvPr/>
        </p:nvSpPr>
        <p:spPr>
          <a:xfrm>
            <a:off x="5793897" y="781057"/>
            <a:ext cx="1871202" cy="531396"/>
          </a:xfrm>
          <a:prstGeom prst="wedgeRoundRectCallout">
            <a:avLst>
              <a:gd name="adj1" fmla="val 57222"/>
              <a:gd name="adj2" fmla="val 11775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About accidents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502D53B-A5C0-CFC1-6904-85D171DAE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66" t="33510" r="5841" b="13314"/>
          <a:stretch/>
        </p:blipFill>
        <p:spPr>
          <a:xfrm>
            <a:off x="687749" y="2007632"/>
            <a:ext cx="8206944" cy="3008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9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32917FB-0E85-49E2-D73D-11660CCA7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890" y="137667"/>
            <a:ext cx="3779658" cy="217697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C539ADD-AA7F-4F85-BA86-908495B2F0A0}"/>
              </a:ext>
            </a:extLst>
          </p:cNvPr>
          <p:cNvSpPr txBox="1"/>
          <p:nvPr/>
        </p:nvSpPr>
        <p:spPr>
          <a:xfrm>
            <a:off x="267038" y="92919"/>
            <a:ext cx="323681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What happened to </a:t>
            </a:r>
            <a:r>
              <a:rPr lang="en-US" b="1" dirty="0" err="1"/>
              <a:t>Jasem</a:t>
            </a:r>
            <a:r>
              <a:rPr lang="en-US" dirty="0"/>
              <a:t> first ?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8262A72-AC32-D55C-9E98-2FF8F313E24F}"/>
              </a:ext>
            </a:extLst>
          </p:cNvPr>
          <p:cNvSpPr/>
          <p:nvPr/>
        </p:nvSpPr>
        <p:spPr>
          <a:xfrm>
            <a:off x="1632792" y="2289372"/>
            <a:ext cx="1219200" cy="182672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D65F48-1E43-9A83-80BB-757BFCBB1E11}"/>
              </a:ext>
            </a:extLst>
          </p:cNvPr>
          <p:cNvSpPr txBox="1"/>
          <p:nvPr/>
        </p:nvSpPr>
        <p:spPr>
          <a:xfrm>
            <a:off x="242762" y="473244"/>
            <a:ext cx="343911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What happened to </a:t>
            </a:r>
            <a:r>
              <a:rPr lang="en-US" b="1" dirty="0"/>
              <a:t>Samir’s </a:t>
            </a:r>
            <a:r>
              <a:rPr lang="en-US" dirty="0"/>
              <a:t>motorcycle ?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5A4B93-83C7-5C4A-7C59-D8186742F0A9}"/>
              </a:ext>
            </a:extLst>
          </p:cNvPr>
          <p:cNvSpPr/>
          <p:nvPr/>
        </p:nvSpPr>
        <p:spPr>
          <a:xfrm>
            <a:off x="2901892" y="2506507"/>
            <a:ext cx="4979749" cy="212415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64FB565-673E-5280-4999-DF5E9B4CEE84}"/>
              </a:ext>
            </a:extLst>
          </p:cNvPr>
          <p:cNvSpPr txBox="1"/>
          <p:nvPr/>
        </p:nvSpPr>
        <p:spPr>
          <a:xfrm>
            <a:off x="218485" y="845478"/>
            <a:ext cx="343911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What saved </a:t>
            </a:r>
            <a:r>
              <a:rPr lang="en-US" b="1" dirty="0"/>
              <a:t>Samir’s</a:t>
            </a:r>
            <a:r>
              <a:rPr lang="en-US" dirty="0"/>
              <a:t> life 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F2674EE-B5DA-3824-4DB1-9CB28B73AAEB}"/>
              </a:ext>
            </a:extLst>
          </p:cNvPr>
          <p:cNvSpPr/>
          <p:nvPr/>
        </p:nvSpPr>
        <p:spPr>
          <a:xfrm>
            <a:off x="2269366" y="2917855"/>
            <a:ext cx="1274946" cy="205672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9B54761-C2CC-7210-F992-969DA13A3EDB}"/>
              </a:ext>
            </a:extLst>
          </p:cNvPr>
          <p:cNvSpPr txBox="1"/>
          <p:nvPr/>
        </p:nvSpPr>
        <p:spPr>
          <a:xfrm>
            <a:off x="210392" y="1209622"/>
            <a:ext cx="343911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Where was </a:t>
            </a:r>
            <a:r>
              <a:rPr lang="en-US" b="1" dirty="0" err="1"/>
              <a:t>Jasem</a:t>
            </a:r>
            <a:r>
              <a:rPr lang="en-US" dirty="0"/>
              <a:t> cycling ?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8C8BFE5-A5D7-E015-329F-EB8015804156}"/>
              </a:ext>
            </a:extLst>
          </p:cNvPr>
          <p:cNvSpPr/>
          <p:nvPr/>
        </p:nvSpPr>
        <p:spPr>
          <a:xfrm>
            <a:off x="2437950" y="3361568"/>
            <a:ext cx="831232" cy="207020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0935B92-2C0B-DAD0-20A3-6FE0E5C6F896}"/>
              </a:ext>
            </a:extLst>
          </p:cNvPr>
          <p:cNvSpPr txBox="1"/>
          <p:nvPr/>
        </p:nvSpPr>
        <p:spPr>
          <a:xfrm>
            <a:off x="169932" y="1581855"/>
            <a:ext cx="437779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What made </a:t>
            </a:r>
            <a:r>
              <a:rPr lang="en-US" b="1" dirty="0" err="1"/>
              <a:t>Jassim</a:t>
            </a:r>
            <a:r>
              <a:rPr lang="en-US" dirty="0"/>
              <a:t> lose his balance and hit a tree ?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D678B67-312F-4E0A-0B30-A580852A513B}"/>
              </a:ext>
            </a:extLst>
          </p:cNvPr>
          <p:cNvSpPr/>
          <p:nvPr/>
        </p:nvSpPr>
        <p:spPr>
          <a:xfrm>
            <a:off x="4065797" y="3589491"/>
            <a:ext cx="4552221" cy="221858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E4D6CB4-8A35-5713-A4E2-49CBC1ECFB9A}"/>
              </a:ext>
            </a:extLst>
          </p:cNvPr>
          <p:cNvSpPr/>
          <p:nvPr/>
        </p:nvSpPr>
        <p:spPr>
          <a:xfrm>
            <a:off x="1515457" y="3790443"/>
            <a:ext cx="378079" cy="190838"/>
          </a:xfrm>
          <a:prstGeom prst="rect">
            <a:avLst/>
          </a:prstGeom>
          <a:solidFill>
            <a:schemeClr val="accent3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1925" y="4053418"/>
            <a:ext cx="1530425" cy="15331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4" name="Google Shape;474;p32"/>
          <p:cNvSpPr/>
          <p:nvPr/>
        </p:nvSpPr>
        <p:spPr>
          <a:xfrm>
            <a:off x="-333150" y="3723300"/>
            <a:ext cx="1863300" cy="18633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2"/>
          <p:cNvSpPr/>
          <p:nvPr/>
        </p:nvSpPr>
        <p:spPr>
          <a:xfrm>
            <a:off x="5152700" y="-1234350"/>
            <a:ext cx="1863300" cy="18633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6" descr="Catholic Trivia: Who Said it? - &amp;quot;It is Jesus that you seek when you dream  of happiness; He is waiting for you when nothing else you find satisfies  you.&amp;quot;">
            <a:extLst>
              <a:ext uri="{FF2B5EF4-FFF2-40B4-BE49-F238E27FC236}">
                <a16:creationId xmlns:a16="http://schemas.microsoft.com/office/drawing/2014/main" id="{9B41A0C8-212C-71A0-9BE8-3F3D88FC6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506" r="8809" b="12205"/>
          <a:stretch/>
        </p:blipFill>
        <p:spPr bwMode="auto">
          <a:xfrm>
            <a:off x="2522568" y="1437919"/>
            <a:ext cx="3726757" cy="265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228600">
              <a:srgbClr val="F8A2B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08864CF-99F2-49DA-DEAD-51BDD819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396" y="548820"/>
            <a:ext cx="1775012" cy="19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442;p30">
            <a:extLst>
              <a:ext uri="{FF2B5EF4-FFF2-40B4-BE49-F238E27FC236}">
                <a16:creationId xmlns:a16="http://schemas.microsoft.com/office/drawing/2014/main" id="{50E05A37-7C03-79BC-494A-09322E25A65A}"/>
              </a:ext>
            </a:extLst>
          </p:cNvPr>
          <p:cNvSpPr/>
          <p:nvPr/>
        </p:nvSpPr>
        <p:spPr>
          <a:xfrm>
            <a:off x="7282831" y="2320410"/>
            <a:ext cx="867804" cy="795908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5"/>
          <p:cNvSpPr/>
          <p:nvPr/>
        </p:nvSpPr>
        <p:spPr>
          <a:xfrm>
            <a:off x="622200" y="1191825"/>
            <a:ext cx="7899600" cy="34875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5"/>
          <p:cNvSpPr/>
          <p:nvPr/>
        </p:nvSpPr>
        <p:spPr>
          <a:xfrm>
            <a:off x="7955725" y="261500"/>
            <a:ext cx="1305600" cy="13056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5"/>
          <p:cNvSpPr/>
          <p:nvPr/>
        </p:nvSpPr>
        <p:spPr>
          <a:xfrm>
            <a:off x="-172150" y="4296575"/>
            <a:ext cx="1574400" cy="157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5"/>
          <p:cNvSpPr/>
          <p:nvPr/>
        </p:nvSpPr>
        <p:spPr>
          <a:xfrm>
            <a:off x="224298" y="-1627317"/>
            <a:ext cx="1898400" cy="18984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"/>
          <p:cNvSpPr/>
          <p:nvPr/>
        </p:nvSpPr>
        <p:spPr>
          <a:xfrm>
            <a:off x="8738175" y="39883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5"/>
          <p:cNvSpPr/>
          <p:nvPr/>
        </p:nvSpPr>
        <p:spPr>
          <a:xfrm>
            <a:off x="8928425" y="35720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474BF5-6173-2177-9D02-1BA872E71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2566" t="33510" r="5841" b="13314"/>
          <a:stretch/>
        </p:blipFill>
        <p:spPr>
          <a:xfrm>
            <a:off x="105197" y="350899"/>
            <a:ext cx="6782598" cy="2486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9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847BA6C-1160-556B-1CBB-F21376C2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38" y="2872672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5AEAED43-FA51-52E9-33C1-21DE07E29BD8}"/>
              </a:ext>
            </a:extLst>
          </p:cNvPr>
          <p:cNvSpPr/>
          <p:nvPr/>
        </p:nvSpPr>
        <p:spPr>
          <a:xfrm>
            <a:off x="4340849" y="1305422"/>
            <a:ext cx="3686450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Who says </a:t>
            </a:r>
            <a:r>
              <a:rPr lang="en-US" b="1" dirty="0">
                <a:solidFill>
                  <a:schemeClr val="tx1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it was your lucky day? 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6F23C85B-714A-DAD0-24FF-E77307992094}"/>
              </a:ext>
            </a:extLst>
          </p:cNvPr>
          <p:cNvSpPr/>
          <p:nvPr/>
        </p:nvSpPr>
        <p:spPr>
          <a:xfrm>
            <a:off x="1723229" y="2967266"/>
            <a:ext cx="3057638" cy="987235"/>
          </a:xfrm>
          <a:prstGeom prst="cloudCallout">
            <a:avLst>
              <a:gd name="adj1" fmla="val 51993"/>
              <a:gd name="adj2" fmla="val 552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Samir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5"/>
          <p:cNvSpPr/>
          <p:nvPr/>
        </p:nvSpPr>
        <p:spPr>
          <a:xfrm>
            <a:off x="622200" y="1191825"/>
            <a:ext cx="7899600" cy="34875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5"/>
          <p:cNvSpPr/>
          <p:nvPr/>
        </p:nvSpPr>
        <p:spPr>
          <a:xfrm>
            <a:off x="7955725" y="261500"/>
            <a:ext cx="1305600" cy="13056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5"/>
          <p:cNvSpPr/>
          <p:nvPr/>
        </p:nvSpPr>
        <p:spPr>
          <a:xfrm>
            <a:off x="-172150" y="4296575"/>
            <a:ext cx="1574400" cy="157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5"/>
          <p:cNvSpPr/>
          <p:nvPr/>
        </p:nvSpPr>
        <p:spPr>
          <a:xfrm>
            <a:off x="224298" y="-1627317"/>
            <a:ext cx="1898400" cy="18984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"/>
          <p:cNvSpPr/>
          <p:nvPr/>
        </p:nvSpPr>
        <p:spPr>
          <a:xfrm>
            <a:off x="8738175" y="39883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5"/>
          <p:cNvSpPr/>
          <p:nvPr/>
        </p:nvSpPr>
        <p:spPr>
          <a:xfrm>
            <a:off x="8928425" y="35720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474BF5-6173-2177-9D02-1BA872E71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2566" t="33510" r="5841" b="13314"/>
          <a:stretch/>
        </p:blipFill>
        <p:spPr>
          <a:xfrm>
            <a:off x="105197" y="350899"/>
            <a:ext cx="6782598" cy="2486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9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847BA6C-1160-556B-1CBB-F21376C2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38" y="2872672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5AEAED43-FA51-52E9-33C1-21DE07E29BD8}"/>
              </a:ext>
            </a:extLst>
          </p:cNvPr>
          <p:cNvSpPr/>
          <p:nvPr/>
        </p:nvSpPr>
        <p:spPr>
          <a:xfrm>
            <a:off x="4340849" y="1305422"/>
            <a:ext cx="3686450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Who says </a:t>
            </a:r>
            <a:r>
              <a:rPr lang="en-US" b="1" dirty="0">
                <a:solidFill>
                  <a:schemeClr val="tx1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stuck in a wheelchair?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6F23C85B-714A-DAD0-24FF-E77307992094}"/>
              </a:ext>
            </a:extLst>
          </p:cNvPr>
          <p:cNvSpPr/>
          <p:nvPr/>
        </p:nvSpPr>
        <p:spPr>
          <a:xfrm>
            <a:off x="1723229" y="2967266"/>
            <a:ext cx="3057638" cy="987235"/>
          </a:xfrm>
          <a:prstGeom prst="cloudCallout">
            <a:avLst>
              <a:gd name="adj1" fmla="val 51993"/>
              <a:gd name="adj2" fmla="val 552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Jasem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5294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5"/>
          <p:cNvSpPr/>
          <p:nvPr/>
        </p:nvSpPr>
        <p:spPr>
          <a:xfrm>
            <a:off x="622200" y="1191825"/>
            <a:ext cx="7899600" cy="3487500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5"/>
          <p:cNvSpPr/>
          <p:nvPr/>
        </p:nvSpPr>
        <p:spPr>
          <a:xfrm>
            <a:off x="7955725" y="261500"/>
            <a:ext cx="1305600" cy="13056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5"/>
          <p:cNvSpPr/>
          <p:nvPr/>
        </p:nvSpPr>
        <p:spPr>
          <a:xfrm>
            <a:off x="-172150" y="4296575"/>
            <a:ext cx="1574400" cy="157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5"/>
          <p:cNvSpPr/>
          <p:nvPr/>
        </p:nvSpPr>
        <p:spPr>
          <a:xfrm>
            <a:off x="224298" y="-1627317"/>
            <a:ext cx="1898400" cy="18984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"/>
          <p:cNvSpPr/>
          <p:nvPr/>
        </p:nvSpPr>
        <p:spPr>
          <a:xfrm>
            <a:off x="8738175" y="398835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5"/>
          <p:cNvSpPr/>
          <p:nvPr/>
        </p:nvSpPr>
        <p:spPr>
          <a:xfrm>
            <a:off x="8928425" y="357207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474BF5-6173-2177-9D02-1BA872E71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2566" t="33510" r="5841" b="13314"/>
          <a:stretch/>
        </p:blipFill>
        <p:spPr>
          <a:xfrm>
            <a:off x="105197" y="350899"/>
            <a:ext cx="6782598" cy="2486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9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847BA6C-1160-556B-1CBB-F21376C2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38" y="2872672"/>
            <a:ext cx="3457520" cy="24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5AEAED43-FA51-52E9-33C1-21DE07E29BD8}"/>
              </a:ext>
            </a:extLst>
          </p:cNvPr>
          <p:cNvSpPr/>
          <p:nvPr/>
        </p:nvSpPr>
        <p:spPr>
          <a:xfrm>
            <a:off x="4340849" y="1305422"/>
            <a:ext cx="3370862" cy="1397538"/>
          </a:xfrm>
          <a:prstGeom prst="cloudCallout">
            <a:avLst>
              <a:gd name="adj1" fmla="val 27898"/>
              <a:gd name="adj2" fmla="val 8328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Who says </a:t>
            </a:r>
            <a:r>
              <a:rPr lang="en-US" b="1" dirty="0">
                <a:solidFill>
                  <a:schemeClr val="tx1"/>
                </a:solidFill>
              </a:rPr>
              <a:t>………</a:t>
            </a:r>
          </a:p>
          <a:p>
            <a:pPr algn="ctr"/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Look at it this way? </a:t>
            </a:r>
            <a:endParaRPr lang="ar-SA" b="1" dirty="0">
              <a:solidFill>
                <a:srgbClr val="F58799"/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6F23C85B-714A-DAD0-24FF-E77307992094}"/>
              </a:ext>
            </a:extLst>
          </p:cNvPr>
          <p:cNvSpPr/>
          <p:nvPr/>
        </p:nvSpPr>
        <p:spPr>
          <a:xfrm>
            <a:off x="1723229" y="2967266"/>
            <a:ext cx="3057638" cy="987235"/>
          </a:xfrm>
          <a:prstGeom prst="cloudCallout">
            <a:avLst>
              <a:gd name="adj1" fmla="val 51993"/>
              <a:gd name="adj2" fmla="val 5526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Samer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71917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0"/>
          <p:cNvSpPr/>
          <p:nvPr/>
        </p:nvSpPr>
        <p:spPr>
          <a:xfrm rot="7200205">
            <a:off x="7278265" y="-348079"/>
            <a:ext cx="1946199" cy="1946199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0"/>
          <p:cNvSpPr/>
          <p:nvPr/>
        </p:nvSpPr>
        <p:spPr>
          <a:xfrm>
            <a:off x="7614575" y="3526575"/>
            <a:ext cx="1410000" cy="141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0"/>
          <p:cNvSpPr/>
          <p:nvPr/>
        </p:nvSpPr>
        <p:spPr>
          <a:xfrm>
            <a:off x="-866536" y="-385816"/>
            <a:ext cx="1478400" cy="14784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305AB97-27CF-6D4F-1DB7-51BB536EF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04" y="1518862"/>
            <a:ext cx="6935396" cy="2004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570;p47">
            <a:extLst>
              <a:ext uri="{FF2B5EF4-FFF2-40B4-BE49-F238E27FC236}">
                <a16:creationId xmlns:a16="http://schemas.microsoft.com/office/drawing/2014/main" id="{363D9BB2-FE87-4C83-E816-6A8F27979E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6287" y="226577"/>
            <a:ext cx="5766679" cy="61371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D60093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400" b="1" dirty="0">
                <a:solidFill>
                  <a:srgbClr val="D60093"/>
                </a:solidFill>
                <a:effectLst/>
              </a:rPr>
              <a:t>Read the words and their meaning:</a:t>
            </a:r>
            <a:endParaRPr sz="2800" b="1" dirty="0">
              <a:solidFill>
                <a:srgbClr val="D60093"/>
              </a:solidFill>
              <a:effectLst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6"/>
          <p:cNvSpPr/>
          <p:nvPr/>
        </p:nvSpPr>
        <p:spPr>
          <a:xfrm>
            <a:off x="-664808" y="3280200"/>
            <a:ext cx="1863300" cy="1863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6"/>
          <p:cNvSpPr/>
          <p:nvPr/>
        </p:nvSpPr>
        <p:spPr>
          <a:xfrm>
            <a:off x="7928775" y="407875"/>
            <a:ext cx="1537500" cy="1537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E6EC2A2-F691-984A-A493-EF57DA395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56692" r="46107" b="12213"/>
          <a:stretch/>
        </p:blipFill>
        <p:spPr>
          <a:xfrm>
            <a:off x="1646804" y="270836"/>
            <a:ext cx="5423181" cy="2341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2C44CDB-5D9F-8242-1203-E66EF7F7E638}"/>
              </a:ext>
            </a:extLst>
          </p:cNvPr>
          <p:cNvSpPr txBox="1"/>
          <p:nvPr/>
        </p:nvSpPr>
        <p:spPr>
          <a:xfrm>
            <a:off x="922494" y="2453296"/>
            <a:ext cx="7379934" cy="19543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1. Samir’s motorcycle skidded on a patch of oil, and it crashed into a car.</a:t>
            </a:r>
          </a:p>
          <a:p>
            <a:endParaRPr lang="en-US" sz="6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2. He was lucky because he was wearing a helmet, and it probably saved his life.</a:t>
            </a:r>
          </a:p>
          <a:p>
            <a:endParaRPr lang="en-US" sz="6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3. </a:t>
            </a:r>
            <a:r>
              <a:rPr lang="en-US" dirty="0" err="1">
                <a:solidFill>
                  <a:schemeClr val="tx1"/>
                </a:solidFill>
                <a:cs typeface="Calibri" panose="020F0502020204030204" pitchFamily="34" charset="0"/>
              </a:rPr>
              <a:t>Jasem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was cycling in the park. A squirrel ran in front of him, so he swerved to avoid it and hit a tree.</a:t>
            </a:r>
          </a:p>
          <a:p>
            <a:endParaRPr lang="en-US" sz="5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4. </a:t>
            </a:r>
            <a:r>
              <a:rPr lang="en-US" dirty="0" err="1">
                <a:solidFill>
                  <a:schemeClr val="tx1"/>
                </a:solidFill>
                <a:cs typeface="Calibri" panose="020F0502020204030204" pitchFamily="34" charset="0"/>
              </a:rPr>
              <a:t>Jasem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 is sorry for Samir because he is going to be stuck in a wheelchair for a while.</a:t>
            </a:r>
          </a:p>
          <a:p>
            <a:endParaRPr lang="en-US" sz="6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5. He says that with two casts, he has enough room for all his friends to write their names on his casts.</a:t>
            </a:r>
            <a:endParaRPr lang="ar-SA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F337148-4995-8339-1567-F8E0D6724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438" y="89403"/>
            <a:ext cx="157290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6100" y="1435650"/>
            <a:ext cx="1023250" cy="102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0" name="Google Shape;3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9675" y="1472571"/>
            <a:ext cx="944650" cy="9463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91" name="Google Shape;39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3100" y="1472575"/>
            <a:ext cx="946350" cy="946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703816" y="3155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  <p:sp>
        <p:nvSpPr>
          <p:cNvPr id="393" name="Google Shape;393;p27"/>
          <p:cNvSpPr txBox="1">
            <a:spLocks noGrp="1"/>
          </p:cNvSpPr>
          <p:nvPr>
            <p:ph type="title" idx="2"/>
          </p:nvPr>
        </p:nvSpPr>
        <p:spPr>
          <a:xfrm>
            <a:off x="739525" y="2534036"/>
            <a:ext cx="22764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394" name="Google Shape;394;p27"/>
          <p:cNvSpPr txBox="1">
            <a:spLocks noGrp="1"/>
          </p:cNvSpPr>
          <p:nvPr>
            <p:ph type="subTitle" idx="1"/>
          </p:nvPr>
        </p:nvSpPr>
        <p:spPr>
          <a:xfrm>
            <a:off x="739525" y="3140235"/>
            <a:ext cx="22764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Match words with their suitable pictures correctly</a:t>
            </a:r>
            <a:r>
              <a:rPr lang="en-US" sz="1800" dirty="0"/>
              <a:t>.</a:t>
            </a:r>
          </a:p>
        </p:txBody>
      </p:sp>
      <p:sp>
        <p:nvSpPr>
          <p:cNvPr id="395" name="Google Shape;395;p27"/>
          <p:cNvSpPr txBox="1">
            <a:spLocks noGrp="1"/>
          </p:cNvSpPr>
          <p:nvPr>
            <p:ph type="title" idx="3"/>
          </p:nvPr>
        </p:nvSpPr>
        <p:spPr>
          <a:xfrm>
            <a:off x="3433800" y="2534036"/>
            <a:ext cx="22764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396" name="Google Shape;396;p27"/>
          <p:cNvSpPr txBox="1">
            <a:spLocks noGrp="1"/>
          </p:cNvSpPr>
          <p:nvPr>
            <p:ph type="subTitle" idx="4"/>
          </p:nvPr>
        </p:nvSpPr>
        <p:spPr>
          <a:xfrm>
            <a:off x="3433800" y="3140235"/>
            <a:ext cx="22764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real talk phrases in a conversation correctly .</a:t>
            </a:r>
          </a:p>
        </p:txBody>
      </p:sp>
      <p:sp>
        <p:nvSpPr>
          <p:cNvPr id="397" name="Google Shape;397;p27"/>
          <p:cNvSpPr txBox="1">
            <a:spLocks noGrp="1"/>
          </p:cNvSpPr>
          <p:nvPr>
            <p:ph type="title" idx="5"/>
          </p:nvPr>
        </p:nvSpPr>
        <p:spPr>
          <a:xfrm>
            <a:off x="6128075" y="2534036"/>
            <a:ext cx="22764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398" name="Google Shape;398;p27"/>
          <p:cNvSpPr txBox="1">
            <a:spLocks noGrp="1"/>
          </p:cNvSpPr>
          <p:nvPr>
            <p:ph type="subTitle" idx="6"/>
          </p:nvPr>
        </p:nvSpPr>
        <p:spPr>
          <a:xfrm>
            <a:off x="6128075" y="3140235"/>
            <a:ext cx="22764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</a:t>
            </a:r>
            <a:r>
              <a:rPr lang="en" sz="1600" dirty="0"/>
              <a:t>or specific information correctly</a:t>
            </a:r>
            <a:endParaRPr sz="1600" dirty="0"/>
          </a:p>
        </p:txBody>
      </p:sp>
      <p:sp>
        <p:nvSpPr>
          <p:cNvPr id="399" name="Google Shape;399;p27"/>
          <p:cNvSpPr txBox="1">
            <a:spLocks noGrp="1"/>
          </p:cNvSpPr>
          <p:nvPr>
            <p:ph type="title" idx="7"/>
          </p:nvPr>
        </p:nvSpPr>
        <p:spPr>
          <a:xfrm>
            <a:off x="1493425" y="1721938"/>
            <a:ext cx="7686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00" name="Google Shape;400;p27"/>
          <p:cNvSpPr txBox="1">
            <a:spLocks noGrp="1"/>
          </p:cNvSpPr>
          <p:nvPr>
            <p:ph type="title" idx="8"/>
          </p:nvPr>
        </p:nvSpPr>
        <p:spPr>
          <a:xfrm>
            <a:off x="4187700" y="1721938"/>
            <a:ext cx="7686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01" name="Google Shape;401;p27"/>
          <p:cNvSpPr txBox="1">
            <a:spLocks noGrp="1"/>
          </p:cNvSpPr>
          <p:nvPr>
            <p:ph type="title" idx="9"/>
          </p:nvPr>
        </p:nvSpPr>
        <p:spPr>
          <a:xfrm>
            <a:off x="6881975" y="1721938"/>
            <a:ext cx="7686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02" name="Google Shape;402;p27"/>
          <p:cNvSpPr/>
          <p:nvPr/>
        </p:nvSpPr>
        <p:spPr>
          <a:xfrm>
            <a:off x="3975175" y="4818275"/>
            <a:ext cx="1193700" cy="1193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7"/>
          <p:cNvSpPr/>
          <p:nvPr/>
        </p:nvSpPr>
        <p:spPr>
          <a:xfrm rot="10800000">
            <a:off x="1195509" y="4818307"/>
            <a:ext cx="1193700" cy="11937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7"/>
          <p:cNvSpPr/>
          <p:nvPr/>
        </p:nvSpPr>
        <p:spPr>
          <a:xfrm>
            <a:off x="6669600" y="4883011"/>
            <a:ext cx="1193700" cy="11937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8"/>
          <p:cNvSpPr/>
          <p:nvPr/>
        </p:nvSpPr>
        <p:spPr>
          <a:xfrm>
            <a:off x="7076175" y="-605300"/>
            <a:ext cx="1305600" cy="13056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8"/>
          <p:cNvSpPr/>
          <p:nvPr/>
        </p:nvSpPr>
        <p:spPr>
          <a:xfrm rot="5400000">
            <a:off x="-434174" y="3792651"/>
            <a:ext cx="2016300" cy="20163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9" name="Google Shape;56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3625" y="952485"/>
            <a:ext cx="1616751" cy="16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4367" y="1734794"/>
            <a:ext cx="1616751" cy="161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35614" y="-709019"/>
            <a:ext cx="1616751" cy="161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976A45E-0B98-37B0-5EFA-45A71C9A1B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86" t="64197" r="6573" b="10453"/>
          <a:stretch/>
        </p:blipFill>
        <p:spPr>
          <a:xfrm>
            <a:off x="942187" y="1548966"/>
            <a:ext cx="7259625" cy="2540868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onversation - Icônes les communications gratuites">
            <a:extLst>
              <a:ext uri="{FF2B5EF4-FFF2-40B4-BE49-F238E27FC236}">
                <a16:creationId xmlns:a16="http://schemas.microsoft.com/office/drawing/2014/main" id="{0C9C60B1-808A-0553-3207-18CF9B5A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86" y="2651703"/>
            <a:ext cx="1579738" cy="143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EB3B994-630E-3EF7-8DA5-959A3F1D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851">
            <a:off x="1409488" y="267849"/>
            <a:ext cx="2096788" cy="1230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Story of the Events in the Soccer Match.Children Laughed when Your  Opponent Misses.Vector and Illustration Stock Vector - Illustration of  championship, hurt: 150152733">
            <a:extLst>
              <a:ext uri="{FF2B5EF4-FFF2-40B4-BE49-F238E27FC236}">
                <a16:creationId xmlns:a16="http://schemas.microsoft.com/office/drawing/2014/main" id="{D1E35D7F-BEA2-2490-CB6C-A84895638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6" b="10902"/>
          <a:stretch/>
        </p:blipFill>
        <p:spPr bwMode="auto">
          <a:xfrm rot="20791087">
            <a:off x="3727896" y="340761"/>
            <a:ext cx="1591611" cy="1154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oy slips stock vector. Illustration of banana, fell - 47879641">
            <a:extLst>
              <a:ext uri="{FF2B5EF4-FFF2-40B4-BE49-F238E27FC236}">
                <a16:creationId xmlns:a16="http://schemas.microsoft.com/office/drawing/2014/main" id="{EAE71633-BF2B-8BE3-20C7-12E07393A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7"/>
          <a:stretch/>
        </p:blipFill>
        <p:spPr bwMode="auto">
          <a:xfrm rot="20559930">
            <a:off x="5634076" y="425188"/>
            <a:ext cx="1390549" cy="1126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0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39"/>
          <p:cNvSpPr txBox="1">
            <a:spLocks noGrp="1"/>
          </p:cNvSpPr>
          <p:nvPr>
            <p:ph type="title"/>
          </p:nvPr>
        </p:nvSpPr>
        <p:spPr>
          <a:xfrm>
            <a:off x="1244934" y="1554156"/>
            <a:ext cx="4580134" cy="858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5"/>
                </a:solidFill>
              </a:rPr>
              <a:t>Homework</a:t>
            </a:r>
            <a:endParaRPr sz="6000" dirty="0">
              <a:solidFill>
                <a:schemeClr val="accent5"/>
              </a:solidFill>
            </a:endParaRPr>
          </a:p>
        </p:txBody>
      </p:sp>
      <p:sp>
        <p:nvSpPr>
          <p:cNvPr id="577" name="Google Shape;577;p39"/>
          <p:cNvSpPr/>
          <p:nvPr/>
        </p:nvSpPr>
        <p:spPr>
          <a:xfrm rot="5400000">
            <a:off x="7520101" y="841651"/>
            <a:ext cx="2016300" cy="20163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-5969704">
            <a:off x="238577" y="4078346"/>
            <a:ext cx="949306" cy="949306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709ED79-4BC3-BA74-CCA7-F59A093C6BF2}"/>
              </a:ext>
            </a:extLst>
          </p:cNvPr>
          <p:cNvSpPr txBox="1"/>
          <p:nvPr/>
        </p:nvSpPr>
        <p:spPr>
          <a:xfrm>
            <a:off x="1636108" y="3160047"/>
            <a:ext cx="4796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Workbook p.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( 80 ) </a:t>
            </a:r>
            <a:r>
              <a:rPr lang="en-US" sz="1800" dirty="0">
                <a:solidFill>
                  <a:schemeClr val="tx1"/>
                </a:solidFill>
              </a:rPr>
              <a:t>, exercise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  H )</a:t>
            </a:r>
          </a:p>
        </p:txBody>
      </p:sp>
      <p:pic>
        <p:nvPicPr>
          <p:cNvPr id="6" name="صورة 5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1DA11BD8-3612-DEE9-0CCB-DAD49328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44" y="1515682"/>
            <a:ext cx="2421465" cy="2858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9727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7"/>
          <p:cNvSpPr/>
          <p:nvPr/>
        </p:nvSpPr>
        <p:spPr>
          <a:xfrm>
            <a:off x="1991583" y="379067"/>
            <a:ext cx="5093100" cy="1212667"/>
          </a:xfrm>
          <a:prstGeom prst="roundRect">
            <a:avLst>
              <a:gd name="adj" fmla="val 3544"/>
            </a:avLst>
          </a:prstGeom>
          <a:solidFill>
            <a:srgbClr val="FFFFFF">
              <a:alpha val="196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7"/>
          <p:cNvSpPr txBox="1">
            <a:spLocks noGrp="1"/>
          </p:cNvSpPr>
          <p:nvPr>
            <p:ph type="title"/>
          </p:nvPr>
        </p:nvSpPr>
        <p:spPr>
          <a:xfrm>
            <a:off x="2281684" y="417333"/>
            <a:ext cx="4360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538" name="Google Shape;538;p37"/>
          <p:cNvSpPr/>
          <p:nvPr/>
        </p:nvSpPr>
        <p:spPr>
          <a:xfrm>
            <a:off x="6466634" y="3293600"/>
            <a:ext cx="949200" cy="9492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7"/>
          <p:cNvSpPr/>
          <p:nvPr/>
        </p:nvSpPr>
        <p:spPr>
          <a:xfrm>
            <a:off x="1611491" y="3175737"/>
            <a:ext cx="949200" cy="9492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2" name="Google Shape;542;p37"/>
          <p:cNvSpPr/>
          <p:nvPr/>
        </p:nvSpPr>
        <p:spPr>
          <a:xfrm>
            <a:off x="1574625" y="34202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7"/>
          <p:cNvSpPr/>
          <p:nvPr/>
        </p:nvSpPr>
        <p:spPr>
          <a:xfrm>
            <a:off x="7302900" y="6316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7"/>
          <p:cNvSpPr/>
          <p:nvPr/>
        </p:nvSpPr>
        <p:spPr>
          <a:xfrm>
            <a:off x="1953238" y="4482525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7"/>
          <p:cNvSpPr/>
          <p:nvPr/>
        </p:nvSpPr>
        <p:spPr>
          <a:xfrm>
            <a:off x="7421513" y="1901200"/>
            <a:ext cx="45000" cy="45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ave A Nice Day Card With Colorful Tulips On Wooden Surface Stock Photo,  Picture And Royalty Free Image. Image 52045067.">
            <a:extLst>
              <a:ext uri="{FF2B5EF4-FFF2-40B4-BE49-F238E27FC236}">
                <a16:creationId xmlns:a16="http://schemas.microsoft.com/office/drawing/2014/main" id="{EE735F0F-A58F-17E7-682F-65E65404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23" y="1794252"/>
            <a:ext cx="4440186" cy="2903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1"/>
          <p:cNvSpPr/>
          <p:nvPr/>
        </p:nvSpPr>
        <p:spPr>
          <a:xfrm>
            <a:off x="7841025" y="354475"/>
            <a:ext cx="1863300" cy="18633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 rot="-7199976">
            <a:off x="-483337" y="-566583"/>
            <a:ext cx="1339216" cy="1339216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1368239-D1DA-4E2C-DAF0-1FD18CFC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52" y="958281"/>
            <a:ext cx="4439752" cy="3825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C1A862A-5D42-9894-20EF-A6C204033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57864" y="2739075"/>
            <a:ext cx="1418054" cy="2071849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4803E2BA-971B-639A-35BE-9E41FCA86042}"/>
              </a:ext>
            </a:extLst>
          </p:cNvPr>
          <p:cNvSpPr/>
          <p:nvPr/>
        </p:nvSpPr>
        <p:spPr>
          <a:xfrm>
            <a:off x="202301" y="639270"/>
            <a:ext cx="3439115" cy="1529203"/>
          </a:xfrm>
          <a:prstGeom prst="cloudCallout">
            <a:avLst>
              <a:gd name="adj1" fmla="val 2025"/>
              <a:gd name="adj2" fmla="val 8550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Have ever faced or heard about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household dangers</a:t>
            </a:r>
            <a:r>
              <a:rPr lang="en-US" sz="2000" b="1" dirty="0"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?</a:t>
            </a:r>
            <a:endParaRPr lang="en-US" sz="1800" b="1" dirty="0">
              <a:latin typeface="Hacen Digital Arabia LT" panose="02000000000000000000" pitchFamily="2" charset="-78"/>
              <a:cs typeface="Hacen Digital Arabia LT" panose="02000000000000000000" pitchFamily="2" charset="-78"/>
            </a:endParaRPr>
          </a:p>
        </p:txBody>
      </p:sp>
      <p:sp>
        <p:nvSpPr>
          <p:cNvPr id="17" name="Google Shape;392;p27">
            <a:extLst>
              <a:ext uri="{FF2B5EF4-FFF2-40B4-BE49-F238E27FC236}">
                <a16:creationId xmlns:a16="http://schemas.microsoft.com/office/drawing/2014/main" id="{DA89397C-70EB-D785-D964-F652CDF99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9104" y="105159"/>
            <a:ext cx="241971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Warm up</a:t>
            </a:r>
            <a:endParaRPr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0374451-DA6C-5981-1751-3376623ED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40" t="33667" r="29383" b="16932"/>
          <a:stretch/>
        </p:blipFill>
        <p:spPr>
          <a:xfrm>
            <a:off x="687824" y="121795"/>
            <a:ext cx="7800722" cy="4951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oogle Shape;570;p38">
            <a:extLst>
              <a:ext uri="{FF2B5EF4-FFF2-40B4-BE49-F238E27FC236}">
                <a16:creationId xmlns:a16="http://schemas.microsoft.com/office/drawing/2014/main" id="{7EFF2519-4059-5DEC-45FC-FC23AA3B4D7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9373" y="-709000"/>
            <a:ext cx="1616751" cy="16188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8042963E-35F6-ABFD-D25D-5A281F884370}"/>
              </a:ext>
            </a:extLst>
          </p:cNvPr>
          <p:cNvSpPr txBox="1"/>
          <p:nvPr/>
        </p:nvSpPr>
        <p:spPr>
          <a:xfrm>
            <a:off x="1229794" y="857756"/>
            <a:ext cx="5389491" cy="29131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DF986252-F96C-BB09-489B-96F0C3A07FC5}"/>
              </a:ext>
            </a:extLst>
          </p:cNvPr>
          <p:cNvSpPr txBox="1"/>
          <p:nvPr/>
        </p:nvSpPr>
        <p:spPr>
          <a:xfrm>
            <a:off x="1480040" y="1101741"/>
            <a:ext cx="38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D05B67E-1712-E9B1-0E61-1ADDC485591C}"/>
              </a:ext>
            </a:extLst>
          </p:cNvPr>
          <p:cNvSpPr txBox="1"/>
          <p:nvPr/>
        </p:nvSpPr>
        <p:spPr>
          <a:xfrm>
            <a:off x="1494875" y="1318877"/>
            <a:ext cx="38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8F6BA79F-0B75-B063-CF2D-01DB9A066792}"/>
              </a:ext>
            </a:extLst>
          </p:cNvPr>
          <p:cNvSpPr txBox="1"/>
          <p:nvPr/>
        </p:nvSpPr>
        <p:spPr>
          <a:xfrm>
            <a:off x="3144302" y="1099044"/>
            <a:ext cx="38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BBF7A1EA-805E-A51C-71FE-0FC680DBCB04}"/>
              </a:ext>
            </a:extLst>
          </p:cNvPr>
          <p:cNvSpPr txBox="1"/>
          <p:nvPr/>
        </p:nvSpPr>
        <p:spPr>
          <a:xfrm>
            <a:off x="3176670" y="1317528"/>
            <a:ext cx="38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D1D783E1-31EB-C143-D991-2F826FF6977C}"/>
              </a:ext>
            </a:extLst>
          </p:cNvPr>
          <p:cNvSpPr txBox="1"/>
          <p:nvPr/>
        </p:nvSpPr>
        <p:spPr>
          <a:xfrm>
            <a:off x="5029746" y="1115228"/>
            <a:ext cx="38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9E246-1589-4C36-F43F-017C426F146E}"/>
              </a:ext>
            </a:extLst>
          </p:cNvPr>
          <p:cNvSpPr txBox="1"/>
          <p:nvPr/>
        </p:nvSpPr>
        <p:spPr>
          <a:xfrm>
            <a:off x="5054022" y="1317529"/>
            <a:ext cx="38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  <p:bldP spid="12" grpId="0"/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059F6C81-72D7-D864-734B-FAF63D719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7" t="20452" r="11328" b="16145"/>
          <a:stretch/>
        </p:blipFill>
        <p:spPr>
          <a:xfrm>
            <a:off x="3922642" y="1746851"/>
            <a:ext cx="5012962" cy="222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599C46E-55D2-4113-D8E3-30524ECB0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925" y="-67666"/>
            <a:ext cx="1289140" cy="1883499"/>
          </a:xfrm>
          <a:prstGeom prst="rect">
            <a:avLst/>
          </a:prstGeom>
        </p:spPr>
      </p:pic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0FAB6868-6166-04B5-331A-7907BD293FD8}"/>
              </a:ext>
            </a:extLst>
          </p:cNvPr>
          <p:cNvSpPr/>
          <p:nvPr/>
        </p:nvSpPr>
        <p:spPr>
          <a:xfrm>
            <a:off x="2346690" y="161843"/>
            <a:ext cx="3900361" cy="1149068"/>
          </a:xfrm>
          <a:prstGeom prst="cloudCallout">
            <a:avLst>
              <a:gd name="adj1" fmla="val 64808"/>
              <a:gd name="adj2" fmla="val -1896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Describe each picture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99192F0-720A-BF7A-5965-073D62588A76}"/>
              </a:ext>
            </a:extLst>
          </p:cNvPr>
          <p:cNvSpPr txBox="1"/>
          <p:nvPr/>
        </p:nvSpPr>
        <p:spPr>
          <a:xfrm>
            <a:off x="864760" y="1466084"/>
            <a:ext cx="2728103" cy="297440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He sprained his ankle. </a:t>
            </a:r>
          </a:p>
          <a:p>
            <a:pPr>
              <a:lnSpc>
                <a:spcPct val="200000"/>
              </a:lnSpc>
            </a:pPr>
            <a:r>
              <a:rPr lang="en-US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He poked his eye. </a:t>
            </a:r>
          </a:p>
          <a:p>
            <a:pPr>
              <a:lnSpc>
                <a:spcPct val="200000"/>
              </a:lnSpc>
            </a:pPr>
            <a:r>
              <a:rPr lang="en-US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She fractured her arm. </a:t>
            </a:r>
          </a:p>
          <a:p>
            <a:pPr>
              <a:lnSpc>
                <a:spcPct val="200000"/>
              </a:lnSpc>
            </a:pPr>
            <a:r>
              <a:rPr lang="en-US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He burned his hand. </a:t>
            </a:r>
          </a:p>
          <a:p>
            <a:pPr>
              <a:lnSpc>
                <a:spcPct val="200000"/>
              </a:lnSpc>
            </a:pPr>
            <a:r>
              <a:rPr lang="en-US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She cut her finger. </a:t>
            </a:r>
          </a:p>
          <a:p>
            <a:pPr>
              <a:lnSpc>
                <a:spcPct val="200000"/>
              </a:lnSpc>
            </a:pPr>
            <a:r>
              <a:rPr lang="en-US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He broke his nose. </a:t>
            </a:r>
            <a:endParaRPr lang="ar-S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oogle Shape;569;p38">
            <a:extLst>
              <a:ext uri="{FF2B5EF4-FFF2-40B4-BE49-F238E27FC236}">
                <a16:creationId xmlns:a16="http://schemas.microsoft.com/office/drawing/2014/main" id="{E0EF0EF9-4C6C-DEA3-7DCB-DCCFC0C78E9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01755" y="-809450"/>
            <a:ext cx="1616751" cy="16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04;p27">
            <a:extLst>
              <a:ext uri="{FF2B5EF4-FFF2-40B4-BE49-F238E27FC236}">
                <a16:creationId xmlns:a16="http://schemas.microsoft.com/office/drawing/2014/main" id="{BAB90169-DB00-9D40-194F-CDF8CF75DC52}"/>
              </a:ext>
            </a:extLst>
          </p:cNvPr>
          <p:cNvSpPr/>
          <p:nvPr/>
        </p:nvSpPr>
        <p:spPr>
          <a:xfrm>
            <a:off x="8328665" y="4546650"/>
            <a:ext cx="1193700" cy="11937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6"/>
          <p:cNvSpPr txBox="1"/>
          <p:nvPr/>
        </p:nvSpPr>
        <p:spPr>
          <a:xfrm>
            <a:off x="720000" y="1297600"/>
            <a:ext cx="77040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1" name="Google Shape;381;p26"/>
          <p:cNvSpPr/>
          <p:nvPr/>
        </p:nvSpPr>
        <p:spPr>
          <a:xfrm>
            <a:off x="8146925" y="3626750"/>
            <a:ext cx="1305600" cy="13056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DF1917-A835-180E-DFD2-ED2C28363C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00" t="29735" r="11947" b="30147"/>
          <a:stretch/>
        </p:blipFill>
        <p:spPr>
          <a:xfrm>
            <a:off x="760652" y="1855097"/>
            <a:ext cx="8162840" cy="2269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860DEF9-80DB-F913-4F38-A1DD7DF03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0087" y="-35298"/>
            <a:ext cx="1289140" cy="1883499"/>
          </a:xfrm>
          <a:prstGeom prst="rect">
            <a:avLst/>
          </a:prstGeom>
        </p:spPr>
      </p:pic>
      <p:pic>
        <p:nvPicPr>
          <p:cNvPr id="9" name="Listening">
            <a:hlinkClick r:id="" action="ppaction://media"/>
            <a:extLst>
              <a:ext uri="{FF2B5EF4-FFF2-40B4-BE49-F238E27FC236}">
                <a16:creationId xmlns:a16="http://schemas.microsoft.com/office/drawing/2014/main" id="{E587379A-2674-0430-ADC7-46E441C952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6539" y="2055451"/>
            <a:ext cx="723078" cy="67913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1AB91FF9-A5FD-FF19-5388-BE53B20931AB}"/>
              </a:ext>
            </a:extLst>
          </p:cNvPr>
          <p:cNvSpPr/>
          <p:nvPr/>
        </p:nvSpPr>
        <p:spPr>
          <a:xfrm>
            <a:off x="2670372" y="258946"/>
            <a:ext cx="3681875" cy="1181437"/>
          </a:xfrm>
          <a:prstGeom prst="cloudCallout">
            <a:avLst>
              <a:gd name="adj1" fmla="val -64643"/>
              <a:gd name="adj2" fmla="val -86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Read aloud the items in the chart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1029EA8-959C-0051-6A43-6C4EC2C27E5B}"/>
              </a:ext>
            </a:extLst>
          </p:cNvPr>
          <p:cNvSpPr txBox="1"/>
          <p:nvPr/>
        </p:nvSpPr>
        <p:spPr>
          <a:xfrm>
            <a:off x="1998996" y="2921852"/>
            <a:ext cx="37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16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2F13DB3C-C07E-7A30-3384-20028617DE76}"/>
              </a:ext>
            </a:extLst>
          </p:cNvPr>
          <p:cNvSpPr txBox="1"/>
          <p:nvPr/>
        </p:nvSpPr>
        <p:spPr>
          <a:xfrm>
            <a:off x="3146717" y="3174771"/>
            <a:ext cx="37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16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E531B6E-AAFC-22F6-CCF9-71F0D3D014F4}"/>
              </a:ext>
            </a:extLst>
          </p:cNvPr>
          <p:cNvSpPr txBox="1"/>
          <p:nvPr/>
        </p:nvSpPr>
        <p:spPr>
          <a:xfrm>
            <a:off x="4212786" y="2896822"/>
            <a:ext cx="37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16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D23FA77C-76E0-CF79-B39E-56FDF4F528D7}"/>
              </a:ext>
            </a:extLst>
          </p:cNvPr>
          <p:cNvSpPr txBox="1"/>
          <p:nvPr/>
        </p:nvSpPr>
        <p:spPr>
          <a:xfrm>
            <a:off x="5716717" y="3107808"/>
            <a:ext cx="37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16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7A94FB21-E6E4-AF31-2EDD-74A825AD1091}"/>
              </a:ext>
            </a:extLst>
          </p:cNvPr>
          <p:cNvSpPr txBox="1"/>
          <p:nvPr/>
        </p:nvSpPr>
        <p:spPr>
          <a:xfrm>
            <a:off x="6958288" y="3132975"/>
            <a:ext cx="37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16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46036B1F-7CAF-4680-B5BF-F4B639EA1A07}"/>
              </a:ext>
            </a:extLst>
          </p:cNvPr>
          <p:cNvSpPr txBox="1"/>
          <p:nvPr/>
        </p:nvSpPr>
        <p:spPr>
          <a:xfrm>
            <a:off x="8349462" y="3089632"/>
            <a:ext cx="37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32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16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ADA68EA6-1D11-D7DA-FE20-471185B2A497}"/>
              </a:ext>
            </a:extLst>
          </p:cNvPr>
          <p:cNvSpPr txBox="1"/>
          <p:nvPr/>
        </p:nvSpPr>
        <p:spPr>
          <a:xfrm>
            <a:off x="1237887" y="2639842"/>
            <a:ext cx="5255192" cy="44730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solidFill>
                <a:schemeClr val="accent2">
                  <a:lumMod val="75000"/>
                </a:schemeClr>
              </a:solidFill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6"/>
          <p:cNvSpPr/>
          <p:nvPr/>
        </p:nvSpPr>
        <p:spPr>
          <a:xfrm>
            <a:off x="7936867" y="-142384"/>
            <a:ext cx="1537500" cy="1537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94DE49C-B46B-B87B-9547-75C5A961F9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5" t="26116" r="48142" b="12684"/>
          <a:stretch/>
        </p:blipFill>
        <p:spPr>
          <a:xfrm>
            <a:off x="2794059" y="539095"/>
            <a:ext cx="5708365" cy="4189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ronunciation">
            <a:hlinkClick r:id="" action="ppaction://media"/>
            <a:extLst>
              <a:ext uri="{FF2B5EF4-FFF2-40B4-BE49-F238E27FC236}">
                <a16:creationId xmlns:a16="http://schemas.microsoft.com/office/drawing/2014/main" id="{D2B5AFF9-F02E-91F7-ABBB-555E4668F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0" end="2425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6965" y="717955"/>
            <a:ext cx="755271" cy="7552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4F4F83-888A-7FFE-9EFF-213E99B87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37078" y="2795719"/>
            <a:ext cx="1418054" cy="2071849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DD9BF50E-22A7-672E-675F-2FFE5572ADDA}"/>
              </a:ext>
            </a:extLst>
          </p:cNvPr>
          <p:cNvSpPr/>
          <p:nvPr/>
        </p:nvSpPr>
        <p:spPr>
          <a:xfrm>
            <a:off x="97105" y="509798"/>
            <a:ext cx="3439115" cy="1529203"/>
          </a:xfrm>
          <a:prstGeom prst="cloudCallout">
            <a:avLst>
              <a:gd name="adj1" fmla="val -11151"/>
              <a:gd name="adj2" fmla="val 9290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Consonants clusters</a:t>
            </a:r>
          </a:p>
          <a:p>
            <a:pPr algn="ctr"/>
            <a:r>
              <a:rPr lang="en-US" sz="1600" dirty="0">
                <a:latin typeface="Hacen Digital Arabia LT" panose="02000000000000000000" pitchFamily="2" charset="-78"/>
                <a:cs typeface="Hacen Digital Arabia LT" panose="02000000000000000000" pitchFamily="2" charset="-78"/>
              </a:rPr>
              <a:t>are where you have two or more consonants together in your pronunciation .</a:t>
            </a:r>
          </a:p>
        </p:txBody>
      </p:sp>
    </p:spTree>
    <p:extLst>
      <p:ext uri="{BB962C8B-B14F-4D97-AF65-F5344CB8AC3E}">
        <p14:creationId xmlns:p14="http://schemas.microsoft.com/office/powerpoint/2010/main" val="97242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8"/>
          <p:cNvSpPr/>
          <p:nvPr/>
        </p:nvSpPr>
        <p:spPr>
          <a:xfrm>
            <a:off x="7076175" y="-605300"/>
            <a:ext cx="1305600" cy="1305600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100000">
                <a:schemeClr val="accent6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8"/>
          <p:cNvSpPr/>
          <p:nvPr/>
        </p:nvSpPr>
        <p:spPr>
          <a:xfrm rot="5400000">
            <a:off x="-434174" y="3792651"/>
            <a:ext cx="2016300" cy="20163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698631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4" descr="Conversation - Icônes les communications gratuites">
            <a:extLst>
              <a:ext uri="{FF2B5EF4-FFF2-40B4-BE49-F238E27FC236}">
                <a16:creationId xmlns:a16="http://schemas.microsoft.com/office/drawing/2014/main" id="{0C9C60B1-808A-0553-3207-18CF9B5A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70" y="2015187"/>
            <a:ext cx="1911483" cy="17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56A1624-9B59-220A-61A8-BA6E2E7732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35" t="26588" r="6992" b="9380"/>
          <a:stretch/>
        </p:blipFill>
        <p:spPr>
          <a:xfrm>
            <a:off x="1084334" y="520035"/>
            <a:ext cx="4787774" cy="398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77" y="4141026"/>
            <a:ext cx="1376249" cy="1378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0" name="Google Shape;430;p29"/>
          <p:cNvSpPr txBox="1">
            <a:spLocks noGrp="1"/>
          </p:cNvSpPr>
          <p:nvPr>
            <p:ph type="title"/>
          </p:nvPr>
        </p:nvSpPr>
        <p:spPr>
          <a:xfrm>
            <a:off x="1205524" y="1391793"/>
            <a:ext cx="30508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Open</a:t>
            </a:r>
            <a:endParaRPr sz="8000" dirty="0"/>
          </a:p>
        </p:txBody>
      </p:sp>
      <p:sp>
        <p:nvSpPr>
          <p:cNvPr id="431" name="Google Shape;431;p29"/>
          <p:cNvSpPr txBox="1">
            <a:spLocks noGrp="1"/>
          </p:cNvSpPr>
          <p:nvPr>
            <p:ph type="subTitle" idx="1"/>
          </p:nvPr>
        </p:nvSpPr>
        <p:spPr>
          <a:xfrm>
            <a:off x="844981" y="2619227"/>
            <a:ext cx="3907500" cy="1637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tudent’s book , p. </a:t>
            </a:r>
            <a:r>
              <a:rPr lang="en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( 8)</a:t>
            </a:r>
            <a:endParaRPr sz="1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2" name="Google Shape;432;p29"/>
          <p:cNvSpPr/>
          <p:nvPr/>
        </p:nvSpPr>
        <p:spPr>
          <a:xfrm>
            <a:off x="5072275" y="2946750"/>
            <a:ext cx="3358500" cy="1732500"/>
          </a:xfrm>
          <a:prstGeom prst="roundRect">
            <a:avLst>
              <a:gd name="adj" fmla="val 6792"/>
            </a:avLst>
          </a:prstGeom>
          <a:gradFill>
            <a:gsLst>
              <a:gs pos="0">
                <a:srgbClr val="7818ED">
                  <a:alpha val="30980"/>
                  <a:alpha val="19640"/>
                </a:srgbClr>
              </a:gs>
              <a:gs pos="50000">
                <a:srgbClr val="F84B76">
                  <a:alpha val="39215"/>
                  <a:alpha val="19640"/>
                </a:srgbClr>
              </a:gs>
              <a:gs pos="100000">
                <a:srgbClr val="FFFFFF">
                  <a:alpha val="0"/>
                  <a:alpha val="19640"/>
                </a:srgbClr>
              </a:gs>
            </a:gsLst>
            <a:lin ang="16200038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9"/>
          <p:cNvSpPr/>
          <p:nvPr/>
        </p:nvSpPr>
        <p:spPr>
          <a:xfrm>
            <a:off x="7454975" y="4176050"/>
            <a:ext cx="1305600" cy="1305600"/>
          </a:xfrm>
          <a:prstGeom prst="ellipse">
            <a:avLst/>
          </a:prstGeom>
          <a:gradFill>
            <a:gsLst>
              <a:gs pos="0">
                <a:schemeClr val="accent1"/>
              </a:gs>
              <a:gs pos="1800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9"/>
          <p:cNvSpPr/>
          <p:nvPr/>
        </p:nvSpPr>
        <p:spPr>
          <a:xfrm>
            <a:off x="7565300" y="-312900"/>
            <a:ext cx="1921500" cy="1921500"/>
          </a:xfrm>
          <a:prstGeom prst="ellipse">
            <a:avLst/>
          </a:prstGeom>
          <a:gradFill>
            <a:gsLst>
              <a:gs pos="0">
                <a:schemeClr val="accent3"/>
              </a:gs>
              <a:gs pos="50000">
                <a:schemeClr val="accent4"/>
              </a:gs>
              <a:gs pos="100000">
                <a:schemeClr val="accent5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عنصر نائب للصورة 5">
            <a:extLst>
              <a:ext uri="{FF2B5EF4-FFF2-40B4-BE49-F238E27FC236}">
                <a16:creationId xmlns:a16="http://schemas.microsoft.com/office/drawing/2014/main" id="{13043FCA-790B-E3C1-9005-62962D765400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7" name="صورة 6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08634852-8464-F9F8-EE07-E75F03177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56" y="1356553"/>
            <a:ext cx="2663612" cy="31447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9933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sic Template: Glassmorphism Style for Business by Slidesgo">
  <a:themeElements>
    <a:clrScheme name="Simple Light">
      <a:dk1>
        <a:srgbClr val="FFFFFF"/>
      </a:dk1>
      <a:lt1>
        <a:srgbClr val="1B1043"/>
      </a:lt1>
      <a:dk2>
        <a:srgbClr val="604293"/>
      </a:dk2>
      <a:lt2>
        <a:srgbClr val="002A73"/>
      </a:lt2>
      <a:accent1>
        <a:srgbClr val="376AFF"/>
      </a:accent1>
      <a:accent2>
        <a:srgbClr val="90FFE7"/>
      </a:accent2>
      <a:accent3>
        <a:srgbClr val="7818ED"/>
      </a:accent3>
      <a:accent4>
        <a:srgbClr val="F84B76"/>
      </a:accent4>
      <a:accent5>
        <a:srgbClr val="FFCC32"/>
      </a:accent5>
      <a:accent6>
        <a:srgbClr val="59FFB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389</Words>
  <Application>Microsoft Office PowerPoint</Application>
  <PresentationFormat>عرض على الشاشة (16:9)</PresentationFormat>
  <Paragraphs>86</Paragraphs>
  <Slides>22</Slides>
  <Notes>22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5" baseType="lpstr">
      <vt:lpstr>Calibri</vt:lpstr>
      <vt:lpstr>Nunito Light</vt:lpstr>
      <vt:lpstr>Amasis MT Pro</vt:lpstr>
      <vt:lpstr>Raleway</vt:lpstr>
      <vt:lpstr>Arial</vt:lpstr>
      <vt:lpstr>Hacen Digital Arabia LT</vt:lpstr>
      <vt:lpstr>Kanit</vt:lpstr>
      <vt:lpstr>Bebas Neue</vt:lpstr>
      <vt:lpstr>Handlee</vt:lpstr>
      <vt:lpstr>Century Gothic</vt:lpstr>
      <vt:lpstr>Congenial Black</vt:lpstr>
      <vt:lpstr>Kanit Medium</vt:lpstr>
      <vt:lpstr>Basic Template: Glassmorphism Style for Business by Slidesgo</vt:lpstr>
      <vt:lpstr>Unit 1  Did You Hurt Yourself ?  Language in Context + Conversation</vt:lpstr>
      <vt:lpstr>Lesson Objectives</vt:lpstr>
      <vt:lpstr>Warm up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Read the words and their meaning: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Did You Hurt Yourself ?  Language in Context + Conversation</dc:title>
  <cp:lastModifiedBy>انتصار بنت العبيدالله</cp:lastModifiedBy>
  <cp:revision>8</cp:revision>
  <dcterms:modified xsi:type="dcterms:W3CDTF">2022-12-07T01:59:55Z</dcterms:modified>
</cp:coreProperties>
</file>