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9" r:id="rId3"/>
    <p:sldId id="266" r:id="rId4"/>
    <p:sldId id="264" r:id="rId5"/>
    <p:sldId id="280" r:id="rId6"/>
    <p:sldId id="279" r:id="rId7"/>
    <p:sldId id="278" r:id="rId8"/>
    <p:sldId id="275" r:id="rId9"/>
    <p:sldId id="282" r:id="rId10"/>
    <p:sldId id="291" r:id="rId11"/>
    <p:sldId id="281" r:id="rId12"/>
    <p:sldId id="284" r:id="rId13"/>
    <p:sldId id="288" r:id="rId14"/>
    <p:sldId id="293" r:id="rId15"/>
    <p:sldId id="285" r:id="rId16"/>
    <p:sldId id="286" r:id="rId17"/>
    <p:sldId id="292" r:id="rId18"/>
    <p:sldId id="287" r:id="rId19"/>
    <p:sldId id="289" r:id="rId20"/>
    <p:sldId id="290" r:id="rId21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24"/>
      <p:bold r:id="rId25"/>
      <p:italic r:id="rId26"/>
      <p:boldItalic r:id="rId27"/>
    </p:embeddedFont>
    <p:embeddedFont>
      <p:font typeface="Amasis MT Pro Medium" panose="02040604050005020304" pitchFamily="18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</p:embeddedFont>
    <p:embeddedFont>
      <p:font typeface="Maiandra GD" panose="020E0502030308020204" pitchFamily="34" charset="0"/>
      <p:regular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ExtraBold" panose="00000900000000000000" pitchFamily="2" charset="0"/>
      <p:bold r:id="rId37"/>
      <p:boldItalic r:id="rId38"/>
    </p:embeddedFont>
    <p:embeddedFont>
      <p:font typeface="Tajawal" panose="020B0604020202020204" charset="-78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B1FF"/>
    <a:srgbClr val="FF6574"/>
    <a:srgbClr val="FF65A3"/>
    <a:srgbClr val="FFFF99"/>
    <a:srgbClr val="F9FAFD"/>
    <a:srgbClr val="FF9953"/>
    <a:srgbClr val="FFEBBD"/>
    <a:srgbClr val="517FCB"/>
    <a:srgbClr val="00E6B5"/>
    <a:srgbClr val="0D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2CAFFD-2119-4A05-818C-22B27E45F9DF}">
  <a:tblStyle styleId="{E82CAFFD-2119-4A05-818C-22B27E45F9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5BC51EF2-E472-D3B7-2207-B36A9DD24A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7FB953C-1ED3-12C2-DE3E-0B2E744E31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6B2E00B-BB66-4378-A866-A7952E105B3E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02BF29F-BC08-69D0-D6A5-0D4E92C691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92B01C9-1921-4EA9-7F87-1A77DBB7F9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D6AFFD0-77A2-44BE-8358-D490332FF0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139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6" name="Google Shape;11156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7" name="Google Shape;11157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5" name="Google Shape;12645;g100648d55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46" name="Google Shape;12646;g100648d55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6" name="Google Shape;12486;g10051a154a0_1_4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7" name="Google Shape;12487;g10051a154a0_1_4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2" name="Google Shape;12552;g10051a154a0_1_3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3" name="Google Shape;12553;g10051a154a0_1_3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5" name="Google Shape;12605;g10051a154a0_1_3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6" name="Google Shape;12606;g10051a154a0_1_3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2" name="Google Shape;12542;g10051a154a0_1_3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3" name="Google Shape;12543;g10051a154a0_1_3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631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1" name="Google Shape;12571;g10051a154a0_1_3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2" name="Google Shape;12572;g10051a154a0_1_3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0" name="Google Shape;12580;g10051a154a0_1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1" name="Google Shape;12581;g10051a154a0_1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1" name="Google Shape;12651;gd9b1243d5b_0_5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2" name="Google Shape;12652;gd9b1243d5b_0_5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7" name="Google Shape;12597;g10051a154a0_1_3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8" name="Google Shape;12598;g10051a154a0_1_3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3" name="Google Shape;12613;g10051a154a0_1_3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4" name="Google Shape;12614;g10051a154a0_1_3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1" name="Google Shape;11731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2" name="Google Shape;11732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1" name="Google Shape;12621;g10051a154a0_1_3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2" name="Google Shape;12622;g10051a154a0_1_3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5" name="Google Shape;12205;g10051a154a0_1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6" name="Google Shape;12206;g10051a154a0_1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7" name="Google Shape;1215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8" name="Google Shape;1215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8" name="Google Shape;12468;g10051a154a0_1_3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9" name="Google Shape;12469;g10051a154a0_1_3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9" name="Google Shape;12399;g10051a154a0_1_3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0" name="Google Shape;12400;g10051a154a0_1_3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3" name="Google Shape;12383;g10051a154a0_1_3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4" name="Google Shape;12384;g10051a154a0_1_3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1" name="Google Shape;12331;g10051a154a0_1_3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2" name="Google Shape;12332;g10051a154a0_1_3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9" name="Google Shape;12519;g10051a154a0_1_3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20" name="Google Shape;12520;g10051a154a0_1_3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" y="0"/>
            <a:ext cx="9144000" cy="514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57283" y="1182702"/>
            <a:ext cx="4406700" cy="23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22083" y="3495100"/>
            <a:ext cx="37416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458000" y="1416375"/>
            <a:ext cx="2903100" cy="29031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" name="Google Shape;13;p2"/>
          <p:cNvCxnSpPr/>
          <p:nvPr/>
        </p:nvCxnSpPr>
        <p:spPr>
          <a:xfrm flipH="1">
            <a:off x="3348775" y="4337725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14;p2"/>
          <p:cNvSpPr/>
          <p:nvPr/>
        </p:nvSpPr>
        <p:spPr>
          <a:xfrm>
            <a:off x="-1021725" y="-1188350"/>
            <a:ext cx="1385400" cy="3003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522575" y="3011850"/>
            <a:ext cx="1385400" cy="3003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" name="Google Shape;16;p2"/>
          <p:cNvCxnSpPr/>
          <p:nvPr/>
        </p:nvCxnSpPr>
        <p:spPr>
          <a:xfrm flipH="1">
            <a:off x="4403025" y="-101680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7;p2"/>
          <p:cNvCxnSpPr/>
          <p:nvPr/>
        </p:nvCxnSpPr>
        <p:spPr>
          <a:xfrm>
            <a:off x="-408325" y="2485775"/>
            <a:ext cx="687600" cy="6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" name="Google Shape;18;p2"/>
          <p:cNvGrpSpPr/>
          <p:nvPr/>
        </p:nvGrpSpPr>
        <p:grpSpPr>
          <a:xfrm>
            <a:off x="865824" y="4513491"/>
            <a:ext cx="1934189" cy="1818370"/>
            <a:chOff x="1023775" y="238125"/>
            <a:chExt cx="5572425" cy="5238750"/>
          </a:xfrm>
        </p:grpSpPr>
        <p:sp>
          <p:nvSpPr>
            <p:cNvPr id="19" name="Google Shape;19;p2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2"/>
          <p:cNvGrpSpPr/>
          <p:nvPr/>
        </p:nvGrpSpPr>
        <p:grpSpPr>
          <a:xfrm>
            <a:off x="6588374" y="-1132934"/>
            <a:ext cx="1934189" cy="1818370"/>
            <a:chOff x="1023775" y="238125"/>
            <a:chExt cx="5572425" cy="5238750"/>
          </a:xfrm>
        </p:grpSpPr>
        <p:sp>
          <p:nvSpPr>
            <p:cNvPr id="202" name="Google Shape;202;p2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0" name="Google Shape;739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91" name="Google Shape;7391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7392" name="Google Shape;7392;p26"/>
          <p:cNvGrpSpPr/>
          <p:nvPr/>
        </p:nvGrpSpPr>
        <p:grpSpPr>
          <a:xfrm>
            <a:off x="8522574" y="3525641"/>
            <a:ext cx="1934189" cy="1818370"/>
            <a:chOff x="1023775" y="238125"/>
            <a:chExt cx="5572425" cy="5238750"/>
          </a:xfrm>
        </p:grpSpPr>
        <p:sp>
          <p:nvSpPr>
            <p:cNvPr id="7393" name="Google Shape;7393;p26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6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6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6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6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6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6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6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6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6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6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6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6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6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6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6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6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6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6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6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6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6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6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6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6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6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6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6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6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6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6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6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6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6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6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6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6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6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6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6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6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6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6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26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26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26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26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26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26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26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26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26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26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26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26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26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26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26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26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26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26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26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26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26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26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26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26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26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26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26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26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26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26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26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26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26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26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26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26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26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26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26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26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26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26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26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26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26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26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26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26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26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26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26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26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26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26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26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26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26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26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26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26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26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26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26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26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26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26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26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26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26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26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26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26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26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26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26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26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26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26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26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26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26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26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26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26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26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26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26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26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26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26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26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26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26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26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26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26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26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26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26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26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26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26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26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26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26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26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26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26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26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26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26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26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26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26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26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26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26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26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26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26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26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26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26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26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26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26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26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26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26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26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26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26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26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26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26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26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26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26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26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75" name="Google Shape;7575;p26"/>
          <p:cNvSpPr/>
          <p:nvPr/>
        </p:nvSpPr>
        <p:spPr>
          <a:xfrm rot="5400000">
            <a:off x="619550" y="21577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6" name="Google Shape;7576;p26"/>
          <p:cNvSpPr/>
          <p:nvPr/>
        </p:nvSpPr>
        <p:spPr>
          <a:xfrm rot="5400000">
            <a:off x="9581425" y="-29782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77" name="Google Shape;7577;p26"/>
          <p:cNvGrpSpPr/>
          <p:nvPr/>
        </p:nvGrpSpPr>
        <p:grpSpPr>
          <a:xfrm>
            <a:off x="-1490051" y="-177809"/>
            <a:ext cx="1934189" cy="1818370"/>
            <a:chOff x="1023775" y="238125"/>
            <a:chExt cx="5572425" cy="5238750"/>
          </a:xfrm>
        </p:grpSpPr>
        <p:sp>
          <p:nvSpPr>
            <p:cNvPr id="7578" name="Google Shape;7578;p26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26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26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26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26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26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26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26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26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26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26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26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26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26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26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26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26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26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26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26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26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26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26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26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26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26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26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26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26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26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26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26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26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26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26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26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26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26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26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26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26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26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26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26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26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26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26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26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26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26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26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26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26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26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26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26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26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26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26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26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26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26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26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26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26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26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26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26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26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26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26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26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6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6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6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6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6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6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6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26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26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6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6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6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6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6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6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6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6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6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6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6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6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6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6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6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6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6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6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6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6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6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26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26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6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6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26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26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26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6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6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6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6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6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6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6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6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6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6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6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6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6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6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6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6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6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6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6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6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6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6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6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6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6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6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26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26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6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6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6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6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6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6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6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6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6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6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6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6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6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6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6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6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6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6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6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6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6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6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6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26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26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6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6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6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6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6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6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6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6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6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6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6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6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6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6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6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6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6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6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6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6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0" name="Google Shape;814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8141" name="Google Shape;8141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42" name="Google Shape;8142;p28"/>
          <p:cNvSpPr txBox="1">
            <a:spLocks noGrp="1"/>
          </p:cNvSpPr>
          <p:nvPr>
            <p:ph type="title" idx="2"/>
          </p:nvPr>
        </p:nvSpPr>
        <p:spPr>
          <a:xfrm>
            <a:off x="4711000" y="1514500"/>
            <a:ext cx="29454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43" name="Google Shape;8143;p28"/>
          <p:cNvSpPr txBox="1">
            <a:spLocks noGrp="1"/>
          </p:cNvSpPr>
          <p:nvPr>
            <p:ph type="subTitle" idx="1"/>
          </p:nvPr>
        </p:nvSpPr>
        <p:spPr>
          <a:xfrm>
            <a:off x="4711254" y="2360350"/>
            <a:ext cx="3446700" cy="16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grpSp>
        <p:nvGrpSpPr>
          <p:cNvPr id="8144" name="Google Shape;8144;p28"/>
          <p:cNvGrpSpPr/>
          <p:nvPr/>
        </p:nvGrpSpPr>
        <p:grpSpPr>
          <a:xfrm>
            <a:off x="5957974" y="4463391"/>
            <a:ext cx="1934189" cy="1818370"/>
            <a:chOff x="1023775" y="238125"/>
            <a:chExt cx="5572425" cy="5238750"/>
          </a:xfrm>
        </p:grpSpPr>
        <p:sp>
          <p:nvSpPr>
            <p:cNvPr id="8145" name="Google Shape;8145;p28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28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28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28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28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28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28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28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28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28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28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28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28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28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28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28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28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2" name="Google Shape;8162;p28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28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28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28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28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28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28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28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0" name="Google Shape;8170;p28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28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28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28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28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5" name="Google Shape;8175;p28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28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7" name="Google Shape;8177;p28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8" name="Google Shape;8178;p28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28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28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28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28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28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28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28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28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28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28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28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28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28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28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28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28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28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28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28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28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28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28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28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28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28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28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28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28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28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28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28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28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28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28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28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28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28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28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28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28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28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28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28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28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28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28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28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28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28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28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28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28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28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28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28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28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28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28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28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28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28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28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28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28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28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28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28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28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28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28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28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28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28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28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28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28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28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28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28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28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28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28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28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28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28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28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28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28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28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28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28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28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28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28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28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28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28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28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28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28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28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28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28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28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28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28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28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28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28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28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28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28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28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28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28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28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28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28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28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28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28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28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28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28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28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28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28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28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28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28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28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28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28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28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28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28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28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28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28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28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28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28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28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28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28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28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28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28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27" name="Google Shape;8327;p28"/>
          <p:cNvSpPr/>
          <p:nvPr/>
        </p:nvSpPr>
        <p:spPr>
          <a:xfrm rot="5400000">
            <a:off x="-1826725" y="-29782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28" name="Google Shape;8328;p28"/>
          <p:cNvGrpSpPr/>
          <p:nvPr/>
        </p:nvGrpSpPr>
        <p:grpSpPr>
          <a:xfrm>
            <a:off x="7892174" y="-789459"/>
            <a:ext cx="1934189" cy="1818370"/>
            <a:chOff x="1023775" y="238125"/>
            <a:chExt cx="5572425" cy="5238750"/>
          </a:xfrm>
        </p:grpSpPr>
        <p:sp>
          <p:nvSpPr>
            <p:cNvPr id="8329" name="Google Shape;8329;p28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28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28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28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28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28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28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28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28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28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28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28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28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28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28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28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28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28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28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28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28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28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28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28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28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28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28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28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28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28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28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28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28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28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28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28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28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28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28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28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28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28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28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28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28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28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28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28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28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28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28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28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28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28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28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28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28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28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28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28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28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28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28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28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28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28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28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28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28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28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28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28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28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28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28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28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28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28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28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28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28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28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28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28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28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28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28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28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28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28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28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28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28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28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28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28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28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28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28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28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28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28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28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28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28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28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28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28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28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28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28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28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28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28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28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28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28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28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28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28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28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28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28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28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28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28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28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28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28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28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28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28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28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28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28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28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28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28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28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28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28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28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28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28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28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28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28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28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28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28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28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28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28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28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28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28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28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28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28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28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28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28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28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28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28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28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28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28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28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28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28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28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28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28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28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28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28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28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28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28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28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28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1" name="Google Shape;8511;p28"/>
          <p:cNvSpPr/>
          <p:nvPr/>
        </p:nvSpPr>
        <p:spPr>
          <a:xfrm rot="5400000">
            <a:off x="619550" y="21577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12" name="Google Shape;8512;p28"/>
          <p:cNvCxnSpPr/>
          <p:nvPr/>
        </p:nvCxnSpPr>
        <p:spPr>
          <a:xfrm flipH="1">
            <a:off x="8574550" y="255990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4" name="Google Shape;851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5" name="Google Shape;8515;p29"/>
          <p:cNvSpPr txBox="1">
            <a:spLocks noGrp="1"/>
          </p:cNvSpPr>
          <p:nvPr>
            <p:ph type="title"/>
          </p:nvPr>
        </p:nvSpPr>
        <p:spPr>
          <a:xfrm>
            <a:off x="2477550" y="1342381"/>
            <a:ext cx="56016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516" name="Google Shape;8516;p29"/>
          <p:cNvSpPr txBox="1">
            <a:spLocks noGrp="1"/>
          </p:cNvSpPr>
          <p:nvPr>
            <p:ph type="title" idx="2"/>
          </p:nvPr>
        </p:nvSpPr>
        <p:spPr>
          <a:xfrm>
            <a:off x="2477800" y="2854427"/>
            <a:ext cx="56016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517" name="Google Shape;8517;p29"/>
          <p:cNvSpPr txBox="1">
            <a:spLocks noGrp="1"/>
          </p:cNvSpPr>
          <p:nvPr>
            <p:ph type="subTitle" idx="1"/>
          </p:nvPr>
        </p:nvSpPr>
        <p:spPr>
          <a:xfrm>
            <a:off x="2477900" y="3545821"/>
            <a:ext cx="560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518" name="Google Shape;8518;p29"/>
          <p:cNvSpPr txBox="1">
            <a:spLocks noGrp="1"/>
          </p:cNvSpPr>
          <p:nvPr>
            <p:ph type="subTitle" idx="3"/>
          </p:nvPr>
        </p:nvSpPr>
        <p:spPr>
          <a:xfrm>
            <a:off x="2477900" y="2032421"/>
            <a:ext cx="560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519" name="Google Shape;8519;p29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520" name="Google Shape;8520;p29"/>
          <p:cNvSpPr/>
          <p:nvPr/>
        </p:nvSpPr>
        <p:spPr>
          <a:xfrm>
            <a:off x="655075" y="4650774"/>
            <a:ext cx="1224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21" name="Google Shape;8521;p29"/>
          <p:cNvGrpSpPr/>
          <p:nvPr/>
        </p:nvGrpSpPr>
        <p:grpSpPr>
          <a:xfrm>
            <a:off x="8522574" y="3525641"/>
            <a:ext cx="1934189" cy="1818370"/>
            <a:chOff x="1023775" y="238125"/>
            <a:chExt cx="5572425" cy="5238750"/>
          </a:xfrm>
        </p:grpSpPr>
        <p:sp>
          <p:nvSpPr>
            <p:cNvPr id="8522" name="Google Shape;8522;p29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29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29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29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29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29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29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29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29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29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29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29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29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29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29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29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29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29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29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29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29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29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29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29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29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29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29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29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29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29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29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29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29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29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29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29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29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29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29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29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29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29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29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29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29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29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29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29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29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29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29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29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29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29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29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29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29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29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29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29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29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29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29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29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29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29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29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29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29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29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29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29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29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29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29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29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29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29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29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29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29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29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29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29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29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29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29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29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29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29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29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29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29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29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29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29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29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29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29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29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29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29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29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29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29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29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29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29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29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29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29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29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29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29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29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29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29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29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29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29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29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29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29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29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29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29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29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29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29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29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29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29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29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29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29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29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29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29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29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29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29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29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29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29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29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29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29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29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29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29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29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29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29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29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29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29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29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29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29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29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29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29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29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29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29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29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29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29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29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29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29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29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29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29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29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29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29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29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29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29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29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29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04" name="Google Shape;8704;p29"/>
          <p:cNvSpPr/>
          <p:nvPr/>
        </p:nvSpPr>
        <p:spPr>
          <a:xfrm rot="5400000">
            <a:off x="619550" y="21577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05" name="Google Shape;8705;p29"/>
          <p:cNvGrpSpPr/>
          <p:nvPr/>
        </p:nvGrpSpPr>
        <p:grpSpPr>
          <a:xfrm>
            <a:off x="-1490051" y="-177809"/>
            <a:ext cx="1934189" cy="1818370"/>
            <a:chOff x="1023775" y="238125"/>
            <a:chExt cx="5572425" cy="5238750"/>
          </a:xfrm>
        </p:grpSpPr>
        <p:sp>
          <p:nvSpPr>
            <p:cNvPr id="8706" name="Google Shape;8706;p29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29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29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29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29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29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29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29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29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29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29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29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29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29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29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29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29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29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29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29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29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29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29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29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29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29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29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29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29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29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29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29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29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29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29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29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29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29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29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29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29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29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29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29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29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29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29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29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29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29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29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29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29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29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29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29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29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29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29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29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29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29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29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29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29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29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29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29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29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29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29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29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29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29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29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29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29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29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29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29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29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29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29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29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0" name="Google Shape;8790;p29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1" name="Google Shape;8791;p29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2" name="Google Shape;8792;p29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3" name="Google Shape;8793;p29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4" name="Google Shape;8794;p29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5" name="Google Shape;8795;p29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6" name="Google Shape;8796;p29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7" name="Google Shape;8797;p29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8" name="Google Shape;8798;p29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9" name="Google Shape;8799;p29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0" name="Google Shape;8800;p29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1" name="Google Shape;8801;p29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2" name="Google Shape;8802;p29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3" name="Google Shape;8803;p29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4" name="Google Shape;8804;p29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5" name="Google Shape;8805;p29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6" name="Google Shape;8806;p29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7" name="Google Shape;8807;p29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8" name="Google Shape;8808;p29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9" name="Google Shape;8809;p29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29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29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29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29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29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29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29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29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29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29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29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29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29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29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29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29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29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29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29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29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29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29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29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3" name="Google Shape;8833;p29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4" name="Google Shape;8834;p29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5" name="Google Shape;8835;p29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29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29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29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29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0" name="Google Shape;8840;p29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1" name="Google Shape;8841;p29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29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29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29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29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6" name="Google Shape;8846;p29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7" name="Google Shape;8847;p29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8" name="Google Shape;8848;p29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9" name="Google Shape;8849;p29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29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29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29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29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29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5" name="Google Shape;8855;p29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6" name="Google Shape;8856;p29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7" name="Google Shape;8857;p29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8" name="Google Shape;8858;p29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29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29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29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2" name="Google Shape;8862;p29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3" name="Google Shape;8863;p29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29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29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29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29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29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9" name="Google Shape;8869;p29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29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29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29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29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29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5" name="Google Shape;8875;p29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29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29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29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29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29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29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29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29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29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29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29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29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8" name="Google Shape;8888;p29"/>
          <p:cNvSpPr/>
          <p:nvPr/>
        </p:nvSpPr>
        <p:spPr>
          <a:xfrm rot="5400000">
            <a:off x="9581425" y="-29782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89" name="Google Shape;8889;p29"/>
          <p:cNvCxnSpPr/>
          <p:nvPr/>
        </p:nvCxnSpPr>
        <p:spPr>
          <a:xfrm flipH="1">
            <a:off x="8734050" y="222325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90" name="Google Shape;8890;p29"/>
          <p:cNvCxnSpPr/>
          <p:nvPr/>
        </p:nvCxnSpPr>
        <p:spPr>
          <a:xfrm flipH="1">
            <a:off x="-1519900" y="261000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2" name="Google Shape;889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" y="0"/>
            <a:ext cx="9144000" cy="5143465"/>
          </a:xfrm>
          <a:prstGeom prst="rect">
            <a:avLst/>
          </a:prstGeom>
          <a:noFill/>
          <a:ln>
            <a:noFill/>
          </a:ln>
        </p:spPr>
      </p:pic>
      <p:sp>
        <p:nvSpPr>
          <p:cNvPr id="8893" name="Google Shape;8893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894" name="Google Shape;8894;p30"/>
          <p:cNvSpPr txBox="1">
            <a:spLocks noGrp="1"/>
          </p:cNvSpPr>
          <p:nvPr>
            <p:ph type="body" idx="1"/>
          </p:nvPr>
        </p:nvSpPr>
        <p:spPr>
          <a:xfrm>
            <a:off x="919200" y="1424100"/>
            <a:ext cx="4101300" cy="29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/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cxnSp>
        <p:nvCxnSpPr>
          <p:cNvPr id="8895" name="Google Shape;8895;p30"/>
          <p:cNvCxnSpPr/>
          <p:nvPr/>
        </p:nvCxnSpPr>
        <p:spPr>
          <a:xfrm flipH="1">
            <a:off x="-1096375" y="63000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896" name="Google Shape;8896;p30"/>
          <p:cNvGrpSpPr/>
          <p:nvPr/>
        </p:nvGrpSpPr>
        <p:grpSpPr>
          <a:xfrm>
            <a:off x="8104474" y="-1047534"/>
            <a:ext cx="1934189" cy="1818370"/>
            <a:chOff x="1023775" y="238125"/>
            <a:chExt cx="5572425" cy="5238750"/>
          </a:xfrm>
        </p:grpSpPr>
        <p:sp>
          <p:nvSpPr>
            <p:cNvPr id="8897" name="Google Shape;8897;p30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30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30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30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30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30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30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30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30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30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30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30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30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30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30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30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30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30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30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30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7" name="Google Shape;8917;p30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8" name="Google Shape;8918;p30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30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30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30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30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30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30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30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30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30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30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30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30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30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30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30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30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30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6" name="Google Shape;8936;p30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30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30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30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30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30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30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30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30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30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30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30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30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30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30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30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30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30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30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30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30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30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30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30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30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30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30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30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30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30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6" name="Google Shape;8966;p30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7" name="Google Shape;8967;p30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30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30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30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1" name="Google Shape;8971;p30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2" name="Google Shape;8972;p30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30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30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30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6" name="Google Shape;8976;p30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7" name="Google Shape;8977;p30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8" name="Google Shape;8978;p30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9" name="Google Shape;8979;p30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0" name="Google Shape;8980;p30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1" name="Google Shape;8981;p30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2" name="Google Shape;8982;p30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3" name="Google Shape;8983;p30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4" name="Google Shape;8984;p30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5" name="Google Shape;8985;p30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6" name="Google Shape;8986;p30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30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30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30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30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30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30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30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30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30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30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30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30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30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0" name="Google Shape;9000;p30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1" name="Google Shape;9001;p30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2" name="Google Shape;9002;p30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3" name="Google Shape;9003;p30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4" name="Google Shape;9004;p30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5" name="Google Shape;9005;p30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6" name="Google Shape;9006;p30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7" name="Google Shape;9007;p30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8" name="Google Shape;9008;p30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9" name="Google Shape;9009;p30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0" name="Google Shape;9010;p30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1" name="Google Shape;9011;p30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2" name="Google Shape;9012;p30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3" name="Google Shape;9013;p30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30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30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30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30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30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30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30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30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30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30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30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30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30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30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30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30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30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30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30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30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30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30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30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30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30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30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30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30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30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30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30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30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30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30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30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30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30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30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30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30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30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30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30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30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30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30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30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30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30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30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30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30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30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30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8" name="Google Shape;9068;p30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30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30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30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30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30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30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30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30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30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30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9" name="Google Shape;9079;p30"/>
          <p:cNvGrpSpPr/>
          <p:nvPr/>
        </p:nvGrpSpPr>
        <p:grpSpPr>
          <a:xfrm>
            <a:off x="809224" y="4683891"/>
            <a:ext cx="1934189" cy="1818370"/>
            <a:chOff x="1023775" y="238125"/>
            <a:chExt cx="5572425" cy="5238750"/>
          </a:xfrm>
        </p:grpSpPr>
        <p:sp>
          <p:nvSpPr>
            <p:cNvPr id="9080" name="Google Shape;9080;p30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30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30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30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30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30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30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30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30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30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30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30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30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30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30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30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30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30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30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30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30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30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30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30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30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30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30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30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30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30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30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30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30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30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30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30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30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30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30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30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30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30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30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30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30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30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30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30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30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30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30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30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30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30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30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30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30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30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30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30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30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30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30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30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30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30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30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30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30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30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30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30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30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30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30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30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30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30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30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30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30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30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30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30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30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30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30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30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30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30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30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30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30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30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30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30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30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30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30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30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30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30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30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30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30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30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30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30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30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30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30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30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30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30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30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30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30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30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30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30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30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30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30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30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30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30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30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30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30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30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30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30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30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30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30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30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30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30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30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30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30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30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30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30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30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30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30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30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30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30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30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30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30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30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30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30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30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30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30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30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30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30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30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30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30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30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30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30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30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30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30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30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30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30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30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30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30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30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30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30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30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30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62" name="Google Shape;9262;p30"/>
          <p:cNvSpPr/>
          <p:nvPr/>
        </p:nvSpPr>
        <p:spPr>
          <a:xfrm>
            <a:off x="5450700" y="3019425"/>
            <a:ext cx="2903100" cy="29031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4" name="Google Shape;926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5" name="Google Shape;92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72644">
            <a:off x="-350231" y="-1986332"/>
            <a:ext cx="4302958" cy="32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6" name="Google Shape;9266;p31"/>
          <p:cNvPicPr preferRelativeResize="0"/>
          <p:nvPr/>
        </p:nvPicPr>
        <p:blipFill rotWithShape="1">
          <a:blip r:embed="rId4">
            <a:alphaModFix/>
          </a:blip>
          <a:srcRect r="68188" b="26454"/>
          <a:stretch/>
        </p:blipFill>
        <p:spPr>
          <a:xfrm rot="7763320">
            <a:off x="6935375" y="4187651"/>
            <a:ext cx="2296203" cy="1576299"/>
          </a:xfrm>
          <a:prstGeom prst="rect">
            <a:avLst/>
          </a:prstGeom>
          <a:noFill/>
          <a:ln>
            <a:noFill/>
          </a:ln>
        </p:spPr>
      </p:pic>
      <p:sp>
        <p:nvSpPr>
          <p:cNvPr id="9267" name="Google Shape;9267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68" name="Google Shape;9268;p31"/>
          <p:cNvSpPr txBox="1">
            <a:spLocks noGrp="1"/>
          </p:cNvSpPr>
          <p:nvPr>
            <p:ph type="title" idx="2"/>
          </p:nvPr>
        </p:nvSpPr>
        <p:spPr>
          <a:xfrm>
            <a:off x="937700" y="2967574"/>
            <a:ext cx="2175300" cy="4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69" name="Google Shape;9269;p31"/>
          <p:cNvSpPr txBox="1">
            <a:spLocks noGrp="1"/>
          </p:cNvSpPr>
          <p:nvPr>
            <p:ph type="subTitle" idx="1"/>
          </p:nvPr>
        </p:nvSpPr>
        <p:spPr>
          <a:xfrm>
            <a:off x="937700" y="3344975"/>
            <a:ext cx="2175300" cy="7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70" name="Google Shape;9270;p31"/>
          <p:cNvSpPr txBox="1">
            <a:spLocks noGrp="1"/>
          </p:cNvSpPr>
          <p:nvPr>
            <p:ph type="title" idx="3"/>
          </p:nvPr>
        </p:nvSpPr>
        <p:spPr>
          <a:xfrm>
            <a:off x="3484424" y="2967574"/>
            <a:ext cx="2175300" cy="4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1" name="Google Shape;9271;p31"/>
          <p:cNvSpPr txBox="1">
            <a:spLocks noGrp="1"/>
          </p:cNvSpPr>
          <p:nvPr>
            <p:ph type="subTitle" idx="4"/>
          </p:nvPr>
        </p:nvSpPr>
        <p:spPr>
          <a:xfrm>
            <a:off x="3484422" y="3344975"/>
            <a:ext cx="2175300" cy="7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72" name="Google Shape;9272;p31"/>
          <p:cNvSpPr txBox="1">
            <a:spLocks noGrp="1"/>
          </p:cNvSpPr>
          <p:nvPr>
            <p:ph type="title" idx="5"/>
          </p:nvPr>
        </p:nvSpPr>
        <p:spPr>
          <a:xfrm>
            <a:off x="6031149" y="2967574"/>
            <a:ext cx="2175300" cy="4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3" name="Google Shape;9273;p31"/>
          <p:cNvSpPr txBox="1">
            <a:spLocks noGrp="1"/>
          </p:cNvSpPr>
          <p:nvPr>
            <p:ph type="subTitle" idx="6"/>
          </p:nvPr>
        </p:nvSpPr>
        <p:spPr>
          <a:xfrm>
            <a:off x="6031150" y="3344975"/>
            <a:ext cx="2175300" cy="7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9274" name="Google Shape;9274;p31"/>
          <p:cNvGrpSpPr/>
          <p:nvPr/>
        </p:nvGrpSpPr>
        <p:grpSpPr>
          <a:xfrm flipH="1">
            <a:off x="101587" y="4641466"/>
            <a:ext cx="1934189" cy="1818370"/>
            <a:chOff x="1023775" y="238125"/>
            <a:chExt cx="5572425" cy="5238750"/>
          </a:xfrm>
        </p:grpSpPr>
        <p:sp>
          <p:nvSpPr>
            <p:cNvPr id="9275" name="Google Shape;9275;p31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31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31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31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31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31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31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31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31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31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31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31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31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31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31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31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31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31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31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31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31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31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31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31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31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31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31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31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31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31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31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31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31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31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31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31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31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31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31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31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31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31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31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31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31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31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31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31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31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31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31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31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31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31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31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31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31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31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31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31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31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31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31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31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31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31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31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31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31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31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31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31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31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31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31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31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31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31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31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31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31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31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31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31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31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31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31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31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31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31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31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31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7" name="Google Shape;9367;p31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31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31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31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31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31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31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31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31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31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31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31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31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31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31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31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31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31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31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31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31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31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31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31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31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31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31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31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31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31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31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31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31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31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31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31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31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31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31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31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31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31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31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31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31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31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31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31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31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31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31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31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31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31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31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31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31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31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31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31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31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31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9" name="Google Shape;9429;p31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0" name="Google Shape;9430;p31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1" name="Google Shape;9431;p31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2" name="Google Shape;9432;p31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3" name="Google Shape;9433;p31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4" name="Google Shape;9434;p31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5" name="Google Shape;9435;p31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6" name="Google Shape;9436;p31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7" name="Google Shape;9437;p31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8" name="Google Shape;9438;p31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9" name="Google Shape;9439;p31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0" name="Google Shape;9440;p31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1" name="Google Shape;9441;p31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2" name="Google Shape;9442;p31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3" name="Google Shape;9443;p31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4" name="Google Shape;9444;p31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5" name="Google Shape;9445;p31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6" name="Google Shape;9446;p31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7" name="Google Shape;9447;p31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8" name="Google Shape;9448;p31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9" name="Google Shape;9449;p31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0" name="Google Shape;9450;p31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1" name="Google Shape;9451;p31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2" name="Google Shape;9452;p31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3" name="Google Shape;9453;p31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31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31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31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57" name="Google Shape;9457;p31"/>
          <p:cNvSpPr/>
          <p:nvPr/>
        </p:nvSpPr>
        <p:spPr>
          <a:xfrm rot="-5400000" flipH="1">
            <a:off x="7524025" y="21577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8" name="Google Shape;9458;p31"/>
          <p:cNvSpPr/>
          <p:nvPr/>
        </p:nvSpPr>
        <p:spPr>
          <a:xfrm rot="-5400000" flipH="1">
            <a:off x="-1437850" y="-29782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59" name="Google Shape;9459;p31"/>
          <p:cNvGrpSpPr/>
          <p:nvPr/>
        </p:nvGrpSpPr>
        <p:grpSpPr>
          <a:xfrm flipH="1">
            <a:off x="7294887" y="-561359"/>
            <a:ext cx="1934189" cy="1818370"/>
            <a:chOff x="1023775" y="238125"/>
            <a:chExt cx="5572425" cy="5238750"/>
          </a:xfrm>
        </p:grpSpPr>
        <p:sp>
          <p:nvSpPr>
            <p:cNvPr id="9460" name="Google Shape;9460;p31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1" name="Google Shape;9461;p31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2" name="Google Shape;9462;p31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3" name="Google Shape;9463;p31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4" name="Google Shape;9464;p31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5" name="Google Shape;9465;p31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6" name="Google Shape;9466;p31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7" name="Google Shape;9467;p31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8" name="Google Shape;9468;p31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9" name="Google Shape;9469;p31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0" name="Google Shape;9470;p31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1" name="Google Shape;9471;p31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2" name="Google Shape;9472;p31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31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31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31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31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31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31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9" name="Google Shape;9479;p31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0" name="Google Shape;9480;p31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1" name="Google Shape;9481;p31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2" name="Google Shape;9482;p31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3" name="Google Shape;9483;p31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4" name="Google Shape;9484;p31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5" name="Google Shape;9485;p31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6" name="Google Shape;9486;p31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31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31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31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0" name="Google Shape;9490;p31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1" name="Google Shape;9491;p31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2" name="Google Shape;9492;p31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3" name="Google Shape;9493;p31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4" name="Google Shape;9494;p31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5" name="Google Shape;9495;p31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6" name="Google Shape;9496;p31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31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8" name="Google Shape;9498;p31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9" name="Google Shape;9499;p31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0" name="Google Shape;9500;p31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1" name="Google Shape;9501;p31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2" name="Google Shape;9502;p31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31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4" name="Google Shape;9504;p31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5" name="Google Shape;9505;p31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6" name="Google Shape;9506;p31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7" name="Google Shape;9507;p31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31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31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31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31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31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31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31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31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31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31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31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31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31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31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31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31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31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31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31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31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31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31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31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31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31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31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31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31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6" name="Google Shape;9536;p31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31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31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31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31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1" name="Google Shape;9541;p31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2" name="Google Shape;9542;p31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3" name="Google Shape;9543;p31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31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31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31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31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8" name="Google Shape;9548;p31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31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31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31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31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3" name="Google Shape;9553;p31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31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31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6" name="Google Shape;9556;p31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7" name="Google Shape;9557;p31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31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31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31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31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31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31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31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5" name="Google Shape;9565;p31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6" name="Google Shape;9566;p31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7" name="Google Shape;9567;p31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8" name="Google Shape;9568;p31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31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31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31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31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31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31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31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31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31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31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31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31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31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31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3" name="Google Shape;9583;p31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4" name="Google Shape;9584;p31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31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31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31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31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31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0" name="Google Shape;9590;p31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1" name="Google Shape;9591;p31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31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31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31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31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6" name="Google Shape;9596;p31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7" name="Google Shape;9597;p31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31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9" name="Google Shape;9599;p31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0" name="Google Shape;9600;p31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31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31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3" name="Google Shape;9603;p31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4" name="Google Shape;9604;p31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31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31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7" name="Google Shape;9607;p31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8" name="Google Shape;9608;p31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31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0" name="Google Shape;9610;p31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1" name="Google Shape;9611;p31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2" name="Google Shape;9612;p31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3" name="Google Shape;9613;p31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31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5" name="Google Shape;9615;p31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6" name="Google Shape;9616;p31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31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8" name="Google Shape;9618;p31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9" name="Google Shape;9619;p31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31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31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31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31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31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31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31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31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31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31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31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31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31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31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31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31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31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31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31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31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31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31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642" name="Google Shape;9642;p31"/>
          <p:cNvCxnSpPr/>
          <p:nvPr/>
        </p:nvCxnSpPr>
        <p:spPr>
          <a:xfrm flipH="1">
            <a:off x="-1185600" y="174035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43" name="Google Shape;9643;p31"/>
          <p:cNvCxnSpPr/>
          <p:nvPr/>
        </p:nvCxnSpPr>
        <p:spPr>
          <a:xfrm flipH="1">
            <a:off x="8577875" y="112710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5" name="Google Shape;9645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" y="0"/>
            <a:ext cx="9144000" cy="5143465"/>
          </a:xfrm>
          <a:prstGeom prst="rect">
            <a:avLst/>
          </a:prstGeom>
          <a:noFill/>
          <a:ln>
            <a:noFill/>
          </a:ln>
        </p:spPr>
      </p:pic>
      <p:sp>
        <p:nvSpPr>
          <p:cNvPr id="9646" name="Google Shape;9646;p32"/>
          <p:cNvSpPr txBox="1">
            <a:spLocks noGrp="1"/>
          </p:cNvSpPr>
          <p:nvPr>
            <p:ph type="title"/>
          </p:nvPr>
        </p:nvSpPr>
        <p:spPr>
          <a:xfrm>
            <a:off x="720000" y="1510973"/>
            <a:ext cx="2903700" cy="10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647" name="Google Shape;9647;p32"/>
          <p:cNvSpPr txBox="1">
            <a:spLocks noGrp="1"/>
          </p:cNvSpPr>
          <p:nvPr>
            <p:ph type="subTitle" idx="1"/>
          </p:nvPr>
        </p:nvSpPr>
        <p:spPr>
          <a:xfrm>
            <a:off x="720000" y="2691425"/>
            <a:ext cx="3572400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9648" name="Google Shape;9648;p32"/>
          <p:cNvGrpSpPr/>
          <p:nvPr/>
        </p:nvGrpSpPr>
        <p:grpSpPr>
          <a:xfrm>
            <a:off x="8522574" y="3525641"/>
            <a:ext cx="1934189" cy="1818370"/>
            <a:chOff x="1023775" y="238125"/>
            <a:chExt cx="5572425" cy="5238750"/>
          </a:xfrm>
        </p:grpSpPr>
        <p:sp>
          <p:nvSpPr>
            <p:cNvPr id="9649" name="Google Shape;9649;p32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32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32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32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32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32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32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32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7" name="Google Shape;9657;p32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8" name="Google Shape;9658;p32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9" name="Google Shape;9659;p32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0" name="Google Shape;9660;p32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1" name="Google Shape;9661;p32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2" name="Google Shape;9662;p32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3" name="Google Shape;9663;p32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4" name="Google Shape;9664;p32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5" name="Google Shape;9665;p32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6" name="Google Shape;9666;p32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7" name="Google Shape;9667;p32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8" name="Google Shape;9668;p32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9" name="Google Shape;9669;p32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0" name="Google Shape;9670;p32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1" name="Google Shape;9671;p32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2" name="Google Shape;9672;p32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3" name="Google Shape;9673;p32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4" name="Google Shape;9674;p32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5" name="Google Shape;9675;p32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6" name="Google Shape;9676;p32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7" name="Google Shape;9677;p32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8" name="Google Shape;9678;p32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9" name="Google Shape;9679;p32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0" name="Google Shape;9680;p32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1" name="Google Shape;9681;p32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2" name="Google Shape;9682;p32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3" name="Google Shape;9683;p32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4" name="Google Shape;9684;p32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5" name="Google Shape;9685;p32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6" name="Google Shape;9686;p32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7" name="Google Shape;9687;p32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8" name="Google Shape;9688;p32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9" name="Google Shape;9689;p32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0" name="Google Shape;9690;p32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1" name="Google Shape;9691;p32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2" name="Google Shape;9692;p32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3" name="Google Shape;9693;p32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4" name="Google Shape;9694;p32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5" name="Google Shape;9695;p32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6" name="Google Shape;9696;p32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7" name="Google Shape;9697;p32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8" name="Google Shape;9698;p32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9" name="Google Shape;9699;p32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0" name="Google Shape;9700;p32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1" name="Google Shape;9701;p32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2" name="Google Shape;9702;p32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3" name="Google Shape;9703;p32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4" name="Google Shape;9704;p32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5" name="Google Shape;9705;p32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6" name="Google Shape;9706;p32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32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32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32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32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32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32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32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32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32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32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32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32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32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32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32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32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32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32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32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32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32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32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32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32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32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32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32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32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32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32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32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32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32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32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32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32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32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32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32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32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32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32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32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32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32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32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32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32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32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32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32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32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32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32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32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32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32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32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32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32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32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32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32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32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32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32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32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32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32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32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32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32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32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32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32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32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32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32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32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32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32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32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32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32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32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32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32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32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32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32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32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32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32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32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32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32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32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32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32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32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32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32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32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32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32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32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32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32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32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32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32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32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32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32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32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32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32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32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32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32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32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32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32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32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31" name="Google Shape;9831;p32"/>
          <p:cNvSpPr/>
          <p:nvPr/>
        </p:nvSpPr>
        <p:spPr>
          <a:xfrm rot="5400000">
            <a:off x="9581425" y="-29782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32" name="Google Shape;9832;p32"/>
          <p:cNvGrpSpPr/>
          <p:nvPr/>
        </p:nvGrpSpPr>
        <p:grpSpPr>
          <a:xfrm>
            <a:off x="801399" y="-541684"/>
            <a:ext cx="1934189" cy="1818370"/>
            <a:chOff x="1023775" y="238125"/>
            <a:chExt cx="5572425" cy="5238750"/>
          </a:xfrm>
        </p:grpSpPr>
        <p:sp>
          <p:nvSpPr>
            <p:cNvPr id="9833" name="Google Shape;9833;p32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32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32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32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32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32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32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32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32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32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32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32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32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32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32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32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32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32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32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32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32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32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32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32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32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32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32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32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32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32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32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32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32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32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32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32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32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0" name="Google Shape;9870;p32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1" name="Google Shape;9871;p32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2" name="Google Shape;9872;p32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3" name="Google Shape;9873;p32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4" name="Google Shape;9874;p32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5" name="Google Shape;9875;p32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6" name="Google Shape;9876;p32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7" name="Google Shape;9877;p32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8" name="Google Shape;9878;p32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9" name="Google Shape;9879;p32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0" name="Google Shape;9880;p32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1" name="Google Shape;9881;p32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2" name="Google Shape;9882;p32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3" name="Google Shape;9883;p32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4" name="Google Shape;9884;p32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5" name="Google Shape;9885;p32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6" name="Google Shape;9886;p32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7" name="Google Shape;9887;p32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8" name="Google Shape;9888;p32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9" name="Google Shape;9889;p32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0" name="Google Shape;9890;p32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1" name="Google Shape;9891;p32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2" name="Google Shape;9892;p32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3" name="Google Shape;9893;p32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4" name="Google Shape;9894;p32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5" name="Google Shape;9895;p32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6" name="Google Shape;9896;p32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7" name="Google Shape;9897;p32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8" name="Google Shape;9898;p32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9" name="Google Shape;9899;p32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0" name="Google Shape;9900;p32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1" name="Google Shape;9901;p32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2" name="Google Shape;9902;p32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3" name="Google Shape;9903;p32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4" name="Google Shape;9904;p32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5" name="Google Shape;9905;p32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6" name="Google Shape;9906;p32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7" name="Google Shape;9907;p32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8" name="Google Shape;9908;p32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9" name="Google Shape;9909;p32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0" name="Google Shape;9910;p32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1" name="Google Shape;9911;p32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2" name="Google Shape;9912;p32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3" name="Google Shape;9913;p32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4" name="Google Shape;9914;p32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5" name="Google Shape;9915;p32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6" name="Google Shape;9916;p32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7" name="Google Shape;9917;p32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8" name="Google Shape;9918;p32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9" name="Google Shape;9919;p32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0" name="Google Shape;9920;p32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1" name="Google Shape;9921;p32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2" name="Google Shape;9922;p32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3" name="Google Shape;9923;p32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4" name="Google Shape;9924;p32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5" name="Google Shape;9925;p32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6" name="Google Shape;9926;p32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7" name="Google Shape;9927;p32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8" name="Google Shape;9928;p32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9" name="Google Shape;9929;p32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0" name="Google Shape;9930;p32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1" name="Google Shape;9931;p32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2" name="Google Shape;9932;p32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3" name="Google Shape;9933;p32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4" name="Google Shape;9934;p32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5" name="Google Shape;9935;p32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6" name="Google Shape;9936;p32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7" name="Google Shape;9937;p32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8" name="Google Shape;9938;p32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9" name="Google Shape;9939;p32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0" name="Google Shape;9940;p32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1" name="Google Shape;9941;p32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2" name="Google Shape;9942;p32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3" name="Google Shape;9943;p32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4" name="Google Shape;9944;p32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5" name="Google Shape;9945;p32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6" name="Google Shape;9946;p32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7" name="Google Shape;9947;p32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8" name="Google Shape;9948;p32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9" name="Google Shape;9949;p32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0" name="Google Shape;9950;p32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1" name="Google Shape;9951;p32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2" name="Google Shape;9952;p32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3" name="Google Shape;9953;p32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4" name="Google Shape;9954;p32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5" name="Google Shape;9955;p32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6" name="Google Shape;9956;p32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7" name="Google Shape;9957;p32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8" name="Google Shape;9958;p32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9" name="Google Shape;9959;p32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0" name="Google Shape;9960;p32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1" name="Google Shape;9961;p32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2" name="Google Shape;9962;p32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3" name="Google Shape;9963;p32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4" name="Google Shape;9964;p32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5" name="Google Shape;9965;p32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6" name="Google Shape;9966;p32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7" name="Google Shape;9967;p32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8" name="Google Shape;9968;p32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9" name="Google Shape;9969;p32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0" name="Google Shape;9970;p32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1" name="Google Shape;9971;p32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2" name="Google Shape;9972;p32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3" name="Google Shape;9973;p32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4" name="Google Shape;9974;p32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5" name="Google Shape;9975;p32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6" name="Google Shape;9976;p32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7" name="Google Shape;9977;p32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8" name="Google Shape;9978;p32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9" name="Google Shape;9979;p32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0" name="Google Shape;9980;p32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1" name="Google Shape;9981;p32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2" name="Google Shape;9982;p32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3" name="Google Shape;9983;p32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4" name="Google Shape;9984;p32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5" name="Google Shape;9985;p32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6" name="Google Shape;9986;p32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7" name="Google Shape;9987;p32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8" name="Google Shape;9988;p32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9" name="Google Shape;9989;p32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0" name="Google Shape;9990;p32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1" name="Google Shape;9991;p32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2" name="Google Shape;9992;p32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3" name="Google Shape;9993;p32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4" name="Google Shape;9994;p32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5" name="Google Shape;9995;p32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6" name="Google Shape;9996;p32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7" name="Google Shape;9997;p32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8" name="Google Shape;9998;p32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9999;p32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0" name="Google Shape;10000;p32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1" name="Google Shape;10001;p32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2" name="Google Shape;10002;p32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3" name="Google Shape;10003;p32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4" name="Google Shape;10004;p32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5" name="Google Shape;10005;p32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6" name="Google Shape;10006;p32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7" name="Google Shape;10007;p32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8" name="Google Shape;10008;p32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9" name="Google Shape;10009;p32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0" name="Google Shape;10010;p32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1" name="Google Shape;10011;p32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2" name="Google Shape;10012;p32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3" name="Google Shape;10013;p32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4" name="Google Shape;10014;p32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15" name="Google Shape;10015;p32"/>
          <p:cNvSpPr/>
          <p:nvPr/>
        </p:nvSpPr>
        <p:spPr>
          <a:xfrm rot="5400000">
            <a:off x="619550" y="21577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16" name="Google Shape;1001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91147">
            <a:off x="3866686" y="236023"/>
            <a:ext cx="2663476" cy="1993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17" name="Google Shape;10017;p32"/>
          <p:cNvCxnSpPr/>
          <p:nvPr/>
        </p:nvCxnSpPr>
        <p:spPr>
          <a:xfrm flipH="1">
            <a:off x="4387150" y="-770975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18" name="Google Shape;10018;p32"/>
          <p:cNvCxnSpPr/>
          <p:nvPr/>
        </p:nvCxnSpPr>
        <p:spPr>
          <a:xfrm flipH="1">
            <a:off x="-1539550" y="1910725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0" name="Google Shape;1002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021" name="Google Shape;10021;p33"/>
          <p:cNvSpPr txBox="1">
            <a:spLocks noGrp="1"/>
          </p:cNvSpPr>
          <p:nvPr>
            <p:ph type="title"/>
          </p:nvPr>
        </p:nvSpPr>
        <p:spPr>
          <a:xfrm>
            <a:off x="4391775" y="1872008"/>
            <a:ext cx="379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22" name="Google Shape;10022;p33"/>
          <p:cNvSpPr txBox="1">
            <a:spLocks noGrp="1"/>
          </p:cNvSpPr>
          <p:nvPr>
            <p:ph type="subTitle" idx="1"/>
          </p:nvPr>
        </p:nvSpPr>
        <p:spPr>
          <a:xfrm>
            <a:off x="4640250" y="2455650"/>
            <a:ext cx="35436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0023" name="Google Shape;10023;p33"/>
          <p:cNvGrpSpPr/>
          <p:nvPr/>
        </p:nvGrpSpPr>
        <p:grpSpPr>
          <a:xfrm>
            <a:off x="-1144851" y="3477541"/>
            <a:ext cx="1934189" cy="1818370"/>
            <a:chOff x="1023775" y="238125"/>
            <a:chExt cx="5572425" cy="5238750"/>
          </a:xfrm>
        </p:grpSpPr>
        <p:sp>
          <p:nvSpPr>
            <p:cNvPr id="10024" name="Google Shape;10024;p33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5" name="Google Shape;10025;p33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6" name="Google Shape;10026;p33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7" name="Google Shape;10027;p33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8" name="Google Shape;10028;p33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9" name="Google Shape;10029;p33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0" name="Google Shape;10030;p33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1" name="Google Shape;10031;p33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2" name="Google Shape;10032;p33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3" name="Google Shape;10033;p33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4" name="Google Shape;10034;p33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5" name="Google Shape;10035;p33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6" name="Google Shape;10036;p33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7" name="Google Shape;10037;p33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8" name="Google Shape;10038;p33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9" name="Google Shape;10039;p33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0" name="Google Shape;10040;p33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1" name="Google Shape;10041;p33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2" name="Google Shape;10042;p33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3" name="Google Shape;10043;p33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4" name="Google Shape;10044;p33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5" name="Google Shape;10045;p33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6" name="Google Shape;10046;p33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7" name="Google Shape;10047;p33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8" name="Google Shape;10048;p33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9" name="Google Shape;10049;p33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0" name="Google Shape;10050;p33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1" name="Google Shape;10051;p33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2" name="Google Shape;10052;p33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3" name="Google Shape;10053;p33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4" name="Google Shape;10054;p33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5" name="Google Shape;10055;p33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6" name="Google Shape;10056;p33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7" name="Google Shape;10057;p33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8" name="Google Shape;10058;p33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9" name="Google Shape;10059;p33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0" name="Google Shape;10060;p33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1" name="Google Shape;10061;p33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2" name="Google Shape;10062;p33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3" name="Google Shape;10063;p33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4" name="Google Shape;10064;p33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5" name="Google Shape;10065;p33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6" name="Google Shape;10066;p33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7" name="Google Shape;10067;p33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8" name="Google Shape;10068;p33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9" name="Google Shape;10069;p33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0" name="Google Shape;10070;p33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1" name="Google Shape;10071;p33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2" name="Google Shape;10072;p33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3" name="Google Shape;10073;p33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4" name="Google Shape;10074;p33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5" name="Google Shape;10075;p33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6" name="Google Shape;10076;p33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7" name="Google Shape;10077;p33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8" name="Google Shape;10078;p33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9" name="Google Shape;10079;p33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0" name="Google Shape;10080;p33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1" name="Google Shape;10081;p33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2" name="Google Shape;10082;p33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3" name="Google Shape;10083;p33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4" name="Google Shape;10084;p33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10085;p33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6" name="Google Shape;10086;p33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7" name="Google Shape;10087;p33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8" name="Google Shape;10088;p33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9" name="Google Shape;10089;p33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0" name="Google Shape;10090;p33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1" name="Google Shape;10091;p33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2" name="Google Shape;10092;p33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3" name="Google Shape;10093;p33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4" name="Google Shape;10094;p33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5" name="Google Shape;10095;p33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6" name="Google Shape;10096;p33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7" name="Google Shape;10097;p33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8" name="Google Shape;10098;p33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9" name="Google Shape;10099;p33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0" name="Google Shape;10100;p33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1" name="Google Shape;10101;p33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2" name="Google Shape;10102;p33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3" name="Google Shape;10103;p33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4" name="Google Shape;10104;p33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5" name="Google Shape;10105;p33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6" name="Google Shape;10106;p33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7" name="Google Shape;10107;p33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8" name="Google Shape;10108;p33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9" name="Google Shape;10109;p33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0" name="Google Shape;10110;p33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1" name="Google Shape;10111;p33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2" name="Google Shape;10112;p33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3" name="Google Shape;10113;p33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4" name="Google Shape;10114;p33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5" name="Google Shape;10115;p33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6" name="Google Shape;10116;p33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7" name="Google Shape;10117;p33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8" name="Google Shape;10118;p33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9" name="Google Shape;10119;p33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0" name="Google Shape;10120;p33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1" name="Google Shape;10121;p33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2" name="Google Shape;10122;p33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3" name="Google Shape;10123;p33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4" name="Google Shape;10124;p33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5" name="Google Shape;10125;p33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6" name="Google Shape;10126;p33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7" name="Google Shape;10127;p33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8" name="Google Shape;10128;p33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9" name="Google Shape;10129;p33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0" name="Google Shape;10130;p33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1" name="Google Shape;10131;p33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2" name="Google Shape;10132;p33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3" name="Google Shape;10133;p33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4" name="Google Shape;10134;p33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5" name="Google Shape;10135;p33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6" name="Google Shape;10136;p33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7" name="Google Shape;10137;p33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8" name="Google Shape;10138;p33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9" name="Google Shape;10139;p33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0" name="Google Shape;10140;p33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1" name="Google Shape;10141;p33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2" name="Google Shape;10142;p33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3" name="Google Shape;10143;p33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4" name="Google Shape;10144;p33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5" name="Google Shape;10145;p33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6" name="Google Shape;10146;p33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7" name="Google Shape;10147;p33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8" name="Google Shape;10148;p33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9" name="Google Shape;10149;p33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0" name="Google Shape;10150;p33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1" name="Google Shape;10151;p33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2" name="Google Shape;10152;p33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3" name="Google Shape;10153;p33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4" name="Google Shape;10154;p33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5" name="Google Shape;10155;p33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6" name="Google Shape;10156;p33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7" name="Google Shape;10157;p33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8" name="Google Shape;10158;p33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9" name="Google Shape;10159;p33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0" name="Google Shape;10160;p33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1" name="Google Shape;10161;p33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2" name="Google Shape;10162;p33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3" name="Google Shape;10163;p33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4" name="Google Shape;10164;p33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5" name="Google Shape;10165;p33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6" name="Google Shape;10166;p33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7" name="Google Shape;10167;p33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8" name="Google Shape;10168;p33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9" name="Google Shape;10169;p33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0" name="Google Shape;10170;p33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1" name="Google Shape;10171;p33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2" name="Google Shape;10172;p33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3" name="Google Shape;10173;p33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4" name="Google Shape;10174;p33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5" name="Google Shape;10175;p33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6" name="Google Shape;10176;p33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7" name="Google Shape;10177;p33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8" name="Google Shape;10178;p33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9" name="Google Shape;10179;p33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0" name="Google Shape;10180;p33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1" name="Google Shape;10181;p33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2" name="Google Shape;10182;p33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3" name="Google Shape;10183;p33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4" name="Google Shape;10184;p33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5" name="Google Shape;10185;p33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6" name="Google Shape;10186;p33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7" name="Google Shape;10187;p33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8" name="Google Shape;10188;p33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9" name="Google Shape;10189;p33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0" name="Google Shape;10190;p33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1" name="Google Shape;10191;p33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2" name="Google Shape;10192;p33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3" name="Google Shape;10193;p33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4" name="Google Shape;10194;p33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5" name="Google Shape;10195;p33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6" name="Google Shape;10196;p33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7" name="Google Shape;10197;p33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8" name="Google Shape;10198;p33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9" name="Google Shape;10199;p33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0" name="Google Shape;10200;p33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1" name="Google Shape;10201;p33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2" name="Google Shape;10202;p33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3" name="Google Shape;10203;p33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4" name="Google Shape;10204;p33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5" name="Google Shape;10205;p33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06" name="Google Shape;10206;p33"/>
          <p:cNvSpPr/>
          <p:nvPr/>
        </p:nvSpPr>
        <p:spPr>
          <a:xfrm rot="5400000">
            <a:off x="5163125" y="216762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7" name="Google Shape;10207;p33"/>
          <p:cNvSpPr/>
          <p:nvPr/>
        </p:nvSpPr>
        <p:spPr>
          <a:xfrm rot="5400000">
            <a:off x="-2703300" y="-29782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08" name="Google Shape;10208;p33"/>
          <p:cNvGrpSpPr/>
          <p:nvPr/>
        </p:nvGrpSpPr>
        <p:grpSpPr>
          <a:xfrm>
            <a:off x="6171124" y="-423659"/>
            <a:ext cx="1934189" cy="1818370"/>
            <a:chOff x="1023775" y="238125"/>
            <a:chExt cx="5572425" cy="5238750"/>
          </a:xfrm>
        </p:grpSpPr>
        <p:sp>
          <p:nvSpPr>
            <p:cNvPr id="10209" name="Google Shape;10209;p33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0" name="Google Shape;10210;p33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1" name="Google Shape;10211;p33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2" name="Google Shape;10212;p33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3" name="Google Shape;10213;p33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4" name="Google Shape;10214;p33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5" name="Google Shape;10215;p33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6" name="Google Shape;10216;p33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7" name="Google Shape;10217;p33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8" name="Google Shape;10218;p33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9" name="Google Shape;10219;p33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0" name="Google Shape;10220;p33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1" name="Google Shape;10221;p33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2" name="Google Shape;10222;p33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3" name="Google Shape;10223;p33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4" name="Google Shape;10224;p33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5" name="Google Shape;10225;p33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6" name="Google Shape;10226;p33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7" name="Google Shape;10227;p33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8" name="Google Shape;10228;p33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9" name="Google Shape;10229;p33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0" name="Google Shape;10230;p33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1" name="Google Shape;10231;p33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2" name="Google Shape;10232;p33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3" name="Google Shape;10233;p33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4" name="Google Shape;10234;p33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5" name="Google Shape;10235;p33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6" name="Google Shape;10236;p33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7" name="Google Shape;10237;p33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8" name="Google Shape;10238;p33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9" name="Google Shape;10239;p33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0" name="Google Shape;10240;p33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1" name="Google Shape;10241;p33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2" name="Google Shape;10242;p33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3" name="Google Shape;10243;p33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4" name="Google Shape;10244;p33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5" name="Google Shape;10245;p33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6" name="Google Shape;10246;p33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7" name="Google Shape;10247;p33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8" name="Google Shape;10248;p33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9" name="Google Shape;10249;p33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0" name="Google Shape;10250;p33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1" name="Google Shape;10251;p33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2" name="Google Shape;10252;p33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3" name="Google Shape;10253;p33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4" name="Google Shape;10254;p33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5" name="Google Shape;10255;p33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6" name="Google Shape;10256;p33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7" name="Google Shape;10257;p33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8" name="Google Shape;10258;p33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9" name="Google Shape;10259;p33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0" name="Google Shape;10260;p33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1" name="Google Shape;10261;p33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2" name="Google Shape;10262;p33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3" name="Google Shape;10263;p33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4" name="Google Shape;10264;p33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5" name="Google Shape;10265;p33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6" name="Google Shape;10266;p33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7" name="Google Shape;10267;p33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8" name="Google Shape;10268;p33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9" name="Google Shape;10269;p33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0" name="Google Shape;10270;p33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1" name="Google Shape;10271;p33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2" name="Google Shape;10272;p33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3" name="Google Shape;10273;p33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4" name="Google Shape;10274;p33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5" name="Google Shape;10275;p33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6" name="Google Shape;10276;p33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7" name="Google Shape;10277;p33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8" name="Google Shape;10278;p33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9" name="Google Shape;10279;p33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0" name="Google Shape;10280;p33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1" name="Google Shape;10281;p33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2" name="Google Shape;10282;p33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3" name="Google Shape;10283;p33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4" name="Google Shape;10284;p33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5" name="Google Shape;10285;p33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6" name="Google Shape;10286;p33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7" name="Google Shape;10287;p33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8" name="Google Shape;10288;p33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9" name="Google Shape;10289;p33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0" name="Google Shape;10290;p33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1" name="Google Shape;10291;p33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2" name="Google Shape;10292;p33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3" name="Google Shape;10293;p33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4" name="Google Shape;10294;p33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5" name="Google Shape;10295;p33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6" name="Google Shape;10296;p33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7" name="Google Shape;10297;p33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8" name="Google Shape;10298;p33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9" name="Google Shape;10299;p33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0" name="Google Shape;10300;p33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1" name="Google Shape;10301;p33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2" name="Google Shape;10302;p33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3" name="Google Shape;10303;p33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4" name="Google Shape;10304;p33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5" name="Google Shape;10305;p33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6" name="Google Shape;10306;p33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7" name="Google Shape;10307;p33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8" name="Google Shape;10308;p33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9" name="Google Shape;10309;p33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0" name="Google Shape;10310;p33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1" name="Google Shape;10311;p33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2" name="Google Shape;10312;p33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3" name="Google Shape;10313;p33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4" name="Google Shape;10314;p33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5" name="Google Shape;10315;p33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6" name="Google Shape;10316;p33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7" name="Google Shape;10317;p33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8" name="Google Shape;10318;p33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9" name="Google Shape;10319;p33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0" name="Google Shape;10320;p33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1" name="Google Shape;10321;p33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2" name="Google Shape;10322;p33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3" name="Google Shape;10323;p33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4" name="Google Shape;10324;p33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5" name="Google Shape;10325;p33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6" name="Google Shape;10326;p33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7" name="Google Shape;10327;p33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8" name="Google Shape;10328;p33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9" name="Google Shape;10329;p33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0" name="Google Shape;10330;p33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1" name="Google Shape;10331;p33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2" name="Google Shape;10332;p33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3" name="Google Shape;10333;p33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4" name="Google Shape;10334;p33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5" name="Google Shape;10335;p33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6" name="Google Shape;10336;p33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7" name="Google Shape;10337;p33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8" name="Google Shape;10338;p33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9" name="Google Shape;10339;p33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0" name="Google Shape;10340;p33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1" name="Google Shape;10341;p33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2" name="Google Shape;10342;p33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3" name="Google Shape;10343;p33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4" name="Google Shape;10344;p33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5" name="Google Shape;10345;p33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6" name="Google Shape;10346;p33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7" name="Google Shape;10347;p33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8" name="Google Shape;10348;p33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9" name="Google Shape;10349;p33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0" name="Google Shape;10350;p33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1" name="Google Shape;10351;p33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2" name="Google Shape;10352;p33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3" name="Google Shape;10353;p33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4" name="Google Shape;10354;p33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5" name="Google Shape;10355;p33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6" name="Google Shape;10356;p33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7" name="Google Shape;10357;p33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8" name="Google Shape;10358;p33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9" name="Google Shape;10359;p33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0" name="Google Shape;10360;p33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1" name="Google Shape;10361;p33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2" name="Google Shape;10362;p33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3" name="Google Shape;10363;p33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4" name="Google Shape;10364;p33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5" name="Google Shape;10365;p33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6" name="Google Shape;10366;p33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7" name="Google Shape;10367;p33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8" name="Google Shape;10368;p33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9" name="Google Shape;10369;p33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0" name="Google Shape;10370;p33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1" name="Google Shape;10371;p33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2" name="Google Shape;10372;p33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3" name="Google Shape;10373;p33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4" name="Google Shape;10374;p33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5" name="Google Shape;10375;p33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6" name="Google Shape;10376;p33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7" name="Google Shape;10377;p33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8" name="Google Shape;10378;p33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9" name="Google Shape;10379;p33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0" name="Google Shape;10380;p33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1" name="Google Shape;10381;p33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2" name="Google Shape;10382;p33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3" name="Google Shape;10383;p33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4" name="Google Shape;10384;p33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5" name="Google Shape;10385;p33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6" name="Google Shape;10386;p33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7" name="Google Shape;10387;p33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8" name="Google Shape;10388;p33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9" name="Google Shape;10389;p33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0" name="Google Shape;10390;p33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91" name="Google Shape;103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321443">
            <a:off x="2121098" y="110926"/>
            <a:ext cx="3582951" cy="2682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92" name="Google Shape;10392;p33"/>
          <p:cNvCxnSpPr/>
          <p:nvPr/>
        </p:nvCxnSpPr>
        <p:spPr>
          <a:xfrm flipH="1">
            <a:off x="817175" y="-55460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93" name="Google Shape;10393;p33"/>
          <p:cNvCxnSpPr/>
          <p:nvPr/>
        </p:nvCxnSpPr>
        <p:spPr>
          <a:xfrm flipH="1">
            <a:off x="8045525" y="237295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5" name="Google Shape;10395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6" name="Google Shape;10396;p34"/>
          <p:cNvSpPr txBox="1">
            <a:spLocks noGrp="1"/>
          </p:cNvSpPr>
          <p:nvPr>
            <p:ph type="title"/>
          </p:nvPr>
        </p:nvSpPr>
        <p:spPr>
          <a:xfrm>
            <a:off x="872400" y="1874458"/>
            <a:ext cx="352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397" name="Google Shape;10397;p34"/>
          <p:cNvSpPr txBox="1">
            <a:spLocks noGrp="1"/>
          </p:cNvSpPr>
          <p:nvPr>
            <p:ph type="subTitle" idx="1"/>
          </p:nvPr>
        </p:nvSpPr>
        <p:spPr>
          <a:xfrm>
            <a:off x="872400" y="2474253"/>
            <a:ext cx="3527100" cy="9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0398" name="Google Shape;10398;p34"/>
          <p:cNvGrpSpPr/>
          <p:nvPr/>
        </p:nvGrpSpPr>
        <p:grpSpPr>
          <a:xfrm>
            <a:off x="8522574" y="3525641"/>
            <a:ext cx="1934189" cy="1818370"/>
            <a:chOff x="1023775" y="238125"/>
            <a:chExt cx="5572425" cy="5238750"/>
          </a:xfrm>
        </p:grpSpPr>
        <p:sp>
          <p:nvSpPr>
            <p:cNvPr id="10399" name="Google Shape;10399;p34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0" name="Google Shape;10400;p34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1" name="Google Shape;10401;p34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2" name="Google Shape;10402;p34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3" name="Google Shape;10403;p34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4" name="Google Shape;10404;p34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5" name="Google Shape;10405;p34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6" name="Google Shape;10406;p34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7" name="Google Shape;10407;p34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8" name="Google Shape;10408;p34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9" name="Google Shape;10409;p34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0" name="Google Shape;10410;p34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1" name="Google Shape;10411;p34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2" name="Google Shape;10412;p34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3" name="Google Shape;10413;p34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4" name="Google Shape;10414;p34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5" name="Google Shape;10415;p34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6" name="Google Shape;10416;p34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7" name="Google Shape;10417;p34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8" name="Google Shape;10418;p34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9" name="Google Shape;10419;p34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0" name="Google Shape;10420;p34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1" name="Google Shape;10421;p34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2" name="Google Shape;10422;p34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3" name="Google Shape;10423;p34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4" name="Google Shape;10424;p34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5" name="Google Shape;10425;p34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6" name="Google Shape;10426;p34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7" name="Google Shape;10427;p34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8" name="Google Shape;10428;p34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9" name="Google Shape;10429;p34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0" name="Google Shape;10430;p34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1" name="Google Shape;10431;p34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2" name="Google Shape;10432;p34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3" name="Google Shape;10433;p34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4" name="Google Shape;10434;p34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5" name="Google Shape;10435;p34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6" name="Google Shape;10436;p34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7" name="Google Shape;10437;p34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8" name="Google Shape;10438;p34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9" name="Google Shape;10439;p34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0" name="Google Shape;10440;p34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1" name="Google Shape;10441;p34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2" name="Google Shape;10442;p34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3" name="Google Shape;10443;p34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4" name="Google Shape;10444;p34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5" name="Google Shape;10445;p34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6" name="Google Shape;10446;p34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7" name="Google Shape;10447;p34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8" name="Google Shape;10448;p34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9" name="Google Shape;10449;p34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0" name="Google Shape;10450;p34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1" name="Google Shape;10451;p34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2" name="Google Shape;10452;p34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3" name="Google Shape;10453;p34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4" name="Google Shape;10454;p34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5" name="Google Shape;10455;p34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6" name="Google Shape;10456;p34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7" name="Google Shape;10457;p34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8" name="Google Shape;10458;p34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9" name="Google Shape;10459;p34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0" name="Google Shape;10460;p34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1" name="Google Shape;10461;p34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2" name="Google Shape;10462;p34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3" name="Google Shape;10463;p34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4" name="Google Shape;10464;p34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5" name="Google Shape;10465;p34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6" name="Google Shape;10466;p34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7" name="Google Shape;10467;p34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8" name="Google Shape;10468;p34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9" name="Google Shape;10469;p34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0" name="Google Shape;10470;p34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1" name="Google Shape;10471;p34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2" name="Google Shape;10472;p34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3" name="Google Shape;10473;p34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4" name="Google Shape;10474;p34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5" name="Google Shape;10475;p34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6" name="Google Shape;10476;p34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7" name="Google Shape;10477;p34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8" name="Google Shape;10478;p34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9" name="Google Shape;10479;p34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0" name="Google Shape;10480;p34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1" name="Google Shape;10481;p34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2" name="Google Shape;10482;p34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3" name="Google Shape;10483;p34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4" name="Google Shape;10484;p34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5" name="Google Shape;10485;p34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6" name="Google Shape;10486;p34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7" name="Google Shape;10487;p34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8" name="Google Shape;10488;p34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9" name="Google Shape;10489;p34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0" name="Google Shape;10490;p34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1" name="Google Shape;10491;p34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2" name="Google Shape;10492;p34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3" name="Google Shape;10493;p34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4" name="Google Shape;10494;p34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5" name="Google Shape;10495;p34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6" name="Google Shape;10496;p34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7" name="Google Shape;10497;p34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8" name="Google Shape;10498;p34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9" name="Google Shape;10499;p34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0" name="Google Shape;10500;p34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1" name="Google Shape;10501;p34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2" name="Google Shape;10502;p34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3" name="Google Shape;10503;p34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4" name="Google Shape;10504;p34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5" name="Google Shape;10505;p34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6" name="Google Shape;10506;p34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7" name="Google Shape;10507;p34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8" name="Google Shape;10508;p34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9" name="Google Shape;10509;p34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0" name="Google Shape;10510;p34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1" name="Google Shape;10511;p34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2" name="Google Shape;10512;p34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3" name="Google Shape;10513;p34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4" name="Google Shape;10514;p34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5" name="Google Shape;10515;p34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6" name="Google Shape;10516;p34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7" name="Google Shape;10517;p34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8" name="Google Shape;10518;p34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9" name="Google Shape;10519;p34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0" name="Google Shape;10520;p34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1" name="Google Shape;10521;p34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2" name="Google Shape;10522;p34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3" name="Google Shape;10523;p34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4" name="Google Shape;10524;p34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5" name="Google Shape;10525;p34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6" name="Google Shape;10526;p34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7" name="Google Shape;10527;p34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8" name="Google Shape;10528;p34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9" name="Google Shape;10529;p34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0" name="Google Shape;10530;p34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1" name="Google Shape;10531;p34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2" name="Google Shape;10532;p34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3" name="Google Shape;10533;p34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4" name="Google Shape;10534;p34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5" name="Google Shape;10535;p34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6" name="Google Shape;10536;p34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7" name="Google Shape;10537;p34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8" name="Google Shape;10538;p34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9" name="Google Shape;10539;p34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0" name="Google Shape;10540;p34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1" name="Google Shape;10541;p34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2" name="Google Shape;10542;p34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3" name="Google Shape;10543;p34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4" name="Google Shape;10544;p34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5" name="Google Shape;10545;p34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6" name="Google Shape;10546;p34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7" name="Google Shape;10547;p34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8" name="Google Shape;10548;p34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9" name="Google Shape;10549;p34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0" name="Google Shape;10550;p34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1" name="Google Shape;10551;p34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2" name="Google Shape;10552;p34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3" name="Google Shape;10553;p34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4" name="Google Shape;10554;p34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5" name="Google Shape;10555;p34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6" name="Google Shape;10556;p34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7" name="Google Shape;10557;p34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8" name="Google Shape;10558;p34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9" name="Google Shape;10559;p34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0" name="Google Shape;10560;p34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1" name="Google Shape;10561;p34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2" name="Google Shape;10562;p34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3" name="Google Shape;10563;p34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4" name="Google Shape;10564;p34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5" name="Google Shape;10565;p34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6" name="Google Shape;10566;p34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7" name="Google Shape;10567;p34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8" name="Google Shape;10568;p34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9" name="Google Shape;10569;p34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0" name="Google Shape;10570;p34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1" name="Google Shape;10571;p34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2" name="Google Shape;10572;p34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3" name="Google Shape;10573;p34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4" name="Google Shape;10574;p34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5" name="Google Shape;10575;p34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6" name="Google Shape;10576;p34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7" name="Google Shape;10577;p34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8" name="Google Shape;10578;p34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9" name="Google Shape;10579;p34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0" name="Google Shape;10580;p34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81" name="Google Shape;10581;p34"/>
          <p:cNvSpPr/>
          <p:nvPr/>
        </p:nvSpPr>
        <p:spPr>
          <a:xfrm rot="5400000">
            <a:off x="-629450" y="21577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82" name="Google Shape;10582;p34"/>
          <p:cNvGrpSpPr/>
          <p:nvPr/>
        </p:nvGrpSpPr>
        <p:grpSpPr>
          <a:xfrm>
            <a:off x="-1490051" y="2123491"/>
            <a:ext cx="1934189" cy="1818370"/>
            <a:chOff x="1023775" y="238125"/>
            <a:chExt cx="5572425" cy="5238750"/>
          </a:xfrm>
        </p:grpSpPr>
        <p:sp>
          <p:nvSpPr>
            <p:cNvPr id="10583" name="Google Shape;10583;p34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4" name="Google Shape;10584;p34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5" name="Google Shape;10585;p34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6" name="Google Shape;10586;p34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7" name="Google Shape;10587;p34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8" name="Google Shape;10588;p34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9" name="Google Shape;10589;p34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0" name="Google Shape;10590;p34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1" name="Google Shape;10591;p34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2" name="Google Shape;10592;p34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3" name="Google Shape;10593;p34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4" name="Google Shape;10594;p34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5" name="Google Shape;10595;p34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6" name="Google Shape;10596;p34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7" name="Google Shape;10597;p34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8" name="Google Shape;10598;p34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9" name="Google Shape;10599;p34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0" name="Google Shape;10600;p34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1" name="Google Shape;10601;p34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2" name="Google Shape;10602;p34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3" name="Google Shape;10603;p34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4" name="Google Shape;10604;p34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5" name="Google Shape;10605;p34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6" name="Google Shape;10606;p34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7" name="Google Shape;10607;p34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8" name="Google Shape;10608;p34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9" name="Google Shape;10609;p34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0" name="Google Shape;10610;p34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1" name="Google Shape;10611;p34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2" name="Google Shape;10612;p34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3" name="Google Shape;10613;p34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4" name="Google Shape;10614;p34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5" name="Google Shape;10615;p34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6" name="Google Shape;10616;p34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7" name="Google Shape;10617;p34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8" name="Google Shape;10618;p34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9" name="Google Shape;10619;p34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0" name="Google Shape;10620;p34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1" name="Google Shape;10621;p34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2" name="Google Shape;10622;p34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3" name="Google Shape;10623;p34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4" name="Google Shape;10624;p34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5" name="Google Shape;10625;p34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6" name="Google Shape;10626;p34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7" name="Google Shape;10627;p34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8" name="Google Shape;10628;p34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9" name="Google Shape;10629;p34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0" name="Google Shape;10630;p34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1" name="Google Shape;10631;p34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2" name="Google Shape;10632;p34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3" name="Google Shape;10633;p34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4" name="Google Shape;10634;p34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5" name="Google Shape;10635;p34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6" name="Google Shape;10636;p34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7" name="Google Shape;10637;p34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8" name="Google Shape;10638;p34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9" name="Google Shape;10639;p34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0" name="Google Shape;10640;p34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1" name="Google Shape;10641;p34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2" name="Google Shape;10642;p34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3" name="Google Shape;10643;p34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4" name="Google Shape;10644;p34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5" name="Google Shape;10645;p34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6" name="Google Shape;10646;p34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7" name="Google Shape;10647;p34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8" name="Google Shape;10648;p34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9" name="Google Shape;10649;p34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0" name="Google Shape;10650;p34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1" name="Google Shape;10651;p34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2" name="Google Shape;10652;p34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3" name="Google Shape;10653;p34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4" name="Google Shape;10654;p34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5" name="Google Shape;10655;p34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6" name="Google Shape;10656;p34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7" name="Google Shape;10657;p34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8" name="Google Shape;10658;p34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9" name="Google Shape;10659;p34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0" name="Google Shape;10660;p34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1" name="Google Shape;10661;p34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2" name="Google Shape;10662;p34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3" name="Google Shape;10663;p34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4" name="Google Shape;10664;p34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5" name="Google Shape;10665;p34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6" name="Google Shape;10666;p34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7" name="Google Shape;10667;p34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8" name="Google Shape;10668;p34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9" name="Google Shape;10669;p34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0" name="Google Shape;10670;p34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1" name="Google Shape;10671;p34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2" name="Google Shape;10672;p34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3" name="Google Shape;10673;p34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4" name="Google Shape;10674;p34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5" name="Google Shape;10675;p34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6" name="Google Shape;10676;p34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7" name="Google Shape;10677;p34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8" name="Google Shape;10678;p34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9" name="Google Shape;10679;p34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0" name="Google Shape;10680;p34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1" name="Google Shape;10681;p34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2" name="Google Shape;10682;p34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3" name="Google Shape;10683;p34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4" name="Google Shape;10684;p34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5" name="Google Shape;10685;p34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6" name="Google Shape;10686;p34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7" name="Google Shape;10687;p34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8" name="Google Shape;10688;p34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9" name="Google Shape;10689;p34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0" name="Google Shape;10690;p34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1" name="Google Shape;10691;p34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2" name="Google Shape;10692;p34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3" name="Google Shape;10693;p34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4" name="Google Shape;10694;p34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5" name="Google Shape;10695;p34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6" name="Google Shape;10696;p34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7" name="Google Shape;10697;p34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8" name="Google Shape;10698;p34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9" name="Google Shape;10699;p34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0" name="Google Shape;10700;p34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1" name="Google Shape;10701;p34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2" name="Google Shape;10702;p34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3" name="Google Shape;10703;p34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4" name="Google Shape;10704;p34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5" name="Google Shape;10705;p34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6" name="Google Shape;10706;p34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7" name="Google Shape;10707;p34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8" name="Google Shape;10708;p34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9" name="Google Shape;10709;p34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0" name="Google Shape;10710;p34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1" name="Google Shape;10711;p34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2" name="Google Shape;10712;p34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3" name="Google Shape;10713;p34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4" name="Google Shape;10714;p34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5" name="Google Shape;10715;p34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6" name="Google Shape;10716;p34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7" name="Google Shape;10717;p34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8" name="Google Shape;10718;p34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9" name="Google Shape;10719;p34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0" name="Google Shape;10720;p34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1" name="Google Shape;10721;p34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2" name="Google Shape;10722;p34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3" name="Google Shape;10723;p34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4" name="Google Shape;10724;p34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5" name="Google Shape;10725;p34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6" name="Google Shape;10726;p34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7" name="Google Shape;10727;p34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8" name="Google Shape;10728;p34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9" name="Google Shape;10729;p34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0" name="Google Shape;10730;p34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1" name="Google Shape;10731;p34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2" name="Google Shape;10732;p34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3" name="Google Shape;10733;p34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4" name="Google Shape;10734;p34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5" name="Google Shape;10735;p34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6" name="Google Shape;10736;p34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7" name="Google Shape;10737;p34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8" name="Google Shape;10738;p34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9" name="Google Shape;10739;p34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0" name="Google Shape;10740;p34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1" name="Google Shape;10741;p34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2" name="Google Shape;10742;p34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3" name="Google Shape;10743;p34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4" name="Google Shape;10744;p34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5" name="Google Shape;10745;p34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6" name="Google Shape;10746;p34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7" name="Google Shape;10747;p34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8" name="Google Shape;10748;p34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9" name="Google Shape;10749;p34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0" name="Google Shape;10750;p34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1" name="Google Shape;10751;p34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2" name="Google Shape;10752;p34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3" name="Google Shape;10753;p34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4" name="Google Shape;10754;p34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5" name="Google Shape;10755;p34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6" name="Google Shape;10756;p34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7" name="Google Shape;10757;p34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8" name="Google Shape;10758;p34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9" name="Google Shape;10759;p34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0" name="Google Shape;10760;p34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1" name="Google Shape;10761;p34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2" name="Google Shape;10762;p34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3" name="Google Shape;10763;p34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4" name="Google Shape;10764;p34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65" name="Google Shape;10765;p34"/>
          <p:cNvGrpSpPr/>
          <p:nvPr/>
        </p:nvGrpSpPr>
        <p:grpSpPr>
          <a:xfrm>
            <a:off x="872399" y="-1232859"/>
            <a:ext cx="1934189" cy="1818370"/>
            <a:chOff x="1023775" y="238125"/>
            <a:chExt cx="5572425" cy="5238750"/>
          </a:xfrm>
        </p:grpSpPr>
        <p:sp>
          <p:nvSpPr>
            <p:cNvPr id="10766" name="Google Shape;10766;p34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7" name="Google Shape;10767;p34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8" name="Google Shape;10768;p34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9" name="Google Shape;10769;p34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0" name="Google Shape;10770;p34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1" name="Google Shape;10771;p34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2" name="Google Shape;10772;p34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3" name="Google Shape;10773;p34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4" name="Google Shape;10774;p34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5" name="Google Shape;10775;p34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6" name="Google Shape;10776;p34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7" name="Google Shape;10777;p34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8" name="Google Shape;10778;p34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9" name="Google Shape;10779;p34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0" name="Google Shape;10780;p34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1" name="Google Shape;10781;p34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2" name="Google Shape;10782;p34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3" name="Google Shape;10783;p34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4" name="Google Shape;10784;p34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5" name="Google Shape;10785;p34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6" name="Google Shape;10786;p34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7" name="Google Shape;10787;p34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8" name="Google Shape;10788;p34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9" name="Google Shape;10789;p34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0" name="Google Shape;10790;p34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1" name="Google Shape;10791;p34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2" name="Google Shape;10792;p34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3" name="Google Shape;10793;p34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4" name="Google Shape;10794;p34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5" name="Google Shape;10795;p34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6" name="Google Shape;10796;p34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7" name="Google Shape;10797;p34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8" name="Google Shape;10798;p34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9" name="Google Shape;10799;p34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0" name="Google Shape;10800;p34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1" name="Google Shape;10801;p34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2" name="Google Shape;10802;p34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3" name="Google Shape;10803;p34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4" name="Google Shape;10804;p34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5" name="Google Shape;10805;p34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6" name="Google Shape;10806;p34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7" name="Google Shape;10807;p34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8" name="Google Shape;10808;p34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9" name="Google Shape;10809;p34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0" name="Google Shape;10810;p34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1" name="Google Shape;10811;p34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2" name="Google Shape;10812;p34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3" name="Google Shape;10813;p34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4" name="Google Shape;10814;p34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5" name="Google Shape;10815;p34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6" name="Google Shape;10816;p34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7" name="Google Shape;10817;p34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8" name="Google Shape;10818;p34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9" name="Google Shape;10819;p34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0" name="Google Shape;10820;p34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1" name="Google Shape;10821;p34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2" name="Google Shape;10822;p34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3" name="Google Shape;10823;p34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4" name="Google Shape;10824;p34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5" name="Google Shape;10825;p34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6" name="Google Shape;10826;p34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7" name="Google Shape;10827;p34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8" name="Google Shape;10828;p34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9" name="Google Shape;10829;p34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0" name="Google Shape;10830;p34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1" name="Google Shape;10831;p34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2" name="Google Shape;10832;p34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3" name="Google Shape;10833;p34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4" name="Google Shape;10834;p34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5" name="Google Shape;10835;p34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6" name="Google Shape;10836;p34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7" name="Google Shape;10837;p34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8" name="Google Shape;10838;p34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9" name="Google Shape;10839;p34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0" name="Google Shape;10840;p34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1" name="Google Shape;10841;p34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2" name="Google Shape;10842;p34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3" name="Google Shape;10843;p34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4" name="Google Shape;10844;p34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5" name="Google Shape;10845;p34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6" name="Google Shape;10846;p34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7" name="Google Shape;10847;p34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8" name="Google Shape;10848;p34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9" name="Google Shape;10849;p34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0" name="Google Shape;10850;p34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1" name="Google Shape;10851;p34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2" name="Google Shape;10852;p34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3" name="Google Shape;10853;p34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4" name="Google Shape;10854;p34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5" name="Google Shape;10855;p34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6" name="Google Shape;10856;p34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7" name="Google Shape;10857;p34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8" name="Google Shape;10858;p34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9" name="Google Shape;10859;p34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0" name="Google Shape;10860;p34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1" name="Google Shape;10861;p34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2" name="Google Shape;10862;p34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3" name="Google Shape;10863;p34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4" name="Google Shape;10864;p34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5" name="Google Shape;10865;p34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6" name="Google Shape;10866;p34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7" name="Google Shape;10867;p34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8" name="Google Shape;10868;p34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9" name="Google Shape;10869;p34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0" name="Google Shape;10870;p34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1" name="Google Shape;10871;p34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2" name="Google Shape;10872;p34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3" name="Google Shape;10873;p34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4" name="Google Shape;10874;p34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5" name="Google Shape;10875;p34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6" name="Google Shape;10876;p34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7" name="Google Shape;10877;p34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8" name="Google Shape;10878;p34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9" name="Google Shape;10879;p34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0" name="Google Shape;10880;p34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1" name="Google Shape;10881;p34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2" name="Google Shape;10882;p34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3" name="Google Shape;10883;p34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4" name="Google Shape;10884;p34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5" name="Google Shape;10885;p34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6" name="Google Shape;10886;p34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7" name="Google Shape;10887;p34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8" name="Google Shape;10888;p34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9" name="Google Shape;10889;p34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0" name="Google Shape;10890;p34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1" name="Google Shape;10891;p34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2" name="Google Shape;10892;p34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3" name="Google Shape;10893;p34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4" name="Google Shape;10894;p34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5" name="Google Shape;10895;p34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6" name="Google Shape;10896;p34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7" name="Google Shape;10897;p34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8" name="Google Shape;10898;p34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9" name="Google Shape;10899;p34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0" name="Google Shape;10900;p34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1" name="Google Shape;10901;p34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2" name="Google Shape;10902;p34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3" name="Google Shape;10903;p34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4" name="Google Shape;10904;p34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5" name="Google Shape;10905;p34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6" name="Google Shape;10906;p34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7" name="Google Shape;10907;p34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8" name="Google Shape;10908;p34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9" name="Google Shape;10909;p34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0" name="Google Shape;10910;p34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1" name="Google Shape;10911;p34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2" name="Google Shape;10912;p34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3" name="Google Shape;10913;p34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4" name="Google Shape;10914;p34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5" name="Google Shape;10915;p34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6" name="Google Shape;10916;p34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7" name="Google Shape;10917;p34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8" name="Google Shape;10918;p34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9" name="Google Shape;10919;p34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0" name="Google Shape;10920;p34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1" name="Google Shape;10921;p34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2" name="Google Shape;10922;p34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3" name="Google Shape;10923;p34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4" name="Google Shape;10924;p34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5" name="Google Shape;10925;p34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6" name="Google Shape;10926;p34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7" name="Google Shape;10927;p34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8" name="Google Shape;10928;p34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9" name="Google Shape;10929;p34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0" name="Google Shape;10930;p34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1" name="Google Shape;10931;p34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2" name="Google Shape;10932;p34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3" name="Google Shape;10933;p34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4" name="Google Shape;10934;p34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5" name="Google Shape;10935;p34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6" name="Google Shape;10936;p34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7" name="Google Shape;10937;p34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8" name="Google Shape;10938;p34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9" name="Google Shape;10939;p34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0" name="Google Shape;10940;p34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1" name="Google Shape;10941;p34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2" name="Google Shape;10942;p34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3" name="Google Shape;10943;p34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4" name="Google Shape;10944;p34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5" name="Google Shape;10945;p34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6" name="Google Shape;10946;p34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7" name="Google Shape;10947;p34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48" name="Google Shape;10948;p34"/>
          <p:cNvSpPr/>
          <p:nvPr/>
        </p:nvSpPr>
        <p:spPr>
          <a:xfrm rot="5400000">
            <a:off x="10319025" y="-29782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49" name="Google Shape;1094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291303" y="119713"/>
            <a:ext cx="4756301" cy="3560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50" name="Google Shape;10950;p34"/>
          <p:cNvCxnSpPr/>
          <p:nvPr/>
        </p:nvCxnSpPr>
        <p:spPr>
          <a:xfrm flipH="1">
            <a:off x="3619200" y="-62360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2" name="Google Shape;10952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" y="0"/>
            <a:ext cx="9144000" cy="514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953" name="Google Shape;10953;p35"/>
          <p:cNvSpPr txBox="1">
            <a:spLocks noGrp="1"/>
          </p:cNvSpPr>
          <p:nvPr>
            <p:ph type="title"/>
          </p:nvPr>
        </p:nvSpPr>
        <p:spPr>
          <a:xfrm>
            <a:off x="720000" y="620000"/>
            <a:ext cx="42132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54" name="Google Shape;10954;p35"/>
          <p:cNvSpPr txBox="1">
            <a:spLocks noGrp="1"/>
          </p:cNvSpPr>
          <p:nvPr>
            <p:ph type="subTitle" idx="1"/>
          </p:nvPr>
        </p:nvSpPr>
        <p:spPr>
          <a:xfrm>
            <a:off x="720000" y="1593625"/>
            <a:ext cx="42132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955" name="Google Shape;10955;p35"/>
          <p:cNvSpPr txBox="1"/>
          <p:nvPr/>
        </p:nvSpPr>
        <p:spPr>
          <a:xfrm>
            <a:off x="720000" y="3395400"/>
            <a:ext cx="40848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CREDITS: This presentation template was created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Tajawal"/>
                <a:ea typeface="Tajawal"/>
                <a:cs typeface="Tajawal"/>
                <a:sym typeface="Tajaw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, including icons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Tajawal"/>
                <a:ea typeface="Tajawal"/>
                <a:cs typeface="Tajawal"/>
                <a:sym typeface="Tajaw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, and infographics &amp; images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Tajawal"/>
                <a:ea typeface="Tajawal"/>
                <a:cs typeface="Tajawal"/>
                <a:sym typeface="Tajaw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Tajawal"/>
                <a:ea typeface="Tajawal"/>
                <a:cs typeface="Tajawal"/>
                <a:sym typeface="Tajaw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>
              <a:solidFill>
                <a:schemeClr val="dk1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pic>
        <p:nvPicPr>
          <p:cNvPr id="10956" name="Google Shape;1095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3998526" y="2501953"/>
            <a:ext cx="6144374" cy="459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7" name="Google Shape;10957;p35"/>
          <p:cNvSpPr/>
          <p:nvPr/>
        </p:nvSpPr>
        <p:spPr>
          <a:xfrm>
            <a:off x="5204850" y="3206275"/>
            <a:ext cx="2903100" cy="29031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958" name="Google Shape;10958;p35"/>
          <p:cNvCxnSpPr/>
          <p:nvPr/>
        </p:nvCxnSpPr>
        <p:spPr>
          <a:xfrm flipH="1">
            <a:off x="5400125" y="-1016825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959" name="Google Shape;10959;p35"/>
          <p:cNvGrpSpPr/>
          <p:nvPr/>
        </p:nvGrpSpPr>
        <p:grpSpPr>
          <a:xfrm>
            <a:off x="809224" y="4683891"/>
            <a:ext cx="1934189" cy="1818370"/>
            <a:chOff x="1023775" y="238125"/>
            <a:chExt cx="5572425" cy="5238750"/>
          </a:xfrm>
        </p:grpSpPr>
        <p:sp>
          <p:nvSpPr>
            <p:cNvPr id="10960" name="Google Shape;10960;p35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1" name="Google Shape;10961;p35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2" name="Google Shape;10962;p35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3" name="Google Shape;10963;p35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4" name="Google Shape;10964;p35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5" name="Google Shape;10965;p35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6" name="Google Shape;10966;p35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7" name="Google Shape;10967;p35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8" name="Google Shape;10968;p35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9" name="Google Shape;10969;p35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0" name="Google Shape;10970;p35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1" name="Google Shape;10971;p35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2" name="Google Shape;10972;p35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3" name="Google Shape;10973;p35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4" name="Google Shape;10974;p35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5" name="Google Shape;10975;p35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6" name="Google Shape;10976;p35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7" name="Google Shape;10977;p35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8" name="Google Shape;10978;p35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9" name="Google Shape;10979;p35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0" name="Google Shape;10980;p35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1" name="Google Shape;10981;p35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2" name="Google Shape;10982;p35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3" name="Google Shape;10983;p35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4" name="Google Shape;10984;p35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5" name="Google Shape;10985;p35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6" name="Google Shape;10986;p35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7" name="Google Shape;10987;p35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8" name="Google Shape;10988;p35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9" name="Google Shape;10989;p35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0" name="Google Shape;10990;p35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1" name="Google Shape;10991;p35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2" name="Google Shape;10992;p35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3" name="Google Shape;10993;p35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4" name="Google Shape;10994;p35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5" name="Google Shape;10995;p35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6" name="Google Shape;10996;p35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7" name="Google Shape;10997;p35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8" name="Google Shape;10998;p35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9" name="Google Shape;10999;p35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0" name="Google Shape;11000;p35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1" name="Google Shape;11001;p35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2" name="Google Shape;11002;p35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3" name="Google Shape;11003;p35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4" name="Google Shape;11004;p35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5" name="Google Shape;11005;p35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6" name="Google Shape;11006;p35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7" name="Google Shape;11007;p35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8" name="Google Shape;11008;p35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9" name="Google Shape;11009;p35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0" name="Google Shape;11010;p35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1" name="Google Shape;11011;p35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2" name="Google Shape;11012;p35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3" name="Google Shape;11013;p35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4" name="Google Shape;11014;p35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5" name="Google Shape;11015;p35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6" name="Google Shape;11016;p35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7" name="Google Shape;11017;p35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8" name="Google Shape;11018;p35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9" name="Google Shape;11019;p35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0" name="Google Shape;11020;p35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1" name="Google Shape;11021;p35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2" name="Google Shape;11022;p35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3" name="Google Shape;11023;p35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4" name="Google Shape;11024;p35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5" name="Google Shape;11025;p35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6" name="Google Shape;11026;p35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7" name="Google Shape;11027;p35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8" name="Google Shape;11028;p35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9" name="Google Shape;11029;p35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0" name="Google Shape;11030;p35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1" name="Google Shape;11031;p35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2" name="Google Shape;11032;p35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3" name="Google Shape;11033;p35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4" name="Google Shape;11034;p35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5" name="Google Shape;11035;p35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6" name="Google Shape;11036;p35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7" name="Google Shape;11037;p35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8" name="Google Shape;11038;p35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9" name="Google Shape;11039;p35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0" name="Google Shape;11040;p35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1" name="Google Shape;11041;p35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2" name="Google Shape;11042;p35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3" name="Google Shape;11043;p35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4" name="Google Shape;11044;p35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5" name="Google Shape;11045;p35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6" name="Google Shape;11046;p35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7" name="Google Shape;11047;p35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8" name="Google Shape;11048;p35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9" name="Google Shape;11049;p35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0" name="Google Shape;11050;p35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1" name="Google Shape;11051;p35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2" name="Google Shape;11052;p35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3" name="Google Shape;11053;p35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4" name="Google Shape;11054;p35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5" name="Google Shape;11055;p35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6" name="Google Shape;11056;p35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7" name="Google Shape;11057;p35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8" name="Google Shape;11058;p35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9" name="Google Shape;11059;p35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0" name="Google Shape;11060;p35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1" name="Google Shape;11061;p35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2" name="Google Shape;11062;p35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3" name="Google Shape;11063;p35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4" name="Google Shape;11064;p35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5" name="Google Shape;11065;p35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6" name="Google Shape;11066;p35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7" name="Google Shape;11067;p35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8" name="Google Shape;11068;p35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9" name="Google Shape;11069;p35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0" name="Google Shape;11070;p35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1" name="Google Shape;11071;p35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2" name="Google Shape;11072;p35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3" name="Google Shape;11073;p35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4" name="Google Shape;11074;p35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5" name="Google Shape;11075;p35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6" name="Google Shape;11076;p35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7" name="Google Shape;11077;p35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8" name="Google Shape;11078;p35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9" name="Google Shape;11079;p35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0" name="Google Shape;11080;p35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1" name="Google Shape;11081;p35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2" name="Google Shape;11082;p35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3" name="Google Shape;11083;p35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4" name="Google Shape;11084;p35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5" name="Google Shape;11085;p35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6" name="Google Shape;11086;p35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7" name="Google Shape;11087;p35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8" name="Google Shape;11088;p35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9" name="Google Shape;11089;p35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0" name="Google Shape;11090;p35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1" name="Google Shape;11091;p35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2" name="Google Shape;11092;p35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3" name="Google Shape;11093;p35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4" name="Google Shape;11094;p35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5" name="Google Shape;11095;p35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6" name="Google Shape;11096;p35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7" name="Google Shape;11097;p35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8" name="Google Shape;11098;p35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9" name="Google Shape;11099;p35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0" name="Google Shape;11100;p35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1" name="Google Shape;11101;p35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2" name="Google Shape;11102;p35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3" name="Google Shape;11103;p35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4" name="Google Shape;11104;p35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5" name="Google Shape;11105;p35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6" name="Google Shape;11106;p35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7" name="Google Shape;11107;p35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8" name="Google Shape;11108;p35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9" name="Google Shape;11109;p35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0" name="Google Shape;11110;p35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1" name="Google Shape;11111;p35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2" name="Google Shape;11112;p35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3" name="Google Shape;11113;p35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4" name="Google Shape;11114;p35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5" name="Google Shape;11115;p35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6" name="Google Shape;11116;p35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7" name="Google Shape;11117;p35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8" name="Google Shape;11118;p35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9" name="Google Shape;11119;p35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0" name="Google Shape;11120;p35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1" name="Google Shape;11121;p35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2" name="Google Shape;11122;p35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3" name="Google Shape;11123;p35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4" name="Google Shape;11124;p35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5" name="Google Shape;11125;p35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6" name="Google Shape;11126;p35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7" name="Google Shape;11127;p35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8" name="Google Shape;11128;p35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9" name="Google Shape;11129;p35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0" name="Google Shape;11130;p35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1" name="Google Shape;11131;p35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2" name="Google Shape;11132;p35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3" name="Google Shape;11133;p35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4" name="Google Shape;11134;p35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5" name="Google Shape;11135;p35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6" name="Google Shape;11136;p35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7" name="Google Shape;11137;p35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8" name="Google Shape;11138;p35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9" name="Google Shape;11139;p35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0" name="Google Shape;11140;p35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1" name="Google Shape;11141;p35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142" name="Google Shape;11142;p35"/>
          <p:cNvCxnSpPr/>
          <p:nvPr/>
        </p:nvCxnSpPr>
        <p:spPr>
          <a:xfrm flipH="1">
            <a:off x="-1392050" y="327775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43" name="Google Shape;11143;p35"/>
          <p:cNvSpPr/>
          <p:nvPr/>
        </p:nvSpPr>
        <p:spPr>
          <a:xfrm rot="-5400000">
            <a:off x="-652775" y="-1827975"/>
            <a:ext cx="556500" cy="373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44" name="Google Shape;1114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6387" y="2"/>
            <a:ext cx="1288226" cy="9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6" name="Google Shape;11146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" y="0"/>
            <a:ext cx="9144000" cy="5143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11">
            <a:off x="-2024974" y="-341324"/>
            <a:ext cx="3922443" cy="2936227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5"/>
          <p:cNvSpPr txBox="1">
            <a:spLocks noGrp="1"/>
          </p:cNvSpPr>
          <p:nvPr>
            <p:ph type="title" idx="2"/>
          </p:nvPr>
        </p:nvSpPr>
        <p:spPr>
          <a:xfrm>
            <a:off x="1404200" y="2647120"/>
            <a:ext cx="29373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5"/>
          <p:cNvSpPr txBox="1">
            <a:spLocks noGrp="1"/>
          </p:cNvSpPr>
          <p:nvPr>
            <p:ph type="title" idx="3"/>
          </p:nvPr>
        </p:nvSpPr>
        <p:spPr>
          <a:xfrm>
            <a:off x="4801888" y="2647120"/>
            <a:ext cx="29379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5"/>
          <p:cNvSpPr txBox="1">
            <a:spLocks noGrp="1"/>
          </p:cNvSpPr>
          <p:nvPr>
            <p:ph type="subTitle" idx="1"/>
          </p:nvPr>
        </p:nvSpPr>
        <p:spPr>
          <a:xfrm>
            <a:off x="4801893" y="3091729"/>
            <a:ext cx="29379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5" name="Google Shape;585;p5"/>
          <p:cNvSpPr txBox="1">
            <a:spLocks noGrp="1"/>
          </p:cNvSpPr>
          <p:nvPr>
            <p:ph type="subTitle" idx="4"/>
          </p:nvPr>
        </p:nvSpPr>
        <p:spPr>
          <a:xfrm>
            <a:off x="1404386" y="3091729"/>
            <a:ext cx="29373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6" name="Google Shape;586;p5"/>
          <p:cNvSpPr/>
          <p:nvPr/>
        </p:nvSpPr>
        <p:spPr>
          <a:xfrm>
            <a:off x="-540575" y="4227500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7" name="Google Shape;587;p5"/>
          <p:cNvGrpSpPr/>
          <p:nvPr/>
        </p:nvGrpSpPr>
        <p:grpSpPr>
          <a:xfrm>
            <a:off x="-1576076" y="1740341"/>
            <a:ext cx="1934189" cy="1818370"/>
            <a:chOff x="1023775" y="238125"/>
            <a:chExt cx="5572425" cy="5238750"/>
          </a:xfrm>
        </p:grpSpPr>
        <p:sp>
          <p:nvSpPr>
            <p:cNvPr id="588" name="Google Shape;588;p5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5"/>
          <p:cNvSpPr/>
          <p:nvPr/>
        </p:nvSpPr>
        <p:spPr>
          <a:xfrm>
            <a:off x="8528525" y="-1129525"/>
            <a:ext cx="939600" cy="3721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1" name="Google Shape;771;p5"/>
          <p:cNvGrpSpPr/>
          <p:nvPr/>
        </p:nvGrpSpPr>
        <p:grpSpPr>
          <a:xfrm>
            <a:off x="6663524" y="4683891"/>
            <a:ext cx="1934189" cy="1818370"/>
            <a:chOff x="1023775" y="238125"/>
            <a:chExt cx="5572425" cy="5238750"/>
          </a:xfrm>
        </p:grpSpPr>
        <p:sp>
          <p:nvSpPr>
            <p:cNvPr id="772" name="Google Shape;772;p5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5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5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5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5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5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5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5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5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5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5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5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5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5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5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5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5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5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5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5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5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54" name="Google Shape;954;p5"/>
          <p:cNvPicPr preferRelativeResize="0"/>
          <p:nvPr/>
        </p:nvPicPr>
        <p:blipFill rotWithShape="1">
          <a:blip r:embed="rId4">
            <a:alphaModFix/>
          </a:blip>
          <a:srcRect r="68188" b="26454"/>
          <a:stretch/>
        </p:blipFill>
        <p:spPr>
          <a:xfrm rot="7763320">
            <a:off x="3149025" y="4464501"/>
            <a:ext cx="2296203" cy="157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8" name="Google Shape;11148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Google Shape;95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32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958" name="Google Shape;958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95759">
            <a:off x="6857575" y="3527725"/>
            <a:ext cx="4275724" cy="32006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9" name="Google Shape;959;p6"/>
          <p:cNvGrpSpPr/>
          <p:nvPr/>
        </p:nvGrpSpPr>
        <p:grpSpPr>
          <a:xfrm>
            <a:off x="7277174" y="-1488509"/>
            <a:ext cx="1934189" cy="1818370"/>
            <a:chOff x="1023775" y="238125"/>
            <a:chExt cx="5572425" cy="5238750"/>
          </a:xfrm>
        </p:grpSpPr>
        <p:sp>
          <p:nvSpPr>
            <p:cNvPr id="960" name="Google Shape;960;p6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6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6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6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6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6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6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6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6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6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6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6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6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6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6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6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6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6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6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6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6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6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6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6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42" name="Google Shape;1142;p6"/>
          <p:cNvCxnSpPr/>
          <p:nvPr/>
        </p:nvCxnSpPr>
        <p:spPr>
          <a:xfrm flipH="1">
            <a:off x="5658125" y="451350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43" name="Google Shape;1143;p6"/>
          <p:cNvGrpSpPr/>
          <p:nvPr/>
        </p:nvGrpSpPr>
        <p:grpSpPr>
          <a:xfrm>
            <a:off x="84674" y="4683891"/>
            <a:ext cx="1934189" cy="1818370"/>
            <a:chOff x="1023775" y="238125"/>
            <a:chExt cx="5572425" cy="5238750"/>
          </a:xfrm>
        </p:grpSpPr>
        <p:sp>
          <p:nvSpPr>
            <p:cNvPr id="1144" name="Google Shape;1144;p6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6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6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6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6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6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6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6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6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6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6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6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6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6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6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6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6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6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6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6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6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6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6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6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6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6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6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6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6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6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6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6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6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6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6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6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6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6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6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6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6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6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6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6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6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6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6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6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6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6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6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6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6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6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6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6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6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6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6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6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6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6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6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6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6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6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6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6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6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6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6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6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6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6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326" name="Google Shape;1326;p6"/>
          <p:cNvCxnSpPr/>
          <p:nvPr/>
        </p:nvCxnSpPr>
        <p:spPr>
          <a:xfrm flipH="1">
            <a:off x="-997025" y="50875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27" name="Google Shape;132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327358" flipH="1">
            <a:off x="-1546130" y="2835954"/>
            <a:ext cx="2661868" cy="199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6"/>
          <p:cNvPicPr preferRelativeResize="0"/>
          <p:nvPr/>
        </p:nvPicPr>
        <p:blipFill rotWithShape="1">
          <a:blip r:embed="rId4">
            <a:alphaModFix/>
          </a:blip>
          <a:srcRect r="68188" b="26454"/>
          <a:stretch/>
        </p:blipFill>
        <p:spPr>
          <a:xfrm rot="3036680" flipH="1">
            <a:off x="7997525" y="35618"/>
            <a:ext cx="2296203" cy="157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7" name="Google Shape;338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8" name="Google Shape;33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64591">
            <a:off x="7403525" y="445027"/>
            <a:ext cx="1288226" cy="9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89" name="Google Shape;3389;p13"/>
          <p:cNvSpPr txBox="1">
            <a:spLocks noGrp="1"/>
          </p:cNvSpPr>
          <p:nvPr>
            <p:ph type="title"/>
          </p:nvPr>
        </p:nvSpPr>
        <p:spPr>
          <a:xfrm>
            <a:off x="1927125" y="1564199"/>
            <a:ext cx="24795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90" name="Google Shape;3390;p13"/>
          <p:cNvSpPr txBox="1">
            <a:spLocks noGrp="1"/>
          </p:cNvSpPr>
          <p:nvPr>
            <p:ph type="subTitle" idx="1"/>
          </p:nvPr>
        </p:nvSpPr>
        <p:spPr>
          <a:xfrm>
            <a:off x="1927125" y="2047121"/>
            <a:ext cx="2479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1" name="Google Shape;3391;p13"/>
          <p:cNvSpPr txBox="1">
            <a:spLocks noGrp="1"/>
          </p:cNvSpPr>
          <p:nvPr>
            <p:ph type="title" idx="2"/>
          </p:nvPr>
        </p:nvSpPr>
        <p:spPr>
          <a:xfrm>
            <a:off x="5780473" y="1564199"/>
            <a:ext cx="24795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92" name="Google Shape;3392;p13"/>
          <p:cNvSpPr txBox="1">
            <a:spLocks noGrp="1"/>
          </p:cNvSpPr>
          <p:nvPr>
            <p:ph type="subTitle" idx="3"/>
          </p:nvPr>
        </p:nvSpPr>
        <p:spPr>
          <a:xfrm>
            <a:off x="5780475" y="2047121"/>
            <a:ext cx="2479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3" name="Google Shape;3393;p13"/>
          <p:cNvSpPr txBox="1">
            <a:spLocks noGrp="1"/>
          </p:cNvSpPr>
          <p:nvPr>
            <p:ph type="title" idx="4"/>
          </p:nvPr>
        </p:nvSpPr>
        <p:spPr>
          <a:xfrm>
            <a:off x="1927125" y="3020350"/>
            <a:ext cx="24795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94" name="Google Shape;3394;p13"/>
          <p:cNvSpPr txBox="1">
            <a:spLocks noGrp="1"/>
          </p:cNvSpPr>
          <p:nvPr>
            <p:ph type="subTitle" idx="5"/>
          </p:nvPr>
        </p:nvSpPr>
        <p:spPr>
          <a:xfrm>
            <a:off x="1927125" y="3503266"/>
            <a:ext cx="2479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5" name="Google Shape;3395;p13"/>
          <p:cNvSpPr txBox="1">
            <a:spLocks noGrp="1"/>
          </p:cNvSpPr>
          <p:nvPr>
            <p:ph type="title" idx="6"/>
          </p:nvPr>
        </p:nvSpPr>
        <p:spPr>
          <a:xfrm>
            <a:off x="5780473" y="3020350"/>
            <a:ext cx="24795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96" name="Google Shape;3396;p13"/>
          <p:cNvSpPr txBox="1">
            <a:spLocks noGrp="1"/>
          </p:cNvSpPr>
          <p:nvPr>
            <p:ph type="subTitle" idx="7"/>
          </p:nvPr>
        </p:nvSpPr>
        <p:spPr>
          <a:xfrm>
            <a:off x="5780475" y="3503266"/>
            <a:ext cx="2479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7" name="Google Shape;3397;p13"/>
          <p:cNvSpPr txBox="1">
            <a:spLocks noGrp="1"/>
          </p:cNvSpPr>
          <p:nvPr>
            <p:ph type="title" idx="8" hasCustomPrompt="1"/>
          </p:nvPr>
        </p:nvSpPr>
        <p:spPr>
          <a:xfrm>
            <a:off x="884025" y="1815750"/>
            <a:ext cx="10482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98" name="Google Shape;3398;p13"/>
          <p:cNvSpPr txBox="1">
            <a:spLocks noGrp="1"/>
          </p:cNvSpPr>
          <p:nvPr>
            <p:ph type="title" idx="9" hasCustomPrompt="1"/>
          </p:nvPr>
        </p:nvSpPr>
        <p:spPr>
          <a:xfrm>
            <a:off x="884025" y="3301150"/>
            <a:ext cx="10482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99" name="Google Shape;3399;p13"/>
          <p:cNvSpPr txBox="1">
            <a:spLocks noGrp="1"/>
          </p:cNvSpPr>
          <p:nvPr>
            <p:ph type="title" idx="13" hasCustomPrompt="1"/>
          </p:nvPr>
        </p:nvSpPr>
        <p:spPr>
          <a:xfrm>
            <a:off x="4734200" y="1815750"/>
            <a:ext cx="10482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00" name="Google Shape;3400;p13"/>
          <p:cNvSpPr txBox="1">
            <a:spLocks noGrp="1"/>
          </p:cNvSpPr>
          <p:nvPr>
            <p:ph type="title" idx="14" hasCustomPrompt="1"/>
          </p:nvPr>
        </p:nvSpPr>
        <p:spPr>
          <a:xfrm>
            <a:off x="4734200" y="3301150"/>
            <a:ext cx="10482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01" name="Google Shape;3401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cxnSp>
        <p:nvCxnSpPr>
          <p:cNvPr id="3402" name="Google Shape;3402;p13"/>
          <p:cNvCxnSpPr/>
          <p:nvPr/>
        </p:nvCxnSpPr>
        <p:spPr>
          <a:xfrm flipH="1">
            <a:off x="8539350" y="-32175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03" name="Google Shape;3403;p13"/>
          <p:cNvGrpSpPr/>
          <p:nvPr/>
        </p:nvGrpSpPr>
        <p:grpSpPr>
          <a:xfrm>
            <a:off x="558049" y="4480266"/>
            <a:ext cx="1934189" cy="1818370"/>
            <a:chOff x="1023775" y="238125"/>
            <a:chExt cx="5572425" cy="5238750"/>
          </a:xfrm>
        </p:grpSpPr>
        <p:sp>
          <p:nvSpPr>
            <p:cNvPr id="3404" name="Google Shape;3404;p13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3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3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3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3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3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3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3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3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3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13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13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13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2">
    <p:spTree>
      <p:nvGrpSpPr>
        <p:cNvPr id="1" name="Shape 4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3" name="Google Shape;434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32"/>
          </a:xfrm>
          <a:prstGeom prst="rect">
            <a:avLst/>
          </a:prstGeom>
          <a:noFill/>
          <a:ln>
            <a:noFill/>
          </a:ln>
        </p:spPr>
      </p:pic>
      <p:sp>
        <p:nvSpPr>
          <p:cNvPr id="4344" name="Google Shape;4344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45" name="Google Shape;4345;p17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cxnSp>
        <p:nvCxnSpPr>
          <p:cNvPr id="4346" name="Google Shape;4346;p17"/>
          <p:cNvCxnSpPr/>
          <p:nvPr/>
        </p:nvCxnSpPr>
        <p:spPr>
          <a:xfrm flipH="1">
            <a:off x="581175" y="-127350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47" name="Google Shape;4347;p17"/>
          <p:cNvCxnSpPr/>
          <p:nvPr/>
        </p:nvCxnSpPr>
        <p:spPr>
          <a:xfrm flipH="1">
            <a:off x="6613325" y="475295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9" name="Google Shape;434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0" name="Google Shape;4350;p18"/>
          <p:cNvPicPr preferRelativeResize="0"/>
          <p:nvPr/>
        </p:nvPicPr>
        <p:blipFill rotWithShape="1">
          <a:blip r:embed="rId3">
            <a:alphaModFix/>
          </a:blip>
          <a:srcRect r="68188" b="26454"/>
          <a:stretch/>
        </p:blipFill>
        <p:spPr>
          <a:xfrm rot="7763320">
            <a:off x="-1055700" y="3693451"/>
            <a:ext cx="2296203" cy="157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1" name="Google Shape;435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323925">
            <a:off x="-3219395" y="-1859236"/>
            <a:ext cx="5591875" cy="4185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2" name="Google Shape;435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323925">
            <a:off x="5950255" y="3266714"/>
            <a:ext cx="5591875" cy="4185933"/>
          </a:xfrm>
          <a:prstGeom prst="rect">
            <a:avLst/>
          </a:prstGeom>
          <a:noFill/>
          <a:ln>
            <a:noFill/>
          </a:ln>
        </p:spPr>
      </p:pic>
      <p:sp>
        <p:nvSpPr>
          <p:cNvPr id="4353" name="Google Shape;4353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54" name="Google Shape;4354;p18"/>
          <p:cNvSpPr txBox="1">
            <a:spLocks noGrp="1"/>
          </p:cNvSpPr>
          <p:nvPr>
            <p:ph type="title" idx="2"/>
          </p:nvPr>
        </p:nvSpPr>
        <p:spPr>
          <a:xfrm>
            <a:off x="1090100" y="262099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55" name="Google Shape;4355;p18"/>
          <p:cNvSpPr txBox="1">
            <a:spLocks noGrp="1"/>
          </p:cNvSpPr>
          <p:nvPr>
            <p:ph type="subTitle" idx="1"/>
          </p:nvPr>
        </p:nvSpPr>
        <p:spPr>
          <a:xfrm>
            <a:off x="1090100" y="3094146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56" name="Google Shape;4356;p18"/>
          <p:cNvSpPr txBox="1">
            <a:spLocks noGrp="1"/>
          </p:cNvSpPr>
          <p:nvPr>
            <p:ph type="title" idx="3"/>
          </p:nvPr>
        </p:nvSpPr>
        <p:spPr>
          <a:xfrm>
            <a:off x="3484423" y="262099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57" name="Google Shape;4357;p18"/>
          <p:cNvSpPr txBox="1">
            <a:spLocks noGrp="1"/>
          </p:cNvSpPr>
          <p:nvPr>
            <p:ph type="subTitle" idx="4"/>
          </p:nvPr>
        </p:nvSpPr>
        <p:spPr>
          <a:xfrm>
            <a:off x="3484421" y="3094146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58" name="Google Shape;4358;p18"/>
          <p:cNvSpPr txBox="1">
            <a:spLocks noGrp="1"/>
          </p:cNvSpPr>
          <p:nvPr>
            <p:ph type="title" idx="5"/>
          </p:nvPr>
        </p:nvSpPr>
        <p:spPr>
          <a:xfrm>
            <a:off x="5878746" y="262099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59" name="Google Shape;4359;p18"/>
          <p:cNvSpPr txBox="1">
            <a:spLocks noGrp="1"/>
          </p:cNvSpPr>
          <p:nvPr>
            <p:ph type="subTitle" idx="6"/>
          </p:nvPr>
        </p:nvSpPr>
        <p:spPr>
          <a:xfrm>
            <a:off x="5878749" y="3094146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60" name="Google Shape;4360;p18"/>
          <p:cNvSpPr/>
          <p:nvPr/>
        </p:nvSpPr>
        <p:spPr>
          <a:xfrm>
            <a:off x="-540575" y="-424952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61" name="Google Shape;4361;p18"/>
          <p:cNvCxnSpPr/>
          <p:nvPr/>
        </p:nvCxnSpPr>
        <p:spPr>
          <a:xfrm flipH="1">
            <a:off x="-1333675" y="389340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362" name="Google Shape;4362;p18"/>
          <p:cNvGrpSpPr/>
          <p:nvPr/>
        </p:nvGrpSpPr>
        <p:grpSpPr>
          <a:xfrm>
            <a:off x="3604899" y="4760091"/>
            <a:ext cx="1934189" cy="1818370"/>
            <a:chOff x="1023775" y="238125"/>
            <a:chExt cx="5572425" cy="5238750"/>
          </a:xfrm>
        </p:grpSpPr>
        <p:sp>
          <p:nvSpPr>
            <p:cNvPr id="4363" name="Google Shape;4363;p18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18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18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18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18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18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18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18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18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18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18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18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18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18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18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18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18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18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18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18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18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18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18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18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18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18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18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18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18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18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18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18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18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18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18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18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18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18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18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18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18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18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18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18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18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18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18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18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18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18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18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18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18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18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18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18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18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18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18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18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18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18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18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18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18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18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18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18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18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18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18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18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18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18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18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18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18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18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18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18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18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18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18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18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18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18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18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18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18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18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18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18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18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18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18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18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18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18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18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18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18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18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18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18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18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18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18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18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18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18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18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18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18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18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18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18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18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18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18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18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18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18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18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18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18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18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18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18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18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18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18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18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18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18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18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18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18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18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18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18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18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18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18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18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18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18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18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18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18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18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18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18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18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18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18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18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18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18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8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8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18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18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8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8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18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18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18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18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8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8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8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8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8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8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8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18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18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8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8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8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8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18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5" name="Google Shape;4545;p18"/>
          <p:cNvGrpSpPr/>
          <p:nvPr/>
        </p:nvGrpSpPr>
        <p:grpSpPr>
          <a:xfrm>
            <a:off x="8641824" y="865091"/>
            <a:ext cx="1934189" cy="1818370"/>
            <a:chOff x="1023775" y="238125"/>
            <a:chExt cx="5572425" cy="5238750"/>
          </a:xfrm>
        </p:grpSpPr>
        <p:sp>
          <p:nvSpPr>
            <p:cNvPr id="4546" name="Google Shape;4546;p18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18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18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8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8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8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8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8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8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8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8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8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18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18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8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8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8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8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8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8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8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18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18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8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8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8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8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8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8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8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8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8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18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18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8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8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8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8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8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8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8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8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8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8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8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18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18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8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8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18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18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8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8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8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8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8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8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18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18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18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18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8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8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8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8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8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8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8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8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8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18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18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8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18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18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18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18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18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18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18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18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18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18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18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18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18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18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18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18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18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18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18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18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18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18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18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18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18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18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18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18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18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18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18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18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18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18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18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18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18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18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18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18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18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18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18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18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18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18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18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18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18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18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18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18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18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18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18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18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18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18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18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18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18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18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18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18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18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18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18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18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18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18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18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18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18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18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18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18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18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18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18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18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18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18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18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18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18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18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18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18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18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18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18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18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18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18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18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18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18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18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18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18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18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18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18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18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18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18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18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18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18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8" name="Google Shape;4728;p18"/>
          <p:cNvSpPr/>
          <p:nvPr/>
        </p:nvSpPr>
        <p:spPr>
          <a:xfrm rot="5400000">
            <a:off x="9864900" y="-2978275"/>
            <a:ext cx="939600" cy="5907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TITLE_ONLY_2">
    <p:spTree>
      <p:nvGrpSpPr>
        <p:cNvPr id="1" name="Shape 6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8" name="Google Shape;625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32"/>
          </a:xfrm>
          <a:prstGeom prst="rect">
            <a:avLst/>
          </a:prstGeom>
          <a:noFill/>
          <a:ln>
            <a:noFill/>
          </a:ln>
        </p:spPr>
      </p:pic>
      <p:sp>
        <p:nvSpPr>
          <p:cNvPr id="6259" name="Google Shape;6259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6260" name="Google Shape;62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95759">
            <a:off x="6857575" y="3527725"/>
            <a:ext cx="4275724" cy="32006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61" name="Google Shape;6261;p23"/>
          <p:cNvGrpSpPr/>
          <p:nvPr/>
        </p:nvGrpSpPr>
        <p:grpSpPr>
          <a:xfrm>
            <a:off x="7277174" y="-1488509"/>
            <a:ext cx="1934189" cy="1818370"/>
            <a:chOff x="1023775" y="238125"/>
            <a:chExt cx="5572425" cy="5238750"/>
          </a:xfrm>
        </p:grpSpPr>
        <p:sp>
          <p:nvSpPr>
            <p:cNvPr id="6262" name="Google Shape;6262;p23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3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3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3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3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3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3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3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3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3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3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3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3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3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3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3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3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3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3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3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3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3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3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3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3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3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3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3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3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3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3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3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3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3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3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3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3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3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3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3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3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3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3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3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3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3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3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3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3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3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3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3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3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3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3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3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3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3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3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3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3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3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3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3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3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3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3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3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3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3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3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3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3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3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3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3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3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3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3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3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3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3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3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3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3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3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3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3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3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3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3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3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3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3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3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3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3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3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3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3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3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3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3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3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3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3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3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3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3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3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3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3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3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3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3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3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3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3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3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3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3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3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3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3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3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3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3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3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3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3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3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3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3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3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3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3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3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3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3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3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3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3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3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3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3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3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3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3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3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3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3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3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3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3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3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3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3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3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3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3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3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3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3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3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3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3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3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3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3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3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3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3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3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3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3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3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3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3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3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3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3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3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444" name="Google Shape;6444;p23"/>
          <p:cNvCxnSpPr/>
          <p:nvPr/>
        </p:nvCxnSpPr>
        <p:spPr>
          <a:xfrm flipH="1">
            <a:off x="5658125" y="451350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445" name="Google Shape;6445;p23"/>
          <p:cNvGrpSpPr/>
          <p:nvPr/>
        </p:nvGrpSpPr>
        <p:grpSpPr>
          <a:xfrm>
            <a:off x="84674" y="4683891"/>
            <a:ext cx="1934189" cy="1818370"/>
            <a:chOff x="1023775" y="238125"/>
            <a:chExt cx="5572425" cy="5238750"/>
          </a:xfrm>
        </p:grpSpPr>
        <p:sp>
          <p:nvSpPr>
            <p:cNvPr id="6446" name="Google Shape;6446;p23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3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3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3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3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3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3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3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3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3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3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3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3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3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3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3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3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3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3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3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3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3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3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3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3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3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3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3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3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3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3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3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3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3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3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3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3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3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3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3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3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3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3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3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3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3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3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3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3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3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3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3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3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628" name="Google Shape;6628;p23"/>
          <p:cNvCxnSpPr/>
          <p:nvPr/>
        </p:nvCxnSpPr>
        <p:spPr>
          <a:xfrm flipH="1">
            <a:off x="-997025" y="50875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629" name="Google Shape;66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327358" flipH="1">
            <a:off x="-1546130" y="2835954"/>
            <a:ext cx="2661868" cy="199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0" name="Google Shape;6630;p23"/>
          <p:cNvPicPr preferRelativeResize="0"/>
          <p:nvPr/>
        </p:nvPicPr>
        <p:blipFill rotWithShape="1">
          <a:blip r:embed="rId4">
            <a:alphaModFix/>
          </a:blip>
          <a:srcRect r="68188" b="26454"/>
          <a:stretch/>
        </p:blipFill>
        <p:spPr>
          <a:xfrm rot="3036680" flipH="1">
            <a:off x="7997525" y="35618"/>
            <a:ext cx="2296203" cy="1576299"/>
          </a:xfrm>
          <a:prstGeom prst="rect">
            <a:avLst/>
          </a:prstGeom>
          <a:noFill/>
          <a:ln>
            <a:noFill/>
          </a:ln>
        </p:spPr>
      </p:pic>
      <p:sp>
        <p:nvSpPr>
          <p:cNvPr id="6631" name="Google Shape;6631;p23"/>
          <p:cNvSpPr txBox="1">
            <a:spLocks noGrp="1"/>
          </p:cNvSpPr>
          <p:nvPr>
            <p:ph type="title" idx="2" hasCustomPrompt="1"/>
          </p:nvPr>
        </p:nvSpPr>
        <p:spPr>
          <a:xfrm>
            <a:off x="6496025" y="3671480"/>
            <a:ext cx="12360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32" name="Google Shape;6632;p23"/>
          <p:cNvSpPr txBox="1">
            <a:spLocks noGrp="1"/>
          </p:cNvSpPr>
          <p:nvPr>
            <p:ph type="title" idx="3"/>
          </p:nvPr>
        </p:nvSpPr>
        <p:spPr>
          <a:xfrm>
            <a:off x="911117" y="1614580"/>
            <a:ext cx="3481800" cy="3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633" name="Google Shape;6633;p23"/>
          <p:cNvSpPr txBox="1">
            <a:spLocks noGrp="1"/>
          </p:cNvSpPr>
          <p:nvPr>
            <p:ph type="subTitle" idx="1"/>
          </p:nvPr>
        </p:nvSpPr>
        <p:spPr>
          <a:xfrm>
            <a:off x="911117" y="1934865"/>
            <a:ext cx="3481800" cy="2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34" name="Google Shape;6634;p23"/>
          <p:cNvSpPr txBox="1">
            <a:spLocks noGrp="1"/>
          </p:cNvSpPr>
          <p:nvPr>
            <p:ph type="title" idx="4"/>
          </p:nvPr>
        </p:nvSpPr>
        <p:spPr>
          <a:xfrm>
            <a:off x="911025" y="2606787"/>
            <a:ext cx="3481800" cy="3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635" name="Google Shape;6635;p23"/>
          <p:cNvSpPr txBox="1">
            <a:spLocks noGrp="1"/>
          </p:cNvSpPr>
          <p:nvPr>
            <p:ph type="subTitle" idx="5"/>
          </p:nvPr>
        </p:nvSpPr>
        <p:spPr>
          <a:xfrm>
            <a:off x="911025" y="2927072"/>
            <a:ext cx="3481800" cy="2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36" name="Google Shape;6636;p23"/>
          <p:cNvSpPr txBox="1">
            <a:spLocks noGrp="1"/>
          </p:cNvSpPr>
          <p:nvPr>
            <p:ph type="title" idx="6"/>
          </p:nvPr>
        </p:nvSpPr>
        <p:spPr>
          <a:xfrm>
            <a:off x="911118" y="3594426"/>
            <a:ext cx="3481800" cy="3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637" name="Google Shape;6637;p23"/>
          <p:cNvSpPr txBox="1">
            <a:spLocks noGrp="1"/>
          </p:cNvSpPr>
          <p:nvPr>
            <p:ph type="subTitle" idx="7"/>
          </p:nvPr>
        </p:nvSpPr>
        <p:spPr>
          <a:xfrm>
            <a:off x="911119" y="3914711"/>
            <a:ext cx="3481800" cy="2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38" name="Google Shape;6638;p23"/>
          <p:cNvSpPr txBox="1">
            <a:spLocks noGrp="1"/>
          </p:cNvSpPr>
          <p:nvPr>
            <p:ph type="title" idx="8" hasCustomPrompt="1"/>
          </p:nvPr>
        </p:nvSpPr>
        <p:spPr>
          <a:xfrm>
            <a:off x="6496025" y="2694600"/>
            <a:ext cx="12360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39" name="Google Shape;6639;p23"/>
          <p:cNvSpPr txBox="1">
            <a:spLocks noGrp="1"/>
          </p:cNvSpPr>
          <p:nvPr>
            <p:ph type="title" idx="9" hasCustomPrompt="1"/>
          </p:nvPr>
        </p:nvSpPr>
        <p:spPr>
          <a:xfrm>
            <a:off x="6496025" y="1696975"/>
            <a:ext cx="12360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7" name="Google Shape;701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8" name="Google Shape;70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72639">
            <a:off x="-2331470" y="-2255172"/>
            <a:ext cx="4873335" cy="3648032"/>
          </a:xfrm>
          <a:prstGeom prst="rect">
            <a:avLst/>
          </a:prstGeom>
          <a:noFill/>
          <a:ln>
            <a:noFill/>
          </a:ln>
        </p:spPr>
      </p:pic>
      <p:sp>
        <p:nvSpPr>
          <p:cNvPr id="7019" name="Google Shape;7019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cxnSp>
        <p:nvCxnSpPr>
          <p:cNvPr id="7020" name="Google Shape;7020;p25"/>
          <p:cNvCxnSpPr/>
          <p:nvPr/>
        </p:nvCxnSpPr>
        <p:spPr>
          <a:xfrm flipH="1">
            <a:off x="-1122975" y="726850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021" name="Google Shape;7021;p25"/>
          <p:cNvGrpSpPr/>
          <p:nvPr/>
        </p:nvGrpSpPr>
        <p:grpSpPr>
          <a:xfrm>
            <a:off x="562399" y="4683891"/>
            <a:ext cx="1934189" cy="1818370"/>
            <a:chOff x="1023775" y="238125"/>
            <a:chExt cx="5572425" cy="5238750"/>
          </a:xfrm>
        </p:grpSpPr>
        <p:sp>
          <p:nvSpPr>
            <p:cNvPr id="7022" name="Google Shape;7022;p25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4" name="Google Shape;7204;p25"/>
          <p:cNvGrpSpPr/>
          <p:nvPr/>
        </p:nvGrpSpPr>
        <p:grpSpPr>
          <a:xfrm>
            <a:off x="8306174" y="-1188359"/>
            <a:ext cx="1934189" cy="1818370"/>
            <a:chOff x="1023775" y="238125"/>
            <a:chExt cx="5572425" cy="5238750"/>
          </a:xfrm>
        </p:grpSpPr>
        <p:sp>
          <p:nvSpPr>
            <p:cNvPr id="7205" name="Google Shape;7205;p25"/>
            <p:cNvSpPr/>
            <p:nvPr/>
          </p:nvSpPr>
          <p:spPr>
            <a:xfrm>
              <a:off x="1023775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3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4809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19413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2401850" y="23812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28590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33194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201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3779950" y="23812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42370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336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46975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515470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869" y="2402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5615175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6075650" y="23812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3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2"/>
                  </a:lnTo>
                  <a:lnTo>
                    <a:pt x="1202" y="2536"/>
                  </a:lnTo>
                  <a:lnTo>
                    <a:pt x="1736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6532800" y="23812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3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2"/>
                  </a:lnTo>
                  <a:lnTo>
                    <a:pt x="1335" y="2536"/>
                  </a:lnTo>
                  <a:lnTo>
                    <a:pt x="1735" y="2402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3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1023775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14809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19413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2401850" y="6385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28590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33194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3779950" y="6385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42370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46975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515470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5615175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6075650" y="6385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6532800" y="6385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1023775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14809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19413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2401850" y="10356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28590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33194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3779950" y="10356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42370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46975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515470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5615175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6075650" y="10356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6532800" y="10356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1023775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14809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19413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2401850" y="14326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28590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33194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3779950" y="14326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42370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46975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515470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5615175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075650" y="14326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6532800" y="14326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23775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4809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9413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2401850" y="1833100"/>
              <a:ext cx="60100" cy="60075"/>
            </a:xfrm>
            <a:custGeom>
              <a:avLst/>
              <a:gdLst/>
              <a:ahLst/>
              <a:cxnLst/>
              <a:rect l="l" t="t" r="r" b="b"/>
              <a:pathLst>
                <a:path w="2404" h="2403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28590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33194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3779950" y="183310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42370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46975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5"/>
            <p:cNvSpPr/>
            <p:nvPr/>
          </p:nvSpPr>
          <p:spPr>
            <a:xfrm>
              <a:off x="515470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5"/>
            <p:cNvSpPr/>
            <p:nvPr/>
          </p:nvSpPr>
          <p:spPr>
            <a:xfrm>
              <a:off x="5615175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6075650" y="1833100"/>
              <a:ext cx="63425" cy="60075"/>
            </a:xfrm>
            <a:custGeom>
              <a:avLst/>
              <a:gdLst/>
              <a:ahLst/>
              <a:cxnLst/>
              <a:rect l="l" t="t" r="r" b="b"/>
              <a:pathLst>
                <a:path w="2537" h="2403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6532800" y="1833100"/>
              <a:ext cx="63400" cy="60075"/>
            </a:xfrm>
            <a:custGeom>
              <a:avLst/>
              <a:gdLst/>
              <a:ahLst/>
              <a:cxnLst/>
              <a:rect l="l" t="t" r="r" b="b"/>
              <a:pathLst>
                <a:path w="2536" h="2403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1023775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14809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19413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2401850" y="22301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28590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33194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3779950" y="22301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42370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46975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515470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5615175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6075650" y="22301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6532800" y="22301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1023775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14809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19413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2401850" y="26272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28590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33194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3779950" y="26272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42370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46975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515470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5615175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6075650" y="26272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6532800" y="26272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1023775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400" y="2270"/>
                  </a:lnTo>
                  <a:lnTo>
                    <a:pt x="667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2" y="1869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14809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19413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2401850" y="30243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869"/>
                  </a:lnTo>
                  <a:lnTo>
                    <a:pt x="268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28590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33194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3779950" y="30243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42370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46975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2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515470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869" y="2537"/>
                  </a:lnTo>
                  <a:lnTo>
                    <a:pt x="2269" y="2270"/>
                  </a:lnTo>
                  <a:lnTo>
                    <a:pt x="2536" y="1869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5615175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1" y="2270"/>
                  </a:lnTo>
                  <a:lnTo>
                    <a:pt x="801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6075650" y="30243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869"/>
                  </a:lnTo>
                  <a:lnTo>
                    <a:pt x="267" y="2270"/>
                  </a:lnTo>
                  <a:lnTo>
                    <a:pt x="668" y="2537"/>
                  </a:lnTo>
                  <a:lnTo>
                    <a:pt x="1736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6532800" y="30243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869"/>
                  </a:lnTo>
                  <a:lnTo>
                    <a:pt x="400" y="2270"/>
                  </a:lnTo>
                  <a:lnTo>
                    <a:pt x="801" y="2537"/>
                  </a:lnTo>
                  <a:lnTo>
                    <a:pt x="1735" y="2537"/>
                  </a:lnTo>
                  <a:lnTo>
                    <a:pt x="2136" y="2270"/>
                  </a:lnTo>
                  <a:lnTo>
                    <a:pt x="2403" y="1869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1023775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667" y="0"/>
                  </a:moveTo>
                  <a:lnTo>
                    <a:pt x="400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14809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19413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2401850" y="342475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668" y="0"/>
                  </a:moveTo>
                  <a:lnTo>
                    <a:pt x="268" y="267"/>
                  </a:lnTo>
                  <a:lnTo>
                    <a:pt x="1" y="667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28590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33194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3779950" y="342475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42370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46975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2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515470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667"/>
                  </a:lnTo>
                  <a:lnTo>
                    <a:pt x="2269" y="2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5615175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801" y="0"/>
                  </a:moveTo>
                  <a:lnTo>
                    <a:pt x="401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6075650" y="342475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668" y="0"/>
                  </a:moveTo>
                  <a:lnTo>
                    <a:pt x="267" y="267"/>
                  </a:lnTo>
                  <a:lnTo>
                    <a:pt x="0" y="667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6532800" y="34247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801" y="0"/>
                  </a:moveTo>
                  <a:lnTo>
                    <a:pt x="400" y="267"/>
                  </a:lnTo>
                  <a:lnTo>
                    <a:pt x="134" y="667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667"/>
                  </a:lnTo>
                  <a:lnTo>
                    <a:pt x="2136" y="26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1023775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201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14809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19413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2401850" y="382182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201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28590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33194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5"/>
            <p:cNvSpPr/>
            <p:nvPr/>
          </p:nvSpPr>
          <p:spPr>
            <a:xfrm>
              <a:off x="3779950" y="382182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5"/>
            <p:cNvSpPr/>
            <p:nvPr/>
          </p:nvSpPr>
          <p:spPr>
            <a:xfrm>
              <a:off x="42370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46975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515470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201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5615175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6075650" y="382182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201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6532800" y="382182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201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201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1023775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14809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19413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2401850" y="4218900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28590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33194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3779950" y="4218900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42370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46975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515470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5615175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6075650" y="4218900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6532800" y="421890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1023775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667" y="1"/>
                  </a:moveTo>
                  <a:lnTo>
                    <a:pt x="400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14809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19413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2401850" y="46193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668" y="1"/>
                  </a:moveTo>
                  <a:lnTo>
                    <a:pt x="268" y="268"/>
                  </a:lnTo>
                  <a:lnTo>
                    <a:pt x="1" y="668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28590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5"/>
            <p:cNvSpPr/>
            <p:nvPr/>
          </p:nvSpPr>
          <p:spPr>
            <a:xfrm>
              <a:off x="33194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5"/>
            <p:cNvSpPr/>
            <p:nvPr/>
          </p:nvSpPr>
          <p:spPr>
            <a:xfrm>
              <a:off x="3779950" y="4619300"/>
              <a:ext cx="60075" cy="60100"/>
            </a:xfrm>
            <a:custGeom>
              <a:avLst/>
              <a:gdLst/>
              <a:ahLst/>
              <a:cxnLst/>
              <a:rect l="l" t="t" r="r" b="b"/>
              <a:pathLst>
                <a:path w="2403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5"/>
            <p:cNvSpPr/>
            <p:nvPr/>
          </p:nvSpPr>
          <p:spPr>
            <a:xfrm>
              <a:off x="42370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5"/>
            <p:cNvSpPr/>
            <p:nvPr/>
          </p:nvSpPr>
          <p:spPr>
            <a:xfrm>
              <a:off x="46975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2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5"/>
            <p:cNvSpPr/>
            <p:nvPr/>
          </p:nvSpPr>
          <p:spPr>
            <a:xfrm>
              <a:off x="515470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668"/>
                  </a:lnTo>
                  <a:lnTo>
                    <a:pt x="2269" y="2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5"/>
            <p:cNvSpPr/>
            <p:nvPr/>
          </p:nvSpPr>
          <p:spPr>
            <a:xfrm>
              <a:off x="5615175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801" y="1"/>
                  </a:moveTo>
                  <a:lnTo>
                    <a:pt x="401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5"/>
            <p:cNvSpPr/>
            <p:nvPr/>
          </p:nvSpPr>
          <p:spPr>
            <a:xfrm>
              <a:off x="6075650" y="4619300"/>
              <a:ext cx="63425" cy="60100"/>
            </a:xfrm>
            <a:custGeom>
              <a:avLst/>
              <a:gdLst/>
              <a:ahLst/>
              <a:cxnLst/>
              <a:rect l="l" t="t" r="r" b="b"/>
              <a:pathLst>
                <a:path w="2537" h="2404" extrusionOk="0">
                  <a:moveTo>
                    <a:pt x="668" y="1"/>
                  </a:moveTo>
                  <a:lnTo>
                    <a:pt x="267" y="268"/>
                  </a:lnTo>
                  <a:lnTo>
                    <a:pt x="0" y="668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5"/>
            <p:cNvSpPr/>
            <p:nvPr/>
          </p:nvSpPr>
          <p:spPr>
            <a:xfrm>
              <a:off x="6532800" y="4619300"/>
              <a:ext cx="63400" cy="60100"/>
            </a:xfrm>
            <a:custGeom>
              <a:avLst/>
              <a:gdLst/>
              <a:ahLst/>
              <a:cxnLst/>
              <a:rect l="l" t="t" r="r" b="b"/>
              <a:pathLst>
                <a:path w="2536" h="2404" extrusionOk="0">
                  <a:moveTo>
                    <a:pt x="801" y="1"/>
                  </a:moveTo>
                  <a:lnTo>
                    <a:pt x="400" y="268"/>
                  </a:lnTo>
                  <a:lnTo>
                    <a:pt x="134" y="668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668"/>
                  </a:lnTo>
                  <a:lnTo>
                    <a:pt x="2136" y="2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5"/>
            <p:cNvSpPr/>
            <p:nvPr/>
          </p:nvSpPr>
          <p:spPr>
            <a:xfrm>
              <a:off x="1023775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201" y="1"/>
                  </a:moveTo>
                  <a:lnTo>
                    <a:pt x="667" y="134"/>
                  </a:lnTo>
                  <a:lnTo>
                    <a:pt x="400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400" y="2137"/>
                  </a:lnTo>
                  <a:lnTo>
                    <a:pt x="667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2" y="1736"/>
                  </a:lnTo>
                  <a:lnTo>
                    <a:pt x="2536" y="1202"/>
                  </a:lnTo>
                  <a:lnTo>
                    <a:pt x="2402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5"/>
            <p:cNvSpPr/>
            <p:nvPr/>
          </p:nvSpPr>
          <p:spPr>
            <a:xfrm>
              <a:off x="14809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5"/>
            <p:cNvSpPr/>
            <p:nvPr/>
          </p:nvSpPr>
          <p:spPr>
            <a:xfrm>
              <a:off x="19413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5"/>
            <p:cNvSpPr/>
            <p:nvPr/>
          </p:nvSpPr>
          <p:spPr>
            <a:xfrm>
              <a:off x="2401850" y="5016375"/>
              <a:ext cx="60100" cy="63425"/>
            </a:xfrm>
            <a:custGeom>
              <a:avLst/>
              <a:gdLst/>
              <a:ahLst/>
              <a:cxnLst/>
              <a:rect l="l" t="t" r="r" b="b"/>
              <a:pathLst>
                <a:path w="2404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8" y="401"/>
                  </a:lnTo>
                  <a:lnTo>
                    <a:pt x="1" y="802"/>
                  </a:lnTo>
                  <a:lnTo>
                    <a:pt x="1" y="1202"/>
                  </a:lnTo>
                  <a:lnTo>
                    <a:pt x="1" y="1736"/>
                  </a:lnTo>
                  <a:lnTo>
                    <a:pt x="268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5"/>
            <p:cNvSpPr/>
            <p:nvPr/>
          </p:nvSpPr>
          <p:spPr>
            <a:xfrm>
              <a:off x="28590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5"/>
            <p:cNvSpPr/>
            <p:nvPr/>
          </p:nvSpPr>
          <p:spPr>
            <a:xfrm>
              <a:off x="33194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1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201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5"/>
            <p:cNvSpPr/>
            <p:nvPr/>
          </p:nvSpPr>
          <p:spPr>
            <a:xfrm>
              <a:off x="3779950" y="5016375"/>
              <a:ext cx="60075" cy="63425"/>
            </a:xfrm>
            <a:custGeom>
              <a:avLst/>
              <a:gdLst/>
              <a:ahLst/>
              <a:cxnLst/>
              <a:rect l="l" t="t" r="r" b="b"/>
              <a:pathLst>
                <a:path w="2403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403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5"/>
            <p:cNvSpPr/>
            <p:nvPr/>
          </p:nvSpPr>
          <p:spPr>
            <a:xfrm>
              <a:off x="42370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6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336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5"/>
            <p:cNvSpPr/>
            <p:nvPr/>
          </p:nvSpPr>
          <p:spPr>
            <a:xfrm>
              <a:off x="46975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802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1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2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7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5"/>
            <p:cNvSpPr/>
            <p:nvPr/>
          </p:nvSpPr>
          <p:spPr>
            <a:xfrm>
              <a:off x="515470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869" y="2403"/>
                  </a:lnTo>
                  <a:lnTo>
                    <a:pt x="2269" y="2137"/>
                  </a:lnTo>
                  <a:lnTo>
                    <a:pt x="2536" y="1736"/>
                  </a:lnTo>
                  <a:lnTo>
                    <a:pt x="2536" y="1202"/>
                  </a:lnTo>
                  <a:lnTo>
                    <a:pt x="2536" y="802"/>
                  </a:lnTo>
                  <a:lnTo>
                    <a:pt x="2269" y="401"/>
                  </a:lnTo>
                  <a:lnTo>
                    <a:pt x="1869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5"/>
            <p:cNvSpPr/>
            <p:nvPr/>
          </p:nvSpPr>
          <p:spPr>
            <a:xfrm>
              <a:off x="5615175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1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1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5"/>
            <p:cNvSpPr/>
            <p:nvPr/>
          </p:nvSpPr>
          <p:spPr>
            <a:xfrm>
              <a:off x="6075650" y="5016375"/>
              <a:ext cx="63425" cy="63425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02" y="1"/>
                  </a:moveTo>
                  <a:lnTo>
                    <a:pt x="668" y="134"/>
                  </a:lnTo>
                  <a:lnTo>
                    <a:pt x="267" y="401"/>
                  </a:lnTo>
                  <a:lnTo>
                    <a:pt x="0" y="802"/>
                  </a:lnTo>
                  <a:lnTo>
                    <a:pt x="0" y="1202"/>
                  </a:lnTo>
                  <a:lnTo>
                    <a:pt x="0" y="1736"/>
                  </a:lnTo>
                  <a:lnTo>
                    <a:pt x="267" y="2137"/>
                  </a:lnTo>
                  <a:lnTo>
                    <a:pt x="668" y="2403"/>
                  </a:lnTo>
                  <a:lnTo>
                    <a:pt x="1202" y="2537"/>
                  </a:lnTo>
                  <a:lnTo>
                    <a:pt x="1736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6" y="134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5"/>
            <p:cNvSpPr/>
            <p:nvPr/>
          </p:nvSpPr>
          <p:spPr>
            <a:xfrm>
              <a:off x="6532800" y="5016375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1335" y="1"/>
                  </a:moveTo>
                  <a:lnTo>
                    <a:pt x="801" y="134"/>
                  </a:lnTo>
                  <a:lnTo>
                    <a:pt x="400" y="401"/>
                  </a:lnTo>
                  <a:lnTo>
                    <a:pt x="134" y="802"/>
                  </a:lnTo>
                  <a:lnTo>
                    <a:pt x="0" y="1202"/>
                  </a:lnTo>
                  <a:lnTo>
                    <a:pt x="134" y="1736"/>
                  </a:lnTo>
                  <a:lnTo>
                    <a:pt x="400" y="2137"/>
                  </a:lnTo>
                  <a:lnTo>
                    <a:pt x="801" y="2403"/>
                  </a:lnTo>
                  <a:lnTo>
                    <a:pt x="1335" y="2537"/>
                  </a:lnTo>
                  <a:lnTo>
                    <a:pt x="1735" y="2403"/>
                  </a:lnTo>
                  <a:lnTo>
                    <a:pt x="2136" y="2137"/>
                  </a:lnTo>
                  <a:lnTo>
                    <a:pt x="2403" y="1736"/>
                  </a:lnTo>
                  <a:lnTo>
                    <a:pt x="2536" y="1202"/>
                  </a:lnTo>
                  <a:lnTo>
                    <a:pt x="2403" y="802"/>
                  </a:lnTo>
                  <a:lnTo>
                    <a:pt x="2136" y="401"/>
                  </a:lnTo>
                  <a:lnTo>
                    <a:pt x="1735" y="1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5"/>
            <p:cNvSpPr/>
            <p:nvPr/>
          </p:nvSpPr>
          <p:spPr>
            <a:xfrm>
              <a:off x="1023775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201" y="0"/>
                  </a:moveTo>
                  <a:lnTo>
                    <a:pt x="667" y="134"/>
                  </a:lnTo>
                  <a:lnTo>
                    <a:pt x="400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400" y="2136"/>
                  </a:lnTo>
                  <a:lnTo>
                    <a:pt x="667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2" y="1735"/>
                  </a:lnTo>
                  <a:lnTo>
                    <a:pt x="2536" y="1335"/>
                  </a:lnTo>
                  <a:lnTo>
                    <a:pt x="2402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5"/>
            <p:cNvSpPr/>
            <p:nvPr/>
          </p:nvSpPr>
          <p:spPr>
            <a:xfrm>
              <a:off x="14809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5"/>
            <p:cNvSpPr/>
            <p:nvPr/>
          </p:nvSpPr>
          <p:spPr>
            <a:xfrm>
              <a:off x="19413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5"/>
            <p:cNvSpPr/>
            <p:nvPr/>
          </p:nvSpPr>
          <p:spPr>
            <a:xfrm>
              <a:off x="2401850" y="5413475"/>
              <a:ext cx="60100" cy="63400"/>
            </a:xfrm>
            <a:custGeom>
              <a:avLst/>
              <a:gdLst/>
              <a:ahLst/>
              <a:cxnLst/>
              <a:rect l="l" t="t" r="r" b="b"/>
              <a:pathLst>
                <a:path w="2404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8" y="400"/>
                  </a:lnTo>
                  <a:lnTo>
                    <a:pt x="1" y="801"/>
                  </a:lnTo>
                  <a:lnTo>
                    <a:pt x="1" y="1335"/>
                  </a:lnTo>
                  <a:lnTo>
                    <a:pt x="1" y="1735"/>
                  </a:lnTo>
                  <a:lnTo>
                    <a:pt x="268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5"/>
            <p:cNvSpPr/>
            <p:nvPr/>
          </p:nvSpPr>
          <p:spPr>
            <a:xfrm>
              <a:off x="28590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5"/>
            <p:cNvSpPr/>
            <p:nvPr/>
          </p:nvSpPr>
          <p:spPr>
            <a:xfrm>
              <a:off x="33194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1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201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5"/>
            <p:cNvSpPr/>
            <p:nvPr/>
          </p:nvSpPr>
          <p:spPr>
            <a:xfrm>
              <a:off x="3779950" y="5413475"/>
              <a:ext cx="60075" cy="63400"/>
            </a:xfrm>
            <a:custGeom>
              <a:avLst/>
              <a:gdLst/>
              <a:ahLst/>
              <a:cxnLst/>
              <a:rect l="l" t="t" r="r" b="b"/>
              <a:pathLst>
                <a:path w="2403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403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5"/>
            <p:cNvSpPr/>
            <p:nvPr/>
          </p:nvSpPr>
          <p:spPr>
            <a:xfrm>
              <a:off x="42370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6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336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5"/>
            <p:cNvSpPr/>
            <p:nvPr/>
          </p:nvSpPr>
          <p:spPr>
            <a:xfrm>
              <a:off x="46975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802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1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2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7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5"/>
            <p:cNvSpPr/>
            <p:nvPr/>
          </p:nvSpPr>
          <p:spPr>
            <a:xfrm>
              <a:off x="515470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869" y="2403"/>
                  </a:lnTo>
                  <a:lnTo>
                    <a:pt x="2269" y="2136"/>
                  </a:lnTo>
                  <a:lnTo>
                    <a:pt x="2536" y="1735"/>
                  </a:lnTo>
                  <a:lnTo>
                    <a:pt x="2536" y="1335"/>
                  </a:lnTo>
                  <a:lnTo>
                    <a:pt x="2536" y="801"/>
                  </a:lnTo>
                  <a:lnTo>
                    <a:pt x="2269" y="400"/>
                  </a:lnTo>
                  <a:lnTo>
                    <a:pt x="1869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5"/>
            <p:cNvSpPr/>
            <p:nvPr/>
          </p:nvSpPr>
          <p:spPr>
            <a:xfrm>
              <a:off x="5615175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1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1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5"/>
            <p:cNvSpPr/>
            <p:nvPr/>
          </p:nvSpPr>
          <p:spPr>
            <a:xfrm>
              <a:off x="6075650" y="5413475"/>
              <a:ext cx="63425" cy="63400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202" y="0"/>
                  </a:moveTo>
                  <a:lnTo>
                    <a:pt x="668" y="134"/>
                  </a:lnTo>
                  <a:lnTo>
                    <a:pt x="267" y="400"/>
                  </a:lnTo>
                  <a:lnTo>
                    <a:pt x="0" y="801"/>
                  </a:lnTo>
                  <a:lnTo>
                    <a:pt x="0" y="1335"/>
                  </a:lnTo>
                  <a:lnTo>
                    <a:pt x="0" y="1735"/>
                  </a:lnTo>
                  <a:lnTo>
                    <a:pt x="267" y="2136"/>
                  </a:lnTo>
                  <a:lnTo>
                    <a:pt x="668" y="2403"/>
                  </a:lnTo>
                  <a:lnTo>
                    <a:pt x="1202" y="2536"/>
                  </a:lnTo>
                  <a:lnTo>
                    <a:pt x="1736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6" y="13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5"/>
            <p:cNvSpPr/>
            <p:nvPr/>
          </p:nvSpPr>
          <p:spPr>
            <a:xfrm>
              <a:off x="6532800" y="5413475"/>
              <a:ext cx="63400" cy="63400"/>
            </a:xfrm>
            <a:custGeom>
              <a:avLst/>
              <a:gdLst/>
              <a:ahLst/>
              <a:cxnLst/>
              <a:rect l="l" t="t" r="r" b="b"/>
              <a:pathLst>
                <a:path w="2536" h="2536" extrusionOk="0">
                  <a:moveTo>
                    <a:pt x="1335" y="0"/>
                  </a:moveTo>
                  <a:lnTo>
                    <a:pt x="801" y="134"/>
                  </a:lnTo>
                  <a:lnTo>
                    <a:pt x="400" y="400"/>
                  </a:lnTo>
                  <a:lnTo>
                    <a:pt x="134" y="801"/>
                  </a:lnTo>
                  <a:lnTo>
                    <a:pt x="0" y="1335"/>
                  </a:lnTo>
                  <a:lnTo>
                    <a:pt x="134" y="1735"/>
                  </a:lnTo>
                  <a:lnTo>
                    <a:pt x="400" y="2136"/>
                  </a:lnTo>
                  <a:lnTo>
                    <a:pt x="801" y="2403"/>
                  </a:lnTo>
                  <a:lnTo>
                    <a:pt x="1335" y="2536"/>
                  </a:lnTo>
                  <a:lnTo>
                    <a:pt x="1735" y="2403"/>
                  </a:lnTo>
                  <a:lnTo>
                    <a:pt x="2136" y="2136"/>
                  </a:lnTo>
                  <a:lnTo>
                    <a:pt x="2403" y="1735"/>
                  </a:lnTo>
                  <a:lnTo>
                    <a:pt x="2536" y="1335"/>
                  </a:lnTo>
                  <a:lnTo>
                    <a:pt x="2403" y="801"/>
                  </a:lnTo>
                  <a:lnTo>
                    <a:pt x="2136" y="400"/>
                  </a:lnTo>
                  <a:lnTo>
                    <a:pt x="1735" y="13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87" name="Google Shape;7387;p25"/>
          <p:cNvPicPr preferRelativeResize="0"/>
          <p:nvPr/>
        </p:nvPicPr>
        <p:blipFill rotWithShape="1">
          <a:blip r:embed="rId4">
            <a:alphaModFix/>
          </a:blip>
          <a:srcRect r="68188" b="26454"/>
          <a:stretch/>
        </p:blipFill>
        <p:spPr>
          <a:xfrm rot="7763320">
            <a:off x="7282225" y="4341851"/>
            <a:ext cx="2296203" cy="1576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88" name="Google Shape;7388;p25"/>
          <p:cNvCxnSpPr/>
          <p:nvPr/>
        </p:nvCxnSpPr>
        <p:spPr>
          <a:xfrm flipH="1">
            <a:off x="8380725" y="2857175"/>
            <a:ext cx="1905600" cy="190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3700" y="445025"/>
            <a:ext cx="7936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ExtraBold"/>
              <a:buNone/>
              <a:defRPr sz="3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ExtraBold"/>
              <a:buNone/>
              <a:defRPr sz="3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ExtraBold"/>
              <a:buNone/>
              <a:defRPr sz="3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ExtraBold"/>
              <a:buNone/>
              <a:defRPr sz="3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ExtraBold"/>
              <a:buNone/>
              <a:defRPr sz="3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ExtraBold"/>
              <a:buNone/>
              <a:defRPr sz="3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ExtraBold"/>
              <a:buNone/>
              <a:defRPr sz="3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ExtraBold"/>
              <a:buNone/>
              <a:defRPr sz="3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ExtraBold"/>
              <a:buNone/>
              <a:defRPr sz="3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3700" y="1152475"/>
            <a:ext cx="7936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○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■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○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■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○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Tajawal"/>
              <a:buChar char="■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C3BC584-BE0F-30D0-720C-8FB752542210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613872" y="4511641"/>
            <a:ext cx="613872" cy="63185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8" r:id="rId4"/>
    <p:sldLayoutId id="2147483659" r:id="rId5"/>
    <p:sldLayoutId id="2147483663" r:id="rId6"/>
    <p:sldLayoutId id="2147483664" r:id="rId7"/>
    <p:sldLayoutId id="2147483669" r:id="rId8"/>
    <p:sldLayoutId id="2147483671" r:id="rId9"/>
    <p:sldLayoutId id="2147483672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9" name="Google Shape;11159;p41"/>
          <p:cNvSpPr/>
          <p:nvPr/>
        </p:nvSpPr>
        <p:spPr>
          <a:xfrm>
            <a:off x="5141280" y="4474237"/>
            <a:ext cx="3533382" cy="475800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</a:rPr>
              <a:t>Done by: </a:t>
            </a:r>
            <a:r>
              <a:rPr lang="en-US" sz="1600" b="1" dirty="0" err="1">
                <a:solidFill>
                  <a:schemeClr val="tx1"/>
                </a:solidFill>
              </a:rPr>
              <a:t>Entisar</a:t>
            </a:r>
            <a:r>
              <a:rPr lang="en-US" sz="1600" b="1" dirty="0">
                <a:solidFill>
                  <a:schemeClr val="tx1"/>
                </a:solidFill>
              </a:rPr>
              <a:t> Al-</a:t>
            </a:r>
            <a:r>
              <a:rPr lang="en-US" sz="1600" b="1" dirty="0" err="1">
                <a:solidFill>
                  <a:schemeClr val="tx1"/>
                </a:solidFill>
              </a:rPr>
              <a:t>Obaidallah</a:t>
            </a:r>
            <a:endParaRPr sz="1600" b="1" dirty="0">
              <a:solidFill>
                <a:schemeClr val="tx1"/>
              </a:solidFill>
            </a:endParaRPr>
          </a:p>
        </p:txBody>
      </p:sp>
      <p:sp>
        <p:nvSpPr>
          <p:cNvPr id="11160" name="Google Shape;11160;p41"/>
          <p:cNvSpPr txBox="1">
            <a:spLocks noGrp="1"/>
          </p:cNvSpPr>
          <p:nvPr>
            <p:ph type="ctrTitle"/>
          </p:nvPr>
        </p:nvSpPr>
        <p:spPr>
          <a:xfrm>
            <a:off x="657282" y="1182702"/>
            <a:ext cx="5201351" cy="23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Unit 2</a:t>
            </a:r>
            <a:br>
              <a:rPr lang="en" sz="4100" dirty="0"/>
            </a:br>
            <a:br>
              <a:rPr lang="en" sz="1600" dirty="0"/>
            </a:br>
            <a:r>
              <a:rPr lang="en" sz="4100" dirty="0"/>
              <a:t> </a:t>
            </a:r>
            <a:r>
              <a:rPr lang="en-US" sz="4100" dirty="0"/>
              <a:t>Take My Advice</a:t>
            </a:r>
            <a:endParaRPr sz="4100" dirty="0"/>
          </a:p>
        </p:txBody>
      </p:sp>
      <p:pic>
        <p:nvPicPr>
          <p:cNvPr id="11164" name="Google Shape;1116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6008" y="1125313"/>
            <a:ext cx="1714629" cy="116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133;p45">
            <a:extLst>
              <a:ext uri="{FF2B5EF4-FFF2-40B4-BE49-F238E27FC236}">
                <a16:creationId xmlns:a16="http://schemas.microsoft.com/office/drawing/2014/main" id="{C091148B-8814-3B42-0E80-EA44692D3C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8188" b="26454"/>
          <a:stretch/>
        </p:blipFill>
        <p:spPr>
          <a:xfrm rot="7763320">
            <a:off x="7275541" y="3242515"/>
            <a:ext cx="2358053" cy="15265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59;p41">
            <a:extLst>
              <a:ext uri="{FF2B5EF4-FFF2-40B4-BE49-F238E27FC236}">
                <a16:creationId xmlns:a16="http://schemas.microsoft.com/office/drawing/2014/main" id="{A1564D7C-E455-90D8-5EB3-66F9D0694C19}"/>
              </a:ext>
            </a:extLst>
          </p:cNvPr>
          <p:cNvSpPr/>
          <p:nvPr/>
        </p:nvSpPr>
        <p:spPr>
          <a:xfrm>
            <a:off x="6547946" y="119372"/>
            <a:ext cx="1964876" cy="475800"/>
          </a:xfrm>
          <a:prstGeom prst="roundRect">
            <a:avLst>
              <a:gd name="adj" fmla="val 50000"/>
            </a:avLst>
          </a:prstGeom>
          <a:solidFill>
            <a:srgbClr val="FFB481"/>
          </a:solidFill>
          <a:ln>
            <a:headEnd type="none" w="sm" len="sm"/>
            <a:tailEnd type="none" w="sm" len="sm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</a:rPr>
              <a:t>Mega Goal 1.2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9" name="Google Shape;11744;p44">
            <a:extLst>
              <a:ext uri="{FF2B5EF4-FFF2-40B4-BE49-F238E27FC236}">
                <a16:creationId xmlns:a16="http://schemas.microsoft.com/office/drawing/2014/main" id="{8FEC8E10-C6FA-D5A6-F43D-FBC844B93D42}"/>
              </a:ext>
            </a:extLst>
          </p:cNvPr>
          <p:cNvSpPr txBox="1">
            <a:spLocks/>
          </p:cNvSpPr>
          <p:nvPr/>
        </p:nvSpPr>
        <p:spPr>
          <a:xfrm>
            <a:off x="1838113" y="3358031"/>
            <a:ext cx="2928096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7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jawal"/>
              <a:buNone/>
              <a:defRPr sz="18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jawal"/>
              <a:buNone/>
              <a:defRPr sz="18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jawal"/>
              <a:buNone/>
              <a:defRPr sz="18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jawal"/>
              <a:buNone/>
              <a:defRPr sz="18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jawal"/>
              <a:buNone/>
              <a:defRPr sz="18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jawal"/>
              <a:buNone/>
              <a:defRPr sz="18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jawal"/>
              <a:buNone/>
              <a:defRPr sz="18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jawal"/>
              <a:buNone/>
              <a:defRPr sz="18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pPr marL="0" indent="0"/>
            <a:r>
              <a:rPr lang="en-US" sz="1800" b="1" dirty="0"/>
              <a:t>Listen &amp; Discuss</a:t>
            </a:r>
          </a:p>
        </p:txBody>
      </p:sp>
      <p:pic>
        <p:nvPicPr>
          <p:cNvPr id="1032" name="Picture 8" descr="Megaphone Help Sticker for iOS &amp; Android | GIPHY">
            <a:extLst>
              <a:ext uri="{FF2B5EF4-FFF2-40B4-BE49-F238E27FC236}">
                <a16:creationId xmlns:a16="http://schemas.microsoft.com/office/drawing/2014/main" id="{C2EDD803-7715-EFCC-A164-BACC3894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50" y="1825674"/>
            <a:ext cx="2132874" cy="202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3A948A9-081A-014A-8FA7-79FE9D66B0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34" t="20061" r="6330" b="24485"/>
          <a:stretch/>
        </p:blipFill>
        <p:spPr>
          <a:xfrm>
            <a:off x="451995" y="606311"/>
            <a:ext cx="8342013" cy="3137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22C319D4-4E84-601F-1B9B-33BC20109F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316" end="49310.25"/>
                </p14:media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94217" y="67936"/>
            <a:ext cx="358316" cy="410487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2" name="Picture 4" descr="Detailed Vector Illustration Silhouettes Strong Rolling People Set Girl and  Man Sport Fitness Gym Body-building Workout Powerlifti Stock Vector -  Illustration of isolated, back: 115536155">
            <a:extLst>
              <a:ext uri="{FF2B5EF4-FFF2-40B4-BE49-F238E27FC236}">
                <a16:creationId xmlns:a16="http://schemas.microsoft.com/office/drawing/2014/main" id="{933EBADA-723E-A1F5-B473-4DB77BFC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11" y="2469005"/>
            <a:ext cx="1824170" cy="1014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bg1">
                <a:lumMod val="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26770A78-F1DD-87A8-62F7-F87F26967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1" y="3620035"/>
            <a:ext cx="1351979" cy="159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DB7353A-4604-E570-6C5B-3157AB148F1F}"/>
              </a:ext>
            </a:extLst>
          </p:cNvPr>
          <p:cNvSpPr/>
          <p:nvPr/>
        </p:nvSpPr>
        <p:spPr>
          <a:xfrm>
            <a:off x="2399386" y="4031590"/>
            <a:ext cx="3046554" cy="669882"/>
          </a:xfrm>
          <a:prstGeom prst="wedgeRoundRectCallout">
            <a:avLst>
              <a:gd name="adj1" fmla="val -65736"/>
              <a:gd name="adj2" fmla="val -17647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tabLst>
                <a:tab pos="1520825" algn="l"/>
              </a:tabLst>
            </a:pPr>
            <a:r>
              <a:rPr lang="en-US" altLang="zh-CN" sz="16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Maiandra GD" panose="020E0502030308020204" pitchFamily="34" charset="0"/>
                <a:ea typeface="方正综艺简体" panose="02010601030101010101" pitchFamily="2" charset="-122"/>
              </a:rPr>
              <a:t>Underline the phrasal verbs that mentioned in the dialogue.</a:t>
            </a:r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4428995F-F6B2-6D51-94B8-B025BF7CBD43}"/>
              </a:ext>
            </a:extLst>
          </p:cNvPr>
          <p:cNvSpPr/>
          <p:nvPr/>
        </p:nvSpPr>
        <p:spPr>
          <a:xfrm>
            <a:off x="2459978" y="105197"/>
            <a:ext cx="2961685" cy="1149541"/>
          </a:xfrm>
          <a:prstGeom prst="cloudCallout">
            <a:avLst>
              <a:gd name="adj1" fmla="val -62744"/>
              <a:gd name="adj2" fmla="val 72535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endParaRPr lang="en-US" sz="200" b="1" dirty="0"/>
          </a:p>
          <a:p>
            <a:pPr algn="ctr"/>
            <a:r>
              <a:rPr lang="en-US" sz="1800" dirty="0">
                <a:latin typeface="Amasis MT Pro" panose="02040504050005020304" pitchFamily="18" charset="0"/>
                <a:cs typeface="Calibri" panose="020F0502020204030204" pitchFamily="34" charset="0"/>
              </a:rPr>
              <a:t>What does “</a:t>
            </a:r>
            <a:r>
              <a:rPr lang="en-US" sz="1800" b="1" dirty="0">
                <a:latin typeface="Amasis MT Pro" panose="02040504050005020304" pitchFamily="18" charset="0"/>
                <a:cs typeface="Calibri" panose="020F0502020204030204" pitchFamily="34" charset="0"/>
              </a:rPr>
              <a:t>Fitness”</a:t>
            </a:r>
          </a:p>
          <a:p>
            <a:pPr algn="ctr"/>
            <a:r>
              <a:rPr lang="en-US" sz="1800" dirty="0">
                <a:latin typeface="Amasis MT Pro" panose="02040504050005020304" pitchFamily="18" charset="0"/>
                <a:cs typeface="Calibri" panose="020F0502020204030204" pitchFamily="34" charset="0"/>
              </a:rPr>
              <a:t>mean?</a:t>
            </a:r>
            <a:endParaRPr lang="en-US" sz="1800" b="1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A55112E-D5DD-1EDD-E96F-1AE4731560C9}"/>
              </a:ext>
            </a:extLst>
          </p:cNvPr>
          <p:cNvSpPr/>
          <p:nvPr/>
        </p:nvSpPr>
        <p:spPr>
          <a:xfrm>
            <a:off x="967774" y="1803580"/>
            <a:ext cx="2762654" cy="178969"/>
          </a:xfrm>
          <a:prstGeom prst="rect">
            <a:avLst/>
          </a:prstGeom>
          <a:solidFill>
            <a:schemeClr val="bg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17AE033-8AEF-11EA-4BBD-5A5CACBC0438}"/>
              </a:ext>
            </a:extLst>
          </p:cNvPr>
          <p:cNvSpPr/>
          <p:nvPr/>
        </p:nvSpPr>
        <p:spPr>
          <a:xfrm>
            <a:off x="998793" y="1996440"/>
            <a:ext cx="2149009" cy="204594"/>
          </a:xfrm>
          <a:prstGeom prst="rect">
            <a:avLst/>
          </a:prstGeom>
          <a:solidFill>
            <a:schemeClr val="bg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AF3C275-77C6-B213-0E61-F1AD76023CA3}"/>
              </a:ext>
            </a:extLst>
          </p:cNvPr>
          <p:cNvSpPr/>
          <p:nvPr/>
        </p:nvSpPr>
        <p:spPr>
          <a:xfrm>
            <a:off x="3666674" y="3147730"/>
            <a:ext cx="827723" cy="178734"/>
          </a:xfrm>
          <a:prstGeom prst="rect">
            <a:avLst/>
          </a:prstGeom>
          <a:solidFill>
            <a:srgbClr val="F6004D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58996CD-90F1-ADE9-834C-FB55E3209F8A}"/>
              </a:ext>
            </a:extLst>
          </p:cNvPr>
          <p:cNvSpPr/>
          <p:nvPr/>
        </p:nvSpPr>
        <p:spPr>
          <a:xfrm>
            <a:off x="6570366" y="1479422"/>
            <a:ext cx="534441" cy="171353"/>
          </a:xfrm>
          <a:prstGeom prst="rect">
            <a:avLst/>
          </a:prstGeom>
          <a:solidFill>
            <a:srgbClr val="F6004D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1EE1C06-4E06-4C9D-739D-D61D398E9CF6}"/>
              </a:ext>
            </a:extLst>
          </p:cNvPr>
          <p:cNvSpPr/>
          <p:nvPr/>
        </p:nvSpPr>
        <p:spPr>
          <a:xfrm>
            <a:off x="5777347" y="1811194"/>
            <a:ext cx="599177" cy="179445"/>
          </a:xfrm>
          <a:prstGeom prst="rect">
            <a:avLst/>
          </a:prstGeom>
          <a:solidFill>
            <a:srgbClr val="F6004D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8D8C906-CAB2-0EB2-C585-E01132A276FF}"/>
              </a:ext>
            </a:extLst>
          </p:cNvPr>
          <p:cNvSpPr txBox="1"/>
          <p:nvPr/>
        </p:nvSpPr>
        <p:spPr>
          <a:xfrm>
            <a:off x="5708930" y="4006938"/>
            <a:ext cx="2803891" cy="738664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put off </a:t>
            </a:r>
            <a:r>
              <a:rPr lang="en-US" dirty="0">
                <a:solidFill>
                  <a:schemeClr val="tx1"/>
                </a:solidFill>
              </a:rPr>
              <a:t>= postpone </a:t>
            </a:r>
          </a:p>
          <a:p>
            <a:r>
              <a:rPr lang="en-US" b="1" dirty="0">
                <a:solidFill>
                  <a:schemeClr val="tx1"/>
                </a:solidFill>
              </a:rPr>
              <a:t>take up </a:t>
            </a:r>
            <a:r>
              <a:rPr lang="en-US" dirty="0">
                <a:solidFill>
                  <a:schemeClr val="tx1"/>
                </a:solidFill>
              </a:rPr>
              <a:t>= start, learn how to play </a:t>
            </a:r>
          </a:p>
          <a:p>
            <a:r>
              <a:rPr lang="en-US" b="1" dirty="0">
                <a:solidFill>
                  <a:schemeClr val="tx1"/>
                </a:solidFill>
              </a:rPr>
              <a:t>work out </a:t>
            </a:r>
            <a:r>
              <a:rPr lang="en-US" dirty="0">
                <a:solidFill>
                  <a:schemeClr val="tx1"/>
                </a:solidFill>
              </a:rPr>
              <a:t>= exercise</a:t>
            </a:r>
            <a:endParaRPr lang="ar-SA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7" grpId="0" animBg="1"/>
      <p:bldP spid="8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D2F5712-90D2-916D-F249-7E42833D42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18" t="24954" r="6239" b="11274"/>
          <a:stretch/>
        </p:blipFill>
        <p:spPr>
          <a:xfrm>
            <a:off x="929842" y="1092129"/>
            <a:ext cx="7575259" cy="3280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BBCCF61C-770B-3443-11C5-C5C3C14BCD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263"/>
                </p14:media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4242" y="212892"/>
            <a:ext cx="604753" cy="6626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سهم: لليسار 4">
            <a:extLst>
              <a:ext uri="{FF2B5EF4-FFF2-40B4-BE49-F238E27FC236}">
                <a16:creationId xmlns:a16="http://schemas.microsoft.com/office/drawing/2014/main" id="{0563C89E-2238-4399-E032-E6209CCEB25B}"/>
              </a:ext>
            </a:extLst>
          </p:cNvPr>
          <p:cNvSpPr/>
          <p:nvPr/>
        </p:nvSpPr>
        <p:spPr>
          <a:xfrm rot="20714054">
            <a:off x="1967929" y="356883"/>
            <a:ext cx="3442985" cy="1134412"/>
          </a:xfrm>
          <a:custGeom>
            <a:avLst/>
            <a:gdLst>
              <a:gd name="connsiteX0" fmla="*/ 0 w 3866264"/>
              <a:gd name="connsiteY0" fmla="*/ 742251 h 1484502"/>
              <a:gd name="connsiteX1" fmla="*/ 1309895 w 3866264"/>
              <a:gd name="connsiteY1" fmla="*/ 0 h 1484502"/>
              <a:gd name="connsiteX2" fmla="*/ 1309895 w 3866264"/>
              <a:gd name="connsiteY2" fmla="*/ 371126 h 1484502"/>
              <a:gd name="connsiteX3" fmla="*/ 3866264 w 3866264"/>
              <a:gd name="connsiteY3" fmla="*/ 371126 h 1484502"/>
              <a:gd name="connsiteX4" fmla="*/ 3866264 w 3866264"/>
              <a:gd name="connsiteY4" fmla="*/ 1113377 h 1484502"/>
              <a:gd name="connsiteX5" fmla="*/ 1309895 w 3866264"/>
              <a:gd name="connsiteY5" fmla="*/ 1113377 h 1484502"/>
              <a:gd name="connsiteX6" fmla="*/ 1309895 w 3866264"/>
              <a:gd name="connsiteY6" fmla="*/ 1484502 h 1484502"/>
              <a:gd name="connsiteX7" fmla="*/ 0 w 3866264"/>
              <a:gd name="connsiteY7" fmla="*/ 742251 h 1484502"/>
              <a:gd name="connsiteX0" fmla="*/ 0 w 3866264"/>
              <a:gd name="connsiteY0" fmla="*/ 742251 h 1509902"/>
              <a:gd name="connsiteX1" fmla="*/ 1309895 w 3866264"/>
              <a:gd name="connsiteY1" fmla="*/ 0 h 1509902"/>
              <a:gd name="connsiteX2" fmla="*/ 1309895 w 3866264"/>
              <a:gd name="connsiteY2" fmla="*/ 371126 h 1509902"/>
              <a:gd name="connsiteX3" fmla="*/ 3866264 w 3866264"/>
              <a:gd name="connsiteY3" fmla="*/ 371126 h 1509902"/>
              <a:gd name="connsiteX4" fmla="*/ 3866264 w 3866264"/>
              <a:gd name="connsiteY4" fmla="*/ 1113377 h 1509902"/>
              <a:gd name="connsiteX5" fmla="*/ 1309895 w 3866264"/>
              <a:gd name="connsiteY5" fmla="*/ 1113377 h 1509902"/>
              <a:gd name="connsiteX6" fmla="*/ 1386095 w 3866264"/>
              <a:gd name="connsiteY6" fmla="*/ 1509902 h 1509902"/>
              <a:gd name="connsiteX7" fmla="*/ 0 w 3866264"/>
              <a:gd name="connsiteY7" fmla="*/ 742251 h 1509902"/>
              <a:gd name="connsiteX0" fmla="*/ 0 w 3866264"/>
              <a:gd name="connsiteY0" fmla="*/ 742251 h 1509902"/>
              <a:gd name="connsiteX1" fmla="*/ 1309895 w 3866264"/>
              <a:gd name="connsiteY1" fmla="*/ 0 h 1509902"/>
              <a:gd name="connsiteX2" fmla="*/ 1309895 w 3866264"/>
              <a:gd name="connsiteY2" fmla="*/ 371126 h 1509902"/>
              <a:gd name="connsiteX3" fmla="*/ 3866264 w 3866264"/>
              <a:gd name="connsiteY3" fmla="*/ 371126 h 1509902"/>
              <a:gd name="connsiteX4" fmla="*/ 3853564 w 3866264"/>
              <a:gd name="connsiteY4" fmla="*/ 1265777 h 1509902"/>
              <a:gd name="connsiteX5" fmla="*/ 1309895 w 3866264"/>
              <a:gd name="connsiteY5" fmla="*/ 1113377 h 1509902"/>
              <a:gd name="connsiteX6" fmla="*/ 1386095 w 3866264"/>
              <a:gd name="connsiteY6" fmla="*/ 1509902 h 1509902"/>
              <a:gd name="connsiteX7" fmla="*/ 0 w 3866264"/>
              <a:gd name="connsiteY7" fmla="*/ 742251 h 150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6264" h="1509902">
                <a:moveTo>
                  <a:pt x="0" y="742251"/>
                </a:moveTo>
                <a:lnTo>
                  <a:pt x="1309895" y="0"/>
                </a:lnTo>
                <a:lnTo>
                  <a:pt x="1309895" y="371126"/>
                </a:lnTo>
                <a:lnTo>
                  <a:pt x="3866264" y="371126"/>
                </a:lnTo>
                <a:lnTo>
                  <a:pt x="3853564" y="1265777"/>
                </a:lnTo>
                <a:lnTo>
                  <a:pt x="1309895" y="1113377"/>
                </a:lnTo>
                <a:lnTo>
                  <a:pt x="1386095" y="1509902"/>
                </a:lnTo>
                <a:lnTo>
                  <a:pt x="0" y="742251"/>
                </a:lnTo>
                <a:close/>
              </a:path>
            </a:pathLst>
          </a:custGeom>
          <a:gradFill flip="none" rotWithShape="1">
            <a:gsLst>
              <a:gs pos="0">
                <a:srgbClr val="CC003F"/>
              </a:gs>
              <a:gs pos="100000">
                <a:srgbClr val="F6004D"/>
              </a:gs>
            </a:gsLst>
            <a:path path="circle">
              <a:fillToRect l="100000" t="100000"/>
            </a:path>
            <a:tileRect r="-100000" b="-100000"/>
          </a:gra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Tips you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shouldn’t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do while driving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سهم: لليسار 4">
            <a:extLst>
              <a:ext uri="{FF2B5EF4-FFF2-40B4-BE49-F238E27FC236}">
                <a16:creationId xmlns:a16="http://schemas.microsoft.com/office/drawing/2014/main" id="{22C424ED-20C5-C1D5-71F7-9D616455BA41}"/>
              </a:ext>
            </a:extLst>
          </p:cNvPr>
          <p:cNvSpPr/>
          <p:nvPr/>
        </p:nvSpPr>
        <p:spPr>
          <a:xfrm rot="20714054">
            <a:off x="5856939" y="388453"/>
            <a:ext cx="3195259" cy="1134412"/>
          </a:xfrm>
          <a:custGeom>
            <a:avLst/>
            <a:gdLst>
              <a:gd name="connsiteX0" fmla="*/ 0 w 3866264"/>
              <a:gd name="connsiteY0" fmla="*/ 742251 h 1484502"/>
              <a:gd name="connsiteX1" fmla="*/ 1309895 w 3866264"/>
              <a:gd name="connsiteY1" fmla="*/ 0 h 1484502"/>
              <a:gd name="connsiteX2" fmla="*/ 1309895 w 3866264"/>
              <a:gd name="connsiteY2" fmla="*/ 371126 h 1484502"/>
              <a:gd name="connsiteX3" fmla="*/ 3866264 w 3866264"/>
              <a:gd name="connsiteY3" fmla="*/ 371126 h 1484502"/>
              <a:gd name="connsiteX4" fmla="*/ 3866264 w 3866264"/>
              <a:gd name="connsiteY4" fmla="*/ 1113377 h 1484502"/>
              <a:gd name="connsiteX5" fmla="*/ 1309895 w 3866264"/>
              <a:gd name="connsiteY5" fmla="*/ 1113377 h 1484502"/>
              <a:gd name="connsiteX6" fmla="*/ 1309895 w 3866264"/>
              <a:gd name="connsiteY6" fmla="*/ 1484502 h 1484502"/>
              <a:gd name="connsiteX7" fmla="*/ 0 w 3866264"/>
              <a:gd name="connsiteY7" fmla="*/ 742251 h 1484502"/>
              <a:gd name="connsiteX0" fmla="*/ 0 w 3866264"/>
              <a:gd name="connsiteY0" fmla="*/ 742251 h 1509902"/>
              <a:gd name="connsiteX1" fmla="*/ 1309895 w 3866264"/>
              <a:gd name="connsiteY1" fmla="*/ 0 h 1509902"/>
              <a:gd name="connsiteX2" fmla="*/ 1309895 w 3866264"/>
              <a:gd name="connsiteY2" fmla="*/ 371126 h 1509902"/>
              <a:gd name="connsiteX3" fmla="*/ 3866264 w 3866264"/>
              <a:gd name="connsiteY3" fmla="*/ 371126 h 1509902"/>
              <a:gd name="connsiteX4" fmla="*/ 3866264 w 3866264"/>
              <a:gd name="connsiteY4" fmla="*/ 1113377 h 1509902"/>
              <a:gd name="connsiteX5" fmla="*/ 1309895 w 3866264"/>
              <a:gd name="connsiteY5" fmla="*/ 1113377 h 1509902"/>
              <a:gd name="connsiteX6" fmla="*/ 1386095 w 3866264"/>
              <a:gd name="connsiteY6" fmla="*/ 1509902 h 1509902"/>
              <a:gd name="connsiteX7" fmla="*/ 0 w 3866264"/>
              <a:gd name="connsiteY7" fmla="*/ 742251 h 1509902"/>
              <a:gd name="connsiteX0" fmla="*/ 0 w 3866264"/>
              <a:gd name="connsiteY0" fmla="*/ 742251 h 1509902"/>
              <a:gd name="connsiteX1" fmla="*/ 1309895 w 3866264"/>
              <a:gd name="connsiteY1" fmla="*/ 0 h 1509902"/>
              <a:gd name="connsiteX2" fmla="*/ 1309895 w 3866264"/>
              <a:gd name="connsiteY2" fmla="*/ 371126 h 1509902"/>
              <a:gd name="connsiteX3" fmla="*/ 3866264 w 3866264"/>
              <a:gd name="connsiteY3" fmla="*/ 371126 h 1509902"/>
              <a:gd name="connsiteX4" fmla="*/ 3853564 w 3866264"/>
              <a:gd name="connsiteY4" fmla="*/ 1265777 h 1509902"/>
              <a:gd name="connsiteX5" fmla="*/ 1309895 w 3866264"/>
              <a:gd name="connsiteY5" fmla="*/ 1113377 h 1509902"/>
              <a:gd name="connsiteX6" fmla="*/ 1386095 w 3866264"/>
              <a:gd name="connsiteY6" fmla="*/ 1509902 h 1509902"/>
              <a:gd name="connsiteX7" fmla="*/ 0 w 3866264"/>
              <a:gd name="connsiteY7" fmla="*/ 742251 h 150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6264" h="1509902">
                <a:moveTo>
                  <a:pt x="0" y="742251"/>
                </a:moveTo>
                <a:lnTo>
                  <a:pt x="1309895" y="0"/>
                </a:lnTo>
                <a:lnTo>
                  <a:pt x="1309895" y="371126"/>
                </a:lnTo>
                <a:lnTo>
                  <a:pt x="3866264" y="371126"/>
                </a:lnTo>
                <a:lnTo>
                  <a:pt x="3853564" y="1265777"/>
                </a:lnTo>
                <a:lnTo>
                  <a:pt x="1309895" y="1113377"/>
                </a:lnTo>
                <a:lnTo>
                  <a:pt x="1386095" y="1509902"/>
                </a:lnTo>
                <a:lnTo>
                  <a:pt x="0" y="742251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Tips you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do while driving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قوس كبير أيسر 2">
            <a:extLst>
              <a:ext uri="{FF2B5EF4-FFF2-40B4-BE49-F238E27FC236}">
                <a16:creationId xmlns:a16="http://schemas.microsoft.com/office/drawing/2014/main" id="{13B7EC1B-83AA-2DB8-D1C2-792EDB31FAD1}"/>
              </a:ext>
            </a:extLst>
          </p:cNvPr>
          <p:cNvSpPr/>
          <p:nvPr/>
        </p:nvSpPr>
        <p:spPr>
          <a:xfrm>
            <a:off x="4496499" y="100668"/>
            <a:ext cx="45719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قوس كبير أيسر 5">
            <a:extLst>
              <a:ext uri="{FF2B5EF4-FFF2-40B4-BE49-F238E27FC236}">
                <a16:creationId xmlns:a16="http://schemas.microsoft.com/office/drawing/2014/main" id="{75EFC545-92D4-74C6-164C-B2863C36FBBE}"/>
              </a:ext>
            </a:extLst>
          </p:cNvPr>
          <p:cNvSpPr/>
          <p:nvPr/>
        </p:nvSpPr>
        <p:spPr>
          <a:xfrm>
            <a:off x="964735" y="2080470"/>
            <a:ext cx="469782" cy="1937857"/>
          </a:xfrm>
          <a:prstGeom prst="leftBrace">
            <a:avLst>
              <a:gd name="adj1" fmla="val 8333"/>
              <a:gd name="adj2" fmla="val 47128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قوس كبير أيسر 6">
            <a:extLst>
              <a:ext uri="{FF2B5EF4-FFF2-40B4-BE49-F238E27FC236}">
                <a16:creationId xmlns:a16="http://schemas.microsoft.com/office/drawing/2014/main" id="{7B99B98F-6BF5-4C8C-D0D6-8FFD6021DD74}"/>
              </a:ext>
            </a:extLst>
          </p:cNvPr>
          <p:cNvSpPr/>
          <p:nvPr/>
        </p:nvSpPr>
        <p:spPr>
          <a:xfrm>
            <a:off x="4640511" y="2065091"/>
            <a:ext cx="469782" cy="2045515"/>
          </a:xfrm>
          <a:prstGeom prst="leftBrace">
            <a:avLst>
              <a:gd name="adj1" fmla="val 8333"/>
              <a:gd name="adj2" fmla="val 47128"/>
            </a:avLst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0130B9AA-DAC2-6D31-8906-F128E33D1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860806" y="1415236"/>
            <a:ext cx="702489" cy="61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938A1780-4FA8-B202-6993-AB7D31147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4452693" y="1391466"/>
            <a:ext cx="702489" cy="61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9E630CD-697C-B760-589A-0832C8853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0" t="26198" r="37615" b="53027"/>
          <a:stretch/>
        </p:blipFill>
        <p:spPr>
          <a:xfrm>
            <a:off x="3049441" y="209726"/>
            <a:ext cx="5268203" cy="1292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90000"/>
              </a:schemeClr>
            </a:solidFill>
            <a:miter lim="800000"/>
          </a:ln>
          <a:effectLst>
            <a:glow rad="228600">
              <a:srgbClr val="FFFF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0CF7EB8-C01E-8742-59D0-897CB3823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43" t="22507" r="5779" b="17146"/>
          <a:stretch/>
        </p:blipFill>
        <p:spPr>
          <a:xfrm>
            <a:off x="327171" y="1837188"/>
            <a:ext cx="7441035" cy="3103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: Rounded Corners 16">
            <a:extLst>
              <a:ext uri="{FF2B5EF4-FFF2-40B4-BE49-F238E27FC236}">
                <a16:creationId xmlns:a16="http://schemas.microsoft.com/office/drawing/2014/main" id="{3231A4A6-73EF-62BE-9A3F-E142A1F995DC}"/>
              </a:ext>
            </a:extLst>
          </p:cNvPr>
          <p:cNvSpPr/>
          <p:nvPr/>
        </p:nvSpPr>
        <p:spPr>
          <a:xfrm>
            <a:off x="2793533" y="3162651"/>
            <a:ext cx="796955" cy="209724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6">
            <a:extLst>
              <a:ext uri="{FF2B5EF4-FFF2-40B4-BE49-F238E27FC236}">
                <a16:creationId xmlns:a16="http://schemas.microsoft.com/office/drawing/2014/main" id="{F0FD1023-2F9A-A22C-71AC-35650B4C00E3}"/>
              </a:ext>
            </a:extLst>
          </p:cNvPr>
          <p:cNvSpPr/>
          <p:nvPr/>
        </p:nvSpPr>
        <p:spPr>
          <a:xfrm>
            <a:off x="882241" y="4229450"/>
            <a:ext cx="711667" cy="241881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BF8A1755-26BF-6C42-D48D-DECC6773F2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51" t="30207" r="43009" b="14730"/>
          <a:stretch/>
        </p:blipFill>
        <p:spPr>
          <a:xfrm>
            <a:off x="5257569" y="2202971"/>
            <a:ext cx="3619347" cy="2574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: Rounded Corners 16">
            <a:extLst>
              <a:ext uri="{FF2B5EF4-FFF2-40B4-BE49-F238E27FC236}">
                <a16:creationId xmlns:a16="http://schemas.microsoft.com/office/drawing/2014/main" id="{648BD2B4-3628-6DCE-A1FB-24B8E2C38807}"/>
              </a:ext>
            </a:extLst>
          </p:cNvPr>
          <p:cNvSpPr/>
          <p:nvPr/>
        </p:nvSpPr>
        <p:spPr>
          <a:xfrm>
            <a:off x="7099881" y="2424418"/>
            <a:ext cx="711667" cy="202733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9" name="Google Shape;12609;p73"/>
          <p:cNvSpPr txBox="1">
            <a:spLocks noGrp="1"/>
          </p:cNvSpPr>
          <p:nvPr>
            <p:ph type="title"/>
          </p:nvPr>
        </p:nvSpPr>
        <p:spPr>
          <a:xfrm>
            <a:off x="4886725" y="1217666"/>
            <a:ext cx="471028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Montserrat"/>
                <a:sym typeface="Montserrat"/>
              </a:rPr>
              <a:t>O</a:t>
            </a:r>
            <a:r>
              <a:rPr lang="en" sz="6600" dirty="0"/>
              <a:t>pen</a:t>
            </a:r>
            <a:endParaRPr sz="6600" dirty="0"/>
          </a:p>
        </p:txBody>
      </p:sp>
      <p:sp>
        <p:nvSpPr>
          <p:cNvPr id="12610" name="Google Shape;12610;p73"/>
          <p:cNvSpPr txBox="1">
            <a:spLocks noGrp="1"/>
          </p:cNvSpPr>
          <p:nvPr>
            <p:ph type="subTitle" idx="1"/>
          </p:nvPr>
        </p:nvSpPr>
        <p:spPr>
          <a:xfrm>
            <a:off x="4900310" y="2497595"/>
            <a:ext cx="35436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Your student’s book</a:t>
            </a:r>
            <a:r>
              <a:rPr lang="en" sz="2200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p.</a:t>
            </a:r>
            <a:r>
              <a:rPr lang="en" sz="2200" b="1" dirty="0">
                <a:solidFill>
                  <a:schemeClr val="accent6"/>
                </a:solidFill>
              </a:rPr>
              <a:t>( 19 ) </a:t>
            </a:r>
            <a:r>
              <a:rPr lang="en" sz="2200" b="1" dirty="0">
                <a:solidFill>
                  <a:schemeClr val="tx1"/>
                </a:solidFill>
              </a:rPr>
              <a:t>.</a:t>
            </a:r>
            <a:endParaRPr lang="en" sz="2200" dirty="0">
              <a:solidFill>
                <a:schemeClr val="tx1"/>
              </a:solidFill>
            </a:endParaRPr>
          </a:p>
        </p:txBody>
      </p:sp>
      <p:sp>
        <p:nvSpPr>
          <p:cNvPr id="12611" name="Google Shape;12611;p73"/>
          <p:cNvSpPr/>
          <p:nvPr/>
        </p:nvSpPr>
        <p:spPr>
          <a:xfrm>
            <a:off x="995243" y="975821"/>
            <a:ext cx="2996296" cy="3695462"/>
          </a:xfrm>
          <a:custGeom>
            <a:avLst/>
            <a:gdLst/>
            <a:ahLst/>
            <a:cxnLst/>
            <a:rect l="l" t="t" r="r" b="b"/>
            <a:pathLst>
              <a:path w="70249" h="95461" extrusionOk="0">
                <a:moveTo>
                  <a:pt x="35124" y="3590"/>
                </a:moveTo>
                <a:lnTo>
                  <a:pt x="35466" y="3675"/>
                </a:lnTo>
                <a:lnTo>
                  <a:pt x="35723" y="3846"/>
                </a:lnTo>
                <a:lnTo>
                  <a:pt x="35894" y="4103"/>
                </a:lnTo>
                <a:lnTo>
                  <a:pt x="35979" y="4444"/>
                </a:lnTo>
                <a:lnTo>
                  <a:pt x="35894" y="4786"/>
                </a:lnTo>
                <a:lnTo>
                  <a:pt x="35723" y="5043"/>
                </a:lnTo>
                <a:lnTo>
                  <a:pt x="35466" y="5299"/>
                </a:lnTo>
                <a:lnTo>
                  <a:pt x="34783" y="5299"/>
                </a:lnTo>
                <a:lnTo>
                  <a:pt x="34526" y="5043"/>
                </a:lnTo>
                <a:lnTo>
                  <a:pt x="34355" y="4786"/>
                </a:lnTo>
                <a:lnTo>
                  <a:pt x="34270" y="4444"/>
                </a:lnTo>
                <a:lnTo>
                  <a:pt x="34355" y="4103"/>
                </a:lnTo>
                <a:lnTo>
                  <a:pt x="34526" y="3846"/>
                </a:lnTo>
                <a:lnTo>
                  <a:pt x="34783" y="3675"/>
                </a:lnTo>
                <a:lnTo>
                  <a:pt x="35124" y="3590"/>
                </a:lnTo>
                <a:close/>
                <a:moveTo>
                  <a:pt x="64950" y="8547"/>
                </a:moveTo>
                <a:lnTo>
                  <a:pt x="64950" y="86914"/>
                </a:lnTo>
                <a:lnTo>
                  <a:pt x="5299" y="86914"/>
                </a:lnTo>
                <a:lnTo>
                  <a:pt x="5299" y="8547"/>
                </a:lnTo>
                <a:close/>
                <a:moveTo>
                  <a:pt x="35552" y="89307"/>
                </a:moveTo>
                <a:lnTo>
                  <a:pt x="35894" y="89478"/>
                </a:lnTo>
                <a:lnTo>
                  <a:pt x="36235" y="89649"/>
                </a:lnTo>
                <a:lnTo>
                  <a:pt x="36492" y="89905"/>
                </a:lnTo>
                <a:lnTo>
                  <a:pt x="36748" y="90162"/>
                </a:lnTo>
                <a:lnTo>
                  <a:pt x="36919" y="90504"/>
                </a:lnTo>
                <a:lnTo>
                  <a:pt x="37005" y="90845"/>
                </a:lnTo>
                <a:lnTo>
                  <a:pt x="37090" y="91273"/>
                </a:lnTo>
                <a:lnTo>
                  <a:pt x="37005" y="91615"/>
                </a:lnTo>
                <a:lnTo>
                  <a:pt x="36919" y="92042"/>
                </a:lnTo>
                <a:lnTo>
                  <a:pt x="36748" y="92384"/>
                </a:lnTo>
                <a:lnTo>
                  <a:pt x="36492" y="92640"/>
                </a:lnTo>
                <a:lnTo>
                  <a:pt x="36235" y="92896"/>
                </a:lnTo>
                <a:lnTo>
                  <a:pt x="35894" y="93067"/>
                </a:lnTo>
                <a:lnTo>
                  <a:pt x="35552" y="93153"/>
                </a:lnTo>
                <a:lnTo>
                  <a:pt x="35124" y="93238"/>
                </a:lnTo>
                <a:lnTo>
                  <a:pt x="34697" y="93153"/>
                </a:lnTo>
                <a:lnTo>
                  <a:pt x="34355" y="93067"/>
                </a:lnTo>
                <a:lnTo>
                  <a:pt x="34013" y="92896"/>
                </a:lnTo>
                <a:lnTo>
                  <a:pt x="33757" y="92640"/>
                </a:lnTo>
                <a:lnTo>
                  <a:pt x="33501" y="92384"/>
                </a:lnTo>
                <a:lnTo>
                  <a:pt x="33330" y="92042"/>
                </a:lnTo>
                <a:lnTo>
                  <a:pt x="33244" y="91615"/>
                </a:lnTo>
                <a:lnTo>
                  <a:pt x="33159" y="91273"/>
                </a:lnTo>
                <a:lnTo>
                  <a:pt x="33244" y="90845"/>
                </a:lnTo>
                <a:lnTo>
                  <a:pt x="33330" y="90504"/>
                </a:lnTo>
                <a:lnTo>
                  <a:pt x="33501" y="90162"/>
                </a:lnTo>
                <a:lnTo>
                  <a:pt x="33757" y="89905"/>
                </a:lnTo>
                <a:lnTo>
                  <a:pt x="34013" y="89649"/>
                </a:lnTo>
                <a:lnTo>
                  <a:pt x="34355" y="89478"/>
                </a:lnTo>
                <a:lnTo>
                  <a:pt x="34697" y="89307"/>
                </a:lnTo>
                <a:close/>
                <a:moveTo>
                  <a:pt x="3333" y="0"/>
                </a:moveTo>
                <a:lnTo>
                  <a:pt x="2649" y="86"/>
                </a:lnTo>
                <a:lnTo>
                  <a:pt x="2051" y="257"/>
                </a:lnTo>
                <a:lnTo>
                  <a:pt x="1453" y="599"/>
                </a:lnTo>
                <a:lnTo>
                  <a:pt x="1026" y="1026"/>
                </a:lnTo>
                <a:lnTo>
                  <a:pt x="598" y="1453"/>
                </a:lnTo>
                <a:lnTo>
                  <a:pt x="256" y="2052"/>
                </a:lnTo>
                <a:lnTo>
                  <a:pt x="85" y="2650"/>
                </a:lnTo>
                <a:lnTo>
                  <a:pt x="0" y="3333"/>
                </a:lnTo>
                <a:lnTo>
                  <a:pt x="0" y="92213"/>
                </a:lnTo>
                <a:lnTo>
                  <a:pt x="85" y="92811"/>
                </a:lnTo>
                <a:lnTo>
                  <a:pt x="256" y="93495"/>
                </a:lnTo>
                <a:lnTo>
                  <a:pt x="598" y="94007"/>
                </a:lnTo>
                <a:lnTo>
                  <a:pt x="1026" y="94520"/>
                </a:lnTo>
                <a:lnTo>
                  <a:pt x="1453" y="94862"/>
                </a:lnTo>
                <a:lnTo>
                  <a:pt x="2051" y="95204"/>
                </a:lnTo>
                <a:lnTo>
                  <a:pt x="2649" y="95375"/>
                </a:lnTo>
                <a:lnTo>
                  <a:pt x="3333" y="95460"/>
                </a:lnTo>
                <a:lnTo>
                  <a:pt x="66916" y="95460"/>
                </a:lnTo>
                <a:lnTo>
                  <a:pt x="67600" y="95375"/>
                </a:lnTo>
                <a:lnTo>
                  <a:pt x="68198" y="95204"/>
                </a:lnTo>
                <a:lnTo>
                  <a:pt x="68796" y="94862"/>
                </a:lnTo>
                <a:lnTo>
                  <a:pt x="69309" y="94520"/>
                </a:lnTo>
                <a:lnTo>
                  <a:pt x="69651" y="94007"/>
                </a:lnTo>
                <a:lnTo>
                  <a:pt x="69992" y="93495"/>
                </a:lnTo>
                <a:lnTo>
                  <a:pt x="70163" y="92811"/>
                </a:lnTo>
                <a:lnTo>
                  <a:pt x="70249" y="92213"/>
                </a:lnTo>
                <a:lnTo>
                  <a:pt x="70249" y="3333"/>
                </a:lnTo>
                <a:lnTo>
                  <a:pt x="70163" y="2650"/>
                </a:lnTo>
                <a:lnTo>
                  <a:pt x="69992" y="2052"/>
                </a:lnTo>
                <a:lnTo>
                  <a:pt x="69651" y="1453"/>
                </a:lnTo>
                <a:lnTo>
                  <a:pt x="69309" y="1026"/>
                </a:lnTo>
                <a:lnTo>
                  <a:pt x="68796" y="599"/>
                </a:lnTo>
                <a:lnTo>
                  <a:pt x="68198" y="257"/>
                </a:lnTo>
                <a:lnTo>
                  <a:pt x="67600" y="86"/>
                </a:lnTo>
                <a:lnTo>
                  <a:pt x="66916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862E5CF-5B05-BA53-221A-6F7C02868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22" t="18261" r="35166" b="10956"/>
          <a:stretch/>
        </p:blipFill>
        <p:spPr>
          <a:xfrm>
            <a:off x="1252300" y="1307049"/>
            <a:ext cx="2528512" cy="3021404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E4A62CC3-C809-84A9-2649-ADF69C878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4" t="20061" r="6330" b="24485"/>
          <a:stretch/>
        </p:blipFill>
        <p:spPr>
          <a:xfrm>
            <a:off x="620785" y="1954636"/>
            <a:ext cx="7583648" cy="285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31129C5-392D-2E8C-6860-C3399CE2C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70" t="26198" r="37615" b="53027"/>
          <a:stretch/>
        </p:blipFill>
        <p:spPr>
          <a:xfrm>
            <a:off x="2302821" y="293616"/>
            <a:ext cx="5268203" cy="1292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90000"/>
              </a:schemeClr>
            </a:solidFill>
            <a:miter lim="800000"/>
          </a:ln>
          <a:effectLst>
            <a:glow rad="228600">
              <a:srgbClr val="FFFF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FB6BF181-CE8C-4A52-84F3-D2A0E0D0F2F7}"/>
              </a:ext>
            </a:extLst>
          </p:cNvPr>
          <p:cNvSpPr/>
          <p:nvPr/>
        </p:nvSpPr>
        <p:spPr>
          <a:xfrm>
            <a:off x="5412296" y="2718033"/>
            <a:ext cx="778779" cy="176169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16">
            <a:extLst>
              <a:ext uri="{FF2B5EF4-FFF2-40B4-BE49-F238E27FC236}">
                <a16:creationId xmlns:a16="http://schemas.microsoft.com/office/drawing/2014/main" id="{6EA2196F-5612-9F47-5B32-3C843BF6A830}"/>
              </a:ext>
            </a:extLst>
          </p:cNvPr>
          <p:cNvSpPr/>
          <p:nvPr/>
        </p:nvSpPr>
        <p:spPr>
          <a:xfrm>
            <a:off x="6082019" y="2902591"/>
            <a:ext cx="629174" cy="167780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6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78" name="Google Shape;12578;p70"/>
          <p:cNvPicPr preferRelativeResize="0"/>
          <p:nvPr/>
        </p:nvPicPr>
        <p:blipFill rotWithShape="1">
          <a:blip r:embed="rId3">
            <a:alphaModFix/>
          </a:blip>
          <a:srcRect r="68188" b="26454"/>
          <a:stretch/>
        </p:blipFill>
        <p:spPr>
          <a:xfrm rot="7763320">
            <a:off x="-42300" y="2535875"/>
            <a:ext cx="2296203" cy="157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94F5412-0B0A-7ECC-31B3-09CBD5530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18" t="24954" r="6239" b="11274"/>
          <a:stretch/>
        </p:blipFill>
        <p:spPr>
          <a:xfrm>
            <a:off x="384558" y="1444466"/>
            <a:ext cx="7575259" cy="3280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47034A5-EFDB-FC2A-0ADE-6782F4DBED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70" t="26198" r="37615" b="53027"/>
          <a:stretch/>
        </p:blipFill>
        <p:spPr>
          <a:xfrm>
            <a:off x="2656558" y="306922"/>
            <a:ext cx="5795023" cy="1422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90000"/>
              </a:schemeClr>
            </a:solidFill>
            <a:miter lim="800000"/>
          </a:ln>
          <a:effectLst>
            <a:glow rad="228600">
              <a:srgbClr val="FFFF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9871CADD-9E15-3778-3D2B-6148478C9C5C}"/>
              </a:ext>
            </a:extLst>
          </p:cNvPr>
          <p:cNvSpPr/>
          <p:nvPr/>
        </p:nvSpPr>
        <p:spPr>
          <a:xfrm>
            <a:off x="989008" y="2507196"/>
            <a:ext cx="710319" cy="203636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id="{73D82C96-9BE4-2D09-5693-89D22AD3CD84}"/>
              </a:ext>
            </a:extLst>
          </p:cNvPr>
          <p:cNvSpPr/>
          <p:nvPr/>
        </p:nvSpPr>
        <p:spPr>
          <a:xfrm>
            <a:off x="4637168" y="2513939"/>
            <a:ext cx="710319" cy="203636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DA95700E-FC7F-94CC-F940-554E7890D8C7}"/>
              </a:ext>
            </a:extLst>
          </p:cNvPr>
          <p:cNvSpPr/>
          <p:nvPr/>
        </p:nvSpPr>
        <p:spPr>
          <a:xfrm>
            <a:off x="4587266" y="3070942"/>
            <a:ext cx="923410" cy="222516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E9D7CA83-F887-54D5-A070-E210E057A331}"/>
              </a:ext>
            </a:extLst>
          </p:cNvPr>
          <p:cNvSpPr/>
          <p:nvPr/>
        </p:nvSpPr>
        <p:spPr>
          <a:xfrm>
            <a:off x="4612892" y="4229451"/>
            <a:ext cx="687392" cy="213076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9BA6A1F2-FD2C-B0F1-7A14-D561310A7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31" t="43406" r="36880" b="11437"/>
          <a:stretch/>
        </p:blipFill>
        <p:spPr>
          <a:xfrm>
            <a:off x="583829" y="520304"/>
            <a:ext cx="5694534" cy="3091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04DEC8C-24F3-3E77-9AF1-A0CA43511CF8}"/>
              </a:ext>
            </a:extLst>
          </p:cNvPr>
          <p:cNvSpPr txBox="1"/>
          <p:nvPr/>
        </p:nvSpPr>
        <p:spPr>
          <a:xfrm>
            <a:off x="4288869" y="3405713"/>
            <a:ext cx="4678961" cy="14773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500" dirty="0">
                <a:latin typeface="Amasis MT Pro Medium" panose="02040604050005020304" pitchFamily="18" charset="0"/>
              </a:rPr>
              <a:t>1- You should call the counselors on the website. </a:t>
            </a:r>
          </a:p>
          <a:p>
            <a:r>
              <a:rPr lang="en-US" sz="1500" dirty="0">
                <a:latin typeface="Amasis MT Pro Medium" panose="02040604050005020304" pitchFamily="18" charset="0"/>
              </a:rPr>
              <a:t>2.  They shouldn’t avoid food. </a:t>
            </a:r>
          </a:p>
          <a:p>
            <a:r>
              <a:rPr lang="en-US" sz="1500" dirty="0">
                <a:latin typeface="Amasis MT Pro Medium" panose="02040604050005020304" pitchFamily="18" charset="0"/>
              </a:rPr>
              <a:t>3. Some young people avoid food to look attractive.</a:t>
            </a:r>
          </a:p>
          <a:p>
            <a:r>
              <a:rPr lang="en-US" sz="1500" dirty="0">
                <a:latin typeface="Amasis MT Pro Medium" panose="02040604050005020304" pitchFamily="18" charset="0"/>
              </a:rPr>
              <a:t>4.  You might take up a sport or work out. </a:t>
            </a:r>
          </a:p>
          <a:p>
            <a:r>
              <a:rPr lang="en-US" sz="1500" dirty="0">
                <a:latin typeface="Amasis MT Pro Medium" panose="02040604050005020304" pitchFamily="18" charset="0"/>
              </a:rPr>
              <a:t>5.  They should wear their seat belt. They should </a:t>
            </a:r>
          </a:p>
          <a:p>
            <a:r>
              <a:rPr lang="en-US" sz="1500" dirty="0">
                <a:latin typeface="Amasis MT Pro Medium" panose="02040604050005020304" pitchFamily="18" charset="0"/>
              </a:rPr>
              <a:t>       slow down on intersections</a:t>
            </a:r>
            <a:endParaRPr lang="ar-SA" sz="1500" dirty="0">
              <a:latin typeface="Amasis MT Pro Medium" panose="02040604050005020304" pitchFamily="18" charset="0"/>
            </a:endParaRPr>
          </a:p>
        </p:txBody>
      </p:sp>
      <p:pic>
        <p:nvPicPr>
          <p:cNvPr id="6148" name="Picture 4" descr="Question and answer Icons &amp; Symbols">
            <a:extLst>
              <a:ext uri="{FF2B5EF4-FFF2-40B4-BE49-F238E27FC236}">
                <a16:creationId xmlns:a16="http://schemas.microsoft.com/office/drawing/2014/main" id="{0DDB8B0A-7491-0F44-D05F-11A866D4D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32" y="1230126"/>
            <a:ext cx="1475232" cy="14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D46BAEB-2365-DE51-0175-F785C8A898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36" t="16519" r="12212" b="8752"/>
          <a:stretch/>
        </p:blipFill>
        <p:spPr>
          <a:xfrm>
            <a:off x="2423159" y="617018"/>
            <a:ext cx="4370508" cy="4228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45 Pair Work">
            <a:hlinkClick r:id="" action="ppaction://media"/>
            <a:extLst>
              <a:ext uri="{FF2B5EF4-FFF2-40B4-BE49-F238E27FC236}">
                <a16:creationId xmlns:a16="http://schemas.microsoft.com/office/drawing/2014/main" id="{407780C5-2E3F-E291-FA23-D05C53B0B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6820" y="888245"/>
            <a:ext cx="540918" cy="54091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22" name="Picture 2" descr="Have a conversation about dry eye — Dry Eye Foundation">
            <a:extLst>
              <a:ext uri="{FF2B5EF4-FFF2-40B4-BE49-F238E27FC236}">
                <a16:creationId xmlns:a16="http://schemas.microsoft.com/office/drawing/2014/main" id="{105F0099-A653-BD0C-D5EC-DF34A60AD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47" y="714383"/>
            <a:ext cx="1983041" cy="19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Good advice">
            <a:extLst>
              <a:ext uri="{FF2B5EF4-FFF2-40B4-BE49-F238E27FC236}">
                <a16:creationId xmlns:a16="http://schemas.microsoft.com/office/drawing/2014/main" id="{2F50C85F-27EC-71F0-9FA1-C627B5783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7"/>
          <a:stretch/>
        </p:blipFill>
        <p:spPr bwMode="auto">
          <a:xfrm>
            <a:off x="189444" y="2102367"/>
            <a:ext cx="1854513" cy="1815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mute="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1" name="Google Shape;12601;p72"/>
          <p:cNvSpPr txBox="1">
            <a:spLocks noGrp="1"/>
          </p:cNvSpPr>
          <p:nvPr>
            <p:ph type="title"/>
          </p:nvPr>
        </p:nvSpPr>
        <p:spPr>
          <a:xfrm>
            <a:off x="459941" y="2232427"/>
            <a:ext cx="3944279" cy="10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Montserrat"/>
                <a:sym typeface="Montserrat"/>
              </a:rPr>
              <a:t>R</a:t>
            </a:r>
            <a:r>
              <a:rPr lang="en" sz="5400" dirty="0"/>
              <a:t>member</a:t>
            </a:r>
            <a:endParaRPr sz="5400" dirty="0"/>
          </a:p>
        </p:txBody>
      </p:sp>
      <p:sp>
        <p:nvSpPr>
          <p:cNvPr id="12603" name="Google Shape;12603;p72"/>
          <p:cNvSpPr/>
          <p:nvPr/>
        </p:nvSpPr>
        <p:spPr>
          <a:xfrm>
            <a:off x="4646600" y="1243249"/>
            <a:ext cx="3642646" cy="2876756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2" name="Picture 6" descr="تفسير قوله تعالى &quot; فتولى عنهم وقال يا قوم لقد أبلغتكم رسالات ربي &quot; - مواضيع">
            <a:extLst>
              <a:ext uri="{FF2B5EF4-FFF2-40B4-BE49-F238E27FC236}">
                <a16:creationId xmlns:a16="http://schemas.microsoft.com/office/drawing/2014/main" id="{A701D8B0-935A-29BB-03FF-4475C7314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9"/>
          <a:stretch/>
        </p:blipFill>
        <p:spPr bwMode="auto">
          <a:xfrm>
            <a:off x="4847819" y="1451295"/>
            <a:ext cx="3239167" cy="1872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7" name="Google Shape;12617;p74"/>
          <p:cNvSpPr txBox="1">
            <a:spLocks noGrp="1"/>
          </p:cNvSpPr>
          <p:nvPr>
            <p:ph type="title"/>
          </p:nvPr>
        </p:nvSpPr>
        <p:spPr>
          <a:xfrm>
            <a:off x="553617" y="1748623"/>
            <a:ext cx="423649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Montserrat"/>
                <a:ea typeface="Montserrat"/>
                <a:cs typeface="Montserrat"/>
                <a:sym typeface="Montserrat"/>
              </a:rPr>
              <a:t>Home</a:t>
            </a:r>
            <a:r>
              <a:rPr lang="en" sz="4800" dirty="0"/>
              <a:t> Work</a:t>
            </a:r>
            <a:endParaRPr sz="4800" dirty="0"/>
          </a:p>
        </p:txBody>
      </p:sp>
      <p:sp>
        <p:nvSpPr>
          <p:cNvPr id="12619" name="Google Shape;12619;p74"/>
          <p:cNvSpPr/>
          <p:nvPr/>
        </p:nvSpPr>
        <p:spPr>
          <a:xfrm>
            <a:off x="5652014" y="640684"/>
            <a:ext cx="2045788" cy="3677654"/>
          </a:xfrm>
          <a:custGeom>
            <a:avLst/>
            <a:gdLst/>
            <a:ahLst/>
            <a:cxnLst/>
            <a:rect l="l" t="t" r="r" b="b"/>
            <a:pathLst>
              <a:path w="61960" h="122466" extrusionOk="0">
                <a:moveTo>
                  <a:pt x="52217" y="0"/>
                </a:moveTo>
                <a:lnTo>
                  <a:pt x="9743" y="0"/>
                </a:lnTo>
                <a:lnTo>
                  <a:pt x="9743" y="0"/>
                </a:lnTo>
                <a:lnTo>
                  <a:pt x="8803" y="0"/>
                </a:lnTo>
                <a:lnTo>
                  <a:pt x="7778" y="171"/>
                </a:lnTo>
                <a:lnTo>
                  <a:pt x="6838" y="427"/>
                </a:lnTo>
                <a:lnTo>
                  <a:pt x="5983" y="769"/>
                </a:lnTo>
                <a:lnTo>
                  <a:pt x="5129" y="1111"/>
                </a:lnTo>
                <a:lnTo>
                  <a:pt x="4359" y="1624"/>
                </a:lnTo>
                <a:lnTo>
                  <a:pt x="3590" y="2222"/>
                </a:lnTo>
                <a:lnTo>
                  <a:pt x="2907" y="2820"/>
                </a:lnTo>
                <a:lnTo>
                  <a:pt x="2223" y="3504"/>
                </a:lnTo>
                <a:lnTo>
                  <a:pt x="1710" y="4273"/>
                </a:lnTo>
                <a:lnTo>
                  <a:pt x="1197" y="5042"/>
                </a:lnTo>
                <a:lnTo>
                  <a:pt x="770" y="5897"/>
                </a:lnTo>
                <a:lnTo>
                  <a:pt x="514" y="6837"/>
                </a:lnTo>
                <a:lnTo>
                  <a:pt x="257" y="7777"/>
                </a:lnTo>
                <a:lnTo>
                  <a:pt x="86" y="8717"/>
                </a:lnTo>
                <a:lnTo>
                  <a:pt x="1" y="9743"/>
                </a:lnTo>
                <a:lnTo>
                  <a:pt x="1" y="112723"/>
                </a:lnTo>
                <a:lnTo>
                  <a:pt x="1" y="112723"/>
                </a:lnTo>
                <a:lnTo>
                  <a:pt x="86" y="113748"/>
                </a:lnTo>
                <a:lnTo>
                  <a:pt x="257" y="114688"/>
                </a:lnTo>
                <a:lnTo>
                  <a:pt x="514" y="115629"/>
                </a:lnTo>
                <a:lnTo>
                  <a:pt x="770" y="116569"/>
                </a:lnTo>
                <a:lnTo>
                  <a:pt x="1197" y="117423"/>
                </a:lnTo>
                <a:lnTo>
                  <a:pt x="1710" y="118192"/>
                </a:lnTo>
                <a:lnTo>
                  <a:pt x="2223" y="118962"/>
                </a:lnTo>
                <a:lnTo>
                  <a:pt x="2907" y="119645"/>
                </a:lnTo>
                <a:lnTo>
                  <a:pt x="3590" y="120243"/>
                </a:lnTo>
                <a:lnTo>
                  <a:pt x="4359" y="120842"/>
                </a:lnTo>
                <a:lnTo>
                  <a:pt x="5129" y="121354"/>
                </a:lnTo>
                <a:lnTo>
                  <a:pt x="5983" y="121696"/>
                </a:lnTo>
                <a:lnTo>
                  <a:pt x="6838" y="122038"/>
                </a:lnTo>
                <a:lnTo>
                  <a:pt x="7778" y="122294"/>
                </a:lnTo>
                <a:lnTo>
                  <a:pt x="8803" y="122465"/>
                </a:lnTo>
                <a:lnTo>
                  <a:pt x="9743" y="122465"/>
                </a:lnTo>
                <a:lnTo>
                  <a:pt x="52217" y="122465"/>
                </a:lnTo>
                <a:lnTo>
                  <a:pt x="52217" y="122465"/>
                </a:lnTo>
                <a:lnTo>
                  <a:pt x="53243" y="122465"/>
                </a:lnTo>
                <a:lnTo>
                  <a:pt x="54183" y="122294"/>
                </a:lnTo>
                <a:lnTo>
                  <a:pt x="55123" y="122038"/>
                </a:lnTo>
                <a:lnTo>
                  <a:pt x="55978" y="121696"/>
                </a:lnTo>
                <a:lnTo>
                  <a:pt x="56832" y="121354"/>
                </a:lnTo>
                <a:lnTo>
                  <a:pt x="57687" y="120842"/>
                </a:lnTo>
                <a:lnTo>
                  <a:pt x="58371" y="120243"/>
                </a:lnTo>
                <a:lnTo>
                  <a:pt x="59054" y="119645"/>
                </a:lnTo>
                <a:lnTo>
                  <a:pt x="59738" y="118962"/>
                </a:lnTo>
                <a:lnTo>
                  <a:pt x="60251" y="118192"/>
                </a:lnTo>
                <a:lnTo>
                  <a:pt x="60764" y="117423"/>
                </a:lnTo>
                <a:lnTo>
                  <a:pt x="61191" y="116569"/>
                </a:lnTo>
                <a:lnTo>
                  <a:pt x="61533" y="115629"/>
                </a:lnTo>
                <a:lnTo>
                  <a:pt x="61704" y="114688"/>
                </a:lnTo>
                <a:lnTo>
                  <a:pt x="61875" y="113748"/>
                </a:lnTo>
                <a:lnTo>
                  <a:pt x="61960" y="112723"/>
                </a:lnTo>
                <a:lnTo>
                  <a:pt x="61960" y="9743"/>
                </a:lnTo>
                <a:lnTo>
                  <a:pt x="61960" y="9743"/>
                </a:lnTo>
                <a:lnTo>
                  <a:pt x="61875" y="8717"/>
                </a:lnTo>
                <a:lnTo>
                  <a:pt x="61704" y="7777"/>
                </a:lnTo>
                <a:lnTo>
                  <a:pt x="61533" y="6837"/>
                </a:lnTo>
                <a:lnTo>
                  <a:pt x="61191" y="5897"/>
                </a:lnTo>
                <a:lnTo>
                  <a:pt x="60764" y="5042"/>
                </a:lnTo>
                <a:lnTo>
                  <a:pt x="60251" y="4273"/>
                </a:lnTo>
                <a:lnTo>
                  <a:pt x="59738" y="3504"/>
                </a:lnTo>
                <a:lnTo>
                  <a:pt x="59054" y="2820"/>
                </a:lnTo>
                <a:lnTo>
                  <a:pt x="58371" y="2222"/>
                </a:lnTo>
                <a:lnTo>
                  <a:pt x="57687" y="1624"/>
                </a:lnTo>
                <a:lnTo>
                  <a:pt x="56832" y="1111"/>
                </a:lnTo>
                <a:lnTo>
                  <a:pt x="55978" y="769"/>
                </a:lnTo>
                <a:lnTo>
                  <a:pt x="55123" y="427"/>
                </a:lnTo>
                <a:lnTo>
                  <a:pt x="54183" y="171"/>
                </a:lnTo>
                <a:lnTo>
                  <a:pt x="53243" y="0"/>
                </a:lnTo>
                <a:lnTo>
                  <a:pt x="52217" y="0"/>
                </a:lnTo>
                <a:lnTo>
                  <a:pt x="52217" y="0"/>
                </a:lnTo>
                <a:close/>
                <a:moveTo>
                  <a:pt x="24870" y="5042"/>
                </a:moveTo>
                <a:lnTo>
                  <a:pt x="24870" y="5042"/>
                </a:lnTo>
                <a:lnTo>
                  <a:pt x="24955" y="5042"/>
                </a:lnTo>
                <a:lnTo>
                  <a:pt x="37176" y="5042"/>
                </a:lnTo>
                <a:lnTo>
                  <a:pt x="37176" y="5042"/>
                </a:lnTo>
                <a:lnTo>
                  <a:pt x="37433" y="5042"/>
                </a:lnTo>
                <a:lnTo>
                  <a:pt x="37689" y="5213"/>
                </a:lnTo>
                <a:lnTo>
                  <a:pt x="37860" y="5469"/>
                </a:lnTo>
                <a:lnTo>
                  <a:pt x="37946" y="5811"/>
                </a:lnTo>
                <a:lnTo>
                  <a:pt x="37946" y="5811"/>
                </a:lnTo>
                <a:lnTo>
                  <a:pt x="37860" y="6068"/>
                </a:lnTo>
                <a:lnTo>
                  <a:pt x="37689" y="6324"/>
                </a:lnTo>
                <a:lnTo>
                  <a:pt x="37433" y="6495"/>
                </a:lnTo>
                <a:lnTo>
                  <a:pt x="37091" y="6580"/>
                </a:lnTo>
                <a:lnTo>
                  <a:pt x="37091" y="6580"/>
                </a:lnTo>
                <a:lnTo>
                  <a:pt x="37091" y="6580"/>
                </a:lnTo>
                <a:lnTo>
                  <a:pt x="24870" y="6580"/>
                </a:lnTo>
                <a:lnTo>
                  <a:pt x="24870" y="6580"/>
                </a:lnTo>
                <a:lnTo>
                  <a:pt x="24870" y="6580"/>
                </a:lnTo>
                <a:lnTo>
                  <a:pt x="24528" y="6495"/>
                </a:lnTo>
                <a:lnTo>
                  <a:pt x="24272" y="6324"/>
                </a:lnTo>
                <a:lnTo>
                  <a:pt x="24101" y="6068"/>
                </a:lnTo>
                <a:lnTo>
                  <a:pt x="24101" y="5811"/>
                </a:lnTo>
                <a:lnTo>
                  <a:pt x="24101" y="5811"/>
                </a:lnTo>
                <a:lnTo>
                  <a:pt x="24101" y="5469"/>
                </a:lnTo>
                <a:lnTo>
                  <a:pt x="24272" y="5213"/>
                </a:lnTo>
                <a:lnTo>
                  <a:pt x="24528" y="5042"/>
                </a:lnTo>
                <a:lnTo>
                  <a:pt x="24870" y="5042"/>
                </a:lnTo>
                <a:lnTo>
                  <a:pt x="24870" y="5042"/>
                </a:lnTo>
                <a:close/>
                <a:moveTo>
                  <a:pt x="31023" y="119389"/>
                </a:moveTo>
                <a:lnTo>
                  <a:pt x="31023" y="119389"/>
                </a:lnTo>
                <a:lnTo>
                  <a:pt x="30340" y="119303"/>
                </a:lnTo>
                <a:lnTo>
                  <a:pt x="29741" y="119132"/>
                </a:lnTo>
                <a:lnTo>
                  <a:pt x="29143" y="118791"/>
                </a:lnTo>
                <a:lnTo>
                  <a:pt x="28630" y="118449"/>
                </a:lnTo>
                <a:lnTo>
                  <a:pt x="28288" y="117936"/>
                </a:lnTo>
                <a:lnTo>
                  <a:pt x="27947" y="117338"/>
                </a:lnTo>
                <a:lnTo>
                  <a:pt x="27776" y="116740"/>
                </a:lnTo>
                <a:lnTo>
                  <a:pt x="27690" y="116056"/>
                </a:lnTo>
                <a:lnTo>
                  <a:pt x="27690" y="116056"/>
                </a:lnTo>
                <a:lnTo>
                  <a:pt x="27776" y="115458"/>
                </a:lnTo>
                <a:lnTo>
                  <a:pt x="27947" y="114774"/>
                </a:lnTo>
                <a:lnTo>
                  <a:pt x="28288" y="114261"/>
                </a:lnTo>
                <a:lnTo>
                  <a:pt x="28630" y="113748"/>
                </a:lnTo>
                <a:lnTo>
                  <a:pt x="29143" y="113407"/>
                </a:lnTo>
                <a:lnTo>
                  <a:pt x="29741" y="113065"/>
                </a:lnTo>
                <a:lnTo>
                  <a:pt x="30340" y="112894"/>
                </a:lnTo>
                <a:lnTo>
                  <a:pt x="31023" y="112808"/>
                </a:lnTo>
                <a:lnTo>
                  <a:pt x="31023" y="112808"/>
                </a:lnTo>
                <a:lnTo>
                  <a:pt x="31621" y="112894"/>
                </a:lnTo>
                <a:lnTo>
                  <a:pt x="32305" y="113065"/>
                </a:lnTo>
                <a:lnTo>
                  <a:pt x="32818" y="113407"/>
                </a:lnTo>
                <a:lnTo>
                  <a:pt x="33331" y="113748"/>
                </a:lnTo>
                <a:lnTo>
                  <a:pt x="33758" y="114261"/>
                </a:lnTo>
                <a:lnTo>
                  <a:pt x="34014" y="114774"/>
                </a:lnTo>
                <a:lnTo>
                  <a:pt x="34185" y="115458"/>
                </a:lnTo>
                <a:lnTo>
                  <a:pt x="34271" y="116056"/>
                </a:lnTo>
                <a:lnTo>
                  <a:pt x="34271" y="116056"/>
                </a:lnTo>
                <a:lnTo>
                  <a:pt x="34185" y="116740"/>
                </a:lnTo>
                <a:lnTo>
                  <a:pt x="34014" y="117338"/>
                </a:lnTo>
                <a:lnTo>
                  <a:pt x="33758" y="117936"/>
                </a:lnTo>
                <a:lnTo>
                  <a:pt x="33331" y="118449"/>
                </a:lnTo>
                <a:lnTo>
                  <a:pt x="32818" y="118791"/>
                </a:lnTo>
                <a:lnTo>
                  <a:pt x="32305" y="119132"/>
                </a:lnTo>
                <a:lnTo>
                  <a:pt x="31621" y="119303"/>
                </a:lnTo>
                <a:lnTo>
                  <a:pt x="31023" y="119389"/>
                </a:lnTo>
                <a:lnTo>
                  <a:pt x="31023" y="119389"/>
                </a:lnTo>
                <a:close/>
                <a:moveTo>
                  <a:pt x="59482" y="108877"/>
                </a:moveTo>
                <a:lnTo>
                  <a:pt x="2479" y="108877"/>
                </a:lnTo>
                <a:lnTo>
                  <a:pt x="2479" y="13588"/>
                </a:lnTo>
                <a:lnTo>
                  <a:pt x="59482" y="13588"/>
                </a:lnTo>
                <a:lnTo>
                  <a:pt x="59482" y="108877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7A944487-3041-6675-0EF9-FC4C50B0D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82" y="1083228"/>
            <a:ext cx="1761687" cy="2809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Google Shape;12610;p73">
            <a:extLst>
              <a:ext uri="{FF2B5EF4-FFF2-40B4-BE49-F238E27FC236}">
                <a16:creationId xmlns:a16="http://schemas.microsoft.com/office/drawing/2014/main" id="{4A231414-CC74-1C27-4FB8-D2E77B80A52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0037" y="2623430"/>
            <a:ext cx="35436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Workbook</a:t>
            </a:r>
            <a:r>
              <a:rPr lang="en" sz="2400" dirty="0"/>
              <a:t> p</a:t>
            </a:r>
            <a:r>
              <a:rPr lang="en" sz="24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en" sz="2400" b="1" dirty="0">
                <a:solidFill>
                  <a:schemeClr val="accent4">
                    <a:lumMod val="75000"/>
                  </a:schemeClr>
                </a:solidFill>
              </a:rPr>
              <a:t>( 87 ) </a:t>
            </a:r>
            <a:r>
              <a:rPr lang="en" sz="2400" dirty="0">
                <a:solidFill>
                  <a:schemeClr val="accent4">
                    <a:lumMod val="75000"/>
                  </a:schemeClr>
                </a:solidFill>
              </a:rPr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exercise </a:t>
            </a:r>
            <a:r>
              <a:rPr lang="en" sz="2400" b="1" dirty="0">
                <a:solidFill>
                  <a:schemeClr val="tx2">
                    <a:lumMod val="75000"/>
                  </a:schemeClr>
                </a:solidFill>
              </a:rPr>
              <a:t>( A )</a:t>
            </a:r>
            <a:endParaRPr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4" name="Google Shape;11734;p44"/>
          <p:cNvSpPr/>
          <p:nvPr/>
        </p:nvSpPr>
        <p:spPr>
          <a:xfrm>
            <a:off x="926025" y="3020343"/>
            <a:ext cx="964200" cy="9642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5" name="Google Shape;11735;p44"/>
          <p:cNvSpPr/>
          <p:nvPr/>
        </p:nvSpPr>
        <p:spPr>
          <a:xfrm>
            <a:off x="4776200" y="1560405"/>
            <a:ext cx="964200" cy="9642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6" name="Google Shape;11736;p44"/>
          <p:cNvSpPr/>
          <p:nvPr/>
        </p:nvSpPr>
        <p:spPr>
          <a:xfrm>
            <a:off x="4776200" y="3020343"/>
            <a:ext cx="964200" cy="9642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7" name="Google Shape;11737;p44"/>
          <p:cNvSpPr/>
          <p:nvPr/>
        </p:nvSpPr>
        <p:spPr>
          <a:xfrm>
            <a:off x="926025" y="1560405"/>
            <a:ext cx="964200" cy="9642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8" name="Google Shape;11738;p44"/>
          <p:cNvSpPr txBox="1">
            <a:spLocks noGrp="1"/>
          </p:cNvSpPr>
          <p:nvPr>
            <p:ph type="title" idx="9"/>
          </p:nvPr>
        </p:nvSpPr>
        <p:spPr>
          <a:xfrm>
            <a:off x="884025" y="3301150"/>
            <a:ext cx="1048200" cy="4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1739" name="Google Shape;11739;p44"/>
          <p:cNvSpPr txBox="1">
            <a:spLocks noGrp="1"/>
          </p:cNvSpPr>
          <p:nvPr>
            <p:ph type="title" idx="8"/>
          </p:nvPr>
        </p:nvSpPr>
        <p:spPr>
          <a:xfrm>
            <a:off x="884025" y="1815750"/>
            <a:ext cx="1048200" cy="4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740" name="Google Shape;11740;p44"/>
          <p:cNvSpPr txBox="1">
            <a:spLocks noGrp="1"/>
          </p:cNvSpPr>
          <p:nvPr>
            <p:ph type="title" idx="13"/>
          </p:nvPr>
        </p:nvSpPr>
        <p:spPr>
          <a:xfrm>
            <a:off x="4734200" y="1815750"/>
            <a:ext cx="1048200" cy="4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741" name="Google Shape;11741;p44"/>
          <p:cNvSpPr txBox="1">
            <a:spLocks noGrp="1"/>
          </p:cNvSpPr>
          <p:nvPr>
            <p:ph type="title" idx="14"/>
          </p:nvPr>
        </p:nvSpPr>
        <p:spPr>
          <a:xfrm>
            <a:off x="4734200" y="3301150"/>
            <a:ext cx="1048200" cy="4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1742" name="Google Shape;11742;p44"/>
          <p:cNvSpPr txBox="1">
            <a:spLocks noGrp="1"/>
          </p:cNvSpPr>
          <p:nvPr>
            <p:ph type="title" idx="15"/>
          </p:nvPr>
        </p:nvSpPr>
        <p:spPr>
          <a:xfrm>
            <a:off x="711908" y="38028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Montserrat"/>
                <a:ea typeface="Montserrat"/>
                <a:cs typeface="Montserrat"/>
                <a:sym typeface="Montserrat"/>
              </a:rPr>
              <a:t>Lesson</a:t>
            </a:r>
            <a:r>
              <a:rPr lang="en" sz="4000" dirty="0"/>
              <a:t> Objectives</a:t>
            </a:r>
            <a:endParaRPr sz="4000" dirty="0"/>
          </a:p>
        </p:txBody>
      </p:sp>
      <p:sp>
        <p:nvSpPr>
          <p:cNvPr id="11743" name="Google Shape;11743;p44"/>
          <p:cNvSpPr txBox="1">
            <a:spLocks noGrp="1"/>
          </p:cNvSpPr>
          <p:nvPr>
            <p:ph type="title"/>
          </p:nvPr>
        </p:nvSpPr>
        <p:spPr>
          <a:xfrm>
            <a:off x="1927125" y="1564199"/>
            <a:ext cx="24795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</a:t>
            </a:r>
            <a:endParaRPr dirty="0"/>
          </a:p>
        </p:txBody>
      </p:sp>
      <p:sp>
        <p:nvSpPr>
          <p:cNvPr id="11744" name="Google Shape;11744;p44"/>
          <p:cNvSpPr txBox="1">
            <a:spLocks noGrp="1"/>
          </p:cNvSpPr>
          <p:nvPr>
            <p:ph type="subTitle" idx="1"/>
          </p:nvPr>
        </p:nvSpPr>
        <p:spPr>
          <a:xfrm>
            <a:off x="1927125" y="2047121"/>
            <a:ext cx="2479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a helping website .</a:t>
            </a:r>
          </a:p>
        </p:txBody>
      </p:sp>
      <p:sp>
        <p:nvSpPr>
          <p:cNvPr id="11745" name="Google Shape;11745;p44"/>
          <p:cNvSpPr txBox="1">
            <a:spLocks noGrp="1"/>
          </p:cNvSpPr>
          <p:nvPr>
            <p:ph type="title" idx="2"/>
          </p:nvPr>
        </p:nvSpPr>
        <p:spPr>
          <a:xfrm>
            <a:off x="5780473" y="1564199"/>
            <a:ext cx="24795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Recognize</a:t>
            </a:r>
            <a:endParaRPr dirty="0"/>
          </a:p>
        </p:txBody>
      </p:sp>
      <p:sp>
        <p:nvSpPr>
          <p:cNvPr id="11746" name="Google Shape;11746;p44"/>
          <p:cNvSpPr txBox="1">
            <a:spLocks noGrp="1"/>
          </p:cNvSpPr>
          <p:nvPr>
            <p:ph type="subTitle" idx="3"/>
          </p:nvPr>
        </p:nvSpPr>
        <p:spPr>
          <a:xfrm>
            <a:off x="5780475" y="2047121"/>
            <a:ext cx="2479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expressions of advice correctly</a:t>
            </a:r>
          </a:p>
        </p:txBody>
      </p:sp>
      <p:sp>
        <p:nvSpPr>
          <p:cNvPr id="11747" name="Google Shape;11747;p44"/>
          <p:cNvSpPr txBox="1">
            <a:spLocks noGrp="1"/>
          </p:cNvSpPr>
          <p:nvPr>
            <p:ph type="title" idx="4"/>
          </p:nvPr>
        </p:nvSpPr>
        <p:spPr>
          <a:xfrm>
            <a:off x="1927125" y="3020350"/>
            <a:ext cx="24795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</a:t>
            </a:r>
            <a:endParaRPr dirty="0"/>
          </a:p>
        </p:txBody>
      </p:sp>
      <p:sp>
        <p:nvSpPr>
          <p:cNvPr id="11748" name="Google Shape;11748;p44"/>
          <p:cNvSpPr txBox="1">
            <a:spLocks noGrp="1"/>
          </p:cNvSpPr>
          <p:nvPr>
            <p:ph type="subTitle" idx="5"/>
          </p:nvPr>
        </p:nvSpPr>
        <p:spPr>
          <a:xfrm>
            <a:off x="1927125" y="3503266"/>
            <a:ext cx="2479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some advices to discuss each one.</a:t>
            </a:r>
            <a:endParaRPr dirty="0"/>
          </a:p>
        </p:txBody>
      </p:sp>
      <p:sp>
        <p:nvSpPr>
          <p:cNvPr id="11749" name="Google Shape;11749;p44"/>
          <p:cNvSpPr txBox="1">
            <a:spLocks noGrp="1"/>
          </p:cNvSpPr>
          <p:nvPr>
            <p:ph type="title" idx="6"/>
          </p:nvPr>
        </p:nvSpPr>
        <p:spPr>
          <a:xfrm>
            <a:off x="5780473" y="3020350"/>
            <a:ext cx="24795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 </a:t>
            </a:r>
            <a:endParaRPr dirty="0"/>
          </a:p>
        </p:txBody>
      </p:sp>
      <p:sp>
        <p:nvSpPr>
          <p:cNvPr id="11750" name="Google Shape;11750;p44"/>
          <p:cNvSpPr txBox="1">
            <a:spLocks noGrp="1"/>
          </p:cNvSpPr>
          <p:nvPr>
            <p:ph type="subTitle" idx="7"/>
          </p:nvPr>
        </p:nvSpPr>
        <p:spPr>
          <a:xfrm>
            <a:off x="5780475" y="3503266"/>
            <a:ext cx="2479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questions correctly </a:t>
            </a:r>
            <a:endParaRPr dirty="0"/>
          </a:p>
        </p:txBody>
      </p:sp>
      <p:sp>
        <p:nvSpPr>
          <p:cNvPr id="11751" name="Google Shape;11751;p44"/>
          <p:cNvSpPr/>
          <p:nvPr/>
        </p:nvSpPr>
        <p:spPr>
          <a:xfrm>
            <a:off x="-1021725" y="-1188350"/>
            <a:ext cx="1385400" cy="3003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8" name="Google Shape;12628;p75"/>
          <p:cNvSpPr txBox="1">
            <a:spLocks noGrp="1"/>
          </p:cNvSpPr>
          <p:nvPr>
            <p:ph type="title"/>
          </p:nvPr>
        </p:nvSpPr>
        <p:spPr>
          <a:xfrm>
            <a:off x="800920" y="401515"/>
            <a:ext cx="524383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 you!</a:t>
            </a:r>
            <a:endParaRPr sz="6000" dirty="0"/>
          </a:p>
        </p:txBody>
      </p:sp>
      <p:pic>
        <p:nvPicPr>
          <p:cNvPr id="3074" name="Picture 2" descr="Have A Nice Day&quot; Images – Browse 5,209 Stock Photos, Vectors, and Video |  Adobe Stock">
            <a:extLst>
              <a:ext uri="{FF2B5EF4-FFF2-40B4-BE49-F238E27FC236}">
                <a16:creationId xmlns:a16="http://schemas.microsoft.com/office/drawing/2014/main" id="{EB227B56-D14B-7937-6ACB-5A21576F8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12" y="1733305"/>
            <a:ext cx="4675909" cy="3117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90000"/>
              </a:schemeClr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4" name="Google Shape;12214;p51"/>
          <p:cNvSpPr txBox="1">
            <a:spLocks noGrp="1"/>
          </p:cNvSpPr>
          <p:nvPr>
            <p:ph type="title"/>
          </p:nvPr>
        </p:nvSpPr>
        <p:spPr>
          <a:xfrm>
            <a:off x="2037072" y="84298"/>
            <a:ext cx="385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Montserrat"/>
                <a:ea typeface="Montserrat"/>
                <a:cs typeface="Montserrat"/>
                <a:sym typeface="Montserrat"/>
              </a:rPr>
              <a:t>Warm </a:t>
            </a:r>
            <a:r>
              <a:rPr lang="en" sz="4400" dirty="0"/>
              <a:t>up</a:t>
            </a:r>
            <a:endParaRPr sz="4400" dirty="0"/>
          </a:p>
        </p:txBody>
      </p:sp>
      <p:pic>
        <p:nvPicPr>
          <p:cNvPr id="3074" name="Picture 2" descr="900+ Giving Advice Clip Art | Royalty Free - GoGraph">
            <a:extLst>
              <a:ext uri="{FF2B5EF4-FFF2-40B4-BE49-F238E27FC236}">
                <a16:creationId xmlns:a16="http://schemas.microsoft.com/office/drawing/2014/main" id="{07FA3C9E-AAAF-6B63-70D5-CD5CA9495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9"/>
          <a:stretch/>
        </p:blipFill>
        <p:spPr bwMode="auto">
          <a:xfrm>
            <a:off x="7750063" y="2518102"/>
            <a:ext cx="1294635" cy="1183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oogle Logo Background clipart - Internet, Technology, Product, transparent  clip art">
            <a:extLst>
              <a:ext uri="{FF2B5EF4-FFF2-40B4-BE49-F238E27FC236}">
                <a16:creationId xmlns:a16="http://schemas.microsoft.com/office/drawing/2014/main" id="{13D34FA2-3564-7C97-5C91-5827A279B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98" y="1150750"/>
            <a:ext cx="1663793" cy="1231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oy Searching on Laptop with Education Icon Isolated Stock Vector -  Illustration of childhood, academic: 194696202">
            <a:extLst>
              <a:ext uri="{FF2B5EF4-FFF2-40B4-BE49-F238E27FC236}">
                <a16:creationId xmlns:a16="http://schemas.microsoft.com/office/drawing/2014/main" id="{E6C182B6-5146-FF57-01F0-822B4F2B1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 bwMode="auto">
          <a:xfrm>
            <a:off x="7030561" y="1031612"/>
            <a:ext cx="1341067" cy="1265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FE75EC5A-13DD-1754-140D-1B2C0ABB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551" y="3300327"/>
            <a:ext cx="1683947" cy="19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5E9108BC-8B76-5793-B9EC-93D48B618151}"/>
              </a:ext>
            </a:extLst>
          </p:cNvPr>
          <p:cNvSpPr/>
          <p:nvPr/>
        </p:nvSpPr>
        <p:spPr>
          <a:xfrm>
            <a:off x="5301840" y="3783435"/>
            <a:ext cx="3263319" cy="1182848"/>
          </a:xfrm>
          <a:prstGeom prst="cloudCallout">
            <a:avLst>
              <a:gd name="adj1" fmla="val -62841"/>
              <a:gd name="adj2" fmla="val -9501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endParaRPr lang="en-US" sz="200" b="1" dirty="0"/>
          </a:p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What do you do when you have problems? </a:t>
            </a:r>
            <a:endParaRPr lang="en-US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28D3C14B-59A9-5EF9-7EB5-595298957617}"/>
              </a:ext>
            </a:extLst>
          </p:cNvPr>
          <p:cNvSpPr/>
          <p:nvPr/>
        </p:nvSpPr>
        <p:spPr>
          <a:xfrm>
            <a:off x="771788" y="4069709"/>
            <a:ext cx="2759980" cy="1073791"/>
          </a:xfrm>
          <a:prstGeom prst="cloudCallout">
            <a:avLst>
              <a:gd name="adj1" fmla="val 65654"/>
              <a:gd name="adj2" fmla="val -45232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endParaRPr lang="en-US" sz="200" b="1" dirty="0"/>
          </a:p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What kind of problem do you have?</a:t>
            </a:r>
          </a:p>
        </p:txBody>
      </p:sp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8ED080B3-7053-BBA8-8A4D-0188EAA1A8AC}"/>
              </a:ext>
            </a:extLst>
          </p:cNvPr>
          <p:cNvSpPr/>
          <p:nvPr/>
        </p:nvSpPr>
        <p:spPr>
          <a:xfrm>
            <a:off x="4992845" y="2650921"/>
            <a:ext cx="2456578" cy="1108745"/>
          </a:xfrm>
          <a:prstGeom prst="cloudCallout">
            <a:avLst>
              <a:gd name="adj1" fmla="val -45868"/>
              <a:gd name="adj2" fmla="val 62112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endParaRPr lang="en-US" sz="200" b="1" dirty="0"/>
          </a:p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Who do you go to?</a:t>
            </a:r>
            <a:endParaRPr lang="en-US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BAB17D27-A364-C216-471A-693314BD5F2F}"/>
              </a:ext>
            </a:extLst>
          </p:cNvPr>
          <p:cNvSpPr/>
          <p:nvPr/>
        </p:nvSpPr>
        <p:spPr>
          <a:xfrm>
            <a:off x="1602296" y="2617366"/>
            <a:ext cx="2501318" cy="1066800"/>
          </a:xfrm>
          <a:prstGeom prst="cloudCallout">
            <a:avLst>
              <a:gd name="adj1" fmla="val 33122"/>
              <a:gd name="adj2" fmla="val 70056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endParaRPr lang="en-US" sz="200" b="1" dirty="0"/>
          </a:p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Do you go online to get advice?</a:t>
            </a:r>
          </a:p>
        </p:txBody>
      </p:sp>
      <p:pic>
        <p:nvPicPr>
          <p:cNvPr id="3084" name="Picture 12" descr="459 Comforting Friend Cliparts, Stock Vector and Royalty Free Comforting  Friend Illustrations">
            <a:extLst>
              <a:ext uri="{FF2B5EF4-FFF2-40B4-BE49-F238E27FC236}">
                <a16:creationId xmlns:a16="http://schemas.microsoft.com/office/drawing/2014/main" id="{84ED3978-662E-389F-BE6F-025DA8021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t="13094" r="6942" b="13120"/>
          <a:stretch/>
        </p:blipFill>
        <p:spPr bwMode="auto">
          <a:xfrm>
            <a:off x="129978" y="2666232"/>
            <a:ext cx="1384287" cy="1219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2,316 Man With Question Mark Clip Art Illustrations &amp; Clip Art - iStock">
            <a:extLst>
              <a:ext uri="{FF2B5EF4-FFF2-40B4-BE49-F238E27FC236}">
                <a16:creationId xmlns:a16="http://schemas.microsoft.com/office/drawing/2014/main" id="{9C59203D-9290-D7F7-E22B-7661FA7D9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t="4893" r="20643" b="4425"/>
          <a:stretch/>
        </p:blipFill>
        <p:spPr bwMode="auto">
          <a:xfrm>
            <a:off x="4077085" y="1145622"/>
            <a:ext cx="1140832" cy="1634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You Want My Advice Cartman Sticker - You Want My Advice Cartman South Park Stickers">
            <a:extLst>
              <a:ext uri="{FF2B5EF4-FFF2-40B4-BE49-F238E27FC236}">
                <a16:creationId xmlns:a16="http://schemas.microsoft.com/office/drawing/2014/main" id="{C09F2C62-55F6-AA45-62AC-5DF38F960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25" y="650989"/>
            <a:ext cx="1498298" cy="162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أحاديث الرسول al Twitter: &quot;حَقُّ الْمُسْلِمِ عَلَى المسلم ست ،قيل : ما هن  يا رسول اللهِ ؟ ، قال : إذا لقيتهُ فَسَلِّمْ عَلَيْهِ ، وَإِذَا دَعَاكَ  فَأَجِبْهُ ، وَإِذَا اسْتَنْصَحَكَ فَانْصَحْ">
            <a:extLst>
              <a:ext uri="{FF2B5EF4-FFF2-40B4-BE49-F238E27FC236}">
                <a16:creationId xmlns:a16="http://schemas.microsoft.com/office/drawing/2014/main" id="{C39279CD-08E4-04F6-3B99-3429B2A62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040" y="723012"/>
            <a:ext cx="5161550" cy="2580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A087E7A-EA64-1949-1DE8-0FF37335FC40}"/>
              </a:ext>
            </a:extLst>
          </p:cNvPr>
          <p:cNvSpPr txBox="1"/>
          <p:nvPr/>
        </p:nvSpPr>
        <p:spPr>
          <a:xfrm>
            <a:off x="1537487" y="3663371"/>
            <a:ext cx="6473933" cy="52322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“Give advice when you’re asked to”</a:t>
            </a:r>
            <a:endParaRPr lang="ar-SA" sz="28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E52A46F-4043-1625-61A7-F7458D682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05" t="16800" r="33394" b="12416"/>
          <a:stretch/>
        </p:blipFill>
        <p:spPr>
          <a:xfrm>
            <a:off x="4206279" y="305611"/>
            <a:ext cx="3441082" cy="4405394"/>
          </a:xfrm>
          <a:prstGeom prst="rect">
            <a:avLst/>
          </a:prstGeom>
          <a:ln w="127000" cap="rnd">
            <a:solidFill>
              <a:schemeClr val="accent2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Google Shape;12386;p63">
            <a:extLst>
              <a:ext uri="{FF2B5EF4-FFF2-40B4-BE49-F238E27FC236}">
                <a16:creationId xmlns:a16="http://schemas.microsoft.com/office/drawing/2014/main" id="{37D7F446-D7CA-530C-6E52-3405872F4F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661" y="1552370"/>
            <a:ext cx="3323493" cy="14257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Montserrat"/>
                <a:sym typeface="Montserrat"/>
              </a:rPr>
              <a:t>O</a:t>
            </a:r>
            <a:r>
              <a:rPr lang="en" sz="6600" dirty="0"/>
              <a:t>pen</a:t>
            </a:r>
            <a:endParaRPr sz="6600" dirty="0"/>
          </a:p>
        </p:txBody>
      </p:sp>
      <p:sp>
        <p:nvSpPr>
          <p:cNvPr id="8" name="Google Shape;12547;p68">
            <a:extLst>
              <a:ext uri="{FF2B5EF4-FFF2-40B4-BE49-F238E27FC236}">
                <a16:creationId xmlns:a16="http://schemas.microsoft.com/office/drawing/2014/main" id="{EAC96C21-8802-7119-CC3D-F0C8A6617A84}"/>
              </a:ext>
            </a:extLst>
          </p:cNvPr>
          <p:cNvSpPr txBox="1">
            <a:spLocks/>
          </p:cNvSpPr>
          <p:nvPr/>
        </p:nvSpPr>
        <p:spPr>
          <a:xfrm>
            <a:off x="499980" y="2679132"/>
            <a:ext cx="3446700" cy="16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dirty="0">
                <a:latin typeface="Tajawal" panose="020B0604020202020204" charset="-78"/>
                <a:cs typeface="Tajawal" panose="020B0604020202020204" charset="-78"/>
              </a:rPr>
              <a:t>Your student’s book , p.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Tajawal" panose="020B0604020202020204" charset="-78"/>
                <a:cs typeface="Tajawal" panose="020B0604020202020204" charset="-78"/>
              </a:rPr>
              <a:t>(18)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B07F7DB0-D4B8-AC3E-A5BF-B37C0FE59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88" t="25802" r="33762" b="9970"/>
          <a:stretch/>
        </p:blipFill>
        <p:spPr>
          <a:xfrm>
            <a:off x="438060" y="345689"/>
            <a:ext cx="3560048" cy="4397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B7E3D35-1F67-639D-E4C4-EBF6000565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93" t="17288" r="26147" b="11437"/>
          <a:stretch/>
        </p:blipFill>
        <p:spPr>
          <a:xfrm>
            <a:off x="1813492" y="348318"/>
            <a:ext cx="3698076" cy="4435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674A2DC4-A647-0C6C-D36B-647077F0BB48}"/>
              </a:ext>
            </a:extLst>
          </p:cNvPr>
          <p:cNvSpPr/>
          <p:nvPr/>
        </p:nvSpPr>
        <p:spPr>
          <a:xfrm>
            <a:off x="5780015" y="479158"/>
            <a:ext cx="2743200" cy="519131"/>
          </a:xfrm>
          <a:prstGeom prst="wedgeRoundRectCallout">
            <a:avLst>
              <a:gd name="adj1" fmla="val -60986"/>
              <a:gd name="adj2" fmla="val 20231"/>
              <a:gd name="adj3" fmla="val 16667"/>
            </a:avLst>
          </a:prstGeom>
          <a:solidFill>
            <a:srgbClr val="FF657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the title?</a:t>
            </a:r>
            <a:endParaRPr lang="ar-SA" sz="1600" b="1" dirty="0"/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96E6FB03-FD6F-E164-0DD4-37A0C2860427}"/>
              </a:ext>
            </a:extLst>
          </p:cNvPr>
          <p:cNvCxnSpPr>
            <a:cxnSpLocks/>
          </p:cNvCxnSpPr>
          <p:nvPr/>
        </p:nvCxnSpPr>
        <p:spPr>
          <a:xfrm flipV="1">
            <a:off x="3615655" y="687897"/>
            <a:ext cx="1476462" cy="16778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FFB58DE9-4095-54F1-F6F4-EE18697BB0BD}"/>
              </a:ext>
            </a:extLst>
          </p:cNvPr>
          <p:cNvSpPr/>
          <p:nvPr/>
        </p:nvSpPr>
        <p:spPr>
          <a:xfrm>
            <a:off x="5831747" y="1227176"/>
            <a:ext cx="2743200" cy="519131"/>
          </a:xfrm>
          <a:prstGeom prst="wedgeRoundRectCallout">
            <a:avLst>
              <a:gd name="adj1" fmla="val -60986"/>
              <a:gd name="adj2" fmla="val 20231"/>
              <a:gd name="adj3" fmla="val 16667"/>
            </a:avLst>
          </a:prstGeom>
          <a:solidFill>
            <a:srgbClr val="FF657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the address?</a:t>
            </a:r>
            <a:endParaRPr lang="ar-SA" sz="1600" b="1" dirty="0"/>
          </a:p>
        </p:txBody>
      </p: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2CD04C55-5E1D-E1FE-9460-B97FCF5DC7CA}"/>
              </a:ext>
            </a:extLst>
          </p:cNvPr>
          <p:cNvCxnSpPr>
            <a:cxnSpLocks/>
          </p:cNvCxnSpPr>
          <p:nvPr/>
        </p:nvCxnSpPr>
        <p:spPr>
          <a:xfrm flipV="1">
            <a:off x="3674378" y="906011"/>
            <a:ext cx="1400962" cy="159391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131939D0-9220-8300-B521-0FF22B0FA3E4}"/>
              </a:ext>
            </a:extLst>
          </p:cNvPr>
          <p:cNvSpPr/>
          <p:nvPr/>
        </p:nvSpPr>
        <p:spPr>
          <a:xfrm>
            <a:off x="5933813" y="2000362"/>
            <a:ext cx="2743200" cy="519131"/>
          </a:xfrm>
          <a:prstGeom prst="wedgeRoundRectCallout">
            <a:avLst>
              <a:gd name="adj1" fmla="val -60986"/>
              <a:gd name="adj2" fmla="val 20231"/>
              <a:gd name="adj3" fmla="val 16667"/>
            </a:avLst>
          </a:prstGeom>
          <a:solidFill>
            <a:srgbClr val="FF657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are the 6 sections?</a:t>
            </a:r>
          </a:p>
        </p:txBody>
      </p: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1C2EAE51-8C41-202D-1BDE-30307ADF2C6B}"/>
              </a:ext>
            </a:extLst>
          </p:cNvPr>
          <p:cNvCxnSpPr>
            <a:cxnSpLocks/>
          </p:cNvCxnSpPr>
          <p:nvPr/>
        </p:nvCxnSpPr>
        <p:spPr>
          <a:xfrm flipV="1">
            <a:off x="1887523" y="1317072"/>
            <a:ext cx="2818701" cy="302003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871C659B-521F-E531-3D18-3ACD6021DBE1}"/>
              </a:ext>
            </a:extLst>
          </p:cNvPr>
          <p:cNvSpPr/>
          <p:nvPr/>
        </p:nvSpPr>
        <p:spPr>
          <a:xfrm>
            <a:off x="6212048" y="2899382"/>
            <a:ext cx="2743200" cy="519131"/>
          </a:xfrm>
          <a:prstGeom prst="wedgeRoundRectCallout">
            <a:avLst>
              <a:gd name="adj1" fmla="val -60986"/>
              <a:gd name="adj2" fmla="val 20231"/>
              <a:gd name="adj3" fmla="val 16667"/>
            </a:avLst>
          </a:prstGeom>
          <a:solidFill>
            <a:srgbClr val="FF657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are the 4 subtitles?</a:t>
            </a:r>
          </a:p>
        </p:txBody>
      </p:sp>
      <p:sp>
        <p:nvSpPr>
          <p:cNvPr id="30" name="Oval 14">
            <a:extLst>
              <a:ext uri="{FF2B5EF4-FFF2-40B4-BE49-F238E27FC236}">
                <a16:creationId xmlns:a16="http://schemas.microsoft.com/office/drawing/2014/main" id="{19A7F573-BCA4-CC1C-8C56-8B9A879D7162}"/>
              </a:ext>
            </a:extLst>
          </p:cNvPr>
          <p:cNvSpPr/>
          <p:nvPr/>
        </p:nvSpPr>
        <p:spPr>
          <a:xfrm>
            <a:off x="1656550" y="1916069"/>
            <a:ext cx="305410" cy="28328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A00"/>
                </a:solidFill>
              </a:rPr>
              <a:t>1</a:t>
            </a:r>
          </a:p>
        </p:txBody>
      </p:sp>
      <p:sp>
        <p:nvSpPr>
          <p:cNvPr id="31" name="Oval 14">
            <a:extLst>
              <a:ext uri="{FF2B5EF4-FFF2-40B4-BE49-F238E27FC236}">
                <a16:creationId xmlns:a16="http://schemas.microsoft.com/office/drawing/2014/main" id="{B518051A-4D4D-0C20-AC4B-0FAB7A70BA33}"/>
              </a:ext>
            </a:extLst>
          </p:cNvPr>
          <p:cNvSpPr/>
          <p:nvPr/>
        </p:nvSpPr>
        <p:spPr>
          <a:xfrm rot="20873607">
            <a:off x="1698495" y="3216363"/>
            <a:ext cx="305410" cy="28328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A00"/>
                </a:solidFill>
              </a:rPr>
              <a:t>2</a:t>
            </a:r>
          </a:p>
        </p:txBody>
      </p:sp>
      <p:sp>
        <p:nvSpPr>
          <p:cNvPr id="32" name="Oval 14">
            <a:extLst>
              <a:ext uri="{FF2B5EF4-FFF2-40B4-BE49-F238E27FC236}">
                <a16:creationId xmlns:a16="http://schemas.microsoft.com/office/drawing/2014/main" id="{668058CA-C21B-502A-12E0-4F7818550D2E}"/>
              </a:ext>
            </a:extLst>
          </p:cNvPr>
          <p:cNvSpPr/>
          <p:nvPr/>
        </p:nvSpPr>
        <p:spPr>
          <a:xfrm rot="20873607">
            <a:off x="198264" y="852066"/>
            <a:ext cx="305410" cy="28328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A00"/>
                </a:solidFill>
              </a:rPr>
              <a:t>3</a:t>
            </a:r>
          </a:p>
        </p:txBody>
      </p:sp>
      <p:sp>
        <p:nvSpPr>
          <p:cNvPr id="33" name="Oval 14">
            <a:extLst>
              <a:ext uri="{FF2B5EF4-FFF2-40B4-BE49-F238E27FC236}">
                <a16:creationId xmlns:a16="http://schemas.microsoft.com/office/drawing/2014/main" id="{1C7176D9-3642-7279-E3E2-F95870CBBE0C}"/>
              </a:ext>
            </a:extLst>
          </p:cNvPr>
          <p:cNvSpPr/>
          <p:nvPr/>
        </p:nvSpPr>
        <p:spPr>
          <a:xfrm rot="20873607">
            <a:off x="189874" y="1900690"/>
            <a:ext cx="305410" cy="28328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A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27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0F112C2-7E57-E1B3-8994-A7F4EA892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91" t="19582" r="15321" b="17606"/>
          <a:stretch/>
        </p:blipFill>
        <p:spPr>
          <a:xfrm>
            <a:off x="1021945" y="578841"/>
            <a:ext cx="7267888" cy="3909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5A3"/>
            </a:solidFill>
            <a:miter lim="800000"/>
          </a:ln>
          <a:effectLst>
            <a:glow rad="228600">
              <a:srgbClr val="FFFF99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09143D13-F3A0-A284-5107-0952684ADF91}"/>
              </a:ext>
            </a:extLst>
          </p:cNvPr>
          <p:cNvSpPr txBox="1"/>
          <p:nvPr/>
        </p:nvSpPr>
        <p:spPr>
          <a:xfrm>
            <a:off x="1585519" y="1090570"/>
            <a:ext cx="3959604" cy="260058"/>
          </a:xfrm>
          <a:prstGeom prst="rect">
            <a:avLst/>
          </a:prstGeom>
          <a:noFill/>
          <a:ln w="38100">
            <a:solidFill>
              <a:srgbClr val="FF6574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21E79482-15A1-4989-624C-A25B708C20CD}"/>
              </a:ext>
            </a:extLst>
          </p:cNvPr>
          <p:cNvSpPr/>
          <p:nvPr/>
        </p:nvSpPr>
        <p:spPr>
          <a:xfrm>
            <a:off x="5100506" y="1443892"/>
            <a:ext cx="3590487" cy="519131"/>
          </a:xfrm>
          <a:prstGeom prst="wedgeRoundRectCallout">
            <a:avLst>
              <a:gd name="adj1" fmla="val 56070"/>
              <a:gd name="adj2" fmla="val -21784"/>
              <a:gd name="adj3" fmla="val 16667"/>
            </a:avLst>
          </a:prstGeom>
          <a:solidFill>
            <a:srgbClr val="FF657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the name of the website?</a:t>
            </a:r>
            <a:endParaRPr lang="ar-SA" sz="1600" b="1" dirty="0"/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C60B671D-43D7-4FE1-1477-60215D2A84BD}"/>
              </a:ext>
            </a:extLst>
          </p:cNvPr>
          <p:cNvCxnSpPr>
            <a:cxnSpLocks/>
          </p:cNvCxnSpPr>
          <p:nvPr/>
        </p:nvCxnSpPr>
        <p:spPr>
          <a:xfrm>
            <a:off x="5165032" y="3112316"/>
            <a:ext cx="2670286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11A2F9FC-F4C5-231B-5F2B-F8A79A7E5C99}"/>
              </a:ext>
            </a:extLst>
          </p:cNvPr>
          <p:cNvSpPr/>
          <p:nvPr/>
        </p:nvSpPr>
        <p:spPr>
          <a:xfrm>
            <a:off x="471182" y="1923463"/>
            <a:ext cx="3782036" cy="519131"/>
          </a:xfrm>
          <a:prstGeom prst="wedgeRoundRectCallout">
            <a:avLst>
              <a:gd name="adj1" fmla="val -60986"/>
              <a:gd name="adj2" fmla="val 20231"/>
              <a:gd name="adj3" fmla="val 16667"/>
            </a:avLst>
          </a:prstGeom>
          <a:solidFill>
            <a:srgbClr val="FF657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Why has this site been developed?</a:t>
            </a:r>
          </a:p>
        </p:txBody>
      </p: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3B69649D-CB8E-7183-BBE8-50D870BF1FE9}"/>
              </a:ext>
            </a:extLst>
          </p:cNvPr>
          <p:cNvCxnSpPr>
            <a:cxnSpLocks/>
          </p:cNvCxnSpPr>
          <p:nvPr/>
        </p:nvCxnSpPr>
        <p:spPr>
          <a:xfrm>
            <a:off x="3312463" y="4187505"/>
            <a:ext cx="4103405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5030719-FCF1-A9A3-C2EA-27E02776A4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52" t="17289" r="5596" b="22692"/>
          <a:stretch/>
        </p:blipFill>
        <p:spPr>
          <a:xfrm>
            <a:off x="796954" y="478171"/>
            <a:ext cx="7466202" cy="3087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040EDD7A-119B-37EE-8409-8D9410FEF8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17" end="137231.25"/>
                </p14:media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37508" y="670165"/>
            <a:ext cx="485168" cy="44335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51B1ED63-9AEC-592D-2DC0-627C600B2750}"/>
              </a:ext>
            </a:extLst>
          </p:cNvPr>
          <p:cNvSpPr/>
          <p:nvPr/>
        </p:nvSpPr>
        <p:spPr>
          <a:xfrm>
            <a:off x="5587068" y="1216404"/>
            <a:ext cx="2172747" cy="662729"/>
          </a:xfrm>
          <a:prstGeom prst="cloudCallout">
            <a:avLst>
              <a:gd name="adj1" fmla="val -28154"/>
              <a:gd name="adj2" fmla="val 75626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What is it for? 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BC454CB-F808-43F7-707C-5E48F1F096EA}"/>
              </a:ext>
            </a:extLst>
          </p:cNvPr>
          <p:cNvSpPr/>
          <p:nvPr/>
        </p:nvSpPr>
        <p:spPr>
          <a:xfrm>
            <a:off x="3263317" y="1870744"/>
            <a:ext cx="2365696" cy="184559"/>
          </a:xfrm>
          <a:prstGeom prst="rect">
            <a:avLst/>
          </a:prstGeom>
          <a:solidFill>
            <a:schemeClr val="bg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3C269CF8-DB12-57BE-1C59-2BE36415FD42}"/>
              </a:ext>
            </a:extLst>
          </p:cNvPr>
          <p:cNvSpPr/>
          <p:nvPr/>
        </p:nvSpPr>
        <p:spPr>
          <a:xfrm>
            <a:off x="3414320" y="1318059"/>
            <a:ext cx="2063692" cy="342962"/>
          </a:xfrm>
          <a:prstGeom prst="wedgeRoundRectCallout">
            <a:avLst>
              <a:gd name="adj1" fmla="val -41099"/>
              <a:gd name="adj2" fmla="val 81382"/>
              <a:gd name="adj3" fmla="val 16667"/>
            </a:avLst>
          </a:prstGeom>
          <a:solidFill>
            <a:srgbClr val="FF657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How to stay healthy?</a:t>
            </a:r>
            <a:endParaRPr lang="ar-SA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C4236014-7443-39D8-E7ED-DD0D4F77FB13}"/>
              </a:ext>
            </a:extLst>
          </p:cNvPr>
          <p:cNvSpPr/>
          <p:nvPr/>
        </p:nvSpPr>
        <p:spPr>
          <a:xfrm>
            <a:off x="318782" y="2927758"/>
            <a:ext cx="2298584" cy="276836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  <a:solidFill>
            <a:srgbClr val="FF657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How to avoid junk food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EB2BC7D5-977C-0C1A-EC99-DC34646CE282}"/>
              </a:ext>
            </a:extLst>
          </p:cNvPr>
          <p:cNvSpPr/>
          <p:nvPr/>
        </p:nvSpPr>
        <p:spPr>
          <a:xfrm>
            <a:off x="92280" y="2298582"/>
            <a:ext cx="3758268" cy="311791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  <a:solidFill>
            <a:srgbClr val="FF657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Why Younger people tend to more junk food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92C1549-ADE0-3373-E94F-5F75D86F8775}"/>
              </a:ext>
            </a:extLst>
          </p:cNvPr>
          <p:cNvSpPr/>
          <p:nvPr/>
        </p:nvSpPr>
        <p:spPr>
          <a:xfrm>
            <a:off x="2266425" y="2694263"/>
            <a:ext cx="1584122" cy="199939"/>
          </a:xfrm>
          <a:prstGeom prst="rect">
            <a:avLst/>
          </a:prstGeom>
          <a:solidFill>
            <a:schemeClr val="bg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DCBE1B9-BA5A-0FBE-5B39-5A792A46C050}"/>
              </a:ext>
            </a:extLst>
          </p:cNvPr>
          <p:cNvSpPr/>
          <p:nvPr/>
        </p:nvSpPr>
        <p:spPr>
          <a:xfrm>
            <a:off x="1202421" y="3291279"/>
            <a:ext cx="919994" cy="148207"/>
          </a:xfrm>
          <a:prstGeom prst="rect">
            <a:avLst/>
          </a:prstGeom>
          <a:solidFill>
            <a:schemeClr val="bg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DFC6AFF-1135-7FC4-6523-F49FC464AC42}"/>
              </a:ext>
            </a:extLst>
          </p:cNvPr>
          <p:cNvSpPr/>
          <p:nvPr/>
        </p:nvSpPr>
        <p:spPr>
          <a:xfrm>
            <a:off x="6284752" y="2216090"/>
            <a:ext cx="1567343" cy="619389"/>
          </a:xfrm>
          <a:prstGeom prst="rect">
            <a:avLst/>
          </a:prstGeom>
          <a:solidFill>
            <a:schemeClr val="bg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9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EB3E2291-A411-144F-1A37-9C29985A4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22" y="3692581"/>
            <a:ext cx="1229072" cy="145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id="{BBD43D6A-111D-8226-73EC-CEF187C7467F}"/>
              </a:ext>
            </a:extLst>
          </p:cNvPr>
          <p:cNvSpPr/>
          <p:nvPr/>
        </p:nvSpPr>
        <p:spPr>
          <a:xfrm>
            <a:off x="4530054" y="3956091"/>
            <a:ext cx="2692866" cy="523631"/>
          </a:xfrm>
          <a:prstGeom prst="wedgeRoundRectCallout">
            <a:avLst>
              <a:gd name="adj1" fmla="val 55731"/>
              <a:gd name="adj2" fmla="val -18731"/>
              <a:gd name="adj3" fmla="val 16667"/>
            </a:avLst>
          </a:prstGeom>
          <a:solidFill>
            <a:srgbClr val="517FCB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tabLst>
                <a:tab pos="1520825" algn="l"/>
              </a:tabLst>
            </a:pPr>
            <a:r>
              <a:rPr lang="en-US" altLang="zh-CN" sz="1600" b="1" dirty="0">
                <a:solidFill>
                  <a:srgbClr val="FFEBBD"/>
                </a:solidFill>
                <a:latin typeface="Maiandra GD" panose="020E0502030308020204" pitchFamily="34" charset="0"/>
                <a:ea typeface="方正综艺简体" panose="02010601030101010101" pitchFamily="2" charset="-122"/>
              </a:rPr>
              <a:t>Underline the phrasal verbs</a:t>
            </a:r>
            <a:endParaRPr lang="en-US" altLang="zh-CN" sz="1600" b="1" dirty="0">
              <a:solidFill>
                <a:schemeClr val="bg1">
                  <a:lumMod val="60000"/>
                  <a:lumOff val="40000"/>
                </a:schemeClr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2050" name="Picture 2" descr="No junk food - Free food icons">
            <a:extLst>
              <a:ext uri="{FF2B5EF4-FFF2-40B4-BE49-F238E27FC236}">
                <a16:creationId xmlns:a16="http://schemas.microsoft.com/office/drawing/2014/main" id="{5CB86CDE-8D0D-506D-947E-B904772B9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56" y="3750348"/>
            <a:ext cx="964849" cy="96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F386987-F37F-40DD-6260-38A884969714}"/>
              </a:ext>
            </a:extLst>
          </p:cNvPr>
          <p:cNvSpPr txBox="1"/>
          <p:nvPr/>
        </p:nvSpPr>
        <p:spPr>
          <a:xfrm>
            <a:off x="1065403" y="3846135"/>
            <a:ext cx="2214694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turn to </a:t>
            </a:r>
            <a:r>
              <a:rPr lang="en-US" dirty="0"/>
              <a:t>= go to for help</a:t>
            </a:r>
          </a:p>
          <a:p>
            <a:r>
              <a:rPr lang="en-US" b="1" dirty="0"/>
              <a:t>stay away from </a:t>
            </a:r>
            <a:r>
              <a:rPr lang="en-US" dirty="0"/>
              <a:t>= avoid</a:t>
            </a:r>
          </a:p>
          <a:p>
            <a:r>
              <a:rPr lang="en-US" b="1" dirty="0"/>
              <a:t>turn down </a:t>
            </a:r>
            <a:r>
              <a:rPr lang="en-US" dirty="0"/>
              <a:t>= refuse</a:t>
            </a:r>
            <a:endParaRPr lang="ar-SA" dirty="0"/>
          </a:p>
        </p:txBody>
      </p: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CA71E43B-2865-FA52-B04C-21C986557352}"/>
              </a:ext>
            </a:extLst>
          </p:cNvPr>
          <p:cNvCxnSpPr>
            <a:cxnSpLocks/>
          </p:cNvCxnSpPr>
          <p:nvPr/>
        </p:nvCxnSpPr>
        <p:spPr>
          <a:xfrm>
            <a:off x="4023011" y="2046145"/>
            <a:ext cx="1018772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399B2AB2-44BC-2D4C-2010-00E1AE7DC044}"/>
              </a:ext>
            </a:extLst>
          </p:cNvPr>
          <p:cNvCxnSpPr>
            <a:cxnSpLocks/>
          </p:cNvCxnSpPr>
          <p:nvPr/>
        </p:nvCxnSpPr>
        <p:spPr>
          <a:xfrm>
            <a:off x="6482383" y="1107976"/>
            <a:ext cx="404978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88D376D4-E211-7360-0206-2A7138A116EE}"/>
              </a:ext>
            </a:extLst>
          </p:cNvPr>
          <p:cNvCxnSpPr>
            <a:cxnSpLocks/>
          </p:cNvCxnSpPr>
          <p:nvPr/>
        </p:nvCxnSpPr>
        <p:spPr>
          <a:xfrm>
            <a:off x="1272820" y="2206934"/>
            <a:ext cx="841206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ewspaper&#10;&#10;Description automatically generated">
            <a:extLst>
              <a:ext uri="{FF2B5EF4-FFF2-40B4-BE49-F238E27FC236}">
                <a16:creationId xmlns:a16="http://schemas.microsoft.com/office/drawing/2014/main" id="{02C88F4F-C952-A375-FA6A-2C3178FEF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5" y="509040"/>
            <a:ext cx="7192830" cy="3062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B17F6CAA-429C-7C21-646B-18CC74346C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299" end="85856.25"/>
                </p14:media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56339" y="889188"/>
            <a:ext cx="582914" cy="62928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A77AB098-CF51-24D3-D245-1DA1954BA2E8}"/>
              </a:ext>
            </a:extLst>
          </p:cNvPr>
          <p:cNvSpPr/>
          <p:nvPr/>
        </p:nvSpPr>
        <p:spPr>
          <a:xfrm>
            <a:off x="5922627" y="83890"/>
            <a:ext cx="2348918" cy="947956"/>
          </a:xfrm>
          <a:prstGeom prst="cloudCallout">
            <a:avLst>
              <a:gd name="adj1" fmla="val -73629"/>
              <a:gd name="adj2" fmla="val 23402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endParaRPr lang="en-US" sz="200" b="1" dirty="0"/>
          </a:p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What is “</a:t>
            </a:r>
            <a:r>
              <a:rPr lang="en-US" sz="1800" b="1" u="sng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anorexia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”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?</a:t>
            </a:r>
            <a:endParaRPr lang="en-US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9512D5AE-3931-DC41-AEA2-9E163F6DF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632" y="3692581"/>
            <a:ext cx="1229072" cy="145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08D90D6-A41F-8118-F655-B4920D8BEDA7}"/>
              </a:ext>
            </a:extLst>
          </p:cNvPr>
          <p:cNvSpPr/>
          <p:nvPr/>
        </p:nvSpPr>
        <p:spPr>
          <a:xfrm>
            <a:off x="3800212" y="3872199"/>
            <a:ext cx="2759978" cy="669882"/>
          </a:xfrm>
          <a:prstGeom prst="wedgeRoundRectCallout">
            <a:avLst>
              <a:gd name="adj1" fmla="val 70017"/>
              <a:gd name="adj2" fmla="val -15142"/>
              <a:gd name="adj3" fmla="val 16667"/>
            </a:avLst>
          </a:prstGeom>
          <a:solidFill>
            <a:srgbClr val="517FCB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tabLst>
                <a:tab pos="1520825" algn="l"/>
              </a:tabLst>
            </a:pPr>
            <a:r>
              <a:rPr lang="en-US" altLang="zh-CN" sz="1600" b="1" dirty="0">
                <a:solidFill>
                  <a:srgbClr val="FFEBBD"/>
                </a:solidFill>
                <a:latin typeface="Maiandra GD" panose="020E0502030308020204" pitchFamily="34" charset="0"/>
                <a:ea typeface="方正综艺简体" panose="02010601030101010101" pitchFamily="2" charset="-122"/>
              </a:rPr>
              <a:t>Underline the phrasal verbs</a:t>
            </a:r>
            <a:endParaRPr lang="en-US" altLang="zh-CN" sz="1600" b="1" dirty="0">
              <a:solidFill>
                <a:schemeClr val="bg1">
                  <a:lumMod val="60000"/>
                  <a:lumOff val="40000"/>
                </a:schemeClr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D86D370-C5A2-5F01-D325-42C545E03311}"/>
              </a:ext>
            </a:extLst>
          </p:cNvPr>
          <p:cNvSpPr/>
          <p:nvPr/>
        </p:nvSpPr>
        <p:spPr>
          <a:xfrm>
            <a:off x="6564613" y="2150503"/>
            <a:ext cx="351035" cy="178734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D402C02-FB4F-C17D-7078-04945C4ABD8D}"/>
              </a:ext>
            </a:extLst>
          </p:cNvPr>
          <p:cNvSpPr/>
          <p:nvPr/>
        </p:nvSpPr>
        <p:spPr>
          <a:xfrm>
            <a:off x="4737212" y="2336458"/>
            <a:ext cx="405239" cy="205405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5CFF50C-15DB-1EC7-0808-70DC89975613}"/>
              </a:ext>
            </a:extLst>
          </p:cNvPr>
          <p:cNvSpPr txBox="1"/>
          <p:nvPr/>
        </p:nvSpPr>
        <p:spPr>
          <a:xfrm>
            <a:off x="1163971" y="4023830"/>
            <a:ext cx="2384571" cy="369332"/>
          </a:xfrm>
          <a:prstGeom prst="rect">
            <a:avLst/>
          </a:prstGeom>
          <a:solidFill>
            <a:srgbClr val="00E6B5"/>
          </a:solidFill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99"/>
                </a:solidFill>
              </a:rPr>
              <a:t>keep down </a:t>
            </a:r>
            <a:r>
              <a:rPr lang="en-US" sz="1800" dirty="0">
                <a:solidFill>
                  <a:srgbClr val="FFFF99"/>
                </a:solidFill>
              </a:rPr>
              <a:t>= control</a:t>
            </a:r>
            <a:endParaRPr lang="ar-SA" sz="1800" dirty="0">
              <a:solidFill>
                <a:srgbClr val="FFFF99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042B530-7012-B964-92C4-8D9340C498B5}"/>
              </a:ext>
            </a:extLst>
          </p:cNvPr>
          <p:cNvSpPr/>
          <p:nvPr/>
        </p:nvSpPr>
        <p:spPr>
          <a:xfrm>
            <a:off x="4239480" y="1065402"/>
            <a:ext cx="2975052" cy="419449"/>
          </a:xfrm>
          <a:prstGeom prst="rect">
            <a:avLst/>
          </a:prstGeom>
          <a:solidFill>
            <a:schemeClr val="bg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933F05A-8643-B8FC-1BC0-17A304FE442B}"/>
              </a:ext>
            </a:extLst>
          </p:cNvPr>
          <p:cNvSpPr/>
          <p:nvPr/>
        </p:nvSpPr>
        <p:spPr>
          <a:xfrm>
            <a:off x="4269996" y="1459683"/>
            <a:ext cx="1845578" cy="243282"/>
          </a:xfrm>
          <a:prstGeom prst="rect">
            <a:avLst/>
          </a:prstGeom>
          <a:solidFill>
            <a:schemeClr val="bg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28" name="Picture 4" descr="Man Refuses Eating Meat Stock Illustration - Download Image Now - Adult,  Concepts, Concepts &amp; Topics - iStock">
            <a:extLst>
              <a:ext uri="{FF2B5EF4-FFF2-40B4-BE49-F238E27FC236}">
                <a16:creationId xmlns:a16="http://schemas.microsoft.com/office/drawing/2014/main" id="{0EBCC033-964B-5FA0-12E5-6E98D8A90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929" y="1692677"/>
            <a:ext cx="1611563" cy="986361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Natural Resources Conservation Major for College: Food Sciences &amp; Technology by Slidesgo">
  <a:themeElements>
    <a:clrScheme name="Simple Light">
      <a:dk1>
        <a:srgbClr val="000000"/>
      </a:dk1>
      <a:lt1>
        <a:srgbClr val="FFD371"/>
      </a:lt1>
      <a:dk2>
        <a:srgbClr val="F6F5FB"/>
      </a:dk2>
      <a:lt2>
        <a:srgbClr val="38FF9B"/>
      </a:lt2>
      <a:accent1>
        <a:srgbClr val="61FFDD"/>
      </a:accent1>
      <a:accent2>
        <a:srgbClr val="7CFFFF"/>
      </a:accent2>
      <a:accent3>
        <a:srgbClr val="638CD0"/>
      </a:accent3>
      <a:accent4>
        <a:srgbClr val="63CDFF"/>
      </a:accent4>
      <a:accent5>
        <a:srgbClr val="FF81E4"/>
      </a:accent5>
      <a:accent6>
        <a:srgbClr val="FF99A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324</Words>
  <Application>Microsoft Office PowerPoint</Application>
  <PresentationFormat>عرض على الشاشة (16:9)</PresentationFormat>
  <Paragraphs>81</Paragraphs>
  <Slides>20</Slides>
  <Notes>20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9" baseType="lpstr">
      <vt:lpstr>Amasis MT Pro</vt:lpstr>
      <vt:lpstr>Maiandra GD</vt:lpstr>
      <vt:lpstr>Tajawal</vt:lpstr>
      <vt:lpstr>Montserrat ExtraBold</vt:lpstr>
      <vt:lpstr>Montserrat</vt:lpstr>
      <vt:lpstr>Arial</vt:lpstr>
      <vt:lpstr>Amasis MT Pro Medium</vt:lpstr>
      <vt:lpstr>Calibri</vt:lpstr>
      <vt:lpstr>Natural Resources Conservation Major for College: Food Sciences &amp; Technology by Slidesgo</vt:lpstr>
      <vt:lpstr>Unit 2   Take My Advice</vt:lpstr>
      <vt:lpstr>03</vt:lpstr>
      <vt:lpstr>Warm up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Rmember</vt:lpstr>
      <vt:lpstr>Home 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 Take My Advice</dc:title>
  <cp:lastModifiedBy>انتصار بنت العبيدالله</cp:lastModifiedBy>
  <cp:revision>13</cp:revision>
  <dcterms:modified xsi:type="dcterms:W3CDTF">2022-12-19T04:48:39Z</dcterms:modified>
</cp:coreProperties>
</file>