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11" r:id="rId4"/>
    <p:sldId id="344" r:id="rId5"/>
    <p:sldId id="314" r:id="rId6"/>
    <p:sldId id="339" r:id="rId7"/>
    <p:sldId id="334" r:id="rId8"/>
    <p:sldId id="340" r:id="rId9"/>
    <p:sldId id="335" r:id="rId10"/>
    <p:sldId id="336" r:id="rId11"/>
    <p:sldId id="337" r:id="rId12"/>
    <p:sldId id="338" r:id="rId13"/>
    <p:sldId id="342" r:id="rId14"/>
    <p:sldId id="341" r:id="rId15"/>
    <p:sldId id="346" r:id="rId16"/>
    <p:sldId id="343" r:id="rId17"/>
    <p:sldId id="350" r:id="rId18"/>
    <p:sldId id="368" r:id="rId19"/>
    <p:sldId id="349" r:id="rId20"/>
    <p:sldId id="287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C4D"/>
    <a:srgbClr val="235B99"/>
    <a:srgbClr val="FCA605"/>
    <a:srgbClr val="FCAF05"/>
    <a:srgbClr val="16BCC8"/>
    <a:srgbClr val="193F67"/>
    <a:srgbClr val="183E69"/>
    <a:srgbClr val="23A09A"/>
    <a:srgbClr val="2BB1AA"/>
    <a:srgbClr val="05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93" autoAdjust="0"/>
    <p:restoredTop sz="88609" autoAdjust="0"/>
  </p:normalViewPr>
  <p:slideViewPr>
    <p:cSldViewPr snapToGrid="0">
      <p:cViewPr varScale="1">
        <p:scale>
          <a:sx n="80" d="100"/>
          <a:sy n="80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B1DE7D-9C34-40E5-B866-74B60CDC3008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AFB7DD-4A56-49B3-A74F-48BE835C20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4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01465D-1815-4748-8147-7417D25C5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2"/>
            <a:ext cx="12192000" cy="939798"/>
          </a:xfrm>
          <a:prstGeom prst="rect">
            <a:avLst/>
          </a:prstGeom>
        </p:spPr>
      </p:pic>
      <p:pic>
        <p:nvPicPr>
          <p:cNvPr id="9" name="그래픽 5">
            <a:extLst>
              <a:ext uri="{FF2B5EF4-FFF2-40B4-BE49-F238E27FC236}">
                <a16:creationId xmlns:a16="http://schemas.microsoft.com/office/drawing/2014/main" id="{4C298683-C479-4A61-8642-5476AC62C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3" t="1631" r="341"/>
          <a:stretch/>
        </p:blipFill>
        <p:spPr>
          <a:xfrm flipV="1">
            <a:off x="0" y="5918199"/>
            <a:ext cx="12192000" cy="9397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8EAD794-DB1C-455D-A504-FE61E9F4AE4B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65377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7112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B914C2B-316A-4E15-9084-D589A00CAE44}"/>
              </a:ext>
            </a:extLst>
          </p:cNvPr>
          <p:cNvSpPr/>
          <p:nvPr userDrawn="1"/>
        </p:nvSpPr>
        <p:spPr>
          <a:xfrm>
            <a:off x="10808811" y="5224619"/>
            <a:ext cx="529987" cy="529987"/>
          </a:xfrm>
          <a:prstGeom prst="ellipse">
            <a:avLst/>
          </a:prstGeom>
          <a:solidFill>
            <a:srgbClr val="193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27348FF-5935-4777-9862-B59A449C5FB3}"/>
              </a:ext>
            </a:extLst>
          </p:cNvPr>
          <p:cNvSpPr/>
          <p:nvPr userDrawn="1"/>
        </p:nvSpPr>
        <p:spPr>
          <a:xfrm>
            <a:off x="10490124" y="5489612"/>
            <a:ext cx="1429384" cy="1429384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3300D45-FD9B-4950-8DDD-91DB8D45FD4C}"/>
              </a:ext>
            </a:extLst>
          </p:cNvPr>
          <p:cNvSpPr/>
          <p:nvPr userDrawn="1"/>
        </p:nvSpPr>
        <p:spPr>
          <a:xfrm>
            <a:off x="11338798" y="3919679"/>
            <a:ext cx="1059973" cy="1059973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E3A2E85-D051-49E7-A3F0-59B1BDC2AF7A}"/>
              </a:ext>
            </a:extLst>
          </p:cNvPr>
          <p:cNvSpPr/>
          <p:nvPr userDrawn="1"/>
        </p:nvSpPr>
        <p:spPr>
          <a:xfrm>
            <a:off x="10061816" y="6321242"/>
            <a:ext cx="307162" cy="307162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09FCC80-16D0-46E4-AA15-F16ED220E47A}"/>
              </a:ext>
            </a:extLst>
          </p:cNvPr>
          <p:cNvSpPr/>
          <p:nvPr userDrawn="1"/>
        </p:nvSpPr>
        <p:spPr>
          <a:xfrm>
            <a:off x="11468688" y="5104672"/>
            <a:ext cx="307162" cy="307162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A476975-30FB-4F12-B81E-FDEB5E2F95A3}"/>
              </a:ext>
            </a:extLst>
          </p:cNvPr>
          <p:cNvSpPr/>
          <p:nvPr userDrawn="1"/>
        </p:nvSpPr>
        <p:spPr>
          <a:xfrm>
            <a:off x="9738601" y="6140566"/>
            <a:ext cx="180676" cy="180676"/>
          </a:xfrm>
          <a:prstGeom prst="ellipse">
            <a:avLst/>
          </a:prstGeom>
          <a:solidFill>
            <a:srgbClr val="FC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83E019D-0084-44C5-A041-82B5A75EFC07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8738030-0AE9-42D4-8C69-75BCBECA5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618"/>
            <a:ext cx="12192000" cy="71681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F58B3D-215C-4903-9F6C-87A1C8E253B0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330"/>
            <a:ext cx="1219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330"/>
            <a:ext cx="1219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03121-9BC3-4DA1-A989-2D8ECC259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4"/>
            <a:ext cx="12192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03121-9BC3-4DA1-A989-2D8ECC259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4"/>
            <a:ext cx="12192000" cy="71437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A24D419-7CAC-4DF7-A214-A9A129EF4515}"/>
              </a:ext>
            </a:extLst>
          </p:cNvPr>
          <p:cNvGrpSpPr/>
          <p:nvPr userDrawn="1"/>
        </p:nvGrpSpPr>
        <p:grpSpPr>
          <a:xfrm flipH="1">
            <a:off x="9974976" y="-311463"/>
            <a:ext cx="2217024" cy="2455589"/>
            <a:chOff x="-95600" y="-311463"/>
            <a:chExt cx="2217024" cy="2455589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477EEA1A-3939-455F-BB3C-2BAD8420A441}"/>
                </a:ext>
              </a:extLst>
            </p:cNvPr>
            <p:cNvSpPr/>
            <p:nvPr userDrawn="1"/>
          </p:nvSpPr>
          <p:spPr>
            <a:xfrm>
              <a:off x="-95600" y="1107529"/>
              <a:ext cx="723976" cy="723976"/>
            </a:xfrm>
            <a:prstGeom prst="ellipse">
              <a:avLst/>
            </a:prstGeom>
            <a:solidFill>
              <a:srgbClr val="2BB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8878717C-602A-46C2-9903-9EA3724C5DBC}"/>
                </a:ext>
              </a:extLst>
            </p:cNvPr>
            <p:cNvSpPr/>
            <p:nvPr userDrawn="1"/>
          </p:nvSpPr>
          <p:spPr>
            <a:xfrm>
              <a:off x="333728" y="155375"/>
              <a:ext cx="1429384" cy="1429384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25D7A566-CB74-4347-99CD-DCD90DA0756D}"/>
                </a:ext>
              </a:extLst>
            </p:cNvPr>
            <p:cNvSpPr/>
            <p:nvPr userDrawn="1"/>
          </p:nvSpPr>
          <p:spPr>
            <a:xfrm>
              <a:off x="659805" y="1752262"/>
              <a:ext cx="247242" cy="247242"/>
            </a:xfrm>
            <a:prstGeom prst="ellipse">
              <a:avLst/>
            </a:prstGeom>
            <a:solidFill>
              <a:srgbClr val="16B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97F07D1E-A65D-4B12-8B5E-C1230A795C5E}"/>
                </a:ext>
              </a:extLst>
            </p:cNvPr>
            <p:cNvSpPr/>
            <p:nvPr userDrawn="1"/>
          </p:nvSpPr>
          <p:spPr>
            <a:xfrm>
              <a:off x="333728" y="2036126"/>
              <a:ext cx="108000" cy="108000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9AF4C8C7-AC54-4BE1-A105-C194A320AAD3}"/>
                </a:ext>
              </a:extLst>
            </p:cNvPr>
            <p:cNvSpPr/>
            <p:nvPr userDrawn="1"/>
          </p:nvSpPr>
          <p:spPr>
            <a:xfrm>
              <a:off x="1509424" y="-311463"/>
              <a:ext cx="612000" cy="612000"/>
            </a:xfrm>
            <a:prstGeom prst="ellipse">
              <a:avLst/>
            </a:prstGeom>
            <a:solidFill>
              <a:srgbClr val="FC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5315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4AE3E0-DAD2-4F72-8794-14548716E480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9EF2670-8835-462F-B4E4-3D0EC7C670D0}"/>
              </a:ext>
            </a:extLst>
          </p:cNvPr>
          <p:cNvSpPr/>
          <p:nvPr userDrawn="1"/>
        </p:nvSpPr>
        <p:spPr>
          <a:xfrm>
            <a:off x="10808811" y="5224619"/>
            <a:ext cx="529987" cy="529987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47881E3-B61B-443F-9AD7-4C122E7E36FF}"/>
              </a:ext>
            </a:extLst>
          </p:cNvPr>
          <p:cNvSpPr/>
          <p:nvPr userDrawn="1"/>
        </p:nvSpPr>
        <p:spPr>
          <a:xfrm>
            <a:off x="10490124" y="5489612"/>
            <a:ext cx="1429384" cy="1429384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9D0A512-C7B9-4B0B-A2BD-029F92A282E6}"/>
              </a:ext>
            </a:extLst>
          </p:cNvPr>
          <p:cNvSpPr/>
          <p:nvPr userDrawn="1"/>
        </p:nvSpPr>
        <p:spPr>
          <a:xfrm>
            <a:off x="11338798" y="3919679"/>
            <a:ext cx="1059973" cy="1059973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76DEF7C-9D55-42B3-B8D5-DE1FDE4FD1B6}"/>
              </a:ext>
            </a:extLst>
          </p:cNvPr>
          <p:cNvSpPr/>
          <p:nvPr userDrawn="1"/>
        </p:nvSpPr>
        <p:spPr>
          <a:xfrm>
            <a:off x="10061816" y="632124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B43ECD-060A-48E9-AEAD-AB20E1D14413}"/>
              </a:ext>
            </a:extLst>
          </p:cNvPr>
          <p:cNvSpPr/>
          <p:nvPr userDrawn="1"/>
        </p:nvSpPr>
        <p:spPr>
          <a:xfrm>
            <a:off x="11468688" y="5104672"/>
            <a:ext cx="307162" cy="307162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6605DE6-EA7D-4F73-A5EC-A6EEEEBA729C}"/>
              </a:ext>
            </a:extLst>
          </p:cNvPr>
          <p:cNvSpPr/>
          <p:nvPr userDrawn="1"/>
        </p:nvSpPr>
        <p:spPr>
          <a:xfrm>
            <a:off x="9738601" y="6140566"/>
            <a:ext cx="180676" cy="180676"/>
          </a:xfrm>
          <a:prstGeom prst="ellipse">
            <a:avLst/>
          </a:prstGeom>
          <a:solidFill>
            <a:srgbClr val="FF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2AB812-5651-430C-BACF-D8F463E86C08}"/>
              </a:ext>
            </a:extLst>
          </p:cNvPr>
          <p:cNvSpPr/>
          <p:nvPr userDrawn="1"/>
        </p:nvSpPr>
        <p:spPr>
          <a:xfrm>
            <a:off x="-95600" y="1107529"/>
            <a:ext cx="723976" cy="723976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62458A1-9390-459B-BBCC-362A925B6873}"/>
              </a:ext>
            </a:extLst>
          </p:cNvPr>
          <p:cNvSpPr/>
          <p:nvPr userDrawn="1"/>
        </p:nvSpPr>
        <p:spPr>
          <a:xfrm>
            <a:off x="333728" y="155375"/>
            <a:ext cx="1429384" cy="1429384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FE627B5-4CAC-4F94-9A59-2C1EE8AEAAFF}"/>
              </a:ext>
            </a:extLst>
          </p:cNvPr>
          <p:cNvSpPr/>
          <p:nvPr userDrawn="1"/>
        </p:nvSpPr>
        <p:spPr>
          <a:xfrm>
            <a:off x="659805" y="1752262"/>
            <a:ext cx="247242" cy="247242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F7C0488-1DBF-4BB9-B3FB-7094FCD1E671}"/>
              </a:ext>
            </a:extLst>
          </p:cNvPr>
          <p:cNvSpPr/>
          <p:nvPr userDrawn="1"/>
        </p:nvSpPr>
        <p:spPr>
          <a:xfrm>
            <a:off x="333728" y="2036126"/>
            <a:ext cx="108000" cy="108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A87B4F8-7E7E-4BF4-9D48-D6C2CA2C719A}"/>
              </a:ext>
            </a:extLst>
          </p:cNvPr>
          <p:cNvSpPr/>
          <p:nvPr userDrawn="1"/>
        </p:nvSpPr>
        <p:spPr>
          <a:xfrm>
            <a:off x="1509424" y="-311463"/>
            <a:ext cx="612000" cy="612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989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C4AE3E0-DAD2-4F72-8794-14548716E480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24838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5AAAEBD-FF24-43E6-8E23-70531048774B}"/>
              </a:ext>
            </a:extLst>
          </p:cNvPr>
          <p:cNvSpPr/>
          <p:nvPr userDrawn="1"/>
        </p:nvSpPr>
        <p:spPr>
          <a:xfrm>
            <a:off x="-95600" y="1107529"/>
            <a:ext cx="723976" cy="723976"/>
          </a:xfrm>
          <a:prstGeom prst="ellipse">
            <a:avLst/>
          </a:prstGeom>
          <a:solidFill>
            <a:srgbClr val="1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F0F6B69-8C19-44B9-99B2-10A5CEE1D688}"/>
              </a:ext>
            </a:extLst>
          </p:cNvPr>
          <p:cNvSpPr/>
          <p:nvPr userDrawn="1"/>
        </p:nvSpPr>
        <p:spPr>
          <a:xfrm>
            <a:off x="333728" y="155375"/>
            <a:ext cx="1429384" cy="1429384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E15D4D6-2BEF-4C44-8793-CE3C45A76AA9}"/>
              </a:ext>
            </a:extLst>
          </p:cNvPr>
          <p:cNvSpPr/>
          <p:nvPr userDrawn="1"/>
        </p:nvSpPr>
        <p:spPr>
          <a:xfrm>
            <a:off x="659805" y="1752262"/>
            <a:ext cx="247242" cy="247242"/>
          </a:xfrm>
          <a:prstGeom prst="ellipse">
            <a:avLst/>
          </a:prstGeom>
          <a:solidFill>
            <a:srgbClr val="16B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9A61266D-E7DA-4B34-9963-2CC4A633B6FE}"/>
              </a:ext>
            </a:extLst>
          </p:cNvPr>
          <p:cNvSpPr/>
          <p:nvPr userDrawn="1"/>
        </p:nvSpPr>
        <p:spPr>
          <a:xfrm>
            <a:off x="333728" y="2036126"/>
            <a:ext cx="108000" cy="108000"/>
          </a:xfrm>
          <a:prstGeom prst="ellipse">
            <a:avLst/>
          </a:prstGeom>
          <a:solidFill>
            <a:srgbClr val="FCA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D5F4208-820C-4D16-8C58-167A67784D08}"/>
              </a:ext>
            </a:extLst>
          </p:cNvPr>
          <p:cNvSpPr/>
          <p:nvPr userDrawn="1"/>
        </p:nvSpPr>
        <p:spPr>
          <a:xfrm>
            <a:off x="1509424" y="-311463"/>
            <a:ext cx="612000" cy="612000"/>
          </a:xfrm>
          <a:prstGeom prst="ellipse">
            <a:avLst/>
          </a:prstGeom>
          <a:solidFill>
            <a:srgbClr val="2B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85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95FC78-8F0A-4D55-A466-BA0DE3A43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72082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A8250D32-A212-41D6-A5BF-EAC8C161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3" t="1631" r="341"/>
          <a:stretch/>
        </p:blipFill>
        <p:spPr>
          <a:xfrm flipV="1">
            <a:off x="0" y="-241302"/>
            <a:ext cx="12192000" cy="1752601"/>
          </a:xfrm>
          <a:prstGeom prst="rect">
            <a:avLst/>
          </a:pr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55A4C584-CCF6-4C47-966B-BF1D0996DC8D}"/>
              </a:ext>
            </a:extLst>
          </p:cNvPr>
          <p:cNvSpPr/>
          <p:nvPr userDrawn="1"/>
        </p:nvSpPr>
        <p:spPr>
          <a:xfrm>
            <a:off x="-234950" y="0"/>
            <a:ext cx="12661899" cy="6604000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2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8C3C58-9524-49C3-ACC1-F920C45A3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0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72F365-463F-4ABC-BC8E-0B4B36F41A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2192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060FBE-5738-46C4-8224-146D81B452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1" y="4503518"/>
            <a:ext cx="12192000" cy="23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>
            <a:extLst>
              <a:ext uri="{FF2B5EF4-FFF2-40B4-BE49-F238E27FC236}">
                <a16:creationId xmlns:a16="http://schemas.microsoft.com/office/drawing/2014/main" id="{279C9881-D5D5-43D0-B362-261942CED18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" y="42"/>
            <a:ext cx="12191920" cy="685795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EE11B4-7CD5-48F2-9B3F-D8F4ABFA9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62" y="121907"/>
            <a:ext cx="2676376" cy="3048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8C4E8A-726B-42C8-82B7-51CD93403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67300"/>
            <a:ext cx="12192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89978E-D792-4B23-80B1-DC8ABD891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618"/>
            <a:ext cx="12192000" cy="71681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D5C660-4E2D-42CD-B061-53B9F4751336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3B9B13BC-48EC-4FA6-8B08-FC52782A2711}"/>
              </a:ext>
            </a:extLst>
          </p:cNvPr>
          <p:cNvSpPr/>
          <p:nvPr userDrawn="1"/>
        </p:nvSpPr>
        <p:spPr>
          <a:xfrm>
            <a:off x="1" y="3983311"/>
            <a:ext cx="12191999" cy="2874688"/>
          </a:xfrm>
          <a:custGeom>
            <a:avLst/>
            <a:gdLst>
              <a:gd name="connsiteX0" fmla="*/ 5965372 w 12191999"/>
              <a:gd name="connsiteY0" fmla="*/ 0 h 6560457"/>
              <a:gd name="connsiteX1" fmla="*/ 12063732 w 12191999"/>
              <a:gd name="connsiteY1" fmla="*/ 1511931 h 6560457"/>
              <a:gd name="connsiteX2" fmla="*/ 12191999 w 12191999"/>
              <a:gd name="connsiteY2" fmla="*/ 1602105 h 6560457"/>
              <a:gd name="connsiteX3" fmla="*/ 12191999 w 12191999"/>
              <a:gd name="connsiteY3" fmla="*/ 6560457 h 6560457"/>
              <a:gd name="connsiteX4" fmla="*/ 0 w 12191999"/>
              <a:gd name="connsiteY4" fmla="*/ 6560457 h 6560457"/>
              <a:gd name="connsiteX5" fmla="*/ 0 w 12191999"/>
              <a:gd name="connsiteY5" fmla="*/ 1435006 h 6560457"/>
              <a:gd name="connsiteX6" fmla="*/ 377087 w 12191999"/>
              <a:gd name="connsiteY6" fmla="*/ 1216888 h 6560457"/>
              <a:gd name="connsiteX7" fmla="*/ 5965372 w 12191999"/>
              <a:gd name="connsiteY7" fmla="*/ 0 h 65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60457">
                <a:moveTo>
                  <a:pt x="5965372" y="0"/>
                </a:moveTo>
                <a:cubicBezTo>
                  <a:pt x="8420527" y="0"/>
                  <a:pt x="10614201" y="588557"/>
                  <a:pt x="12063732" y="1511931"/>
                </a:cubicBezTo>
                <a:lnTo>
                  <a:pt x="12191999" y="1602105"/>
                </a:lnTo>
                <a:lnTo>
                  <a:pt x="12191999" y="6560457"/>
                </a:lnTo>
                <a:lnTo>
                  <a:pt x="0" y="6560457"/>
                </a:lnTo>
                <a:lnTo>
                  <a:pt x="0" y="1435006"/>
                </a:lnTo>
                <a:lnTo>
                  <a:pt x="377087" y="1216888"/>
                </a:lnTo>
                <a:cubicBezTo>
                  <a:pt x="1807254" y="465033"/>
                  <a:pt x="3783011" y="0"/>
                  <a:pt x="5965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299983E-EF59-48B9-AB77-585001D52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711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F2DC7E9-CDF1-4161-866A-F61A655C148C}"/>
              </a:ext>
            </a:extLst>
          </p:cNvPr>
          <p:cNvSpPr txBox="1"/>
          <p:nvPr userDrawn="1"/>
        </p:nvSpPr>
        <p:spPr>
          <a:xfrm>
            <a:off x="228289" y="-77300"/>
            <a:ext cx="257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You’ve Got Mail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1F4CCB5-FE61-4E4B-ADFE-794F98FE49E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9953B4-D35C-429C-8982-95E8CDF02EF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2"/>
            <a:ext cx="12192000" cy="939798"/>
          </a:xfrm>
          <a:prstGeom prst="rect">
            <a:avLst/>
          </a:prstGeom>
        </p:spPr>
      </p:pic>
      <p:pic>
        <p:nvPicPr>
          <p:cNvPr id="5" name="그래픽 5">
            <a:extLst>
              <a:ext uri="{FF2B5EF4-FFF2-40B4-BE49-F238E27FC236}">
                <a16:creationId xmlns:a16="http://schemas.microsoft.com/office/drawing/2014/main" id="{E039E633-2BE2-475F-9C0E-D8BD6C14F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43" t="1631" r="341"/>
          <a:stretch/>
        </p:blipFill>
        <p:spPr>
          <a:xfrm flipV="1">
            <a:off x="0" y="5918199"/>
            <a:ext cx="12192000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57" r:id="rId3"/>
    <p:sldLayoutId id="2147483652" r:id="rId4"/>
    <p:sldLayoutId id="2147483667" r:id="rId5"/>
    <p:sldLayoutId id="2147483661" r:id="rId6"/>
    <p:sldLayoutId id="2147483662" r:id="rId7"/>
    <p:sldLayoutId id="2147483653" r:id="rId8"/>
    <p:sldLayoutId id="2147483658" r:id="rId9"/>
    <p:sldLayoutId id="2147483665" r:id="rId10"/>
    <p:sldLayoutId id="2147483656" r:id="rId11"/>
    <p:sldLayoutId id="2147483668" r:id="rId12"/>
    <p:sldLayoutId id="2147483659" r:id="rId13"/>
    <p:sldLayoutId id="2147483660" r:id="rId14"/>
    <p:sldLayoutId id="2147483664" r:id="rId15"/>
    <p:sldLayoutId id="2147483655" r:id="rId16"/>
    <p:sldLayoutId id="2147483663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29.jpeg"/><Relationship Id="rId2" Type="http://schemas.openxmlformats.org/officeDocument/2006/relationships/image" Target="../media/image16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jpg"/><Relationship Id="rId15" Type="http://schemas.openxmlformats.org/officeDocument/2006/relationships/image" Target="../media/image27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6">
            <a:extLst>
              <a:ext uri="{FF2B5EF4-FFF2-40B4-BE49-F238E27FC236}">
                <a16:creationId xmlns:a16="http://schemas.microsoft.com/office/drawing/2014/main" id="{0CD65EE6-2DA9-4A9D-973F-73424E556CF7}"/>
              </a:ext>
            </a:extLst>
          </p:cNvPr>
          <p:cNvGrpSpPr/>
          <p:nvPr/>
        </p:nvGrpSpPr>
        <p:grpSpPr>
          <a:xfrm>
            <a:off x="3448204" y="1250071"/>
            <a:ext cx="5295592" cy="2732257"/>
            <a:chOff x="1037082" y="3978402"/>
            <a:chExt cx="3616960" cy="140208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CCD50384-6034-49B9-ACEF-E573E3D58373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CAF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31200120-7C3A-4017-9332-2CEB628F5CAD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ln w="25400">
              <a:solidFill>
                <a:srgbClr val="FCAF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عنوان">
            <a:extLst>
              <a:ext uri="{FF2B5EF4-FFF2-40B4-BE49-F238E27FC236}">
                <a16:creationId xmlns:a16="http://schemas.microsoft.com/office/drawing/2014/main" id="{B4490199-D154-46D9-A0C5-5DA1B4C3D4A3}"/>
              </a:ext>
            </a:extLst>
          </p:cNvPr>
          <p:cNvSpPr txBox="1">
            <a:spLocks/>
          </p:cNvSpPr>
          <p:nvPr/>
        </p:nvSpPr>
        <p:spPr>
          <a:xfrm>
            <a:off x="3537151" y="1428227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3  -  You’ve Got Mail</a:t>
            </a:r>
            <a:endParaRPr lang="zh-CN" altLang="en-US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عنوان">
            <a:extLst>
              <a:ext uri="{FF2B5EF4-FFF2-40B4-BE49-F238E27FC236}">
                <a16:creationId xmlns:a16="http://schemas.microsoft.com/office/drawing/2014/main" id="{26F706D3-D8DC-434A-A17E-AA3611D3BB44}"/>
              </a:ext>
            </a:extLst>
          </p:cNvPr>
          <p:cNvSpPr txBox="1">
            <a:spLocks/>
          </p:cNvSpPr>
          <p:nvPr/>
        </p:nvSpPr>
        <p:spPr>
          <a:xfrm>
            <a:off x="3663685" y="2634189"/>
            <a:ext cx="4953576" cy="114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L. 1  Listen and Discuss</a:t>
            </a:r>
          </a:p>
        </p:txBody>
      </p:sp>
      <p:sp>
        <p:nvSpPr>
          <p:cNvPr id="9" name="إعداد">
            <a:extLst>
              <a:ext uri="{FF2B5EF4-FFF2-40B4-BE49-F238E27FC236}">
                <a16:creationId xmlns:a16="http://schemas.microsoft.com/office/drawing/2014/main" id="{F6B87DFE-4A25-48B3-A41C-70C1F77AFF85}"/>
              </a:ext>
            </a:extLst>
          </p:cNvPr>
          <p:cNvSpPr/>
          <p:nvPr/>
        </p:nvSpPr>
        <p:spPr>
          <a:xfrm>
            <a:off x="3932909" y="4117952"/>
            <a:ext cx="4219850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9E9E9"/>
              </a:gs>
              <a:gs pos="34000">
                <a:srgbClr val="2BB1AA">
                  <a:alpha val="61000"/>
                </a:srgbClr>
              </a:gs>
              <a:gs pos="67000">
                <a:srgbClr val="16BCC8"/>
              </a:gs>
              <a:gs pos="100000">
                <a:srgbClr val="23A09A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ستطيل">
            <a:extLst>
              <a:ext uri="{FF2B5EF4-FFF2-40B4-BE49-F238E27FC236}">
                <a16:creationId xmlns:a16="http://schemas.microsoft.com/office/drawing/2014/main" id="{AAF1E038-17EB-4E2C-9859-B65797894191}"/>
              </a:ext>
            </a:extLst>
          </p:cNvPr>
          <p:cNvSpPr/>
          <p:nvPr/>
        </p:nvSpPr>
        <p:spPr>
          <a:xfrm>
            <a:off x="4000501" y="4153884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Essa Al </a:t>
            </a:r>
            <a:r>
              <a:rPr lang="en-US" altLang="ko-K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Hussaini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etter delivery, man receiving mail Royalty Free Vector Clip Art  illustration -vc062797-CoolCLIPS.com">
            <a:extLst>
              <a:ext uri="{FF2B5EF4-FFF2-40B4-BE49-F238E27FC236}">
                <a16:creationId xmlns:a16="http://schemas.microsoft.com/office/drawing/2014/main" id="{F709C3C5-D544-43D4-83CA-E4AD12EC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58" y="1680160"/>
            <a:ext cx="2346159" cy="23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6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60" y="721572"/>
            <a:ext cx="2991255" cy="25006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73" y="965602"/>
            <a:ext cx="4027796" cy="225664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9D5635B-9E84-405A-8003-E4371508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5" y="1086947"/>
            <a:ext cx="6241394" cy="420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96DD79-75FB-479F-8089-755CC517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066" y="1767831"/>
            <a:ext cx="6255066" cy="468410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1FEAAE4-3B7A-4E77-9348-1814A40AAA43}"/>
              </a:ext>
            </a:extLst>
          </p:cNvPr>
          <p:cNvGrpSpPr/>
          <p:nvPr/>
        </p:nvGrpSpPr>
        <p:grpSpPr>
          <a:xfrm rot="21448741">
            <a:off x="1592694" y="2308012"/>
            <a:ext cx="1473783" cy="696398"/>
            <a:chOff x="846661" y="758958"/>
            <a:chExt cx="1582549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id="{FDB6C03C-3CE5-4F58-B5B0-E4E60F831D49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A001A22-12DA-48DB-86D5-8D5F7DD9E26E}"/>
                </a:ext>
              </a:extLst>
            </p:cNvPr>
            <p:cNvSpPr txBox="1"/>
            <p:nvPr/>
          </p:nvSpPr>
          <p:spPr>
            <a:xfrm>
              <a:off x="847858" y="824982"/>
              <a:ext cx="1540276" cy="747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What’s that?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207031C-5AD7-45A0-A040-DCA6405D9A7A}"/>
              </a:ext>
            </a:extLst>
          </p:cNvPr>
          <p:cNvGrpSpPr/>
          <p:nvPr/>
        </p:nvGrpSpPr>
        <p:grpSpPr>
          <a:xfrm>
            <a:off x="1449571" y="2162984"/>
            <a:ext cx="1878881" cy="1408259"/>
            <a:chOff x="841726" y="766878"/>
            <a:chExt cx="1582549" cy="1218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فقاعة الكلام: مستطيلة 8">
              <a:extLst>
                <a:ext uri="{FF2B5EF4-FFF2-40B4-BE49-F238E27FC236}">
                  <a16:creationId xmlns:a16="http://schemas.microsoft.com/office/drawing/2014/main" id="{40D8F5DF-0462-41A6-AADC-8C5AB54AEAC4}"/>
                </a:ext>
              </a:extLst>
            </p:cNvPr>
            <p:cNvSpPr/>
            <p:nvPr/>
          </p:nvSpPr>
          <p:spPr>
            <a:xfrm>
              <a:off x="841726" y="766878"/>
              <a:ext cx="1582549" cy="1218117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8860685-D0A9-450E-B9AB-5D1A9DCB0625}"/>
                </a:ext>
              </a:extLst>
            </p:cNvPr>
            <p:cNvSpPr txBox="1"/>
            <p:nvPr/>
          </p:nvSpPr>
          <p:spPr>
            <a:xfrm>
              <a:off x="1068078" y="910691"/>
              <a:ext cx="1117796" cy="825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Is it a </a:t>
              </a:r>
              <a:r>
                <a:rPr lang="en-US" sz="20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birthday</a:t>
              </a:r>
            </a:p>
            <a:p>
              <a:pPr algn="ctr" rtl="0"/>
              <a:r>
                <a:rPr lang="en-US" sz="20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e-card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  <a:endParaRPr lang="ar-S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DF746E6-1E41-4450-A4E2-E5BE29E7DD32}"/>
              </a:ext>
            </a:extLst>
          </p:cNvPr>
          <p:cNvGrpSpPr/>
          <p:nvPr/>
        </p:nvGrpSpPr>
        <p:grpSpPr>
          <a:xfrm rot="21448741">
            <a:off x="1483820" y="2313135"/>
            <a:ext cx="1711201" cy="902424"/>
            <a:chOff x="1151797" y="758958"/>
            <a:chExt cx="1277413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فقاعة الكلام: مستطيلة 8">
              <a:extLst>
                <a:ext uri="{FF2B5EF4-FFF2-40B4-BE49-F238E27FC236}">
                  <a16:creationId xmlns:a16="http://schemas.microsoft.com/office/drawing/2014/main" id="{609EE27A-DF3D-4186-8B65-056AC79BCB0F}"/>
                </a:ext>
              </a:extLst>
            </p:cNvPr>
            <p:cNvSpPr/>
            <p:nvPr/>
          </p:nvSpPr>
          <p:spPr>
            <a:xfrm>
              <a:off x="1151797" y="758958"/>
              <a:ext cx="1277413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5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AF2F3447-0408-4F92-A18A-EFD9A952DDDA}"/>
                </a:ext>
              </a:extLst>
            </p:cNvPr>
            <p:cNvSpPr txBox="1"/>
            <p:nvPr/>
          </p:nvSpPr>
          <p:spPr>
            <a:xfrm>
              <a:off x="1245107" y="821605"/>
              <a:ext cx="1081723" cy="576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</a:t>
              </a:r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graduation ecard</a:t>
              </a:r>
              <a:endParaRPr lang="ar-SA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ADCD44A-F83E-4946-A485-73C4F8F88B78}"/>
              </a:ext>
            </a:extLst>
          </p:cNvPr>
          <p:cNvGrpSpPr/>
          <p:nvPr/>
        </p:nvGrpSpPr>
        <p:grpSpPr>
          <a:xfrm>
            <a:off x="8215419" y="1529586"/>
            <a:ext cx="1990130" cy="1266796"/>
            <a:chOff x="656581" y="566303"/>
            <a:chExt cx="1767694" cy="1514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فقاعة الكلام: مستطيلة 8">
              <a:extLst>
                <a:ext uri="{FF2B5EF4-FFF2-40B4-BE49-F238E27FC236}">
                  <a16:creationId xmlns:a16="http://schemas.microsoft.com/office/drawing/2014/main" id="{844568C6-693E-4B8D-B492-E946B15AC568}"/>
                </a:ext>
              </a:extLst>
            </p:cNvPr>
            <p:cNvSpPr/>
            <p:nvPr/>
          </p:nvSpPr>
          <p:spPr>
            <a:xfrm>
              <a:off x="656581" y="566303"/>
              <a:ext cx="1767694" cy="1514792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69B26256-2F54-4E63-94E8-4162C4552A34}"/>
                </a:ext>
              </a:extLst>
            </p:cNvPr>
            <p:cNvSpPr txBox="1"/>
            <p:nvPr/>
          </p:nvSpPr>
          <p:spPr>
            <a:xfrm>
              <a:off x="795798" y="643910"/>
              <a:ext cx="1540276" cy="1138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is the </a:t>
              </a:r>
              <a:r>
                <a:rPr 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purpose</a:t>
              </a:r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this e-card?</a:t>
              </a:r>
              <a:endParaRPr lang="ar-S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5" name="Forma libre 12">
            <a:extLst>
              <a:ext uri="{FF2B5EF4-FFF2-40B4-BE49-F238E27FC236}">
                <a16:creationId xmlns:a16="http://schemas.microsoft.com/office/drawing/2014/main" id="{9B5492D3-4CE8-46F6-9EB6-2E601AD1FD62}"/>
              </a:ext>
            </a:extLst>
          </p:cNvPr>
          <p:cNvSpPr>
            <a:spLocks noChangeAspect="1"/>
          </p:cNvSpPr>
          <p:nvPr/>
        </p:nvSpPr>
        <p:spPr bwMode="auto">
          <a:xfrm>
            <a:off x="7122518" y="1109021"/>
            <a:ext cx="1204217" cy="1379719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Read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then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decide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CDE7BC5-2E95-48A3-BA2D-1747F11560BE}"/>
              </a:ext>
            </a:extLst>
          </p:cNvPr>
          <p:cNvSpPr/>
          <p:nvPr/>
        </p:nvSpPr>
        <p:spPr>
          <a:xfrm>
            <a:off x="9001018" y="2929652"/>
            <a:ext cx="2049535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dirty="0"/>
              <a:t>Expressing a wish</a:t>
            </a:r>
            <a:endParaRPr lang="ar-SA" sz="16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7A910F3-A408-46F6-9EB4-02CD277A6ADB}"/>
              </a:ext>
            </a:extLst>
          </p:cNvPr>
          <p:cNvSpPr/>
          <p:nvPr/>
        </p:nvSpPr>
        <p:spPr>
          <a:xfrm>
            <a:off x="6388102" y="3747697"/>
            <a:ext cx="1439986" cy="17591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344CAB0-7F21-444C-9114-91A3C31B59EF}"/>
              </a:ext>
            </a:extLst>
          </p:cNvPr>
          <p:cNvGrpSpPr/>
          <p:nvPr/>
        </p:nvGrpSpPr>
        <p:grpSpPr>
          <a:xfrm rot="21448741">
            <a:off x="9437251" y="1500343"/>
            <a:ext cx="1341500" cy="1267151"/>
            <a:chOff x="1151797" y="758959"/>
            <a:chExt cx="1277413" cy="883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فقاعة الكلام: مستطيلة 8">
              <a:extLst>
                <a:ext uri="{FF2B5EF4-FFF2-40B4-BE49-F238E27FC236}">
                  <a16:creationId xmlns:a16="http://schemas.microsoft.com/office/drawing/2014/main" id="{4D96217B-6210-46DD-B982-94846A24F013}"/>
                </a:ext>
              </a:extLst>
            </p:cNvPr>
            <p:cNvSpPr/>
            <p:nvPr/>
          </p:nvSpPr>
          <p:spPr>
            <a:xfrm>
              <a:off x="1151797" y="758959"/>
              <a:ext cx="1277413" cy="883690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5F439B7E-F1C7-4C2B-A828-ECE6F0AC3E99}"/>
                </a:ext>
              </a:extLst>
            </p:cNvPr>
            <p:cNvSpPr txBox="1"/>
            <p:nvPr/>
          </p:nvSpPr>
          <p:spPr>
            <a:xfrm>
              <a:off x="1248375" y="782552"/>
              <a:ext cx="1081723" cy="622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Which words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tell you that?</a:t>
              </a:r>
            </a:p>
          </p:txBody>
        </p:sp>
      </p:grpSp>
      <p:pic>
        <p:nvPicPr>
          <p:cNvPr id="2050" name="Picture 2" descr="Graduation icon design Royalty Free Vector Image">
            <a:extLst>
              <a:ext uri="{FF2B5EF4-FFF2-40B4-BE49-F238E27FC236}">
                <a16:creationId xmlns:a16="http://schemas.microsoft.com/office/drawing/2014/main" id="{EFA0224A-3DCC-48A6-9CB1-E417ECE3E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1420366" y="3274748"/>
            <a:ext cx="1700331" cy="16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9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30000" fill="hold" grpId="0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3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74" y="965602"/>
            <a:ext cx="4027796" cy="33672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5" y="1086947"/>
            <a:ext cx="6159879" cy="345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9D5635B-9E84-405A-8003-E4371508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394" y="2068285"/>
            <a:ext cx="6241394" cy="4208953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37A32AC-2328-485E-849E-7906DC4F4E60}"/>
              </a:ext>
            </a:extLst>
          </p:cNvPr>
          <p:cNvGrpSpPr/>
          <p:nvPr/>
        </p:nvGrpSpPr>
        <p:grpSpPr>
          <a:xfrm rot="21448741">
            <a:off x="1025515" y="1557548"/>
            <a:ext cx="1478533" cy="696398"/>
            <a:chOff x="841560" y="758958"/>
            <a:chExt cx="1587650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id="{B0EF877C-8CB4-4418-A37E-7695238A6C59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09EE7940-9D5F-49DD-B3A0-C7F513E2BAA3}"/>
                </a:ext>
              </a:extLst>
            </p:cNvPr>
            <p:cNvSpPr txBox="1"/>
            <p:nvPr/>
          </p:nvSpPr>
          <p:spPr>
            <a:xfrm>
              <a:off x="841560" y="786130"/>
              <a:ext cx="1540276" cy="625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Who was the </a:t>
              </a:r>
              <a:r>
                <a:rPr lang="en-US" sz="1600" i="1" u="none" strike="noStrike" baseline="0" dirty="0">
                  <a:solidFill>
                    <a:srgbClr val="193F67"/>
                  </a:solidFill>
                  <a:latin typeface="+mj-lt"/>
                </a:rPr>
                <a:t>sender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44E6537-4BF0-45F0-9E29-63641D8D9E2D}"/>
              </a:ext>
            </a:extLst>
          </p:cNvPr>
          <p:cNvGrpSpPr/>
          <p:nvPr/>
        </p:nvGrpSpPr>
        <p:grpSpPr>
          <a:xfrm>
            <a:off x="885976" y="1536466"/>
            <a:ext cx="1622579" cy="880392"/>
            <a:chOff x="841726" y="766878"/>
            <a:chExt cx="1582549" cy="960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فقاعة الكلام: مستطيلة 8">
              <a:extLst>
                <a:ext uri="{FF2B5EF4-FFF2-40B4-BE49-F238E27FC236}">
                  <a16:creationId xmlns:a16="http://schemas.microsoft.com/office/drawing/2014/main" id="{0294277D-295A-4130-9A23-4D8080878F3D}"/>
                </a:ext>
              </a:extLst>
            </p:cNvPr>
            <p:cNvSpPr/>
            <p:nvPr/>
          </p:nvSpPr>
          <p:spPr>
            <a:xfrm>
              <a:off x="841726" y="766878"/>
              <a:ext cx="1582549" cy="960553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9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55166A3F-44D5-4BC9-B346-D324DFF30803}"/>
                </a:ext>
              </a:extLst>
            </p:cNvPr>
            <p:cNvSpPr txBox="1"/>
            <p:nvPr/>
          </p:nvSpPr>
          <p:spPr>
            <a:xfrm>
              <a:off x="871194" y="860878"/>
              <a:ext cx="1379934" cy="63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He sent it to his ___</a:t>
              </a:r>
              <a:endParaRPr lang="ar-S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F885665-61BB-4E1A-AB44-D69721DBA634}"/>
              </a:ext>
            </a:extLst>
          </p:cNvPr>
          <p:cNvSpPr/>
          <p:nvPr/>
        </p:nvSpPr>
        <p:spPr>
          <a:xfrm>
            <a:off x="1043182" y="2473277"/>
            <a:ext cx="1622579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1- friend?</a:t>
            </a:r>
            <a:endParaRPr lang="ar-SA" sz="16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9D5C1BD-DFB3-4B58-8DDE-7C731EE97F8E}"/>
              </a:ext>
            </a:extLst>
          </p:cNvPr>
          <p:cNvSpPr/>
          <p:nvPr/>
        </p:nvSpPr>
        <p:spPr>
          <a:xfrm>
            <a:off x="1043182" y="2879698"/>
            <a:ext cx="1622579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2- workmate?</a:t>
            </a:r>
            <a:endParaRPr lang="ar-SA" sz="1600" dirty="0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8B7ED77-1EFF-436B-9F7A-D7E2421915D6}"/>
              </a:ext>
            </a:extLst>
          </p:cNvPr>
          <p:cNvGrpSpPr/>
          <p:nvPr/>
        </p:nvGrpSpPr>
        <p:grpSpPr>
          <a:xfrm>
            <a:off x="8215419" y="1529586"/>
            <a:ext cx="1990130" cy="1266796"/>
            <a:chOff x="656581" y="566303"/>
            <a:chExt cx="1767694" cy="1514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فقاعة الكلام: مستطيلة 8">
              <a:extLst>
                <a:ext uri="{FF2B5EF4-FFF2-40B4-BE49-F238E27FC236}">
                  <a16:creationId xmlns:a16="http://schemas.microsoft.com/office/drawing/2014/main" id="{9085A7AD-88D8-4230-87DA-2E87AC9C20EC}"/>
                </a:ext>
              </a:extLst>
            </p:cNvPr>
            <p:cNvSpPr/>
            <p:nvPr/>
          </p:nvSpPr>
          <p:spPr>
            <a:xfrm>
              <a:off x="656581" y="566303"/>
              <a:ext cx="1767694" cy="1514792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781758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783443" y="2453588"/>
                    <a:pt x="781758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6A8A436-649D-4C4D-B323-CCD8D6F0A6B0}"/>
                </a:ext>
              </a:extLst>
            </p:cNvPr>
            <p:cNvSpPr txBox="1"/>
            <p:nvPr/>
          </p:nvSpPr>
          <p:spPr>
            <a:xfrm>
              <a:off x="795798" y="643910"/>
              <a:ext cx="1540276" cy="1138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is the </a:t>
              </a:r>
              <a:r>
                <a:rPr 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purpose</a:t>
              </a:r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this e-card?</a:t>
              </a:r>
              <a:endParaRPr lang="ar-S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7" name="Forma libre 12">
            <a:extLst>
              <a:ext uri="{FF2B5EF4-FFF2-40B4-BE49-F238E27FC236}">
                <a16:creationId xmlns:a16="http://schemas.microsoft.com/office/drawing/2014/main" id="{E3EA94C8-5BF0-4E4E-A26A-DD91A56A7E67}"/>
              </a:ext>
            </a:extLst>
          </p:cNvPr>
          <p:cNvSpPr>
            <a:spLocks noChangeAspect="1"/>
          </p:cNvSpPr>
          <p:nvPr/>
        </p:nvSpPr>
        <p:spPr bwMode="auto">
          <a:xfrm>
            <a:off x="7122518" y="1109021"/>
            <a:ext cx="1204217" cy="1379719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Read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then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decide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53CD481-5592-40BB-9F15-6E15D037D446}"/>
              </a:ext>
            </a:extLst>
          </p:cNvPr>
          <p:cNvSpPr/>
          <p:nvPr/>
        </p:nvSpPr>
        <p:spPr>
          <a:xfrm>
            <a:off x="9146691" y="2775829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1- Welcome a friend</a:t>
            </a:r>
            <a:endParaRPr lang="ar-SA" sz="1600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F6A2539-1F53-49CD-B3F1-7F9A22A5F706}"/>
              </a:ext>
            </a:extLst>
          </p:cNvPr>
          <p:cNvSpPr/>
          <p:nvPr/>
        </p:nvSpPr>
        <p:spPr>
          <a:xfrm>
            <a:off x="9146691" y="3182250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2- Requesting an action</a:t>
            </a:r>
            <a:endParaRPr lang="ar-SA" sz="1600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8B76FB4-EAA6-41C1-909F-50674767BAC1}"/>
              </a:ext>
            </a:extLst>
          </p:cNvPr>
          <p:cNvSpPr/>
          <p:nvPr/>
        </p:nvSpPr>
        <p:spPr>
          <a:xfrm>
            <a:off x="4996802" y="3224348"/>
            <a:ext cx="1081883" cy="17591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EB901BF-3A00-497A-B2B1-934E21181E8D}"/>
              </a:ext>
            </a:extLst>
          </p:cNvPr>
          <p:cNvGrpSpPr/>
          <p:nvPr/>
        </p:nvGrpSpPr>
        <p:grpSpPr>
          <a:xfrm rot="21448741">
            <a:off x="9668802" y="1796883"/>
            <a:ext cx="1341500" cy="1267151"/>
            <a:chOff x="1151797" y="758959"/>
            <a:chExt cx="1277413" cy="883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فقاعة الكلام: مستطيلة 8">
              <a:extLst>
                <a:ext uri="{FF2B5EF4-FFF2-40B4-BE49-F238E27FC236}">
                  <a16:creationId xmlns:a16="http://schemas.microsoft.com/office/drawing/2014/main" id="{6D32D704-F61B-413C-BD4C-06EE696D849E}"/>
                </a:ext>
              </a:extLst>
            </p:cNvPr>
            <p:cNvSpPr/>
            <p:nvPr/>
          </p:nvSpPr>
          <p:spPr>
            <a:xfrm>
              <a:off x="1151797" y="758959"/>
              <a:ext cx="1277413" cy="883690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8A810705-CC86-4332-8ECE-76D05B102DA0}"/>
                </a:ext>
              </a:extLst>
            </p:cNvPr>
            <p:cNvSpPr txBox="1"/>
            <p:nvPr/>
          </p:nvSpPr>
          <p:spPr>
            <a:xfrm>
              <a:off x="1248375" y="782552"/>
              <a:ext cx="1081723" cy="622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Which words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tell you that?</a:t>
              </a:r>
            </a:p>
          </p:txBody>
        </p:sp>
      </p:grp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3FDD103A-E484-4F07-BC0F-82E2498DF748}"/>
              </a:ext>
            </a:extLst>
          </p:cNvPr>
          <p:cNvSpPr/>
          <p:nvPr/>
        </p:nvSpPr>
        <p:spPr>
          <a:xfrm>
            <a:off x="3931166" y="3249629"/>
            <a:ext cx="575400" cy="17591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Forma libre 12">
            <a:extLst>
              <a:ext uri="{FF2B5EF4-FFF2-40B4-BE49-F238E27FC236}">
                <a16:creationId xmlns:a16="http://schemas.microsoft.com/office/drawing/2014/main" id="{4B702860-8E2A-4B4C-ACB8-0D75E9E00432}"/>
              </a:ext>
            </a:extLst>
          </p:cNvPr>
          <p:cNvSpPr>
            <a:spLocks noChangeAspect="1"/>
          </p:cNvSpPr>
          <p:nvPr/>
        </p:nvSpPr>
        <p:spPr bwMode="auto">
          <a:xfrm>
            <a:off x="2648333" y="2112639"/>
            <a:ext cx="1204217" cy="868028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Vocabulry</a:t>
            </a:r>
          </a:p>
        </p:txBody>
      </p:sp>
    </p:spTree>
    <p:extLst>
      <p:ext uri="{BB962C8B-B14F-4D97-AF65-F5344CB8AC3E}">
        <p14:creationId xmlns:p14="http://schemas.microsoft.com/office/powerpoint/2010/main" val="3565592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1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05" y="1086946"/>
            <a:ext cx="5982922" cy="500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908" y="2248090"/>
            <a:ext cx="6159879" cy="3451184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423CE5B-2B63-4B9A-91B3-7B30280675C1}"/>
              </a:ext>
            </a:extLst>
          </p:cNvPr>
          <p:cNvGrpSpPr/>
          <p:nvPr/>
        </p:nvGrpSpPr>
        <p:grpSpPr>
          <a:xfrm rot="21448741">
            <a:off x="885452" y="1436074"/>
            <a:ext cx="2705346" cy="1392315"/>
            <a:chOff x="846661" y="758958"/>
            <a:chExt cx="1582549" cy="959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فقاعة الكلام: مستطيلة 8">
              <a:extLst>
                <a:ext uri="{FF2B5EF4-FFF2-40B4-BE49-F238E27FC236}">
                  <a16:creationId xmlns:a16="http://schemas.microsoft.com/office/drawing/2014/main" id="{FB3CEE0D-131F-477A-8527-F712437F5A4C}"/>
                </a:ext>
              </a:extLst>
            </p:cNvPr>
            <p:cNvSpPr/>
            <p:nvPr/>
          </p:nvSpPr>
          <p:spPr>
            <a:xfrm>
              <a:off x="846661" y="758958"/>
              <a:ext cx="1582549" cy="95956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  <a:gd name="connsiteX0" fmla="*/ 0 w 2204827"/>
                <a:gd name="connsiteY0" fmla="*/ 0 h 2630777"/>
                <a:gd name="connsiteX1" fmla="*/ 560995 w 2204827"/>
                <a:gd name="connsiteY1" fmla="*/ 14515 h 2630777"/>
                <a:gd name="connsiteX2" fmla="*/ 560995 w 2204827"/>
                <a:gd name="connsiteY2" fmla="*/ 14515 h 2630777"/>
                <a:gd name="connsiteX3" fmla="*/ 1054144 w 2204827"/>
                <a:gd name="connsiteY3" fmla="*/ 14515 h 2630777"/>
                <a:gd name="connsiteX4" fmla="*/ 2204827 w 2204827"/>
                <a:gd name="connsiteY4" fmla="*/ 14515 h 2630777"/>
                <a:gd name="connsiteX5" fmla="*/ 2088713 w 2204827"/>
                <a:gd name="connsiteY5" fmla="*/ 2282731 h 2630777"/>
                <a:gd name="connsiteX6" fmla="*/ 1054144 w 2204827"/>
                <a:gd name="connsiteY6" fmla="*/ 2268217 h 2630777"/>
                <a:gd name="connsiteX7" fmla="*/ 1172014 w 2204827"/>
                <a:gd name="connsiteY7" fmla="*/ 2630777 h 2630777"/>
                <a:gd name="connsiteX8" fmla="*/ 735166 w 2204827"/>
                <a:gd name="connsiteY8" fmla="*/ 2282732 h 2630777"/>
                <a:gd name="connsiteX9" fmla="*/ 145142 w 2204827"/>
                <a:gd name="connsiteY9" fmla="*/ 2326274 h 2630777"/>
                <a:gd name="connsiteX10" fmla="*/ 0 w 2204827"/>
                <a:gd name="connsiteY10" fmla="*/ 0 h 263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630777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1172014" y="2630777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46A38473-E89F-4E11-AFAC-AC7A42AC0AC4}"/>
                </a:ext>
              </a:extLst>
            </p:cNvPr>
            <p:cNvSpPr txBox="1"/>
            <p:nvPr/>
          </p:nvSpPr>
          <p:spPr>
            <a:xfrm>
              <a:off x="945012" y="811432"/>
              <a:ext cx="1385846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Melanie started her email  with “</a:t>
              </a:r>
              <a:r>
                <a:rPr lang="en-US" sz="20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Hi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” because Olivia is ___?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39ED2C6-1F3B-4F79-9553-BC3EDB87C1D2}"/>
              </a:ext>
            </a:extLst>
          </p:cNvPr>
          <p:cNvGrpSpPr/>
          <p:nvPr/>
        </p:nvGrpSpPr>
        <p:grpSpPr>
          <a:xfrm>
            <a:off x="7227538" y="1057486"/>
            <a:ext cx="1990130" cy="1266796"/>
            <a:chOff x="656581" y="566303"/>
            <a:chExt cx="1767694" cy="1514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فقاعة الكلام: مستطيلة 8">
              <a:extLst>
                <a:ext uri="{FF2B5EF4-FFF2-40B4-BE49-F238E27FC236}">
                  <a16:creationId xmlns:a16="http://schemas.microsoft.com/office/drawing/2014/main" id="{FF2821CD-39DA-4055-81C5-AE477C12E9E7}"/>
                </a:ext>
              </a:extLst>
            </p:cNvPr>
            <p:cNvSpPr/>
            <p:nvPr/>
          </p:nvSpPr>
          <p:spPr>
            <a:xfrm>
              <a:off x="656581" y="566303"/>
              <a:ext cx="1767694" cy="1514792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4957527-457D-474D-B3DE-B9E2E53440EB}"/>
                </a:ext>
              </a:extLst>
            </p:cNvPr>
            <p:cNvSpPr txBox="1"/>
            <p:nvPr/>
          </p:nvSpPr>
          <p:spPr>
            <a:xfrm>
              <a:off x="795798" y="643910"/>
              <a:ext cx="1540276" cy="1138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is the </a:t>
              </a:r>
              <a:r>
                <a:rPr 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purposes</a:t>
              </a:r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the email?</a:t>
              </a:r>
              <a:endParaRPr lang="ar-S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8" name="Forma libre 12">
            <a:extLst>
              <a:ext uri="{FF2B5EF4-FFF2-40B4-BE49-F238E27FC236}">
                <a16:creationId xmlns:a16="http://schemas.microsoft.com/office/drawing/2014/main" id="{877F3493-E36E-4693-8C1B-DFA1B1D266A6}"/>
              </a:ext>
            </a:extLst>
          </p:cNvPr>
          <p:cNvSpPr>
            <a:spLocks noChangeAspect="1"/>
          </p:cNvSpPr>
          <p:nvPr/>
        </p:nvSpPr>
        <p:spPr bwMode="auto">
          <a:xfrm>
            <a:off x="6134637" y="636921"/>
            <a:ext cx="1204217" cy="1379719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Read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then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decide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6E1B070-40BE-44C9-8EB7-3F26FF985DCC}"/>
              </a:ext>
            </a:extLst>
          </p:cNvPr>
          <p:cNvSpPr/>
          <p:nvPr/>
        </p:nvSpPr>
        <p:spPr>
          <a:xfrm>
            <a:off x="6666892" y="4030547"/>
            <a:ext cx="2324708" cy="21125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5A1900-9622-4595-8892-0302CD41C113}"/>
              </a:ext>
            </a:extLst>
          </p:cNvPr>
          <p:cNvGrpSpPr/>
          <p:nvPr/>
        </p:nvGrpSpPr>
        <p:grpSpPr>
          <a:xfrm rot="21448741">
            <a:off x="5858819" y="1083992"/>
            <a:ext cx="1341500" cy="1267151"/>
            <a:chOff x="1151797" y="758959"/>
            <a:chExt cx="1277413" cy="883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فقاعة الكلام: مستطيلة 8">
              <a:extLst>
                <a:ext uri="{FF2B5EF4-FFF2-40B4-BE49-F238E27FC236}">
                  <a16:creationId xmlns:a16="http://schemas.microsoft.com/office/drawing/2014/main" id="{C3B42913-2EE0-4213-B2C6-EC9A62F20B00}"/>
                </a:ext>
              </a:extLst>
            </p:cNvPr>
            <p:cNvSpPr/>
            <p:nvPr/>
          </p:nvSpPr>
          <p:spPr>
            <a:xfrm>
              <a:off x="1151797" y="758959"/>
              <a:ext cx="1277413" cy="883690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70E43EA7-CF53-4D29-B721-349C9C4AF1D7}"/>
                </a:ext>
              </a:extLst>
            </p:cNvPr>
            <p:cNvSpPr txBox="1"/>
            <p:nvPr/>
          </p:nvSpPr>
          <p:spPr>
            <a:xfrm>
              <a:off x="1248375" y="782552"/>
              <a:ext cx="1081723" cy="622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Which words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tell you that?</a:t>
              </a:r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90A0EDE-B1E2-4FFE-A544-7412BB567936}"/>
              </a:ext>
            </a:extLst>
          </p:cNvPr>
          <p:cNvSpPr/>
          <p:nvPr/>
        </p:nvSpPr>
        <p:spPr>
          <a:xfrm>
            <a:off x="5870343" y="2470083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1- Requesting favor</a:t>
            </a:r>
            <a:endParaRPr lang="ar-SA" sz="1600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8CB3088-A00C-49A6-B6A0-072FB4A5C4D3}"/>
              </a:ext>
            </a:extLst>
          </p:cNvPr>
          <p:cNvSpPr/>
          <p:nvPr/>
        </p:nvSpPr>
        <p:spPr>
          <a:xfrm>
            <a:off x="5870343" y="2849340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2- Requesting a wish</a:t>
            </a:r>
            <a:endParaRPr lang="ar-SA" sz="1600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58F0798-7BD8-4A02-8AE5-0C376A992AF8}"/>
              </a:ext>
            </a:extLst>
          </p:cNvPr>
          <p:cNvSpPr/>
          <p:nvPr/>
        </p:nvSpPr>
        <p:spPr>
          <a:xfrm>
            <a:off x="3771292" y="4229100"/>
            <a:ext cx="559408" cy="21125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7EA9392-0BF8-45E4-9434-E8D32EEAA701}"/>
              </a:ext>
            </a:extLst>
          </p:cNvPr>
          <p:cNvSpPr/>
          <p:nvPr/>
        </p:nvSpPr>
        <p:spPr>
          <a:xfrm>
            <a:off x="7207813" y="4419290"/>
            <a:ext cx="1090128" cy="211253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F16D386-323D-426A-9D2B-469643A56EAF}"/>
              </a:ext>
            </a:extLst>
          </p:cNvPr>
          <p:cNvSpPr/>
          <p:nvPr/>
        </p:nvSpPr>
        <p:spPr>
          <a:xfrm>
            <a:off x="5310879" y="3548859"/>
            <a:ext cx="842443" cy="17591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Forma libre 12">
            <a:extLst>
              <a:ext uri="{FF2B5EF4-FFF2-40B4-BE49-F238E27FC236}">
                <a16:creationId xmlns:a16="http://schemas.microsoft.com/office/drawing/2014/main" id="{04CF3AE7-FF0A-4409-8DB6-647D596FDAE1}"/>
              </a:ext>
            </a:extLst>
          </p:cNvPr>
          <p:cNvSpPr>
            <a:spLocks noChangeAspect="1"/>
          </p:cNvSpPr>
          <p:nvPr/>
        </p:nvSpPr>
        <p:spPr bwMode="auto">
          <a:xfrm>
            <a:off x="4572279" y="2375058"/>
            <a:ext cx="1204217" cy="868028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Vocabulry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F8F65CB-9720-4E27-B4B6-79575042EB2F}"/>
              </a:ext>
            </a:extLst>
          </p:cNvPr>
          <p:cNvSpPr/>
          <p:nvPr/>
        </p:nvSpPr>
        <p:spPr>
          <a:xfrm>
            <a:off x="6081013" y="4246768"/>
            <a:ext cx="1019356" cy="17591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F946E245-DA03-48CD-8C6E-C61654B6E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191" y="2230248"/>
            <a:ext cx="6241394" cy="420895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83053CB-630A-46D5-9522-7415CA42A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755" y="2074553"/>
            <a:ext cx="6255066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accel="30000" fill="hold" grpId="0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23" grpId="0" animBg="1"/>
          <p:bldP spid="27" grpId="0" animBg="1"/>
          <p:bldP spid="27" grpId="1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accel="3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23" grpId="0" animBg="1"/>
          <p:bldP spid="27" grpId="0" animBg="1"/>
          <p:bldP spid="27" grpId="1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2FEBC8-B5E5-462F-8320-C309532E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0" y="1172369"/>
            <a:ext cx="4688014" cy="4501924"/>
          </a:xfrm>
          <a:prstGeom prst="rect">
            <a:avLst/>
          </a:prstGeom>
        </p:spPr>
      </p:pic>
      <p:sp>
        <p:nvSpPr>
          <p:cNvPr id="4" name="object 16">
            <a:extLst>
              <a:ext uri="{FF2B5EF4-FFF2-40B4-BE49-F238E27FC236}">
                <a16:creationId xmlns:a16="http://schemas.microsoft.com/office/drawing/2014/main" id="{0C15275C-4001-4D7C-B702-6EE1708C033D}"/>
              </a:ext>
            </a:extLst>
          </p:cNvPr>
          <p:cNvSpPr/>
          <p:nvPr/>
        </p:nvSpPr>
        <p:spPr>
          <a:xfrm>
            <a:off x="1380247" y="784608"/>
            <a:ext cx="5249531" cy="5064345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38100">
            <a:solidFill>
              <a:srgbClr val="914F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A73908-A447-466D-960A-9907F83C76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05" y="2890724"/>
            <a:ext cx="1475451" cy="12334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1066027-97B5-41B5-820E-71CBF531E8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72" y="3161077"/>
            <a:ext cx="2247375" cy="12591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230A33D-C54B-4986-AABA-7FFBDE9194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71" y="3405278"/>
            <a:ext cx="3136240" cy="21149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820B8A4-6813-4AE5-8F44-6A821F2E99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31" y="3768380"/>
            <a:ext cx="3209839" cy="2403686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709416C-24BC-49CE-BEC0-56DCA745606E}"/>
              </a:ext>
            </a:extLst>
          </p:cNvPr>
          <p:cNvGrpSpPr/>
          <p:nvPr/>
        </p:nvGrpSpPr>
        <p:grpSpPr>
          <a:xfrm rot="212019">
            <a:off x="6951631" y="1015548"/>
            <a:ext cx="2095892" cy="1249946"/>
            <a:chOff x="893922" y="518622"/>
            <a:chExt cx="1582549" cy="16018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فقاعة الكلام: مستطيلة 8">
              <a:extLst>
                <a:ext uri="{FF2B5EF4-FFF2-40B4-BE49-F238E27FC236}">
                  <a16:creationId xmlns:a16="http://schemas.microsoft.com/office/drawing/2014/main" id="{F205CB09-A851-43CF-9F1B-82F2B00C8C3B}"/>
                </a:ext>
              </a:extLst>
            </p:cNvPr>
            <p:cNvSpPr/>
            <p:nvPr/>
          </p:nvSpPr>
          <p:spPr>
            <a:xfrm>
              <a:off x="893922" y="518622"/>
              <a:ext cx="1582549" cy="1601801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356300"/>
                <a:gd name="connsiteX1" fmla="*/ 560995 w 2204827"/>
                <a:gd name="connsiteY1" fmla="*/ 14515 h 3356300"/>
                <a:gd name="connsiteX2" fmla="*/ 560995 w 2204827"/>
                <a:gd name="connsiteY2" fmla="*/ 14515 h 3356300"/>
                <a:gd name="connsiteX3" fmla="*/ 1054144 w 2204827"/>
                <a:gd name="connsiteY3" fmla="*/ 14515 h 3356300"/>
                <a:gd name="connsiteX4" fmla="*/ 2204827 w 2204827"/>
                <a:gd name="connsiteY4" fmla="*/ 14515 h 3356300"/>
                <a:gd name="connsiteX5" fmla="*/ 2088713 w 2204827"/>
                <a:gd name="connsiteY5" fmla="*/ 2282731 h 3356300"/>
                <a:gd name="connsiteX6" fmla="*/ 1054144 w 2204827"/>
                <a:gd name="connsiteY6" fmla="*/ 2268217 h 3356300"/>
                <a:gd name="connsiteX7" fmla="*/ 377732 w 2204827"/>
                <a:gd name="connsiteY7" fmla="*/ 3356300 h 3356300"/>
                <a:gd name="connsiteX8" fmla="*/ 735166 w 2204827"/>
                <a:gd name="connsiteY8" fmla="*/ 2282732 h 3356300"/>
                <a:gd name="connsiteX9" fmla="*/ 145142 w 2204827"/>
                <a:gd name="connsiteY9" fmla="*/ 2326274 h 3356300"/>
                <a:gd name="connsiteX10" fmla="*/ 0 w 2204827"/>
                <a:gd name="connsiteY10" fmla="*/ 0 h 3356300"/>
                <a:gd name="connsiteX0" fmla="*/ 0 w 2204827"/>
                <a:gd name="connsiteY0" fmla="*/ 0 h 2779995"/>
                <a:gd name="connsiteX1" fmla="*/ 560995 w 2204827"/>
                <a:gd name="connsiteY1" fmla="*/ 14515 h 2779995"/>
                <a:gd name="connsiteX2" fmla="*/ 560995 w 2204827"/>
                <a:gd name="connsiteY2" fmla="*/ 14515 h 2779995"/>
                <a:gd name="connsiteX3" fmla="*/ 1054144 w 2204827"/>
                <a:gd name="connsiteY3" fmla="*/ 14515 h 2779995"/>
                <a:gd name="connsiteX4" fmla="*/ 2204827 w 2204827"/>
                <a:gd name="connsiteY4" fmla="*/ 14515 h 2779995"/>
                <a:gd name="connsiteX5" fmla="*/ 2088713 w 2204827"/>
                <a:gd name="connsiteY5" fmla="*/ 2282731 h 2779995"/>
                <a:gd name="connsiteX6" fmla="*/ 1054144 w 2204827"/>
                <a:gd name="connsiteY6" fmla="*/ 2268217 h 2779995"/>
                <a:gd name="connsiteX7" fmla="*/ 680805 w 2204827"/>
                <a:gd name="connsiteY7" fmla="*/ 2779995 h 2779995"/>
                <a:gd name="connsiteX8" fmla="*/ 735166 w 2204827"/>
                <a:gd name="connsiteY8" fmla="*/ 2282732 h 2779995"/>
                <a:gd name="connsiteX9" fmla="*/ 145142 w 2204827"/>
                <a:gd name="connsiteY9" fmla="*/ 2326274 h 2779995"/>
                <a:gd name="connsiteX10" fmla="*/ 0 w 2204827"/>
                <a:gd name="connsiteY10" fmla="*/ 0 h 2779995"/>
                <a:gd name="connsiteX0" fmla="*/ 0 w 2204827"/>
                <a:gd name="connsiteY0" fmla="*/ 0 h 2692529"/>
                <a:gd name="connsiteX1" fmla="*/ 560995 w 2204827"/>
                <a:gd name="connsiteY1" fmla="*/ 14515 h 2692529"/>
                <a:gd name="connsiteX2" fmla="*/ 560995 w 2204827"/>
                <a:gd name="connsiteY2" fmla="*/ 14515 h 2692529"/>
                <a:gd name="connsiteX3" fmla="*/ 1054144 w 2204827"/>
                <a:gd name="connsiteY3" fmla="*/ 14515 h 2692529"/>
                <a:gd name="connsiteX4" fmla="*/ 2204827 w 2204827"/>
                <a:gd name="connsiteY4" fmla="*/ 14515 h 2692529"/>
                <a:gd name="connsiteX5" fmla="*/ 2088713 w 2204827"/>
                <a:gd name="connsiteY5" fmla="*/ 2282731 h 2692529"/>
                <a:gd name="connsiteX6" fmla="*/ 1054144 w 2204827"/>
                <a:gd name="connsiteY6" fmla="*/ 2268217 h 2692529"/>
                <a:gd name="connsiteX7" fmla="*/ 877039 w 2204827"/>
                <a:gd name="connsiteY7" fmla="*/ 2692530 h 2692529"/>
                <a:gd name="connsiteX8" fmla="*/ 735166 w 2204827"/>
                <a:gd name="connsiteY8" fmla="*/ 2282732 h 2692529"/>
                <a:gd name="connsiteX9" fmla="*/ 145142 w 2204827"/>
                <a:gd name="connsiteY9" fmla="*/ 2326274 h 2692529"/>
                <a:gd name="connsiteX10" fmla="*/ 0 w 2204827"/>
                <a:gd name="connsiteY10" fmla="*/ 0 h 26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69252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877039" y="2692530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2D26C53D-A609-421C-816D-34290DC6723A}"/>
                </a:ext>
              </a:extLst>
            </p:cNvPr>
            <p:cNvSpPr txBox="1"/>
            <p:nvPr/>
          </p:nvSpPr>
          <p:spPr>
            <a:xfrm>
              <a:off x="915058" y="758549"/>
              <a:ext cx="1540276" cy="986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Dear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Mr. Rogers,</a:t>
              </a:r>
            </a:p>
            <a:p>
              <a:pPr algn="ctr" rtl="0"/>
              <a:endParaRPr lang="en-US" sz="10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Hi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Olivia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B16B316-6623-47EE-9D71-89F4A6BF35CA}"/>
              </a:ext>
            </a:extLst>
          </p:cNvPr>
          <p:cNvGrpSpPr/>
          <p:nvPr/>
        </p:nvGrpSpPr>
        <p:grpSpPr>
          <a:xfrm rot="21378085">
            <a:off x="9012287" y="1062210"/>
            <a:ext cx="2247375" cy="1235456"/>
            <a:chOff x="841726" y="566304"/>
            <a:chExt cx="1582549" cy="1334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فقاعة الكلام: مستطيلة 8">
              <a:extLst>
                <a:ext uri="{FF2B5EF4-FFF2-40B4-BE49-F238E27FC236}">
                  <a16:creationId xmlns:a16="http://schemas.microsoft.com/office/drawing/2014/main" id="{E48DE42D-2CA0-432A-B79C-FEAFB686B4C1}"/>
                </a:ext>
              </a:extLst>
            </p:cNvPr>
            <p:cNvSpPr/>
            <p:nvPr/>
          </p:nvSpPr>
          <p:spPr>
            <a:xfrm>
              <a:off x="841726" y="566304"/>
              <a:ext cx="1582549" cy="1334186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634543"/>
                <a:gd name="connsiteX1" fmla="*/ 560995 w 2204827"/>
                <a:gd name="connsiteY1" fmla="*/ 14515 h 2634543"/>
                <a:gd name="connsiteX2" fmla="*/ 560995 w 2204827"/>
                <a:gd name="connsiteY2" fmla="*/ 14515 h 2634543"/>
                <a:gd name="connsiteX3" fmla="*/ 1054144 w 2204827"/>
                <a:gd name="connsiteY3" fmla="*/ 14515 h 2634543"/>
                <a:gd name="connsiteX4" fmla="*/ 2204827 w 2204827"/>
                <a:gd name="connsiteY4" fmla="*/ 14515 h 2634543"/>
                <a:gd name="connsiteX5" fmla="*/ 2088713 w 2204827"/>
                <a:gd name="connsiteY5" fmla="*/ 2282731 h 2634543"/>
                <a:gd name="connsiteX6" fmla="*/ 1054144 w 2204827"/>
                <a:gd name="connsiteY6" fmla="*/ 2268217 h 2634543"/>
                <a:gd name="connsiteX7" fmla="*/ 1250901 w 2204827"/>
                <a:gd name="connsiteY7" fmla="*/ 2634542 h 2634543"/>
                <a:gd name="connsiteX8" fmla="*/ 735166 w 2204827"/>
                <a:gd name="connsiteY8" fmla="*/ 2282732 h 2634543"/>
                <a:gd name="connsiteX9" fmla="*/ 145142 w 2204827"/>
                <a:gd name="connsiteY9" fmla="*/ 2326274 h 2634543"/>
                <a:gd name="connsiteX10" fmla="*/ 0 w 2204827"/>
                <a:gd name="connsiteY10" fmla="*/ 0 h 2634543"/>
                <a:gd name="connsiteX0" fmla="*/ 0 w 2204827"/>
                <a:gd name="connsiteY0" fmla="*/ 0 h 2756430"/>
                <a:gd name="connsiteX1" fmla="*/ 560995 w 2204827"/>
                <a:gd name="connsiteY1" fmla="*/ 14515 h 2756430"/>
                <a:gd name="connsiteX2" fmla="*/ 560995 w 2204827"/>
                <a:gd name="connsiteY2" fmla="*/ 14515 h 2756430"/>
                <a:gd name="connsiteX3" fmla="*/ 1054144 w 2204827"/>
                <a:gd name="connsiteY3" fmla="*/ 14515 h 2756430"/>
                <a:gd name="connsiteX4" fmla="*/ 2204827 w 2204827"/>
                <a:gd name="connsiteY4" fmla="*/ 14515 h 2756430"/>
                <a:gd name="connsiteX5" fmla="*/ 2088713 w 2204827"/>
                <a:gd name="connsiteY5" fmla="*/ 2282731 h 2756430"/>
                <a:gd name="connsiteX6" fmla="*/ 1054144 w 2204827"/>
                <a:gd name="connsiteY6" fmla="*/ 2268217 h 2756430"/>
                <a:gd name="connsiteX7" fmla="*/ 976321 w 2204827"/>
                <a:gd name="connsiteY7" fmla="*/ 2756430 h 2756430"/>
                <a:gd name="connsiteX8" fmla="*/ 735166 w 2204827"/>
                <a:gd name="connsiteY8" fmla="*/ 2282732 h 2756430"/>
                <a:gd name="connsiteX9" fmla="*/ 145142 w 2204827"/>
                <a:gd name="connsiteY9" fmla="*/ 2326274 h 2756430"/>
                <a:gd name="connsiteX10" fmla="*/ 0 w 2204827"/>
                <a:gd name="connsiteY10" fmla="*/ 0 h 275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756430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976321" y="2756430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DDEA7B16-E8D2-46B6-B820-8CC930F46C67}"/>
                </a:ext>
              </a:extLst>
            </p:cNvPr>
            <p:cNvSpPr txBox="1"/>
            <p:nvPr/>
          </p:nvSpPr>
          <p:spPr>
            <a:xfrm>
              <a:off x="883999" y="663872"/>
              <a:ext cx="1540276" cy="83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Best Regards</a:t>
              </a:r>
            </a:p>
            <a:p>
              <a:pPr algn="ctr" rtl="0"/>
              <a:endPara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Your Best Friend</a:t>
              </a:r>
              <a:endParaRPr lang="ar-SA" sz="1600" dirty="0">
                <a:latin typeface="+mj-lt"/>
              </a:endParaRPr>
            </a:p>
          </p:txBody>
        </p:sp>
      </p:grp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DF51CDC-8C08-4EF6-9543-379A129AA8F5}"/>
              </a:ext>
            </a:extLst>
          </p:cNvPr>
          <p:cNvSpPr/>
          <p:nvPr/>
        </p:nvSpPr>
        <p:spPr>
          <a:xfrm>
            <a:off x="7900273" y="2184178"/>
            <a:ext cx="665488" cy="3240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050" dirty="0"/>
              <a:t>To start</a:t>
            </a:r>
            <a:endParaRPr lang="ar-SA" sz="1050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6C1BD23-3816-4174-B2F6-222F2BC7F1F9}"/>
              </a:ext>
            </a:extLst>
          </p:cNvPr>
          <p:cNvSpPr/>
          <p:nvPr/>
        </p:nvSpPr>
        <p:spPr>
          <a:xfrm>
            <a:off x="9220689" y="2184177"/>
            <a:ext cx="665488" cy="3240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050" dirty="0"/>
              <a:t>To end</a:t>
            </a:r>
            <a:endParaRPr lang="ar-SA" sz="105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E4B5ED2-5311-4CB7-992B-E4731C129E8D}"/>
              </a:ext>
            </a:extLst>
          </p:cNvPr>
          <p:cNvSpPr txBox="1"/>
          <p:nvPr/>
        </p:nvSpPr>
        <p:spPr>
          <a:xfrm>
            <a:off x="2148115" y="2485048"/>
            <a:ext cx="522514" cy="2856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7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</a:p>
          <a:p>
            <a:pPr algn="ctr" rtl="0"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  <a:p>
            <a:pPr algn="ctr" rtl="0">
              <a:lnSpc>
                <a:spcPct val="17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</a:p>
          <a:p>
            <a:pPr algn="ctr" rtl="0"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  <a:p>
            <a:pPr algn="ctr" rtl="0">
              <a:lnSpc>
                <a:spcPct val="17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  <a:p>
            <a:pPr algn="ctr" rtl="0">
              <a:lnSpc>
                <a:spcPct val="17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2901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D3D994-7FFA-46FB-891B-C0940D90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02" y="901700"/>
            <a:ext cx="2878142" cy="163803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CBE7AE3-E795-48B3-B3D4-101A83873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 flipH="1">
            <a:off x="862910" y="2111267"/>
            <a:ext cx="1143000" cy="38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6380AB9-F98E-4CCA-A258-2FEC11424925}"/>
              </a:ext>
            </a:extLst>
          </p:cNvPr>
          <p:cNvSpPr txBox="1"/>
          <p:nvPr/>
        </p:nvSpPr>
        <p:spPr>
          <a:xfrm>
            <a:off x="1432601" y="1050574"/>
            <a:ext cx="2225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FCAF0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</a:t>
            </a:r>
            <a:r>
              <a:rPr lang="en-US" sz="2000" dirty="0">
                <a:solidFill>
                  <a:srgbClr val="F15C4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apologize for </a:t>
            </a:r>
            <a:r>
              <a:rPr lang="en-US" sz="2000" dirty="0">
                <a:solidFill>
                  <a:srgbClr val="FCAF0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doing something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C8B860B-F141-497C-B7C6-FCF76E8D689C}"/>
              </a:ext>
            </a:extLst>
          </p:cNvPr>
          <p:cNvGrpSpPr/>
          <p:nvPr/>
        </p:nvGrpSpPr>
        <p:grpSpPr>
          <a:xfrm>
            <a:off x="5044399" y="901700"/>
            <a:ext cx="6770230" cy="5409882"/>
            <a:chOff x="7944" y="1157515"/>
            <a:chExt cx="5715000" cy="5409882"/>
          </a:xfrm>
        </p:grpSpPr>
        <p:pic>
          <p:nvPicPr>
            <p:cNvPr id="6" name="Picture 4" descr="Green Clip Art at Clker.com - vector clip art online, royalty free &amp;amp; public  domain">
              <a:extLst>
                <a:ext uri="{FF2B5EF4-FFF2-40B4-BE49-F238E27FC236}">
                  <a16:creationId xmlns:a16="http://schemas.microsoft.com/office/drawing/2014/main" id="{BEACDB1D-873C-4EB0-8242-30565F6E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" y="1157515"/>
              <a:ext cx="5715000" cy="540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65B2DF6-C4D0-4E0C-A554-FA1EBF8FDA7A}"/>
                </a:ext>
              </a:extLst>
            </p:cNvPr>
            <p:cNvSpPr/>
            <p:nvPr/>
          </p:nvSpPr>
          <p:spPr>
            <a:xfrm>
              <a:off x="96642" y="1306389"/>
              <a:ext cx="5472000" cy="36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B0963B3-9C65-4C5E-9736-36D0002B9481}"/>
              </a:ext>
            </a:extLst>
          </p:cNvPr>
          <p:cNvSpPr txBox="1"/>
          <p:nvPr/>
        </p:nvSpPr>
        <p:spPr>
          <a:xfrm>
            <a:off x="5283200" y="1234104"/>
            <a:ext cx="6045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He</a:t>
            </a:r>
            <a:r>
              <a:rPr lang="en-US" sz="1800" b="1" i="1" u="none" strike="noStrike" baseline="0" dirty="0">
                <a:latin typeface="+mj-lt"/>
              </a:rPr>
              <a:t> </a:t>
            </a:r>
            <a:r>
              <a:rPr lang="en-US" sz="1800" b="1" i="1" u="none" strike="noStrike" baseline="0" dirty="0">
                <a:highlight>
                  <a:srgbClr val="FCA605"/>
                </a:highlight>
                <a:latin typeface="+mj-lt"/>
              </a:rPr>
              <a:t>apologized for</a:t>
            </a:r>
            <a:r>
              <a:rPr lang="en-US" sz="1800" b="1" i="1" u="none" strike="noStrike" baseline="0" dirty="0">
                <a:latin typeface="+mj-lt"/>
              </a:rPr>
              <a:t> </a:t>
            </a:r>
            <a:r>
              <a:rPr lang="en-US" sz="1800" b="1" i="1" u="none" strike="noStrike" baseline="0" dirty="0">
                <a:highlight>
                  <a:srgbClr val="00FFFF"/>
                </a:highlight>
                <a:latin typeface="+mj-lt"/>
              </a:rPr>
              <a:t>getting</a:t>
            </a:r>
            <a:r>
              <a:rPr lang="en-US" sz="1800" b="1" i="1" u="none" strike="noStrike" baseline="0" dirty="0">
                <a:latin typeface="+mj-lt"/>
              </a:rPr>
              <a:t> to the meeting late.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1" i="1" u="none" strike="noStrike" baseline="0" dirty="0">
                <a:latin typeface="+mj-lt"/>
              </a:rPr>
              <a:t>He </a:t>
            </a:r>
            <a:r>
              <a:rPr lang="en-US" b="1" i="1" dirty="0">
                <a:highlight>
                  <a:srgbClr val="FCA605"/>
                </a:highlight>
                <a:latin typeface="+mj-lt"/>
              </a:rPr>
              <a:t>apologized for</a:t>
            </a:r>
            <a:r>
              <a:rPr lang="en-US" sz="1800" b="1" i="1" u="none" strike="noStrike" baseline="0" dirty="0">
                <a:latin typeface="+mj-lt"/>
              </a:rPr>
              <a:t> </a:t>
            </a:r>
            <a:r>
              <a:rPr lang="en-US" sz="1800" b="1" i="1" u="none" strike="noStrike" baseline="0" dirty="0">
                <a:highlight>
                  <a:srgbClr val="00FFFF"/>
                </a:highlight>
                <a:latin typeface="+mj-lt"/>
              </a:rPr>
              <a:t>not getting</a:t>
            </a:r>
            <a:r>
              <a:rPr lang="en-US" sz="1800" b="1" i="1" u="none" strike="noStrike" baseline="0" dirty="0">
                <a:latin typeface="+mj-lt"/>
              </a:rPr>
              <a:t> to the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1" i="1" u="none" strike="noStrike" baseline="0" dirty="0">
                <a:latin typeface="+mj-lt"/>
              </a:rPr>
              <a:t>meeting on time.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I </a:t>
            </a:r>
            <a:r>
              <a:rPr lang="en-US" b="1" i="1" dirty="0">
                <a:highlight>
                  <a:srgbClr val="FCA605"/>
                </a:highlight>
                <a:latin typeface="+mj-lt"/>
              </a:rPr>
              <a:t>apologized for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highlight>
                  <a:srgbClr val="00FFFF"/>
                </a:highlight>
                <a:latin typeface="+mj-lt"/>
              </a:rPr>
              <a:t>not doing</a:t>
            </a:r>
            <a:r>
              <a:rPr lang="en-US" b="1" i="1" dirty="0">
                <a:latin typeface="+mj-lt"/>
              </a:rPr>
              <a:t> my homework.</a:t>
            </a:r>
            <a:endParaRPr lang="ar-SA" dirty="0"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7B348C-59EC-4E09-9AF8-042158002DEE}"/>
              </a:ext>
            </a:extLst>
          </p:cNvPr>
          <p:cNvSpPr txBox="1"/>
          <p:nvPr/>
        </p:nvSpPr>
        <p:spPr>
          <a:xfrm>
            <a:off x="5535836" y="3182917"/>
            <a:ext cx="6096000" cy="129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u="none" strike="noStrike" baseline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i="1" u="none" strike="noStrike" baseline="0" dirty="0">
                <a:latin typeface="+mj-lt"/>
              </a:rPr>
              <a:t>He apologized for __________ me. (</a:t>
            </a:r>
            <a:r>
              <a:rPr lang="en-US" sz="1800" b="1" i="1" u="none" strike="noStrike" baseline="0" dirty="0">
                <a:solidFill>
                  <a:srgbClr val="FF0000"/>
                </a:solidFill>
                <a:latin typeface="+mj-lt"/>
              </a:rPr>
              <a:t>no call</a:t>
            </a:r>
            <a:r>
              <a:rPr lang="en-US" sz="1800" b="1" i="1" u="none" strike="noStrike" baseline="0" dirty="0">
                <a:latin typeface="+mj-lt"/>
              </a:rPr>
              <a:t>)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1800" b="1" i="1" u="none" strike="noStrike" baseline="0" dirty="0">
                <a:latin typeface="+mj-lt"/>
              </a:rPr>
              <a:t>She apologized for __________ my pen. (</a:t>
            </a:r>
            <a:r>
              <a:rPr lang="en-US" sz="1800" b="1" i="1" u="none" strike="noStrike" baseline="0" dirty="0">
                <a:solidFill>
                  <a:srgbClr val="FF0000"/>
                </a:solidFill>
                <a:latin typeface="+mj-lt"/>
              </a:rPr>
              <a:t>lose</a:t>
            </a:r>
            <a:r>
              <a:rPr lang="en-US" sz="1800" b="1" i="1" u="none" strike="noStrike" baseline="0" dirty="0">
                <a:latin typeface="+mj-lt"/>
              </a:rPr>
              <a:t>)</a:t>
            </a:r>
            <a:endParaRPr lang="ar-SA" dirty="0">
              <a:latin typeface="+mj-lt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3DF950-E57D-40E0-A695-169460D8592F}"/>
              </a:ext>
            </a:extLst>
          </p:cNvPr>
          <p:cNvSpPr txBox="1"/>
          <p:nvPr/>
        </p:nvSpPr>
        <p:spPr>
          <a:xfrm>
            <a:off x="8113487" y="3644133"/>
            <a:ext cx="13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1" u="none" strike="noStrike" baseline="0" dirty="0">
                <a:solidFill>
                  <a:srgbClr val="0070C0"/>
                </a:solidFill>
                <a:latin typeface="+mj-lt"/>
              </a:rPr>
              <a:t>not calling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2999FD-0DEA-490A-83AA-D3974953B697}"/>
              </a:ext>
            </a:extLst>
          </p:cNvPr>
          <p:cNvSpPr txBox="1"/>
          <p:nvPr/>
        </p:nvSpPr>
        <p:spPr>
          <a:xfrm>
            <a:off x="8113487" y="4059407"/>
            <a:ext cx="13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1" u="none" strike="noStrike" baseline="0" dirty="0">
                <a:solidFill>
                  <a:srgbClr val="0070C0"/>
                </a:solidFill>
                <a:latin typeface="+mj-lt"/>
              </a:rPr>
              <a:t>losing 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D3D994-7FFA-46FB-891B-C0940D90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230" y="1256982"/>
            <a:ext cx="2878142" cy="163803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CBE7AE3-E795-48B3-B3D4-101A83873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>
            <a:off x="10521587" y="2466549"/>
            <a:ext cx="1143000" cy="38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6380AB9-F98E-4CCA-A258-2FEC11424925}"/>
              </a:ext>
            </a:extLst>
          </p:cNvPr>
          <p:cNvSpPr txBox="1"/>
          <p:nvPr/>
        </p:nvSpPr>
        <p:spPr>
          <a:xfrm>
            <a:off x="8819405" y="1405856"/>
            <a:ext cx="2225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FCAF0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</a:t>
            </a:r>
          </a:p>
          <a:p>
            <a:pPr algn="ctr" rtl="0"/>
            <a:r>
              <a:rPr lang="en-US" sz="2000" dirty="0">
                <a:solidFill>
                  <a:srgbClr val="F15C4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wish someone </a:t>
            </a:r>
            <a:r>
              <a:rPr lang="en-US" sz="2000" dirty="0">
                <a:solidFill>
                  <a:srgbClr val="FCAF0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best on an occasion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C8B860B-F141-497C-B7C6-FCF76E8D689C}"/>
              </a:ext>
            </a:extLst>
          </p:cNvPr>
          <p:cNvGrpSpPr/>
          <p:nvPr/>
        </p:nvGrpSpPr>
        <p:grpSpPr>
          <a:xfrm>
            <a:off x="652176" y="901700"/>
            <a:ext cx="6770230" cy="5409882"/>
            <a:chOff x="7944" y="1157515"/>
            <a:chExt cx="5715000" cy="5409882"/>
          </a:xfrm>
        </p:grpSpPr>
        <p:pic>
          <p:nvPicPr>
            <p:cNvPr id="6" name="Picture 4" descr="Green Clip Art at Clker.com - vector clip art online, royalty free &amp;amp; public  domain">
              <a:extLst>
                <a:ext uri="{FF2B5EF4-FFF2-40B4-BE49-F238E27FC236}">
                  <a16:creationId xmlns:a16="http://schemas.microsoft.com/office/drawing/2014/main" id="{BEACDB1D-873C-4EB0-8242-30565F6E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" y="1157515"/>
              <a:ext cx="5715000" cy="540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65B2DF6-C4D0-4E0C-A554-FA1EBF8FDA7A}"/>
                </a:ext>
              </a:extLst>
            </p:cNvPr>
            <p:cNvSpPr/>
            <p:nvPr/>
          </p:nvSpPr>
          <p:spPr>
            <a:xfrm>
              <a:off x="96642" y="1306389"/>
              <a:ext cx="5472000" cy="36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B0963B3-9C65-4C5E-9736-36D0002B9481}"/>
              </a:ext>
            </a:extLst>
          </p:cNvPr>
          <p:cNvSpPr txBox="1"/>
          <p:nvPr/>
        </p:nvSpPr>
        <p:spPr>
          <a:xfrm>
            <a:off x="890977" y="1234104"/>
            <a:ext cx="6045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Congratulations. </a:t>
            </a:r>
            <a:r>
              <a:rPr lang="en-US" b="1" i="1" dirty="0">
                <a:highlight>
                  <a:srgbClr val="FCA605"/>
                </a:highlight>
                <a:latin typeface="+mj-lt"/>
              </a:rPr>
              <a:t>I wish you </a:t>
            </a:r>
            <a:r>
              <a:rPr lang="en-US" b="1" i="1" dirty="0">
                <a:latin typeface="+mj-lt"/>
              </a:rPr>
              <a:t>lots of success.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highlight>
                  <a:srgbClr val="FCA605"/>
                </a:highlight>
                <a:latin typeface="+mj-lt"/>
              </a:rPr>
              <a:t>I wish you </a:t>
            </a:r>
            <a:r>
              <a:rPr lang="en-US" b="1" i="1" dirty="0">
                <a:latin typeface="+mj-lt"/>
              </a:rPr>
              <a:t>a blessed Eid day.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highlight>
                  <a:srgbClr val="FCA605"/>
                </a:highlight>
                <a:latin typeface="+mj-lt"/>
              </a:rPr>
              <a:t>I wish you </a:t>
            </a:r>
            <a:r>
              <a:rPr lang="en-US" b="1" i="1" dirty="0">
                <a:latin typeface="+mj-lt"/>
              </a:rPr>
              <a:t>all the best for the exam.</a:t>
            </a:r>
            <a:endParaRPr lang="ar-SA" b="1" i="1" dirty="0"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7B348C-59EC-4E09-9AF8-042158002DEE}"/>
              </a:ext>
            </a:extLst>
          </p:cNvPr>
          <p:cNvSpPr txBox="1"/>
          <p:nvPr/>
        </p:nvSpPr>
        <p:spPr>
          <a:xfrm>
            <a:off x="1143613" y="3182917"/>
            <a:ext cx="6096000" cy="129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u="none" strike="noStrike" baseline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Rearrange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/>
              <a:t>weekend   /  </a:t>
            </a:r>
            <a:r>
              <a:rPr lang="en-US" sz="1800" b="1" i="1" u="none" strike="noStrike" baseline="0" dirty="0">
                <a:latin typeface="+mj-lt"/>
              </a:rPr>
              <a:t>you /   I </a:t>
            </a:r>
            <a:r>
              <a:rPr lang="en-US" sz="1800" b="1" i="1" u="none" strike="noStrike" dirty="0">
                <a:latin typeface="+mj-lt"/>
              </a:rPr>
              <a:t> </a:t>
            </a:r>
            <a:r>
              <a:rPr lang="en-US" sz="1800" b="1" i="1" u="none" strike="noStrike" baseline="0" dirty="0">
                <a:latin typeface="+mj-lt"/>
              </a:rPr>
              <a:t>/  </a:t>
            </a:r>
            <a:r>
              <a:rPr lang="en-US" b="1" i="1" dirty="0">
                <a:latin typeface="+mj-lt"/>
              </a:rPr>
              <a:t>a happy  /  wish</a:t>
            </a:r>
            <a:endParaRPr lang="en-US" sz="1800" b="1" i="1" u="none" strike="noStrike" baseline="0" dirty="0">
              <a:latin typeface="+mj-lt"/>
            </a:endParaRPr>
          </a:p>
          <a:p>
            <a:pPr algn="l" rtl="0">
              <a:lnSpc>
                <a:spcPct val="150000"/>
              </a:lnSpc>
            </a:pPr>
            <a:r>
              <a:rPr lang="en-US" sz="1800" b="1" i="1" u="none" strike="noStrike" baseline="0" dirty="0">
                <a:latin typeface="+mj-lt"/>
              </a:rPr>
              <a:t>__________________________________</a:t>
            </a:r>
            <a:endParaRPr lang="ar-SA" dirty="0"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2999FD-0DEA-490A-83AA-D3974953B697}"/>
              </a:ext>
            </a:extLst>
          </p:cNvPr>
          <p:cNvSpPr txBox="1"/>
          <p:nvPr/>
        </p:nvSpPr>
        <p:spPr>
          <a:xfrm>
            <a:off x="890977" y="3927256"/>
            <a:ext cx="3806217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i="1" dirty="0">
                <a:solidFill>
                  <a:srgbClr val="0070C0"/>
                </a:solidFill>
                <a:latin typeface="+mj-lt"/>
              </a:rPr>
              <a:t>I wish you a happy weekend</a:t>
            </a:r>
          </a:p>
        </p:txBody>
      </p:sp>
    </p:spTree>
    <p:extLst>
      <p:ext uri="{BB962C8B-B14F-4D97-AF65-F5344CB8AC3E}">
        <p14:creationId xmlns:p14="http://schemas.microsoft.com/office/powerpoint/2010/main" val="28989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وقولوا للناس حسنا – تجمع دعاة الشام">
            <a:extLst>
              <a:ext uri="{FF2B5EF4-FFF2-40B4-BE49-F238E27FC236}">
                <a16:creationId xmlns:a16="http://schemas.microsoft.com/office/drawing/2014/main" id="{05B62F47-5AB1-40CD-A91A-E51F5A0D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26" y="1627834"/>
            <a:ext cx="3322748" cy="36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16">
            <a:extLst>
              <a:ext uri="{FF2B5EF4-FFF2-40B4-BE49-F238E27FC236}">
                <a16:creationId xmlns:a16="http://schemas.microsoft.com/office/drawing/2014/main" id="{F4EC3B90-3C60-4719-8E4E-191B21D7F839}"/>
              </a:ext>
            </a:extLst>
          </p:cNvPr>
          <p:cNvSpPr/>
          <p:nvPr/>
        </p:nvSpPr>
        <p:spPr>
          <a:xfrm>
            <a:off x="3926772" y="1336295"/>
            <a:ext cx="4338455" cy="4185409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38100">
            <a:solidFill>
              <a:srgbClr val="914F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E50E8C-D843-4711-9359-981A9BF7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61" y="784608"/>
            <a:ext cx="4519103" cy="5022974"/>
          </a:xfrm>
          <a:prstGeom prst="rect">
            <a:avLst/>
          </a:prstGeom>
        </p:spPr>
      </p:pic>
      <p:sp>
        <p:nvSpPr>
          <p:cNvPr id="4" name="object 16">
            <a:extLst>
              <a:ext uri="{FF2B5EF4-FFF2-40B4-BE49-F238E27FC236}">
                <a16:creationId xmlns:a16="http://schemas.microsoft.com/office/drawing/2014/main" id="{E31B70DF-0594-44EC-B69A-341D157ACCE9}"/>
              </a:ext>
            </a:extLst>
          </p:cNvPr>
          <p:cNvSpPr/>
          <p:nvPr/>
        </p:nvSpPr>
        <p:spPr>
          <a:xfrm>
            <a:off x="1380247" y="784608"/>
            <a:ext cx="5249531" cy="5064345"/>
          </a:xfrm>
          <a:custGeom>
            <a:avLst/>
            <a:gdLst/>
            <a:ahLst/>
            <a:cxnLst/>
            <a:rect l="l" t="t" r="r" b="b"/>
            <a:pathLst>
              <a:path w="3616960" h="1666239">
                <a:moveTo>
                  <a:pt x="0" y="277622"/>
                </a:moveTo>
                <a:lnTo>
                  <a:pt x="4472" y="227728"/>
                </a:lnTo>
                <a:lnTo>
                  <a:pt x="17368" y="180765"/>
                </a:lnTo>
                <a:lnTo>
                  <a:pt x="37903" y="137517"/>
                </a:lnTo>
                <a:lnTo>
                  <a:pt x="65292" y="98769"/>
                </a:lnTo>
                <a:lnTo>
                  <a:pt x="98753" y="65305"/>
                </a:lnTo>
                <a:lnTo>
                  <a:pt x="137500" y="37911"/>
                </a:lnTo>
                <a:lnTo>
                  <a:pt x="180750" y="17373"/>
                </a:lnTo>
                <a:lnTo>
                  <a:pt x="227718" y="4474"/>
                </a:lnTo>
                <a:lnTo>
                  <a:pt x="277622" y="0"/>
                </a:lnTo>
                <a:lnTo>
                  <a:pt x="3338829" y="0"/>
                </a:lnTo>
                <a:lnTo>
                  <a:pt x="3388723" y="4474"/>
                </a:lnTo>
                <a:lnTo>
                  <a:pt x="3435686" y="17373"/>
                </a:lnTo>
                <a:lnTo>
                  <a:pt x="3478934" y="37911"/>
                </a:lnTo>
                <a:lnTo>
                  <a:pt x="3517682" y="65305"/>
                </a:lnTo>
                <a:lnTo>
                  <a:pt x="3551146" y="98769"/>
                </a:lnTo>
                <a:lnTo>
                  <a:pt x="3578540" y="137517"/>
                </a:lnTo>
                <a:lnTo>
                  <a:pt x="3599078" y="180765"/>
                </a:lnTo>
                <a:lnTo>
                  <a:pt x="3611977" y="227728"/>
                </a:lnTo>
                <a:lnTo>
                  <a:pt x="3616452" y="277622"/>
                </a:lnTo>
                <a:lnTo>
                  <a:pt x="3616452" y="1388110"/>
                </a:lnTo>
                <a:lnTo>
                  <a:pt x="3611977" y="1438003"/>
                </a:lnTo>
                <a:lnTo>
                  <a:pt x="3599078" y="1484966"/>
                </a:lnTo>
                <a:lnTo>
                  <a:pt x="3578540" y="1528214"/>
                </a:lnTo>
                <a:lnTo>
                  <a:pt x="3551146" y="1566962"/>
                </a:lnTo>
                <a:lnTo>
                  <a:pt x="3517682" y="1600426"/>
                </a:lnTo>
                <a:lnTo>
                  <a:pt x="3478934" y="1627820"/>
                </a:lnTo>
                <a:lnTo>
                  <a:pt x="3435686" y="1648358"/>
                </a:lnTo>
                <a:lnTo>
                  <a:pt x="3388723" y="1661257"/>
                </a:lnTo>
                <a:lnTo>
                  <a:pt x="3338829" y="1665732"/>
                </a:lnTo>
                <a:lnTo>
                  <a:pt x="277622" y="1665732"/>
                </a:lnTo>
                <a:lnTo>
                  <a:pt x="227718" y="1661257"/>
                </a:lnTo>
                <a:lnTo>
                  <a:pt x="180750" y="1648358"/>
                </a:lnTo>
                <a:lnTo>
                  <a:pt x="137500" y="1627820"/>
                </a:lnTo>
                <a:lnTo>
                  <a:pt x="98753" y="1600426"/>
                </a:lnTo>
                <a:lnTo>
                  <a:pt x="65292" y="1566962"/>
                </a:lnTo>
                <a:lnTo>
                  <a:pt x="37903" y="1528214"/>
                </a:lnTo>
                <a:lnTo>
                  <a:pt x="17368" y="1484966"/>
                </a:lnTo>
                <a:lnTo>
                  <a:pt x="4472" y="1438003"/>
                </a:lnTo>
                <a:lnTo>
                  <a:pt x="0" y="1388110"/>
                </a:lnTo>
                <a:lnTo>
                  <a:pt x="0" y="277622"/>
                </a:lnTo>
                <a:close/>
              </a:path>
            </a:pathLst>
          </a:custGeom>
          <a:ln w="38100">
            <a:solidFill>
              <a:srgbClr val="914F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BAAD3E-662E-4F35-B944-87F827F2D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87685" l="400" r="99500">
                        <a14:foregroundMark x1="84200" y1="12778" x2="84200" y2="12778"/>
                        <a14:foregroundMark x1="48200" y1="26852" x2="48200" y2="26852"/>
                        <a14:foregroundMark x1="50600" y1="25833" x2="50600" y2="25833"/>
                        <a14:foregroundMark x1="32800" y1="18241" x2="32800" y2="18241"/>
                        <a14:foregroundMark x1="32800" y1="18241" x2="32800" y2="18241"/>
                        <a14:foregroundMark x1="28800" y1="21389" x2="28800" y2="21389"/>
                        <a14:foregroundMark x1="36000" y1="27037" x2="36000" y2="27037"/>
                        <a14:foregroundMark x1="44800" y1="25926" x2="44800" y2="25926"/>
                        <a14:foregroundMark x1="44800" y1="19444" x2="44800" y2="19444"/>
                        <a14:foregroundMark x1="12500" y1="12130" x2="12500" y2="12130"/>
                        <a14:foregroundMark x1="8600" y1="11759" x2="7600" y2="11944"/>
                        <a14:foregroundMark x1="5000" y1="13333" x2="5000" y2="13333"/>
                        <a14:foregroundMark x1="5300" y1="13519" x2="17500" y2="23148"/>
                        <a14:foregroundMark x1="32600" y1="24352" x2="44000" y2="21574"/>
                        <a14:foregroundMark x1="52000" y1="31019" x2="61200" y2="34167"/>
                        <a14:foregroundMark x1="80400" y1="19630" x2="92300" y2="20185"/>
                        <a14:foregroundMark x1="76200" y1="44167" x2="75800" y2="53704"/>
                        <a14:foregroundMark x1="64800" y1="37222" x2="64300" y2="34907"/>
                        <a14:foregroundMark x1="26400" y1="41019" x2="25800" y2="66111"/>
                        <a14:foregroundMark x1="16900" y1="31759" x2="23200" y2="31204"/>
                        <a14:foregroundMark x1="20900" y1="29259" x2="22600" y2="29815"/>
                        <a14:foregroundMark x1="77900" y1="18056" x2="77500" y2="26667"/>
                        <a14:foregroundMark x1="80600" y1="23148" x2="74700" y2="25648"/>
                        <a14:foregroundMark x1="55200" y1="34352" x2="55900" y2="37870"/>
                        <a14:foregroundMark x1="34900" y1="24907" x2="27700" y2="28056"/>
                        <a14:foregroundMark x1="35100" y1="24907" x2="34700" y2="28611"/>
                        <a14:foregroundMark x1="5300" y1="16111" x2="5700" y2="19630"/>
                        <a14:foregroundMark x1="6500" y1="20556" x2="3100" y2="18056"/>
                        <a14:foregroundMark x1="16100" y1="18981" x2="19600" y2="2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7" b="11930"/>
          <a:stretch/>
        </p:blipFill>
        <p:spPr>
          <a:xfrm>
            <a:off x="7484216" y="2951742"/>
            <a:ext cx="2962323" cy="26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D2E9DBC1-F5AE-40B6-B6D0-5FCBF1925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6"/>
          <a:stretch/>
        </p:blipFill>
        <p:spPr>
          <a:xfrm>
            <a:off x="2013947" y="667443"/>
            <a:ext cx="10178053" cy="45867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16BD26-6D49-4616-A12A-3E25CAF4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9708" y="1678753"/>
            <a:ext cx="1282678" cy="7226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259A102-31E5-4A35-BF49-24095B33FD65}"/>
              </a:ext>
            </a:extLst>
          </p:cNvPr>
          <p:cNvSpPr txBox="1"/>
          <p:nvPr/>
        </p:nvSpPr>
        <p:spPr>
          <a:xfrm>
            <a:off x="2752232" y="2332635"/>
            <a:ext cx="1650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apologize</a:t>
            </a:r>
            <a:endParaRPr lang="ar-SA" sz="24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3E3258-653D-47F1-AFB9-45DA5126A0B1}"/>
              </a:ext>
            </a:extLst>
          </p:cNvPr>
          <p:cNvSpPr txBox="1"/>
          <p:nvPr/>
        </p:nvSpPr>
        <p:spPr>
          <a:xfrm>
            <a:off x="5383532" y="2332635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import</a:t>
            </a:r>
            <a:endParaRPr lang="ar-SA" sz="24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8090B2-B27D-4C33-8601-24E6D1A0E6FC}"/>
              </a:ext>
            </a:extLst>
          </p:cNvPr>
          <p:cNvSpPr txBox="1"/>
          <p:nvPr/>
        </p:nvSpPr>
        <p:spPr>
          <a:xfrm>
            <a:off x="7588853" y="2332635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urgent</a:t>
            </a:r>
            <a:endParaRPr lang="ar-SA" sz="2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1E34F9-AA09-4A6D-B64A-D2C66BE4595A}"/>
              </a:ext>
            </a:extLst>
          </p:cNvPr>
          <p:cNvSpPr txBox="1"/>
          <p:nvPr/>
        </p:nvSpPr>
        <p:spPr>
          <a:xfrm>
            <a:off x="9835565" y="2332635"/>
            <a:ext cx="177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put me up</a:t>
            </a:r>
            <a:endParaRPr lang="ar-SA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EBD5476-8733-416E-8AA0-9939B691394F}"/>
              </a:ext>
            </a:extLst>
          </p:cNvPr>
          <p:cNvSpPr txBox="1"/>
          <p:nvPr/>
        </p:nvSpPr>
        <p:spPr>
          <a:xfrm>
            <a:off x="7697726" y="4491212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soaked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2B5B67-38BC-4BA4-9063-971CBA7EAC14}"/>
              </a:ext>
            </a:extLst>
          </p:cNvPr>
          <p:cNvSpPr txBox="1"/>
          <p:nvPr/>
        </p:nvSpPr>
        <p:spPr>
          <a:xfrm>
            <a:off x="10015950" y="4491212"/>
            <a:ext cx="137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latin typeface="+mj-lt"/>
              </a:rPr>
              <a:t>supplier</a:t>
            </a:r>
            <a:endParaRPr lang="ar-SA" sz="2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C8DE4BA-4D8D-4714-A734-A81B4434FB27}"/>
              </a:ext>
            </a:extLst>
          </p:cNvPr>
          <p:cNvSpPr txBox="1"/>
          <p:nvPr/>
        </p:nvSpPr>
        <p:spPr>
          <a:xfrm>
            <a:off x="2539211" y="4491212"/>
            <a:ext cx="2243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latin typeface="+mj-lt"/>
              </a:rPr>
              <a:t>inconvenience</a:t>
            </a:r>
            <a:endParaRPr lang="ar-SA" sz="2000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C57754-612E-47C6-8558-DC68DF7B1B3A}"/>
              </a:ext>
            </a:extLst>
          </p:cNvPr>
          <p:cNvSpPr txBox="1"/>
          <p:nvPr/>
        </p:nvSpPr>
        <p:spPr>
          <a:xfrm>
            <a:off x="5138374" y="4491212"/>
            <a:ext cx="16508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200" b="1" i="1" dirty="0">
                <a:latin typeface="+mj-lt"/>
              </a:rPr>
              <a:t>advantage</a:t>
            </a:r>
            <a:endParaRPr lang="ar-SA" sz="22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7AA13F1-F789-4FFC-BB90-C60C333A1742}"/>
              </a:ext>
            </a:extLst>
          </p:cNvPr>
          <p:cNvSpPr txBox="1"/>
          <p:nvPr/>
        </p:nvSpPr>
        <p:spPr>
          <a:xfrm>
            <a:off x="2814497" y="1310776"/>
            <a:ext cx="165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say sorry</a:t>
            </a:r>
            <a:endParaRPr lang="ar-SA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6F5F8E5-0EC7-45DF-A507-B3DF6675D036}"/>
              </a:ext>
            </a:extLst>
          </p:cNvPr>
          <p:cNvSpPr txBox="1"/>
          <p:nvPr/>
        </p:nvSpPr>
        <p:spPr>
          <a:xfrm>
            <a:off x="5055789" y="1339974"/>
            <a:ext cx="1942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 from another country</a:t>
            </a:r>
            <a:endParaRPr lang="ar-S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DDA3E84-392A-4760-B050-92A29627C8DA}"/>
              </a:ext>
            </a:extLst>
          </p:cNvPr>
          <p:cNvSpPr txBox="1"/>
          <p:nvPr/>
        </p:nvSpPr>
        <p:spPr>
          <a:xfrm>
            <a:off x="7535396" y="1263255"/>
            <a:ext cx="165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 important</a:t>
            </a:r>
            <a:endParaRPr lang="ar-SA" sz="2400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16B7BD0-0D42-4280-9CB5-FA0395C92A45}"/>
              </a:ext>
            </a:extLst>
          </p:cNvPr>
          <p:cNvSpPr txBox="1"/>
          <p:nvPr/>
        </p:nvSpPr>
        <p:spPr>
          <a:xfrm>
            <a:off x="9879003" y="1219349"/>
            <a:ext cx="1650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me stay in your home</a:t>
            </a:r>
            <a:endParaRPr lang="ar-SA" sz="2000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A04EA85-39E4-4FB9-839A-BD4509426A74}"/>
              </a:ext>
            </a:extLst>
          </p:cNvPr>
          <p:cNvSpPr txBox="1"/>
          <p:nvPr/>
        </p:nvSpPr>
        <p:spPr>
          <a:xfrm>
            <a:off x="2786741" y="3539407"/>
            <a:ext cx="1650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cause problem or worry</a:t>
            </a:r>
            <a:endParaRPr lang="ar-S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86E56D-6082-49F8-9328-F0A580A402EC}"/>
              </a:ext>
            </a:extLst>
          </p:cNvPr>
          <p:cNvSpPr txBox="1"/>
          <p:nvPr/>
        </p:nvSpPr>
        <p:spPr>
          <a:xfrm>
            <a:off x="5184370" y="3536161"/>
            <a:ext cx="165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benefit; good</a:t>
            </a:r>
            <a:endParaRPr lang="ar-SA" sz="20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61BB9CA-7AD6-42DB-A0CB-CE1DD21D8F76}"/>
              </a:ext>
            </a:extLst>
          </p:cNvPr>
          <p:cNvSpPr txBox="1"/>
          <p:nvPr/>
        </p:nvSpPr>
        <p:spPr>
          <a:xfrm>
            <a:off x="7422385" y="3624627"/>
            <a:ext cx="165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Extremely wet</a:t>
            </a:r>
            <a:endParaRPr lang="ar-SA" sz="20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AC3E1F-DF8E-4DBE-842F-EBDD0C6289CD}"/>
              </a:ext>
            </a:extLst>
          </p:cNvPr>
          <p:cNvSpPr txBox="1"/>
          <p:nvPr/>
        </p:nvSpPr>
        <p:spPr>
          <a:xfrm>
            <a:off x="9691825" y="3443829"/>
            <a:ext cx="1881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person who provides something</a:t>
            </a:r>
            <a:endParaRPr lang="ar-SA" sz="2000" dirty="0"/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2BC4FEBE-EF66-45DD-BC72-0D34EEE0B179}"/>
              </a:ext>
            </a:extLst>
          </p:cNvPr>
          <p:cNvGrpSpPr/>
          <p:nvPr/>
        </p:nvGrpSpPr>
        <p:grpSpPr>
          <a:xfrm>
            <a:off x="-408118" y="5079893"/>
            <a:ext cx="3050450" cy="1772466"/>
            <a:chOff x="4656119" y="5083250"/>
            <a:chExt cx="3050450" cy="1772466"/>
          </a:xfrm>
        </p:grpSpPr>
        <p:pic>
          <p:nvPicPr>
            <p:cNvPr id="33" name="Picture 2" descr="Frequently Asked Questions About Acr Homes Services - Man With Question  Clipart Png Transparent Png - Full Size Clipart (#1520728) - PinClipart">
              <a:extLst>
                <a:ext uri="{FF2B5EF4-FFF2-40B4-BE49-F238E27FC236}">
                  <a16:creationId xmlns:a16="http://schemas.microsoft.com/office/drawing/2014/main" id="{78BE70B4-3AF1-4F0C-82FC-31FC27CBF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98"/>
            <a:stretch/>
          </p:blipFill>
          <p:spPr bwMode="auto">
            <a:xfrm>
              <a:off x="4656119" y="5083250"/>
              <a:ext cx="3050450" cy="177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60D2C242-1429-48BB-A3DD-DC89BAACDB64}"/>
                </a:ext>
              </a:extLst>
            </p:cNvPr>
            <p:cNvSpPr/>
            <p:nvPr/>
          </p:nvSpPr>
          <p:spPr>
            <a:xfrm>
              <a:off x="5104664" y="5083250"/>
              <a:ext cx="1625319" cy="28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ربع 22">
            <a:extLst>
              <a:ext uri="{FF2B5EF4-FFF2-40B4-BE49-F238E27FC236}">
                <a16:creationId xmlns:a16="http://schemas.microsoft.com/office/drawing/2014/main" id="{67A7662D-7422-464F-A62F-FC57811BDF8C}"/>
              </a:ext>
            </a:extLst>
          </p:cNvPr>
          <p:cNvSpPr txBox="1">
            <a:spLocks/>
          </p:cNvSpPr>
          <p:nvPr/>
        </p:nvSpPr>
        <p:spPr>
          <a:xfrm>
            <a:off x="399862" y="577589"/>
            <a:ext cx="1375480" cy="752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ar-SA"/>
            </a:defPPr>
            <a:lvl1pPr indent="0" algn="ctr" rtl="0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FFFF00"/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defRPr>
            </a:lvl1pPr>
            <a:lvl2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FCED192-932A-4F07-A1BB-357FFB56BCDA}"/>
              </a:ext>
            </a:extLst>
          </p:cNvPr>
          <p:cNvSpPr txBox="1"/>
          <p:nvPr/>
        </p:nvSpPr>
        <p:spPr>
          <a:xfrm>
            <a:off x="339815" y="2644420"/>
            <a:ext cx="21219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supplier</a:t>
            </a:r>
            <a:endParaRPr lang="ar-SA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soaked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import</a:t>
            </a:r>
            <a:endParaRPr lang="ar-SA" b="1" i="1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advantage</a:t>
            </a:r>
            <a:endParaRPr lang="ar-SA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apologize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Dear Sir,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inconvenience</a:t>
            </a:r>
            <a:endParaRPr lang="ar-SA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35B99"/>
                </a:solidFill>
                <a:latin typeface="+mj-lt"/>
              </a:rPr>
              <a:t>put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me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solidFill>
                  <a:srgbClr val="235B99"/>
                </a:solidFill>
                <a:latin typeface="+mj-lt"/>
              </a:rPr>
              <a:t>up</a:t>
            </a:r>
            <a:endParaRPr lang="ar-SA" b="1" i="1" dirty="0">
              <a:solidFill>
                <a:srgbClr val="235B99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1" dirty="0">
                <a:latin typeface="+mj-lt"/>
              </a:rPr>
              <a:t>urgent</a:t>
            </a:r>
            <a:endParaRPr lang="ar-SA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grpId="0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6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1" grpId="0"/>
          <p:bldP spid="12" grpId="0"/>
          <p:bldP spid="13" grpId="0"/>
          <p:bldP spid="16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C0A70F3-A036-47C4-B79D-71EB7B02BBA9}"/>
              </a:ext>
            </a:extLst>
          </p:cNvPr>
          <p:cNvGrpSpPr/>
          <p:nvPr/>
        </p:nvGrpSpPr>
        <p:grpSpPr>
          <a:xfrm>
            <a:off x="4343659" y="1291590"/>
            <a:ext cx="4085145" cy="4818092"/>
            <a:chOff x="4617979" y="1268730"/>
            <a:chExt cx="4085145" cy="4818092"/>
          </a:xfrm>
        </p:grpSpPr>
        <p:pic>
          <p:nvPicPr>
            <p:cNvPr id="3" name="Picture 2" descr="Home | Practice Makes Perfect">
              <a:extLst>
                <a:ext uri="{FF2B5EF4-FFF2-40B4-BE49-F238E27FC236}">
                  <a16:creationId xmlns:a16="http://schemas.microsoft.com/office/drawing/2014/main" id="{E4017556-20A7-464C-A4BA-6F2F1886D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979" y="1466017"/>
              <a:ext cx="3778513" cy="462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A0D51CC4-A142-4045-813A-0D22E41E228D}"/>
                </a:ext>
              </a:extLst>
            </p:cNvPr>
            <p:cNvSpPr/>
            <p:nvPr/>
          </p:nvSpPr>
          <p:spPr>
            <a:xfrm>
              <a:off x="7246620" y="1268730"/>
              <a:ext cx="1456504" cy="1456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4">
            <a:extLst>
              <a:ext uri="{FF2B5EF4-FFF2-40B4-BE49-F238E27FC236}">
                <a16:creationId xmlns:a16="http://schemas.microsoft.com/office/drawing/2014/main" id="{268DCBDA-811E-4C9E-9812-651D79B7F689}"/>
              </a:ext>
            </a:extLst>
          </p:cNvPr>
          <p:cNvGrpSpPr/>
          <p:nvPr/>
        </p:nvGrpSpPr>
        <p:grpSpPr>
          <a:xfrm>
            <a:off x="0" y="1782401"/>
            <a:ext cx="3114922" cy="455119"/>
            <a:chOff x="3562350" y="-2391420"/>
            <a:chExt cx="4033224" cy="1060705"/>
          </a:xfrm>
          <a:solidFill>
            <a:srgbClr val="FF0000"/>
          </a:solidFill>
        </p:grpSpPr>
        <p:sp>
          <p:nvSpPr>
            <p:cNvPr id="6" name="4">
              <a:extLst>
                <a:ext uri="{FF2B5EF4-FFF2-40B4-BE49-F238E27FC236}">
                  <a16:creationId xmlns:a16="http://schemas.microsoft.com/office/drawing/2014/main" id="{B1DD2AA9-ACB9-4AB4-8A36-18E1A6DDD7F7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98C7AA7D-C92E-4CF6-9365-1416F644ED1C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8" name="4">
            <a:extLst>
              <a:ext uri="{FF2B5EF4-FFF2-40B4-BE49-F238E27FC236}">
                <a16:creationId xmlns:a16="http://schemas.microsoft.com/office/drawing/2014/main" id="{FF692151-203D-4F41-9AAE-EF8647167138}"/>
              </a:ext>
            </a:extLst>
          </p:cNvPr>
          <p:cNvSpPr/>
          <p:nvPr/>
        </p:nvSpPr>
        <p:spPr>
          <a:xfrm>
            <a:off x="449247" y="2570751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857A6296-FAB1-4DC1-AEBE-B7E4277E5B94}"/>
              </a:ext>
            </a:extLst>
          </p:cNvPr>
          <p:cNvSpPr/>
          <p:nvPr/>
        </p:nvSpPr>
        <p:spPr>
          <a:xfrm>
            <a:off x="692182" y="2575747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4971DCE3-3E31-4B95-ACE8-13F5BE03AD92}"/>
              </a:ext>
            </a:extLst>
          </p:cNvPr>
          <p:cNvSpPr txBox="1">
            <a:spLocks/>
          </p:cNvSpPr>
          <p:nvPr/>
        </p:nvSpPr>
        <p:spPr>
          <a:xfrm>
            <a:off x="202481" y="18481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11" name="Group 466">
            <a:extLst>
              <a:ext uri="{FF2B5EF4-FFF2-40B4-BE49-F238E27FC236}">
                <a16:creationId xmlns:a16="http://schemas.microsoft.com/office/drawing/2014/main" id="{42F5E1C3-8270-4B1D-85AE-D2A220586373}"/>
              </a:ext>
            </a:extLst>
          </p:cNvPr>
          <p:cNvGrpSpPr/>
          <p:nvPr/>
        </p:nvGrpSpPr>
        <p:grpSpPr>
          <a:xfrm>
            <a:off x="4168" y="1823178"/>
            <a:ext cx="3025813" cy="1306492"/>
            <a:chOff x="6207707" y="2344117"/>
            <a:chExt cx="1891226" cy="1306492"/>
          </a:xfrm>
        </p:grpSpPr>
        <p:sp>
          <p:nvSpPr>
            <p:cNvPr id="12" name="Freeform: Shape 447">
              <a:extLst>
                <a:ext uri="{FF2B5EF4-FFF2-40B4-BE49-F238E27FC236}">
                  <a16:creationId xmlns:a16="http://schemas.microsoft.com/office/drawing/2014/main" id="{91F99B2B-9CC7-4AC5-ADC8-0024298FDE79}"/>
                </a:ext>
              </a:extLst>
            </p:cNvPr>
            <p:cNvSpPr/>
            <p:nvPr/>
          </p:nvSpPr>
          <p:spPr>
            <a:xfrm rot="10411499" flipH="1" flipV="1">
              <a:off x="6905810" y="3041285"/>
              <a:ext cx="1128952" cy="609324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451">
              <a:extLst>
                <a:ext uri="{FF2B5EF4-FFF2-40B4-BE49-F238E27FC236}">
                  <a16:creationId xmlns:a16="http://schemas.microsoft.com/office/drawing/2014/main" id="{70F9CDC6-9115-49FC-AFC2-246C927DEBCD}"/>
                </a:ext>
              </a:extLst>
            </p:cNvPr>
            <p:cNvSpPr txBox="1"/>
            <p:nvPr/>
          </p:nvSpPr>
          <p:spPr>
            <a:xfrm>
              <a:off x="6207707" y="2344117"/>
              <a:ext cx="189122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HOMEWORK</a:t>
              </a:r>
              <a:endParaRPr lang="zh-CN" altLang="en-US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4" name="TextBox 449">
              <a:extLst>
                <a:ext uri="{FF2B5EF4-FFF2-40B4-BE49-F238E27FC236}">
                  <a16:creationId xmlns:a16="http://schemas.microsoft.com/office/drawing/2014/main" id="{237FC969-BB97-40F5-859E-3E7DBF88C8B7}"/>
                </a:ext>
              </a:extLst>
            </p:cNvPr>
            <p:cNvSpPr txBox="1"/>
            <p:nvPr/>
          </p:nvSpPr>
          <p:spPr>
            <a:xfrm>
              <a:off x="6895560" y="3091690"/>
              <a:ext cx="80260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FFC000"/>
                  </a:solidFill>
                  <a:cs typeface="Arial" pitchFamily="34" charset="0"/>
                </a:rPr>
                <a:t>97</a:t>
              </a:r>
              <a:endParaRPr lang="ko-KR" altLang="en-US" sz="36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8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عداد">
            <a:extLst>
              <a:ext uri="{FF2B5EF4-FFF2-40B4-BE49-F238E27FC236}">
                <a16:creationId xmlns:a16="http://schemas.microsoft.com/office/drawing/2014/main" id="{7BAB0573-324C-4F8B-8552-D5C7ED985873}"/>
              </a:ext>
            </a:extLst>
          </p:cNvPr>
          <p:cNvSpPr/>
          <p:nvPr/>
        </p:nvSpPr>
        <p:spPr>
          <a:xfrm>
            <a:off x="4352260" y="1509356"/>
            <a:ext cx="3487479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9E9E9"/>
              </a:gs>
              <a:gs pos="34000">
                <a:srgbClr val="16BCC8"/>
              </a:gs>
              <a:gs pos="67000">
                <a:srgbClr val="16BCC8"/>
              </a:gs>
              <a:gs pos="100000">
                <a:srgbClr val="23A09A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Goals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64C2A779-E156-4B52-90AC-66FA2D9D89C9}"/>
              </a:ext>
            </a:extLst>
          </p:cNvPr>
          <p:cNvSpPr txBox="1">
            <a:spLocks/>
          </p:cNvSpPr>
          <p:nvPr/>
        </p:nvSpPr>
        <p:spPr>
          <a:xfrm>
            <a:off x="2063552" y="2235809"/>
            <a:ext cx="8928992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Discuss the purpose of sending mails and letters.</a:t>
            </a:r>
          </a:p>
          <a:p>
            <a:pPr algn="l" rtl="0"/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Practice saying apology for not doing something</a:t>
            </a:r>
          </a:p>
          <a:p>
            <a:pPr algn="l" rtl="0"/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Practice whishing someone the best</a:t>
            </a:r>
          </a:p>
          <a:p>
            <a:pPr algn="l" rtl="0"/>
            <a:r>
              <a:rPr lang="en-US" sz="2100" dirty="0">
                <a:solidFill>
                  <a:srgbClr val="0070C0"/>
                </a:solidFill>
                <a:latin typeface="Arial Rounded MT Bold" pitchFamily="34" charset="0"/>
              </a:rPr>
              <a:t>Answer about specific information on mails given.</a:t>
            </a:r>
          </a:p>
        </p:txBody>
      </p:sp>
    </p:spTree>
    <p:extLst>
      <p:ext uri="{BB962C8B-B14F-4D97-AF65-F5344CB8AC3E}">
        <p14:creationId xmlns:p14="http://schemas.microsoft.com/office/powerpoint/2010/main" val="41893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F0B92C-08EE-46D6-91D4-414412DB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36" y="1001550"/>
            <a:ext cx="3519585" cy="3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DA8652D9-E451-4A72-9E46-77B97D30C776}"/>
              </a:ext>
            </a:extLst>
          </p:cNvPr>
          <p:cNvGrpSpPr/>
          <p:nvPr/>
        </p:nvGrpSpPr>
        <p:grpSpPr>
          <a:xfrm>
            <a:off x="0" y="1782401"/>
            <a:ext cx="3114922" cy="455119"/>
            <a:chOff x="3562350" y="-2391420"/>
            <a:chExt cx="4033224" cy="1060705"/>
          </a:xfrm>
          <a:solidFill>
            <a:srgbClr val="FFC000"/>
          </a:solidFill>
        </p:grpSpPr>
        <p:sp>
          <p:nvSpPr>
            <p:cNvPr id="6" name="4">
              <a:extLst>
                <a:ext uri="{FF2B5EF4-FFF2-40B4-BE49-F238E27FC236}">
                  <a16:creationId xmlns:a16="http://schemas.microsoft.com/office/drawing/2014/main" id="{D54A8DEF-42AC-477D-9AFE-877ACB99AC8D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:a16="http://schemas.microsoft.com/office/drawing/2014/main" id="{C2EA9975-D19C-4167-B5A1-1AC6B5BB132E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9" name="4">
            <a:extLst>
              <a:ext uri="{FF2B5EF4-FFF2-40B4-BE49-F238E27FC236}">
                <a16:creationId xmlns:a16="http://schemas.microsoft.com/office/drawing/2014/main" id="{165D4D19-E367-4104-9889-213C0243DF79}"/>
              </a:ext>
            </a:extLst>
          </p:cNvPr>
          <p:cNvSpPr txBox="1">
            <a:spLocks/>
          </p:cNvSpPr>
          <p:nvPr/>
        </p:nvSpPr>
        <p:spPr>
          <a:xfrm>
            <a:off x="202481" y="1848145"/>
            <a:ext cx="274255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TextBox 451">
            <a:extLst>
              <a:ext uri="{FF2B5EF4-FFF2-40B4-BE49-F238E27FC236}">
                <a16:creationId xmlns:a16="http://schemas.microsoft.com/office/drawing/2014/main" id="{9E32D25F-281A-4731-A50E-D6A2CDF8E3EC}"/>
              </a:ext>
            </a:extLst>
          </p:cNvPr>
          <p:cNvSpPr txBox="1"/>
          <p:nvPr/>
        </p:nvSpPr>
        <p:spPr>
          <a:xfrm>
            <a:off x="-40387" y="1807880"/>
            <a:ext cx="302581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Books Closed</a:t>
            </a:r>
            <a:endParaRPr lang="zh-CN" altLang="en-US" sz="24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DD7CB53-5F72-45AE-B7F5-6763C14E99D7}"/>
              </a:ext>
            </a:extLst>
          </p:cNvPr>
          <p:cNvSpPr/>
          <p:nvPr/>
        </p:nvSpPr>
        <p:spPr>
          <a:xfrm>
            <a:off x="6244389" y="348916"/>
            <a:ext cx="5233737" cy="6003758"/>
          </a:xfrm>
          <a:prstGeom prst="roundRect">
            <a:avLst>
              <a:gd name="adj" fmla="val 5633"/>
            </a:avLst>
          </a:prstGeom>
          <a:gradFill flip="none" rotWithShape="1">
            <a:gsLst>
              <a:gs pos="0">
                <a:srgbClr val="193F67">
                  <a:shade val="30000"/>
                  <a:satMod val="115000"/>
                </a:srgbClr>
              </a:gs>
              <a:gs pos="50000">
                <a:srgbClr val="193F67">
                  <a:shade val="67500"/>
                  <a:satMod val="115000"/>
                </a:srgbClr>
              </a:gs>
              <a:gs pos="100000">
                <a:srgbClr val="193F6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CF25F76-DE07-44C7-AA56-ACDA22C2EE88}"/>
              </a:ext>
            </a:extLst>
          </p:cNvPr>
          <p:cNvSpPr/>
          <p:nvPr/>
        </p:nvSpPr>
        <p:spPr>
          <a:xfrm>
            <a:off x="6759595" y="603109"/>
            <a:ext cx="1980000" cy="19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2119CFD-4136-486D-9000-E1FD3B420D0C}"/>
              </a:ext>
            </a:extLst>
          </p:cNvPr>
          <p:cNvSpPr/>
          <p:nvPr/>
        </p:nvSpPr>
        <p:spPr>
          <a:xfrm>
            <a:off x="9027073" y="603109"/>
            <a:ext cx="1980000" cy="19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A857C1-1F6F-48B8-83AC-D888A9EBB0D6}"/>
              </a:ext>
            </a:extLst>
          </p:cNvPr>
          <p:cNvSpPr/>
          <p:nvPr/>
        </p:nvSpPr>
        <p:spPr>
          <a:xfrm>
            <a:off x="6759595" y="2801559"/>
            <a:ext cx="1980000" cy="19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0" name="Picture 6" descr="Letter clip art fonts free clipart images 4 - Cliparting.com">
            <a:extLst>
              <a:ext uri="{FF2B5EF4-FFF2-40B4-BE49-F238E27FC236}">
                <a16:creationId xmlns:a16="http://schemas.microsoft.com/office/drawing/2014/main" id="{1606EF85-6BC8-42F4-80A2-6588E8BB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68" y="753065"/>
            <a:ext cx="1636364" cy="16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 Mail, Gmail - Logos, brands and logotypes">
            <a:extLst>
              <a:ext uri="{FF2B5EF4-FFF2-40B4-BE49-F238E27FC236}">
                <a16:creationId xmlns:a16="http://schemas.microsoft.com/office/drawing/2014/main" id="{5F90A537-4AB6-4E4C-8F00-539BC49D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57" y="3010810"/>
            <a:ext cx="1853475" cy="13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1E50CF29-54A7-4039-9591-F9ED00C8CDF2}"/>
              </a:ext>
            </a:extLst>
          </p:cNvPr>
          <p:cNvSpPr/>
          <p:nvPr/>
        </p:nvSpPr>
        <p:spPr>
          <a:xfrm>
            <a:off x="9027073" y="2801559"/>
            <a:ext cx="1980000" cy="19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A156A0A-C24E-418D-8716-09CB9A2BBF9F}"/>
              </a:ext>
            </a:extLst>
          </p:cNvPr>
          <p:cNvSpPr/>
          <p:nvPr/>
        </p:nvSpPr>
        <p:spPr>
          <a:xfrm>
            <a:off x="10377771" y="5684976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E124FAC-4DF5-41B1-8FB4-4C3E7D42DFD8}"/>
              </a:ext>
            </a:extLst>
          </p:cNvPr>
          <p:cNvSpPr/>
          <p:nvPr/>
        </p:nvSpPr>
        <p:spPr>
          <a:xfrm>
            <a:off x="7532483" y="499081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700A46A-3D99-4459-B655-906614EC9B1F}"/>
              </a:ext>
            </a:extLst>
          </p:cNvPr>
          <p:cNvSpPr/>
          <p:nvPr/>
        </p:nvSpPr>
        <p:spPr>
          <a:xfrm>
            <a:off x="8242109" y="499081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1769940-5EE3-4ACE-BE57-9C2DE1840833}"/>
              </a:ext>
            </a:extLst>
          </p:cNvPr>
          <p:cNvSpPr/>
          <p:nvPr/>
        </p:nvSpPr>
        <p:spPr>
          <a:xfrm>
            <a:off x="8951735" y="499081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91EE986-8ED6-405A-81E8-A008CF19363F}"/>
              </a:ext>
            </a:extLst>
          </p:cNvPr>
          <p:cNvSpPr/>
          <p:nvPr/>
        </p:nvSpPr>
        <p:spPr>
          <a:xfrm>
            <a:off x="9661361" y="499081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3B12513-39B3-4969-9863-905546CF1E04}"/>
              </a:ext>
            </a:extLst>
          </p:cNvPr>
          <p:cNvSpPr/>
          <p:nvPr/>
        </p:nvSpPr>
        <p:spPr>
          <a:xfrm>
            <a:off x="10370987" y="499081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9D065C1-4B12-48D1-A6A9-2558F595D158}"/>
              </a:ext>
            </a:extLst>
          </p:cNvPr>
          <p:cNvSpPr/>
          <p:nvPr/>
        </p:nvSpPr>
        <p:spPr>
          <a:xfrm>
            <a:off x="6848449" y="569847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52B148C-5F57-44EB-B8EF-5F5BB2277F5D}"/>
              </a:ext>
            </a:extLst>
          </p:cNvPr>
          <p:cNvSpPr/>
          <p:nvPr/>
        </p:nvSpPr>
        <p:spPr>
          <a:xfrm>
            <a:off x="7558075" y="569847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9C428B5-A25A-42BF-A953-F8CB6EAA976D}"/>
              </a:ext>
            </a:extLst>
          </p:cNvPr>
          <p:cNvSpPr/>
          <p:nvPr/>
        </p:nvSpPr>
        <p:spPr>
          <a:xfrm>
            <a:off x="8267701" y="569847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92A8BC61-44D7-4CA3-9E64-0BF16A0538E8}"/>
              </a:ext>
            </a:extLst>
          </p:cNvPr>
          <p:cNvSpPr/>
          <p:nvPr/>
        </p:nvSpPr>
        <p:spPr>
          <a:xfrm>
            <a:off x="8977327" y="569847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5C164E7-2438-4EF4-BD9D-5E2C33933856}"/>
              </a:ext>
            </a:extLst>
          </p:cNvPr>
          <p:cNvSpPr/>
          <p:nvPr/>
        </p:nvSpPr>
        <p:spPr>
          <a:xfrm>
            <a:off x="9686953" y="569847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ABA5A59-4B59-49C6-8F69-AD32749A0681}"/>
              </a:ext>
            </a:extLst>
          </p:cNvPr>
          <p:cNvSpPr/>
          <p:nvPr/>
        </p:nvSpPr>
        <p:spPr>
          <a:xfrm>
            <a:off x="6822857" y="500000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076D7E0-B6F3-47E0-98F8-3B4569F9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21210" r="11038" b="28422"/>
          <a:stretch/>
        </p:blipFill>
        <p:spPr>
          <a:xfrm>
            <a:off x="9253213" y="3140437"/>
            <a:ext cx="1407479" cy="1331787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B6D85211-9E8F-4F4F-A0FB-F8AB552A288D}"/>
              </a:ext>
            </a:extLst>
          </p:cNvPr>
          <p:cNvSpPr/>
          <p:nvPr/>
        </p:nvSpPr>
        <p:spPr>
          <a:xfrm>
            <a:off x="4418370" y="253155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67F199-64CB-4B60-B505-69C7AE784EAF}"/>
              </a:ext>
            </a:extLst>
          </p:cNvPr>
          <p:cNvSpPr/>
          <p:nvPr/>
        </p:nvSpPr>
        <p:spPr>
          <a:xfrm>
            <a:off x="3628882" y="253155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E50C6B4-6FDE-4147-9B4F-3EE1568614F1}"/>
              </a:ext>
            </a:extLst>
          </p:cNvPr>
          <p:cNvSpPr/>
          <p:nvPr/>
        </p:nvSpPr>
        <p:spPr>
          <a:xfrm>
            <a:off x="2839394" y="253155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130863E-A6AF-4EC2-B85D-D50A40C121A9}"/>
              </a:ext>
            </a:extLst>
          </p:cNvPr>
          <p:cNvSpPr/>
          <p:nvPr/>
        </p:nvSpPr>
        <p:spPr>
          <a:xfrm>
            <a:off x="2049906" y="253155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C289AC13-EA87-409F-82F4-E7C1F2415943}"/>
              </a:ext>
            </a:extLst>
          </p:cNvPr>
          <p:cNvSpPr/>
          <p:nvPr/>
        </p:nvSpPr>
        <p:spPr>
          <a:xfrm>
            <a:off x="1884075" y="1113114"/>
            <a:ext cx="2522074" cy="65289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793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4</a:t>
            </a:r>
            <a:r>
              <a:rPr lang="en-US" sz="2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Pics -  </a:t>
            </a: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1</a:t>
            </a:r>
            <a:r>
              <a:rPr lang="en-US" sz="2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  Word</a:t>
            </a:r>
            <a:endParaRPr lang="ar-SA" sz="2000" dirty="0">
              <a:latin typeface="Arial Rounded MT Bold" panose="020F0704030504030204" pitchFamily="34" charset="0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0511B3A3-C46C-404C-A664-56A588772E92}"/>
              </a:ext>
            </a:extLst>
          </p:cNvPr>
          <p:cNvSpPr/>
          <p:nvPr/>
        </p:nvSpPr>
        <p:spPr>
          <a:xfrm>
            <a:off x="4485834" y="2583109"/>
            <a:ext cx="463764" cy="51311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endParaRPr lang="ar-SA" sz="32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1A89F4AE-3172-474F-B946-19FDC1B247CD}"/>
              </a:ext>
            </a:extLst>
          </p:cNvPr>
          <p:cNvSpPr/>
          <p:nvPr/>
        </p:nvSpPr>
        <p:spPr>
          <a:xfrm>
            <a:off x="3684605" y="2583109"/>
            <a:ext cx="463764" cy="51311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ar-SA" sz="32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3EB2512-343F-415D-87CD-7CF62A7C5B6B}"/>
              </a:ext>
            </a:extLst>
          </p:cNvPr>
          <p:cNvSpPr/>
          <p:nvPr/>
        </p:nvSpPr>
        <p:spPr>
          <a:xfrm>
            <a:off x="2883376" y="2563366"/>
            <a:ext cx="463764" cy="51311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ar-SA" sz="32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F6756C6-89A5-4AAB-A312-465E225EAB8E}"/>
              </a:ext>
            </a:extLst>
          </p:cNvPr>
          <p:cNvSpPr/>
          <p:nvPr/>
        </p:nvSpPr>
        <p:spPr>
          <a:xfrm>
            <a:off x="2082147" y="2583109"/>
            <a:ext cx="463764" cy="51311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ar-SA" sz="32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51" name="Forma libre 12">
            <a:extLst>
              <a:ext uri="{FF2B5EF4-FFF2-40B4-BE49-F238E27FC236}">
                <a16:creationId xmlns:a16="http://schemas.microsoft.com/office/drawing/2014/main" id="{9BE8F7FA-8C4E-4C6A-B54C-770381F1C714}"/>
              </a:ext>
            </a:extLst>
          </p:cNvPr>
          <p:cNvSpPr>
            <a:spLocks noChangeAspect="1"/>
          </p:cNvSpPr>
          <p:nvPr/>
        </p:nvSpPr>
        <p:spPr bwMode="auto">
          <a:xfrm rot="1868069" flipH="1">
            <a:off x="4875493" y="1316545"/>
            <a:ext cx="1154804" cy="1320635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ED0D5A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917895-6D72-42CB-9E8F-A4C56823CF87}"/>
              </a:ext>
            </a:extLst>
          </p:cNvPr>
          <p:cNvSpPr txBox="1"/>
          <p:nvPr/>
        </p:nvSpPr>
        <p:spPr>
          <a:xfrm>
            <a:off x="4857871" y="1579148"/>
            <a:ext cx="119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Guess</a:t>
            </a:r>
            <a:endParaRPr lang="ar-SA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rtl="0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word</a:t>
            </a:r>
            <a:endParaRPr lang="ar-SA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9ED213E-2661-4503-8430-A969863D3EE4}"/>
              </a:ext>
            </a:extLst>
          </p:cNvPr>
          <p:cNvSpPr/>
          <p:nvPr/>
        </p:nvSpPr>
        <p:spPr>
          <a:xfrm>
            <a:off x="1260418" y="2531559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16BC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F97785BB-26B8-4900-AF59-F6C6A790CFC0}"/>
              </a:ext>
            </a:extLst>
          </p:cNvPr>
          <p:cNvSpPr/>
          <p:nvPr/>
        </p:nvSpPr>
        <p:spPr>
          <a:xfrm>
            <a:off x="1280918" y="2583109"/>
            <a:ext cx="463764" cy="51311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ar-SA" sz="32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C58D4A7E-1DE9-4469-AD34-15F5E90A8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1" b="56098"/>
          <a:stretch/>
        </p:blipFill>
        <p:spPr>
          <a:xfrm>
            <a:off x="9050629" y="1284321"/>
            <a:ext cx="1934078" cy="624007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9BE4337-B0DE-4B78-9EBF-23E0AB1C9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 flipH="1">
            <a:off x="-1171752" y="1596553"/>
            <a:ext cx="586541" cy="19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FFDDA7C3-ED69-4146-9C19-82A0DAA3D3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b="13157"/>
          <a:stretch/>
        </p:blipFill>
        <p:spPr>
          <a:xfrm>
            <a:off x="12402883" y="462830"/>
            <a:ext cx="3930353" cy="2654910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756E5C3-85B1-4741-A2D5-FC82A2D109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8" b="31579"/>
          <a:stretch/>
        </p:blipFill>
        <p:spPr>
          <a:xfrm>
            <a:off x="12578065" y="1496867"/>
            <a:ext cx="2546818" cy="1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46" grpId="0"/>
      <p:bldP spid="47" grpId="0"/>
      <p:bldP spid="48" grpId="0"/>
      <p:bldP spid="49" grpId="0"/>
      <p:bldP spid="51" grpId="0" animBg="1"/>
      <p:bldP spid="52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3B791DC-2907-4758-A8A2-5EB7E21B8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b="13157"/>
          <a:stretch/>
        </p:blipFill>
        <p:spPr>
          <a:xfrm>
            <a:off x="1883469" y="397046"/>
            <a:ext cx="8425061" cy="56910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846BD0-1AC3-4938-AAF2-C5FA922CA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8" b="31579"/>
          <a:stretch/>
        </p:blipFill>
        <p:spPr>
          <a:xfrm>
            <a:off x="7067819" y="1643119"/>
            <a:ext cx="5459332" cy="2217954"/>
          </a:xfrm>
          <a:prstGeom prst="rect">
            <a:avLst/>
          </a:prstGeom>
        </p:spPr>
      </p:pic>
      <p:sp>
        <p:nvSpPr>
          <p:cNvPr id="14" name="مربع 22">
            <a:extLst>
              <a:ext uri="{FF2B5EF4-FFF2-40B4-BE49-F238E27FC236}">
                <a16:creationId xmlns:a16="http://schemas.microsoft.com/office/drawing/2014/main" id="{BA400917-7C04-4E1B-8969-5E4B7D2A2AE9}"/>
              </a:ext>
            </a:extLst>
          </p:cNvPr>
          <p:cNvSpPr txBox="1">
            <a:spLocks/>
          </p:cNvSpPr>
          <p:nvPr/>
        </p:nvSpPr>
        <p:spPr>
          <a:xfrm>
            <a:off x="402728" y="678270"/>
            <a:ext cx="1375480" cy="6374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ar-SA"/>
            </a:defPPr>
            <a:lvl1pPr indent="0" algn="ctr" rtl="0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FFFF00"/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defRPr>
            </a:lvl1pPr>
            <a:lvl2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ome | Practice Makes Perfect">
            <a:extLst>
              <a:ext uri="{FF2B5EF4-FFF2-40B4-BE49-F238E27FC236}">
                <a16:creationId xmlns:a16="http://schemas.microsoft.com/office/drawing/2014/main" id="{8BD76C9E-E57B-4A59-8096-9314EA6E1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1" b="73432"/>
          <a:stretch/>
        </p:blipFill>
        <p:spPr bwMode="auto">
          <a:xfrm>
            <a:off x="1092240" y="1542382"/>
            <a:ext cx="751785" cy="7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E720DF-0A9B-41FF-8202-A4825F1DBF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077" r="7218" b="23600"/>
          <a:stretch/>
        </p:blipFill>
        <p:spPr>
          <a:xfrm>
            <a:off x="6182097" y="1043816"/>
            <a:ext cx="1841214" cy="1522082"/>
          </a:xfrm>
          <a:prstGeom prst="rect">
            <a:avLst/>
          </a:prstGeom>
        </p:spPr>
      </p:pic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12EDC744-8796-42F8-831D-5FC9608BA483}"/>
              </a:ext>
            </a:extLst>
          </p:cNvPr>
          <p:cNvGrpSpPr/>
          <p:nvPr/>
        </p:nvGrpSpPr>
        <p:grpSpPr>
          <a:xfrm rot="21448741">
            <a:off x="5525138" y="756450"/>
            <a:ext cx="1643632" cy="1252971"/>
            <a:chOff x="826851" y="738428"/>
            <a:chExt cx="1615289" cy="9103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فقاعة الكلام: مستطيلة 8">
              <a:extLst>
                <a:ext uri="{FF2B5EF4-FFF2-40B4-BE49-F238E27FC236}">
                  <a16:creationId xmlns:a16="http://schemas.microsoft.com/office/drawing/2014/main" id="{91D5D17B-3102-4813-84CD-37D5622C0978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6A09AA8B-B8AD-408E-94A7-D386E7914A64}"/>
                </a:ext>
              </a:extLst>
            </p:cNvPr>
            <p:cNvSpPr txBox="1"/>
            <p:nvPr/>
          </p:nvSpPr>
          <p:spPr>
            <a:xfrm>
              <a:off x="826851" y="738428"/>
              <a:ext cx="1615289" cy="782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Do you know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latin typeface="+mj-lt"/>
                </a:rPr>
                <a:t>how people sent 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mails years ago?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800593CD-9A73-429B-95F7-0035A09B8E74}"/>
              </a:ext>
            </a:extLst>
          </p:cNvPr>
          <p:cNvGrpSpPr/>
          <p:nvPr/>
        </p:nvGrpSpPr>
        <p:grpSpPr>
          <a:xfrm>
            <a:off x="3444082" y="1276100"/>
            <a:ext cx="1632393" cy="1171758"/>
            <a:chOff x="841726" y="766878"/>
            <a:chExt cx="1603684" cy="960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فقاعة الكلام: مستطيلة 8">
              <a:extLst>
                <a:ext uri="{FF2B5EF4-FFF2-40B4-BE49-F238E27FC236}">
                  <a16:creationId xmlns:a16="http://schemas.microsoft.com/office/drawing/2014/main" id="{FB8D6217-60A2-499D-AEE7-0EC3B1A57A60}"/>
                </a:ext>
              </a:extLst>
            </p:cNvPr>
            <p:cNvSpPr/>
            <p:nvPr/>
          </p:nvSpPr>
          <p:spPr>
            <a:xfrm>
              <a:off x="841726" y="766878"/>
              <a:ext cx="1582549" cy="960553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9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012BDD0C-1984-4069-B5E4-CCC48D98D7F0}"/>
                </a:ext>
              </a:extLst>
            </p:cNvPr>
            <p:cNvSpPr txBox="1"/>
            <p:nvPr/>
          </p:nvSpPr>
          <p:spPr>
            <a:xfrm>
              <a:off x="862861" y="814285"/>
              <a:ext cx="1582549" cy="681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do you use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emails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for?</a:t>
              </a:r>
              <a:endParaRPr lang="ar-S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848F822B-EB48-44A6-A17E-E385ADD01D0E}"/>
              </a:ext>
            </a:extLst>
          </p:cNvPr>
          <p:cNvGrpSpPr/>
          <p:nvPr/>
        </p:nvGrpSpPr>
        <p:grpSpPr>
          <a:xfrm rot="21448741">
            <a:off x="6451652" y="1654946"/>
            <a:ext cx="2144589" cy="1187656"/>
            <a:chOff x="840134" y="758958"/>
            <a:chExt cx="1589076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فقاعة الكلام: مستطيلة 8">
              <a:extLst>
                <a:ext uri="{FF2B5EF4-FFF2-40B4-BE49-F238E27FC236}">
                  <a16:creationId xmlns:a16="http://schemas.microsoft.com/office/drawing/2014/main" id="{62FF3099-1038-4D65-A683-E7D799366BD7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5504B8CB-8277-4E33-8088-1E79648FB83F}"/>
                </a:ext>
              </a:extLst>
            </p:cNvPr>
            <p:cNvSpPr txBox="1"/>
            <p:nvPr/>
          </p:nvSpPr>
          <p:spPr>
            <a:xfrm>
              <a:off x="840134" y="891329"/>
              <a:ext cx="1540276" cy="62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How do you typically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latin typeface="+mj-lt"/>
                </a:rPr>
                <a:t>invite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people?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25F3E5E6-6E27-4219-BD74-3EDC75BD655A}"/>
              </a:ext>
            </a:extLst>
          </p:cNvPr>
          <p:cNvGrpSpPr/>
          <p:nvPr/>
        </p:nvGrpSpPr>
        <p:grpSpPr>
          <a:xfrm rot="21448741">
            <a:off x="3407109" y="1502675"/>
            <a:ext cx="1743383" cy="1297576"/>
            <a:chOff x="1164856" y="822085"/>
            <a:chExt cx="1277413" cy="972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فقاعة الكلام: مستطيلة 8">
              <a:extLst>
                <a:ext uri="{FF2B5EF4-FFF2-40B4-BE49-F238E27FC236}">
                  <a16:creationId xmlns:a16="http://schemas.microsoft.com/office/drawing/2014/main" id="{4D6FA355-50D8-4AF0-B7E2-3EA89A4FB490}"/>
                </a:ext>
              </a:extLst>
            </p:cNvPr>
            <p:cNvSpPr/>
            <p:nvPr/>
          </p:nvSpPr>
          <p:spPr>
            <a:xfrm>
              <a:off x="1164856" y="822085"/>
              <a:ext cx="1277413" cy="97212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  <a:gd name="connsiteX0" fmla="*/ 0 w 2204827"/>
                <a:gd name="connsiteY0" fmla="*/ 0 h 2665212"/>
                <a:gd name="connsiteX1" fmla="*/ 560995 w 2204827"/>
                <a:gd name="connsiteY1" fmla="*/ 14515 h 2665212"/>
                <a:gd name="connsiteX2" fmla="*/ 560995 w 2204827"/>
                <a:gd name="connsiteY2" fmla="*/ 14515 h 2665212"/>
                <a:gd name="connsiteX3" fmla="*/ 1054144 w 2204827"/>
                <a:gd name="connsiteY3" fmla="*/ 14515 h 2665212"/>
                <a:gd name="connsiteX4" fmla="*/ 2204827 w 2204827"/>
                <a:gd name="connsiteY4" fmla="*/ 14515 h 2665212"/>
                <a:gd name="connsiteX5" fmla="*/ 2088713 w 2204827"/>
                <a:gd name="connsiteY5" fmla="*/ 2282731 h 2665212"/>
                <a:gd name="connsiteX6" fmla="*/ 1054144 w 2204827"/>
                <a:gd name="connsiteY6" fmla="*/ 2268217 h 2665212"/>
                <a:gd name="connsiteX7" fmla="*/ 1099315 w 2204827"/>
                <a:gd name="connsiteY7" fmla="*/ 2665212 h 2665212"/>
                <a:gd name="connsiteX8" fmla="*/ 735166 w 2204827"/>
                <a:gd name="connsiteY8" fmla="*/ 2282732 h 2665212"/>
                <a:gd name="connsiteX9" fmla="*/ 145142 w 2204827"/>
                <a:gd name="connsiteY9" fmla="*/ 2326274 h 2665212"/>
                <a:gd name="connsiteX10" fmla="*/ 0 w 2204827"/>
                <a:gd name="connsiteY10" fmla="*/ 0 h 266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665212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1099315" y="2665212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مربع نص 80">
              <a:extLst>
                <a:ext uri="{FF2B5EF4-FFF2-40B4-BE49-F238E27FC236}">
                  <a16:creationId xmlns:a16="http://schemas.microsoft.com/office/drawing/2014/main" id="{A0B92E2A-F3B8-40D5-8882-FBED739C2BE2}"/>
                </a:ext>
              </a:extLst>
            </p:cNvPr>
            <p:cNvSpPr txBox="1"/>
            <p:nvPr/>
          </p:nvSpPr>
          <p:spPr>
            <a:xfrm>
              <a:off x="1249642" y="892558"/>
              <a:ext cx="1081723" cy="62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Have you ever got an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e-card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  <a:endParaRPr lang="ar-SA" sz="1600" dirty="0">
                <a:latin typeface="+mj-lt"/>
              </a:endParaRPr>
            </a:p>
          </p:txBody>
        </p:sp>
      </p:grpSp>
      <p:pic>
        <p:nvPicPr>
          <p:cNvPr id="2052" name="Picture 4" descr="uploads email email PNG8 - Png Press - Transparent png free download">
            <a:extLst>
              <a:ext uri="{FF2B5EF4-FFF2-40B4-BE49-F238E27FC236}">
                <a16:creationId xmlns:a16="http://schemas.microsoft.com/office/drawing/2014/main" id="{133CEAB6-D7CB-42CC-97CB-7C6DE79E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71" y="2498335"/>
            <a:ext cx="936165" cy="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icon &amp;quot;Phone call icon&amp;quot;">
            <a:extLst>
              <a:ext uri="{FF2B5EF4-FFF2-40B4-BE49-F238E27FC236}">
                <a16:creationId xmlns:a16="http://schemas.microsoft.com/office/drawing/2014/main" id="{CC569DEA-28CB-432B-826A-388D3E6D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3" y="1275975"/>
            <a:ext cx="1099762" cy="1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s .ico PNG Transparent Background, Free Download #5468 - FreeIconsPNG">
            <a:extLst>
              <a:ext uri="{FF2B5EF4-FFF2-40B4-BE49-F238E27FC236}">
                <a16:creationId xmlns:a16="http://schemas.microsoft.com/office/drawing/2014/main" id="{4DCDA86F-5E98-45F2-870A-D8E57412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63" y="678270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A913F3-F4CF-4A41-A202-08F656DAC7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21723" r="18385" b="30526"/>
          <a:stretch/>
        </p:blipFill>
        <p:spPr>
          <a:xfrm>
            <a:off x="3526667" y="853356"/>
            <a:ext cx="1322966" cy="10434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656C8D6-750E-446B-8B1F-10A3CF5D9D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r="20691" b="7719"/>
          <a:stretch/>
        </p:blipFill>
        <p:spPr>
          <a:xfrm rot="19802856">
            <a:off x="4752050" y="491962"/>
            <a:ext cx="479294" cy="1252082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A82124C7-7C20-45D8-8E77-1BCE22875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 flipH="1">
            <a:off x="5133849" y="2198421"/>
            <a:ext cx="1143000" cy="38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000F7598-3E48-4C8F-9060-D112151506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/>
        </p:blipFill>
        <p:spPr>
          <a:xfrm rot="20631614">
            <a:off x="7660940" y="1969589"/>
            <a:ext cx="4770849" cy="3480209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E830E74-EE70-4832-89ED-1A141C98C8DB}"/>
              </a:ext>
            </a:extLst>
          </p:cNvPr>
          <p:cNvGrpSpPr/>
          <p:nvPr/>
        </p:nvGrpSpPr>
        <p:grpSpPr>
          <a:xfrm>
            <a:off x="6139349" y="120997"/>
            <a:ext cx="3344795" cy="3367720"/>
            <a:chOff x="-511604" y="2227747"/>
            <a:chExt cx="3344795" cy="33677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A526937-F890-4FCA-B4E0-30466C43C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67" b="71019" l="15700" r="85200">
                          <a14:foregroundMark x1="15700" y1="67130" x2="17700" y2="69722"/>
                          <a14:foregroundMark x1="81300" y1="70648" x2="81300" y2="70648"/>
                          <a14:foregroundMark x1="17900" y1="70833" x2="27600" y2="70926"/>
                          <a14:foregroundMark x1="27600" y1="70926" x2="36700" y2="70833"/>
                          <a14:foregroundMark x1="36700" y1="70833" x2="41700" y2="71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4" t="10073" r="6314" b="23711"/>
            <a:stretch/>
          </p:blipFill>
          <p:spPr>
            <a:xfrm>
              <a:off x="-511604" y="2775790"/>
              <a:ext cx="3344795" cy="2819677"/>
            </a:xfrm>
            <a:prstGeom prst="rect">
              <a:avLst/>
            </a:prstGeom>
          </p:spPr>
        </p:pic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43AB206D-36DE-41C1-9372-6960973119C8}"/>
                </a:ext>
              </a:extLst>
            </p:cNvPr>
            <p:cNvGrpSpPr/>
            <p:nvPr/>
          </p:nvGrpSpPr>
          <p:grpSpPr>
            <a:xfrm>
              <a:off x="618668" y="2227747"/>
              <a:ext cx="1467364" cy="1555611"/>
              <a:chOff x="-536427" y="3334520"/>
              <a:chExt cx="2148367" cy="2070518"/>
            </a:xfrm>
          </p:grpSpPr>
          <p:pic>
            <p:nvPicPr>
              <p:cNvPr id="43" name="Picture 12" descr="Birthday card - Free miscellaneous icons">
                <a:extLst>
                  <a:ext uri="{FF2B5EF4-FFF2-40B4-BE49-F238E27FC236}">
                    <a16:creationId xmlns:a16="http://schemas.microsoft.com/office/drawing/2014/main" id="{080A6535-8E44-41B3-9195-676283F1A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05" y="3992403"/>
                <a:ext cx="1412635" cy="1412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6" descr="How to Get Birthday Reminders From Google Assistant">
                <a:extLst>
                  <a:ext uri="{FF2B5EF4-FFF2-40B4-BE49-F238E27FC236}">
                    <a16:creationId xmlns:a16="http://schemas.microsoft.com/office/drawing/2014/main" id="{6FC5DFBC-A163-4D86-8372-72400A77FA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51" r="24941"/>
              <a:stretch/>
            </p:blipFill>
            <p:spPr bwMode="auto">
              <a:xfrm>
                <a:off x="-536427" y="3334520"/>
                <a:ext cx="1330078" cy="1484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Question Mark Icon Stock Illustration - Download Image Now - iStock">
            <a:extLst>
              <a:ext uri="{FF2B5EF4-FFF2-40B4-BE49-F238E27FC236}">
                <a16:creationId xmlns:a16="http://schemas.microsoft.com/office/drawing/2014/main" id="{230B22FD-7DD8-4C44-9BB0-DED55BDD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46" y="502852"/>
            <a:ext cx="1043424" cy="10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0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30000" fill="hold" nodeType="withEffect" p14:presetBounceEnd="7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3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D580BBF-4161-47E6-94DD-FB9B8CE2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5" y="725744"/>
            <a:ext cx="4395669" cy="56677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63FD56-4A3B-42DB-BB5D-02757B31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428" y="725744"/>
            <a:ext cx="4424395" cy="5667768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7C2BB05C-7C00-4350-8798-57A2C2392E2B}"/>
              </a:ext>
            </a:extLst>
          </p:cNvPr>
          <p:cNvSpPr/>
          <p:nvPr/>
        </p:nvSpPr>
        <p:spPr>
          <a:xfrm>
            <a:off x="2442702" y="1221456"/>
            <a:ext cx="8919122" cy="521779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F56791F-0433-4D0D-BFE6-47A12AA94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1" y="890971"/>
            <a:ext cx="2991255" cy="16759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EA7C5C-5E53-407E-92A4-287FDA792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46">
            <a:off x="7094592" y="2072472"/>
            <a:ext cx="2609055" cy="20201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EAB3D70-43A0-4806-8FE7-E69BBC9A9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950">
            <a:off x="2710343" y="3651326"/>
            <a:ext cx="4419909" cy="255909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2740A36-A050-4563-96B0-64FA9DFE6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53" y="1897365"/>
            <a:ext cx="3373719" cy="2010958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8448379-F05E-4F50-82DC-5A00FA583982}"/>
              </a:ext>
            </a:extLst>
          </p:cNvPr>
          <p:cNvGrpSpPr/>
          <p:nvPr/>
        </p:nvGrpSpPr>
        <p:grpSpPr>
          <a:xfrm>
            <a:off x="-1" y="3056959"/>
            <a:ext cx="3114923" cy="455119"/>
            <a:chOff x="-1" y="3056959"/>
            <a:chExt cx="3114923" cy="455119"/>
          </a:xfrm>
        </p:grpSpPr>
        <p:grpSp>
          <p:nvGrpSpPr>
            <p:cNvPr id="14" name="4">
              <a:extLst>
                <a:ext uri="{FF2B5EF4-FFF2-40B4-BE49-F238E27FC236}">
                  <a16:creationId xmlns:a16="http://schemas.microsoft.com/office/drawing/2014/main" id="{0D05CEA6-D8DB-407E-91FB-A849AF679252}"/>
                </a:ext>
              </a:extLst>
            </p:cNvPr>
            <p:cNvGrpSpPr/>
            <p:nvPr/>
          </p:nvGrpSpPr>
          <p:grpSpPr>
            <a:xfrm>
              <a:off x="0" y="3056959"/>
              <a:ext cx="3114922" cy="455119"/>
              <a:chOff x="3562350" y="-2391420"/>
              <a:chExt cx="4033224" cy="1060705"/>
            </a:xfrm>
            <a:solidFill>
              <a:srgbClr val="FFC000"/>
            </a:solidFill>
          </p:grpSpPr>
          <p:sp>
            <p:nvSpPr>
              <p:cNvPr id="15" name="4">
                <a:extLst>
                  <a:ext uri="{FF2B5EF4-FFF2-40B4-BE49-F238E27FC236}">
                    <a16:creationId xmlns:a16="http://schemas.microsoft.com/office/drawing/2014/main" id="{6440EA6D-809A-422D-BC3F-A29D50D9AB70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4">
                <a:extLst>
                  <a:ext uri="{FF2B5EF4-FFF2-40B4-BE49-F238E27FC236}">
                    <a16:creationId xmlns:a16="http://schemas.microsoft.com/office/drawing/2014/main" id="{C141B1B2-9D72-4E87-88F2-69A3784B3C73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" name="TextBox 451">
              <a:extLst>
                <a:ext uri="{FF2B5EF4-FFF2-40B4-BE49-F238E27FC236}">
                  <a16:creationId xmlns:a16="http://schemas.microsoft.com/office/drawing/2014/main" id="{89877F18-387A-4356-B4B5-152C6B7F0988}"/>
                </a:ext>
              </a:extLst>
            </p:cNvPr>
            <p:cNvSpPr txBox="1"/>
            <p:nvPr/>
          </p:nvSpPr>
          <p:spPr>
            <a:xfrm>
              <a:off x="-1" y="3079298"/>
              <a:ext cx="302581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0"/>
              <a:r>
                <a:rPr lang="en-US" altLang="zh-CN" sz="20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Books Open   32-33</a:t>
              </a:r>
              <a:endParaRPr lang="zh-CN" altLang="en-US" sz="20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D4C7F1C-B3A6-4C7D-8C5B-8D85D1539399}"/>
              </a:ext>
            </a:extLst>
          </p:cNvPr>
          <p:cNvGrpSpPr/>
          <p:nvPr/>
        </p:nvGrpSpPr>
        <p:grpSpPr>
          <a:xfrm>
            <a:off x="413923" y="1229010"/>
            <a:ext cx="1868388" cy="1238349"/>
            <a:chOff x="841726" y="566303"/>
            <a:chExt cx="1582549" cy="12751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فقاعة الكلام: مستطيلة 8">
              <a:extLst>
                <a:ext uri="{FF2B5EF4-FFF2-40B4-BE49-F238E27FC236}">
                  <a16:creationId xmlns:a16="http://schemas.microsoft.com/office/drawing/2014/main" id="{31DC8A92-7E87-42A9-B92A-94EF5E7C1120}"/>
                </a:ext>
              </a:extLst>
            </p:cNvPr>
            <p:cNvSpPr/>
            <p:nvPr/>
          </p:nvSpPr>
          <p:spPr>
            <a:xfrm>
              <a:off x="841726" y="566303"/>
              <a:ext cx="1582549" cy="127518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634543"/>
                <a:gd name="connsiteX1" fmla="*/ 560995 w 2204827"/>
                <a:gd name="connsiteY1" fmla="*/ 14515 h 2634543"/>
                <a:gd name="connsiteX2" fmla="*/ 560995 w 2204827"/>
                <a:gd name="connsiteY2" fmla="*/ 14515 h 2634543"/>
                <a:gd name="connsiteX3" fmla="*/ 1054144 w 2204827"/>
                <a:gd name="connsiteY3" fmla="*/ 14515 h 2634543"/>
                <a:gd name="connsiteX4" fmla="*/ 2204827 w 2204827"/>
                <a:gd name="connsiteY4" fmla="*/ 14515 h 2634543"/>
                <a:gd name="connsiteX5" fmla="*/ 2088713 w 2204827"/>
                <a:gd name="connsiteY5" fmla="*/ 2282731 h 2634543"/>
                <a:gd name="connsiteX6" fmla="*/ 1054144 w 2204827"/>
                <a:gd name="connsiteY6" fmla="*/ 2268217 h 2634543"/>
                <a:gd name="connsiteX7" fmla="*/ 1250901 w 2204827"/>
                <a:gd name="connsiteY7" fmla="*/ 2634542 h 2634543"/>
                <a:gd name="connsiteX8" fmla="*/ 735166 w 2204827"/>
                <a:gd name="connsiteY8" fmla="*/ 2282732 h 2634543"/>
                <a:gd name="connsiteX9" fmla="*/ 145142 w 2204827"/>
                <a:gd name="connsiteY9" fmla="*/ 2326274 h 2634543"/>
                <a:gd name="connsiteX10" fmla="*/ 0 w 2204827"/>
                <a:gd name="connsiteY10" fmla="*/ 0 h 26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634543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1250901" y="2634542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66C0F51E-6FF5-447F-A9CB-66B8A3087AFC}"/>
                </a:ext>
              </a:extLst>
            </p:cNvPr>
            <p:cNvSpPr txBox="1"/>
            <p:nvPr/>
          </p:nvSpPr>
          <p:spPr>
            <a:xfrm>
              <a:off x="883999" y="663872"/>
              <a:ext cx="1540276" cy="728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.. the </a:t>
              </a:r>
              <a:r>
                <a:rPr lang="en-US" sz="20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title</a:t>
              </a:r>
              <a:r>
                <a:rPr lang="en-US" sz="20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unit 3?</a:t>
              </a:r>
              <a:endParaRPr lang="ar-SA" sz="2000" dirty="0">
                <a:latin typeface="+mj-lt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D182B06A-1892-414B-BD46-932DB3DFA674}"/>
              </a:ext>
            </a:extLst>
          </p:cNvPr>
          <p:cNvGrpSpPr/>
          <p:nvPr/>
        </p:nvGrpSpPr>
        <p:grpSpPr>
          <a:xfrm>
            <a:off x="826612" y="1387964"/>
            <a:ext cx="1367434" cy="1502507"/>
            <a:chOff x="883999" y="518621"/>
            <a:chExt cx="1592472" cy="1653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فقاعة الكلام: مستطيلة 8">
              <a:extLst>
                <a:ext uri="{FF2B5EF4-FFF2-40B4-BE49-F238E27FC236}">
                  <a16:creationId xmlns:a16="http://schemas.microsoft.com/office/drawing/2014/main" id="{2A646C78-1AB7-411A-AB4E-F9BD1DA92BC0}"/>
                </a:ext>
              </a:extLst>
            </p:cNvPr>
            <p:cNvSpPr/>
            <p:nvPr/>
          </p:nvSpPr>
          <p:spPr>
            <a:xfrm>
              <a:off x="893922" y="518621"/>
              <a:ext cx="1582549" cy="1653835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3356300"/>
                <a:gd name="connsiteX1" fmla="*/ 560995 w 2204827"/>
                <a:gd name="connsiteY1" fmla="*/ 14515 h 3356300"/>
                <a:gd name="connsiteX2" fmla="*/ 560995 w 2204827"/>
                <a:gd name="connsiteY2" fmla="*/ 14515 h 3356300"/>
                <a:gd name="connsiteX3" fmla="*/ 1054144 w 2204827"/>
                <a:gd name="connsiteY3" fmla="*/ 14515 h 3356300"/>
                <a:gd name="connsiteX4" fmla="*/ 2204827 w 2204827"/>
                <a:gd name="connsiteY4" fmla="*/ 14515 h 3356300"/>
                <a:gd name="connsiteX5" fmla="*/ 2088713 w 2204827"/>
                <a:gd name="connsiteY5" fmla="*/ 2282731 h 3356300"/>
                <a:gd name="connsiteX6" fmla="*/ 1054144 w 2204827"/>
                <a:gd name="connsiteY6" fmla="*/ 2268217 h 3356300"/>
                <a:gd name="connsiteX7" fmla="*/ 377732 w 2204827"/>
                <a:gd name="connsiteY7" fmla="*/ 3356300 h 3356300"/>
                <a:gd name="connsiteX8" fmla="*/ 735166 w 2204827"/>
                <a:gd name="connsiteY8" fmla="*/ 2282732 h 3356300"/>
                <a:gd name="connsiteX9" fmla="*/ 145142 w 2204827"/>
                <a:gd name="connsiteY9" fmla="*/ 2326274 h 3356300"/>
                <a:gd name="connsiteX10" fmla="*/ 0 w 2204827"/>
                <a:gd name="connsiteY10" fmla="*/ 0 h 3356300"/>
                <a:gd name="connsiteX0" fmla="*/ 0 w 2204827"/>
                <a:gd name="connsiteY0" fmla="*/ 0 h 2779995"/>
                <a:gd name="connsiteX1" fmla="*/ 560995 w 2204827"/>
                <a:gd name="connsiteY1" fmla="*/ 14515 h 2779995"/>
                <a:gd name="connsiteX2" fmla="*/ 560995 w 2204827"/>
                <a:gd name="connsiteY2" fmla="*/ 14515 h 2779995"/>
                <a:gd name="connsiteX3" fmla="*/ 1054144 w 2204827"/>
                <a:gd name="connsiteY3" fmla="*/ 14515 h 2779995"/>
                <a:gd name="connsiteX4" fmla="*/ 2204827 w 2204827"/>
                <a:gd name="connsiteY4" fmla="*/ 14515 h 2779995"/>
                <a:gd name="connsiteX5" fmla="*/ 2088713 w 2204827"/>
                <a:gd name="connsiteY5" fmla="*/ 2282731 h 2779995"/>
                <a:gd name="connsiteX6" fmla="*/ 1054144 w 2204827"/>
                <a:gd name="connsiteY6" fmla="*/ 2268217 h 2779995"/>
                <a:gd name="connsiteX7" fmla="*/ 680805 w 2204827"/>
                <a:gd name="connsiteY7" fmla="*/ 2779995 h 2779995"/>
                <a:gd name="connsiteX8" fmla="*/ 735166 w 2204827"/>
                <a:gd name="connsiteY8" fmla="*/ 2282732 h 2779995"/>
                <a:gd name="connsiteX9" fmla="*/ 145142 w 2204827"/>
                <a:gd name="connsiteY9" fmla="*/ 2326274 h 2779995"/>
                <a:gd name="connsiteX10" fmla="*/ 0 w 2204827"/>
                <a:gd name="connsiteY10" fmla="*/ 0 h 277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779995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680805" y="2779995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51CECE9-1EAD-4CED-B270-D0D65F7F602B}"/>
                </a:ext>
              </a:extLst>
            </p:cNvPr>
            <p:cNvSpPr txBox="1"/>
            <p:nvPr/>
          </p:nvSpPr>
          <p:spPr>
            <a:xfrm>
              <a:off x="883999" y="537319"/>
              <a:ext cx="1540276" cy="907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There are ___ e-mails.</a:t>
              </a:r>
              <a:endParaRPr lang="ar-SA" sz="2000" dirty="0">
                <a:latin typeface="+mj-lt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7651AF96-496F-4DD0-B590-6A1AE51B949A}"/>
              </a:ext>
            </a:extLst>
          </p:cNvPr>
          <p:cNvGrpSpPr/>
          <p:nvPr/>
        </p:nvGrpSpPr>
        <p:grpSpPr>
          <a:xfrm>
            <a:off x="394270" y="1522138"/>
            <a:ext cx="2440409" cy="1369784"/>
            <a:chOff x="656581" y="566303"/>
            <a:chExt cx="1767694" cy="1514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فقاعة الكلام: مستطيلة 8">
              <a:extLst>
                <a:ext uri="{FF2B5EF4-FFF2-40B4-BE49-F238E27FC236}">
                  <a16:creationId xmlns:a16="http://schemas.microsoft.com/office/drawing/2014/main" id="{98F8FFEC-83F6-43B2-8266-CB807C031842}"/>
                </a:ext>
              </a:extLst>
            </p:cNvPr>
            <p:cNvSpPr/>
            <p:nvPr/>
          </p:nvSpPr>
          <p:spPr>
            <a:xfrm>
              <a:off x="656581" y="566303"/>
              <a:ext cx="1767694" cy="1514792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22F8FDE1-0205-46FD-9EAD-A80B00F5019F}"/>
                </a:ext>
              </a:extLst>
            </p:cNvPr>
            <p:cNvSpPr txBox="1"/>
            <p:nvPr/>
          </p:nvSpPr>
          <p:spPr>
            <a:xfrm>
              <a:off x="795798" y="643910"/>
              <a:ext cx="1540276" cy="646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the </a:t>
              </a:r>
              <a:r>
                <a:rPr lang="en-US" sz="20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4 emails </a:t>
              </a:r>
              <a:r>
                <a:rPr lang="en-US" sz="20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look like same?.</a:t>
              </a:r>
              <a:endParaRPr lang="ar-SA" sz="3200" dirty="0">
                <a:latin typeface="+mj-lt"/>
              </a:endParaRPr>
            </a:p>
          </p:txBody>
        </p:sp>
      </p:grp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5ADC1329-151A-4FED-9058-69C70E09A310}"/>
              </a:ext>
            </a:extLst>
          </p:cNvPr>
          <p:cNvSpPr/>
          <p:nvPr/>
        </p:nvSpPr>
        <p:spPr>
          <a:xfrm>
            <a:off x="704195" y="2664987"/>
            <a:ext cx="665488" cy="3240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3F003641-643C-429B-B5A3-56B41FB161FB}"/>
              </a:ext>
            </a:extLst>
          </p:cNvPr>
          <p:cNvSpPr/>
          <p:nvPr/>
        </p:nvSpPr>
        <p:spPr>
          <a:xfrm>
            <a:off x="1638727" y="2660238"/>
            <a:ext cx="665488" cy="32406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09C4CC5-ABDC-4A88-9DED-3E91B18D341A}"/>
              </a:ext>
            </a:extLst>
          </p:cNvPr>
          <p:cNvSpPr/>
          <p:nvPr/>
        </p:nvSpPr>
        <p:spPr>
          <a:xfrm>
            <a:off x="2831464" y="2214307"/>
            <a:ext cx="417206" cy="417206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09EC2E3D-4447-4ACA-8121-C3881D7C38E3}"/>
              </a:ext>
            </a:extLst>
          </p:cNvPr>
          <p:cNvSpPr/>
          <p:nvPr/>
        </p:nvSpPr>
        <p:spPr>
          <a:xfrm>
            <a:off x="2422173" y="4391855"/>
            <a:ext cx="417206" cy="417206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A87D510-C914-4A96-998E-DA7455409E58}"/>
              </a:ext>
            </a:extLst>
          </p:cNvPr>
          <p:cNvSpPr/>
          <p:nvPr/>
        </p:nvSpPr>
        <p:spPr>
          <a:xfrm>
            <a:off x="7335430" y="1166261"/>
            <a:ext cx="417206" cy="417206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SA" dirty="0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D8802B7C-6AAF-471D-B432-553E72461ADA}"/>
              </a:ext>
            </a:extLst>
          </p:cNvPr>
          <p:cNvSpPr/>
          <p:nvPr/>
        </p:nvSpPr>
        <p:spPr>
          <a:xfrm>
            <a:off x="6724424" y="2486996"/>
            <a:ext cx="417206" cy="417206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18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" dur="2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2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3000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30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accel="30000" fill="hold" grpId="0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accel="30000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2" grpId="0" animBg="1"/>
          <p:bldP spid="33" grpId="0" animBg="1"/>
          <p:bldP spid="25" grpId="0" animBg="1"/>
          <p:bldP spid="26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" dur="2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2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3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accel="3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accel="3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accel="3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6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2" grpId="0" animBg="1"/>
          <p:bldP spid="33" grpId="0" animBg="1"/>
          <p:bldP spid="25" grpId="0" animBg="1"/>
          <p:bldP spid="26" grpId="0" animBg="1"/>
          <p:bldP spid="34" grpId="0" animBg="1"/>
          <p:bldP spid="3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23" y="697598"/>
            <a:ext cx="1963826" cy="1641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0" y="1059413"/>
            <a:ext cx="2991255" cy="16759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9D5635B-9E84-405A-8003-E4371508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66" y="1725491"/>
            <a:ext cx="4174335" cy="28150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96DD79-75FB-479F-8089-755CC517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88" y="2201342"/>
            <a:ext cx="4272295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23" y="697598"/>
            <a:ext cx="1963826" cy="1641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0" y="1059413"/>
            <a:ext cx="2991255" cy="16759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9D5635B-9E84-405A-8003-E4371508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66" y="1725491"/>
            <a:ext cx="4174335" cy="28150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96DD79-75FB-479F-8089-755CC517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88" y="2201342"/>
            <a:ext cx="4272295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463354A-80AC-43DB-965A-F4E4757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0" y="397791"/>
            <a:ext cx="1963826" cy="16417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8201B6F-772B-4AB0-96D3-2F969C5D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60" y="687417"/>
            <a:ext cx="2991255" cy="16759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9D5635B-9E84-405A-8003-E437150895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6" y="921662"/>
            <a:ext cx="4174335" cy="28150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96DD79-75FB-479F-8089-755CC517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32" y="1086947"/>
            <a:ext cx="6255066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D410281-5878-4F11-99E9-284B5065AEEC}"/>
              </a:ext>
            </a:extLst>
          </p:cNvPr>
          <p:cNvGrpSpPr/>
          <p:nvPr/>
        </p:nvGrpSpPr>
        <p:grpSpPr>
          <a:xfrm rot="21448741">
            <a:off x="1025515" y="1557548"/>
            <a:ext cx="1478533" cy="696398"/>
            <a:chOff x="841560" y="758958"/>
            <a:chExt cx="1587650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id="{5BA1FAF7-9F86-4022-BC6B-14D3A71F8D0B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A271CF8-3205-4D18-80C7-F3EA458DC25E}"/>
                </a:ext>
              </a:extLst>
            </p:cNvPr>
            <p:cNvSpPr txBox="1"/>
            <p:nvPr/>
          </p:nvSpPr>
          <p:spPr>
            <a:xfrm>
              <a:off x="841560" y="786130"/>
              <a:ext cx="1540276" cy="625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Who was the </a:t>
              </a:r>
              <a:r>
                <a:rPr lang="en-US" sz="1600" i="1" u="none" strike="noStrike" baseline="0" dirty="0">
                  <a:solidFill>
                    <a:srgbClr val="193F67"/>
                  </a:solidFill>
                  <a:latin typeface="+mj-lt"/>
                </a:rPr>
                <a:t>sender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AF78B97-621B-4F66-A732-9CFB4B084A17}"/>
              </a:ext>
            </a:extLst>
          </p:cNvPr>
          <p:cNvGrpSpPr/>
          <p:nvPr/>
        </p:nvGrpSpPr>
        <p:grpSpPr>
          <a:xfrm>
            <a:off x="925968" y="1711077"/>
            <a:ext cx="1331305" cy="650801"/>
            <a:chOff x="841726" y="766878"/>
            <a:chExt cx="1582549" cy="960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فقاعة الكلام: مستطيلة 8">
              <a:extLst>
                <a:ext uri="{FF2B5EF4-FFF2-40B4-BE49-F238E27FC236}">
                  <a16:creationId xmlns:a16="http://schemas.microsoft.com/office/drawing/2014/main" id="{C2AB3166-6295-45E7-BEE7-9319E677CB9C}"/>
                </a:ext>
              </a:extLst>
            </p:cNvPr>
            <p:cNvSpPr/>
            <p:nvPr/>
          </p:nvSpPr>
          <p:spPr>
            <a:xfrm>
              <a:off x="841726" y="766878"/>
              <a:ext cx="1582549" cy="960553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9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B34934-DE30-4730-8BA0-FFC84A912FA8}"/>
                </a:ext>
              </a:extLst>
            </p:cNvPr>
            <p:cNvSpPr txBox="1"/>
            <p:nvPr/>
          </p:nvSpPr>
          <p:spPr>
            <a:xfrm>
              <a:off x="862861" y="814286"/>
              <a:ext cx="1540276" cy="863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Who got the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mail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  <a:endParaRPr lang="ar-S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9B4F16F-97EE-4767-A055-DA13BA6DE1E7}"/>
              </a:ext>
            </a:extLst>
          </p:cNvPr>
          <p:cNvGrpSpPr/>
          <p:nvPr/>
        </p:nvGrpSpPr>
        <p:grpSpPr>
          <a:xfrm rot="21448741">
            <a:off x="648931" y="1794460"/>
            <a:ext cx="2144589" cy="1187656"/>
            <a:chOff x="840134" y="758958"/>
            <a:chExt cx="1589076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فقاعة الكلام: مستطيلة 8">
              <a:extLst>
                <a:ext uri="{FF2B5EF4-FFF2-40B4-BE49-F238E27FC236}">
                  <a16:creationId xmlns:a16="http://schemas.microsoft.com/office/drawing/2014/main" id="{FB0C5D3E-14C7-4F12-AF55-74645C4F0CE4}"/>
                </a:ext>
              </a:extLst>
            </p:cNvPr>
            <p:cNvSpPr/>
            <p:nvPr/>
          </p:nvSpPr>
          <p:spPr>
            <a:xfrm>
              <a:off x="846661" y="758958"/>
              <a:ext cx="1582549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D41B3C26-E7FC-442F-8F38-07DEE2A5B5EF}"/>
                </a:ext>
              </a:extLst>
            </p:cNvPr>
            <p:cNvSpPr txBox="1"/>
            <p:nvPr/>
          </p:nvSpPr>
          <p:spPr>
            <a:xfrm>
              <a:off x="840134" y="799095"/>
              <a:ext cx="1540276" cy="807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</a:t>
              </a:r>
              <a:r>
                <a:rPr lang="en-US" sz="1600" i="1" dirty="0">
                  <a:solidFill>
                    <a:srgbClr val="193F67"/>
                  </a:solidFill>
                  <a:latin typeface="+mj-lt"/>
                </a:rPr>
                <a:t>opening word 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did Mr. Saleh start his letter with?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311347A-4597-4FD5-8FC3-5E0523E22034}"/>
              </a:ext>
            </a:extLst>
          </p:cNvPr>
          <p:cNvGrpSpPr/>
          <p:nvPr/>
        </p:nvGrpSpPr>
        <p:grpSpPr>
          <a:xfrm rot="21448741">
            <a:off x="920228" y="1679269"/>
            <a:ext cx="1743383" cy="1187657"/>
            <a:chOff x="1151797" y="758958"/>
            <a:chExt cx="1277413" cy="889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فقاعة الكلام: مستطيلة 8">
              <a:extLst>
                <a:ext uri="{FF2B5EF4-FFF2-40B4-BE49-F238E27FC236}">
                  <a16:creationId xmlns:a16="http://schemas.microsoft.com/office/drawing/2014/main" id="{86C8F561-0324-4D73-94B2-DF455DC0D200}"/>
                </a:ext>
              </a:extLst>
            </p:cNvPr>
            <p:cNvSpPr/>
            <p:nvPr/>
          </p:nvSpPr>
          <p:spPr>
            <a:xfrm>
              <a:off x="1151797" y="758958"/>
              <a:ext cx="1277413" cy="889779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ED033A7-9AD3-40D0-A568-7C9277E2C046}"/>
                </a:ext>
              </a:extLst>
            </p:cNvPr>
            <p:cNvSpPr txBox="1"/>
            <p:nvPr/>
          </p:nvSpPr>
          <p:spPr>
            <a:xfrm>
              <a:off x="1249642" y="892559"/>
              <a:ext cx="1081723" cy="622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close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1600" b="1" i="1" u="none" strike="noStrike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phrase</a:t>
              </a:r>
              <a:r>
                <a:rPr lang="en-US" sz="1600" b="1" i="1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did he use?</a:t>
              </a:r>
              <a:endParaRPr lang="ar-SA" sz="1600" dirty="0">
                <a:latin typeface="+mj-lt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6A1BC6-11ED-4D6C-BEE5-67D824AAE339}"/>
              </a:ext>
            </a:extLst>
          </p:cNvPr>
          <p:cNvGrpSpPr/>
          <p:nvPr/>
        </p:nvGrpSpPr>
        <p:grpSpPr>
          <a:xfrm>
            <a:off x="7227538" y="1057486"/>
            <a:ext cx="1990130" cy="1266796"/>
            <a:chOff x="656581" y="566303"/>
            <a:chExt cx="1767694" cy="1514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فقاعة الكلام: مستطيلة 8">
              <a:extLst>
                <a:ext uri="{FF2B5EF4-FFF2-40B4-BE49-F238E27FC236}">
                  <a16:creationId xmlns:a16="http://schemas.microsoft.com/office/drawing/2014/main" id="{CE3AF45A-4A84-43C1-8428-63F0A355E32A}"/>
                </a:ext>
              </a:extLst>
            </p:cNvPr>
            <p:cNvSpPr/>
            <p:nvPr/>
          </p:nvSpPr>
          <p:spPr>
            <a:xfrm>
              <a:off x="656581" y="566303"/>
              <a:ext cx="1767694" cy="1514792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62990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546274"/>
                <a:gd name="connsiteX1" fmla="*/ 560995 w 2204827"/>
                <a:gd name="connsiteY1" fmla="*/ 14515 h 2546274"/>
                <a:gd name="connsiteX2" fmla="*/ 560995 w 2204827"/>
                <a:gd name="connsiteY2" fmla="*/ 14515 h 2546274"/>
                <a:gd name="connsiteX3" fmla="*/ 1054144 w 2204827"/>
                <a:gd name="connsiteY3" fmla="*/ 14515 h 2546274"/>
                <a:gd name="connsiteX4" fmla="*/ 2204827 w 2204827"/>
                <a:gd name="connsiteY4" fmla="*/ 14515 h 2546274"/>
                <a:gd name="connsiteX5" fmla="*/ 2088713 w 2204827"/>
                <a:gd name="connsiteY5" fmla="*/ 2282731 h 2546274"/>
                <a:gd name="connsiteX6" fmla="*/ 1054144 w 2204827"/>
                <a:gd name="connsiteY6" fmla="*/ 2268217 h 2546274"/>
                <a:gd name="connsiteX7" fmla="*/ 1049090 w 2204827"/>
                <a:gd name="connsiteY7" fmla="*/ 2546274 h 2546274"/>
                <a:gd name="connsiteX8" fmla="*/ 735166 w 2204827"/>
                <a:gd name="connsiteY8" fmla="*/ 2282732 h 2546274"/>
                <a:gd name="connsiteX9" fmla="*/ 145142 w 2204827"/>
                <a:gd name="connsiteY9" fmla="*/ 2326274 h 2546274"/>
                <a:gd name="connsiteX10" fmla="*/ 0 w 2204827"/>
                <a:gd name="connsiteY10" fmla="*/ 0 h 25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546274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cubicBezTo>
                    <a:pt x="1052459" y="2360903"/>
                    <a:pt x="1050775" y="2453588"/>
                    <a:pt x="1049090" y="2546274"/>
                  </a:cubicBez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C5096925-42DF-4833-941E-959A626DCB5C}"/>
                </a:ext>
              </a:extLst>
            </p:cNvPr>
            <p:cNvSpPr txBox="1"/>
            <p:nvPr/>
          </p:nvSpPr>
          <p:spPr>
            <a:xfrm>
              <a:off x="795798" y="643910"/>
              <a:ext cx="1540276" cy="1138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What are the </a:t>
              </a:r>
              <a:r>
                <a:rPr 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 purposes</a:t>
              </a:r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of the email?</a:t>
              </a:r>
              <a:endParaRPr lang="ar-S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5" name="Forma libre 12">
            <a:extLst>
              <a:ext uri="{FF2B5EF4-FFF2-40B4-BE49-F238E27FC236}">
                <a16:creationId xmlns:a16="http://schemas.microsoft.com/office/drawing/2014/main" id="{1EF93B2B-C37B-4D94-BD7A-0D628D6FAD99}"/>
              </a:ext>
            </a:extLst>
          </p:cNvPr>
          <p:cNvSpPr>
            <a:spLocks noChangeAspect="1"/>
          </p:cNvSpPr>
          <p:nvPr/>
        </p:nvSpPr>
        <p:spPr bwMode="auto">
          <a:xfrm>
            <a:off x="6134637" y="636921"/>
            <a:ext cx="1204217" cy="1379719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Read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then</a:t>
            </a:r>
          </a:p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decide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FF7B04D-40EF-4987-B572-F5CCF2A498FC}"/>
              </a:ext>
            </a:extLst>
          </p:cNvPr>
          <p:cNvSpPr/>
          <p:nvPr/>
        </p:nvSpPr>
        <p:spPr>
          <a:xfrm>
            <a:off x="8950311" y="2285918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1- Welcome a friend</a:t>
            </a:r>
            <a:endParaRPr lang="ar-SA" sz="1600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EF565F5-670E-4914-A1BF-B6147B676B64}"/>
              </a:ext>
            </a:extLst>
          </p:cNvPr>
          <p:cNvSpPr/>
          <p:nvPr/>
        </p:nvSpPr>
        <p:spPr>
          <a:xfrm>
            <a:off x="8950311" y="2692339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2- Expressing an apology</a:t>
            </a:r>
            <a:endParaRPr lang="ar-SA" sz="16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46E17DE-CA81-42C8-A76E-E00899B77F85}"/>
              </a:ext>
            </a:extLst>
          </p:cNvPr>
          <p:cNvSpPr/>
          <p:nvPr/>
        </p:nvSpPr>
        <p:spPr>
          <a:xfrm>
            <a:off x="8950311" y="3098760"/>
            <a:ext cx="2518738" cy="323105"/>
          </a:xfrm>
          <a:prstGeom prst="rect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/>
              <a:t>3- Requesting an action</a:t>
            </a:r>
            <a:endParaRPr lang="ar-SA" sz="16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C02CAA1-52FC-40DB-A01D-D208668739E6}"/>
              </a:ext>
            </a:extLst>
          </p:cNvPr>
          <p:cNvSpPr/>
          <p:nvPr/>
        </p:nvSpPr>
        <p:spPr>
          <a:xfrm>
            <a:off x="3060014" y="2810415"/>
            <a:ext cx="1439986" cy="17591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406D7B0-7927-406C-8B3A-21D4AFD5C297}"/>
              </a:ext>
            </a:extLst>
          </p:cNvPr>
          <p:cNvSpPr/>
          <p:nvPr/>
        </p:nvSpPr>
        <p:spPr>
          <a:xfrm>
            <a:off x="3933771" y="3631494"/>
            <a:ext cx="1121292" cy="17591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08E080B-9F7C-407F-A88C-D0633E618A9E}"/>
              </a:ext>
            </a:extLst>
          </p:cNvPr>
          <p:cNvGrpSpPr/>
          <p:nvPr/>
        </p:nvGrpSpPr>
        <p:grpSpPr>
          <a:xfrm rot="21448741">
            <a:off x="9689799" y="1301526"/>
            <a:ext cx="1341500" cy="1267151"/>
            <a:chOff x="1151797" y="758959"/>
            <a:chExt cx="1277413" cy="883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فقاعة الكلام: مستطيلة 8">
              <a:extLst>
                <a:ext uri="{FF2B5EF4-FFF2-40B4-BE49-F238E27FC236}">
                  <a16:creationId xmlns:a16="http://schemas.microsoft.com/office/drawing/2014/main" id="{27946920-FFFC-43CE-8D39-48EF44C9D446}"/>
                </a:ext>
              </a:extLst>
            </p:cNvPr>
            <p:cNvSpPr/>
            <p:nvPr/>
          </p:nvSpPr>
          <p:spPr>
            <a:xfrm>
              <a:off x="1151797" y="758959"/>
              <a:ext cx="1277413" cy="883690"/>
            </a:xfrm>
            <a:custGeom>
              <a:avLst/>
              <a:gdLst>
                <a:gd name="connsiteX0" fmla="*/ 0 w 1972599"/>
                <a:gd name="connsiteY0" fmla="*/ 0 h 2253702"/>
                <a:gd name="connsiteX1" fmla="*/ 328767 w 1972599"/>
                <a:gd name="connsiteY1" fmla="*/ 0 h 2253702"/>
                <a:gd name="connsiteX2" fmla="*/ 328767 w 1972599"/>
                <a:gd name="connsiteY2" fmla="*/ 0 h 2253702"/>
                <a:gd name="connsiteX3" fmla="*/ 821916 w 1972599"/>
                <a:gd name="connsiteY3" fmla="*/ 0 h 2253702"/>
                <a:gd name="connsiteX4" fmla="*/ 1972599 w 1972599"/>
                <a:gd name="connsiteY4" fmla="*/ 0 h 2253702"/>
                <a:gd name="connsiteX5" fmla="*/ 1972599 w 1972599"/>
                <a:gd name="connsiteY5" fmla="*/ 1314660 h 2253702"/>
                <a:gd name="connsiteX6" fmla="*/ 1972599 w 1972599"/>
                <a:gd name="connsiteY6" fmla="*/ 1314660 h 2253702"/>
                <a:gd name="connsiteX7" fmla="*/ 1972599 w 1972599"/>
                <a:gd name="connsiteY7" fmla="*/ 1878085 h 2253702"/>
                <a:gd name="connsiteX8" fmla="*/ 1972599 w 1972599"/>
                <a:gd name="connsiteY8" fmla="*/ 2253702 h 2253702"/>
                <a:gd name="connsiteX9" fmla="*/ 821916 w 1972599"/>
                <a:gd name="connsiteY9" fmla="*/ 2253702 h 2253702"/>
                <a:gd name="connsiteX10" fmla="*/ 575348 w 1972599"/>
                <a:gd name="connsiteY10" fmla="*/ 2535415 h 2253702"/>
                <a:gd name="connsiteX11" fmla="*/ 328767 w 1972599"/>
                <a:gd name="connsiteY11" fmla="*/ 2253702 h 2253702"/>
                <a:gd name="connsiteX12" fmla="*/ 0 w 1972599"/>
                <a:gd name="connsiteY12" fmla="*/ 2253702 h 2253702"/>
                <a:gd name="connsiteX13" fmla="*/ 0 w 1972599"/>
                <a:gd name="connsiteY13" fmla="*/ 1878085 h 2253702"/>
                <a:gd name="connsiteX14" fmla="*/ 0 w 1972599"/>
                <a:gd name="connsiteY14" fmla="*/ 1314660 h 2253702"/>
                <a:gd name="connsiteX15" fmla="*/ 0 w 1972599"/>
                <a:gd name="connsiteY15" fmla="*/ 1314660 h 2253702"/>
                <a:gd name="connsiteX16" fmla="*/ 0 w 1972599"/>
                <a:gd name="connsiteY16" fmla="*/ 0 h 2253702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232228 w 2204827"/>
                <a:gd name="connsiteY15" fmla="*/ 1329175 h 2549930"/>
                <a:gd name="connsiteX16" fmla="*/ 0 w 2204827"/>
                <a:gd name="connsiteY16" fmla="*/ 0 h 2549930"/>
                <a:gd name="connsiteX0" fmla="*/ 7859 w 2212686"/>
                <a:gd name="connsiteY0" fmla="*/ 0 h 2549930"/>
                <a:gd name="connsiteX1" fmla="*/ 568854 w 2212686"/>
                <a:gd name="connsiteY1" fmla="*/ 14515 h 2549930"/>
                <a:gd name="connsiteX2" fmla="*/ 568854 w 2212686"/>
                <a:gd name="connsiteY2" fmla="*/ 14515 h 2549930"/>
                <a:gd name="connsiteX3" fmla="*/ 1062003 w 2212686"/>
                <a:gd name="connsiteY3" fmla="*/ 14515 h 2549930"/>
                <a:gd name="connsiteX4" fmla="*/ 2212686 w 2212686"/>
                <a:gd name="connsiteY4" fmla="*/ 14515 h 2549930"/>
                <a:gd name="connsiteX5" fmla="*/ 2212686 w 2212686"/>
                <a:gd name="connsiteY5" fmla="*/ 1329175 h 2549930"/>
                <a:gd name="connsiteX6" fmla="*/ 2212686 w 2212686"/>
                <a:gd name="connsiteY6" fmla="*/ 1329175 h 2549930"/>
                <a:gd name="connsiteX7" fmla="*/ 2212686 w 2212686"/>
                <a:gd name="connsiteY7" fmla="*/ 1892600 h 2549930"/>
                <a:gd name="connsiteX8" fmla="*/ 2212686 w 2212686"/>
                <a:gd name="connsiteY8" fmla="*/ 2268217 h 2549930"/>
                <a:gd name="connsiteX9" fmla="*/ 1062003 w 2212686"/>
                <a:gd name="connsiteY9" fmla="*/ 2268217 h 2549930"/>
                <a:gd name="connsiteX10" fmla="*/ 815435 w 2212686"/>
                <a:gd name="connsiteY10" fmla="*/ 2549930 h 2549930"/>
                <a:gd name="connsiteX11" fmla="*/ 568854 w 2212686"/>
                <a:gd name="connsiteY11" fmla="*/ 2268217 h 2549930"/>
                <a:gd name="connsiteX12" fmla="*/ 240087 w 2212686"/>
                <a:gd name="connsiteY12" fmla="*/ 2268217 h 2549930"/>
                <a:gd name="connsiteX13" fmla="*/ 240087 w 2212686"/>
                <a:gd name="connsiteY13" fmla="*/ 1892600 h 2549930"/>
                <a:gd name="connsiteX14" fmla="*/ 240087 w 2212686"/>
                <a:gd name="connsiteY14" fmla="*/ 1329175 h 2549930"/>
                <a:gd name="connsiteX15" fmla="*/ 240087 w 2212686"/>
                <a:gd name="connsiteY15" fmla="*/ 1329175 h 2549930"/>
                <a:gd name="connsiteX16" fmla="*/ 7859 w 2212686"/>
                <a:gd name="connsiteY16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232228 w 2204827"/>
                <a:gd name="connsiteY14" fmla="*/ 1329175 h 2549930"/>
                <a:gd name="connsiteX15" fmla="*/ 0 w 2204827"/>
                <a:gd name="connsiteY15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232228 w 2204827"/>
                <a:gd name="connsiteY13" fmla="*/ 1892600 h 2549930"/>
                <a:gd name="connsiteX14" fmla="*/ 0 w 2204827"/>
                <a:gd name="connsiteY14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232228 w 2204827"/>
                <a:gd name="connsiteY12" fmla="*/ 2268217 h 2549930"/>
                <a:gd name="connsiteX13" fmla="*/ 0 w 2204827"/>
                <a:gd name="connsiteY13" fmla="*/ 0 h 2549930"/>
                <a:gd name="connsiteX0" fmla="*/ 0 w 2204827"/>
                <a:gd name="connsiteY0" fmla="*/ 0 h 2549930"/>
                <a:gd name="connsiteX1" fmla="*/ 560995 w 2204827"/>
                <a:gd name="connsiteY1" fmla="*/ 14515 h 2549930"/>
                <a:gd name="connsiteX2" fmla="*/ 560995 w 2204827"/>
                <a:gd name="connsiteY2" fmla="*/ 14515 h 2549930"/>
                <a:gd name="connsiteX3" fmla="*/ 1054144 w 2204827"/>
                <a:gd name="connsiteY3" fmla="*/ 14515 h 2549930"/>
                <a:gd name="connsiteX4" fmla="*/ 2204827 w 2204827"/>
                <a:gd name="connsiteY4" fmla="*/ 14515 h 2549930"/>
                <a:gd name="connsiteX5" fmla="*/ 2204827 w 2204827"/>
                <a:gd name="connsiteY5" fmla="*/ 1329175 h 2549930"/>
                <a:gd name="connsiteX6" fmla="*/ 2204827 w 2204827"/>
                <a:gd name="connsiteY6" fmla="*/ 1329175 h 2549930"/>
                <a:gd name="connsiteX7" fmla="*/ 2204827 w 2204827"/>
                <a:gd name="connsiteY7" fmla="*/ 1892600 h 2549930"/>
                <a:gd name="connsiteX8" fmla="*/ 2204827 w 2204827"/>
                <a:gd name="connsiteY8" fmla="*/ 2268217 h 2549930"/>
                <a:gd name="connsiteX9" fmla="*/ 1054144 w 2204827"/>
                <a:gd name="connsiteY9" fmla="*/ 2268217 h 2549930"/>
                <a:gd name="connsiteX10" fmla="*/ 807576 w 2204827"/>
                <a:gd name="connsiteY10" fmla="*/ 2549930 h 2549930"/>
                <a:gd name="connsiteX11" fmla="*/ 560995 w 2204827"/>
                <a:gd name="connsiteY11" fmla="*/ 2268217 h 2549930"/>
                <a:gd name="connsiteX12" fmla="*/ 145142 w 2204827"/>
                <a:gd name="connsiteY12" fmla="*/ 2326274 h 2549930"/>
                <a:gd name="connsiteX13" fmla="*/ 0 w 2204827"/>
                <a:gd name="connsiteY13" fmla="*/ 0 h 2549930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560995 w 2204827"/>
                <a:gd name="connsiteY11" fmla="*/ 2268217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329175 h 2927301"/>
                <a:gd name="connsiteX7" fmla="*/ 2204827 w 2204827"/>
                <a:gd name="connsiteY7" fmla="*/ 1892600 h 2927301"/>
                <a:gd name="connsiteX8" fmla="*/ 2204827 w 2204827"/>
                <a:gd name="connsiteY8" fmla="*/ 2268217 h 2927301"/>
                <a:gd name="connsiteX9" fmla="*/ 1054144 w 2204827"/>
                <a:gd name="connsiteY9" fmla="*/ 2268217 h 2927301"/>
                <a:gd name="connsiteX10" fmla="*/ 807576 w 2204827"/>
                <a:gd name="connsiteY10" fmla="*/ 2927301 h 2927301"/>
                <a:gd name="connsiteX11" fmla="*/ 735166 w 2204827"/>
                <a:gd name="connsiteY11" fmla="*/ 2282732 h 2927301"/>
                <a:gd name="connsiteX12" fmla="*/ 145142 w 2204827"/>
                <a:gd name="connsiteY12" fmla="*/ 2326274 h 2927301"/>
                <a:gd name="connsiteX13" fmla="*/ 0 w 2204827"/>
                <a:gd name="connsiteY13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1892600 h 2927301"/>
                <a:gd name="connsiteX7" fmla="*/ 2204827 w 2204827"/>
                <a:gd name="connsiteY7" fmla="*/ 2268217 h 2927301"/>
                <a:gd name="connsiteX8" fmla="*/ 1054144 w 2204827"/>
                <a:gd name="connsiteY8" fmla="*/ 2268217 h 2927301"/>
                <a:gd name="connsiteX9" fmla="*/ 807576 w 2204827"/>
                <a:gd name="connsiteY9" fmla="*/ 2927301 h 2927301"/>
                <a:gd name="connsiteX10" fmla="*/ 735166 w 2204827"/>
                <a:gd name="connsiteY10" fmla="*/ 2282732 h 2927301"/>
                <a:gd name="connsiteX11" fmla="*/ 145142 w 2204827"/>
                <a:gd name="connsiteY11" fmla="*/ 2326274 h 2927301"/>
                <a:gd name="connsiteX12" fmla="*/ 0 w 2204827"/>
                <a:gd name="connsiteY12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1329175 h 2927301"/>
                <a:gd name="connsiteX6" fmla="*/ 2204827 w 2204827"/>
                <a:gd name="connsiteY6" fmla="*/ 2268217 h 2927301"/>
                <a:gd name="connsiteX7" fmla="*/ 1054144 w 2204827"/>
                <a:gd name="connsiteY7" fmla="*/ 2268217 h 2927301"/>
                <a:gd name="connsiteX8" fmla="*/ 807576 w 2204827"/>
                <a:gd name="connsiteY8" fmla="*/ 2927301 h 2927301"/>
                <a:gd name="connsiteX9" fmla="*/ 735166 w 2204827"/>
                <a:gd name="connsiteY9" fmla="*/ 2282732 h 2927301"/>
                <a:gd name="connsiteX10" fmla="*/ 145142 w 2204827"/>
                <a:gd name="connsiteY10" fmla="*/ 2326274 h 2927301"/>
                <a:gd name="connsiteX11" fmla="*/ 0 w 2204827"/>
                <a:gd name="connsiteY11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204827 w 2204827"/>
                <a:gd name="connsiteY5" fmla="*/ 2268217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927301"/>
                <a:gd name="connsiteX1" fmla="*/ 560995 w 2204827"/>
                <a:gd name="connsiteY1" fmla="*/ 14515 h 2927301"/>
                <a:gd name="connsiteX2" fmla="*/ 560995 w 2204827"/>
                <a:gd name="connsiteY2" fmla="*/ 14515 h 2927301"/>
                <a:gd name="connsiteX3" fmla="*/ 1054144 w 2204827"/>
                <a:gd name="connsiteY3" fmla="*/ 14515 h 2927301"/>
                <a:gd name="connsiteX4" fmla="*/ 2204827 w 2204827"/>
                <a:gd name="connsiteY4" fmla="*/ 14515 h 2927301"/>
                <a:gd name="connsiteX5" fmla="*/ 2088713 w 2204827"/>
                <a:gd name="connsiteY5" fmla="*/ 2282731 h 2927301"/>
                <a:gd name="connsiteX6" fmla="*/ 1054144 w 2204827"/>
                <a:gd name="connsiteY6" fmla="*/ 2268217 h 2927301"/>
                <a:gd name="connsiteX7" fmla="*/ 807576 w 2204827"/>
                <a:gd name="connsiteY7" fmla="*/ 2927301 h 2927301"/>
                <a:gd name="connsiteX8" fmla="*/ 735166 w 2204827"/>
                <a:gd name="connsiteY8" fmla="*/ 2282732 h 2927301"/>
                <a:gd name="connsiteX9" fmla="*/ 145142 w 2204827"/>
                <a:gd name="connsiteY9" fmla="*/ 2326274 h 2927301"/>
                <a:gd name="connsiteX10" fmla="*/ 0 w 2204827"/>
                <a:gd name="connsiteY10" fmla="*/ 0 h 2927301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1454663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878507"/>
                <a:gd name="connsiteX1" fmla="*/ 560995 w 2204827"/>
                <a:gd name="connsiteY1" fmla="*/ 14515 h 2878507"/>
                <a:gd name="connsiteX2" fmla="*/ 560995 w 2204827"/>
                <a:gd name="connsiteY2" fmla="*/ 14515 h 2878507"/>
                <a:gd name="connsiteX3" fmla="*/ 1054144 w 2204827"/>
                <a:gd name="connsiteY3" fmla="*/ 14515 h 2878507"/>
                <a:gd name="connsiteX4" fmla="*/ 2204827 w 2204827"/>
                <a:gd name="connsiteY4" fmla="*/ 14515 h 2878507"/>
                <a:gd name="connsiteX5" fmla="*/ 2088713 w 2204827"/>
                <a:gd name="connsiteY5" fmla="*/ 2282731 h 2878507"/>
                <a:gd name="connsiteX6" fmla="*/ 1054144 w 2204827"/>
                <a:gd name="connsiteY6" fmla="*/ 2268217 h 2878507"/>
                <a:gd name="connsiteX7" fmla="*/ 231668 w 2204827"/>
                <a:gd name="connsiteY7" fmla="*/ 2878507 h 2878507"/>
                <a:gd name="connsiteX8" fmla="*/ 735166 w 2204827"/>
                <a:gd name="connsiteY8" fmla="*/ 2282732 h 2878507"/>
                <a:gd name="connsiteX9" fmla="*/ 145142 w 2204827"/>
                <a:gd name="connsiteY9" fmla="*/ 2326274 h 2878507"/>
                <a:gd name="connsiteX10" fmla="*/ 0 w 2204827"/>
                <a:gd name="connsiteY10" fmla="*/ 0 h 2878507"/>
                <a:gd name="connsiteX0" fmla="*/ 0 w 2204827"/>
                <a:gd name="connsiteY0" fmla="*/ 0 h 2439439"/>
                <a:gd name="connsiteX1" fmla="*/ 560995 w 2204827"/>
                <a:gd name="connsiteY1" fmla="*/ 14515 h 2439439"/>
                <a:gd name="connsiteX2" fmla="*/ 560995 w 2204827"/>
                <a:gd name="connsiteY2" fmla="*/ 14515 h 2439439"/>
                <a:gd name="connsiteX3" fmla="*/ 1054144 w 2204827"/>
                <a:gd name="connsiteY3" fmla="*/ 14515 h 2439439"/>
                <a:gd name="connsiteX4" fmla="*/ 2204827 w 2204827"/>
                <a:gd name="connsiteY4" fmla="*/ 14515 h 2439439"/>
                <a:gd name="connsiteX5" fmla="*/ 2088713 w 2204827"/>
                <a:gd name="connsiteY5" fmla="*/ 2282731 h 2439439"/>
                <a:gd name="connsiteX6" fmla="*/ 1054144 w 2204827"/>
                <a:gd name="connsiteY6" fmla="*/ 2268217 h 2439439"/>
                <a:gd name="connsiteX7" fmla="*/ 709431 w 2204827"/>
                <a:gd name="connsiteY7" fmla="*/ 2439439 h 2439439"/>
                <a:gd name="connsiteX8" fmla="*/ 735166 w 2204827"/>
                <a:gd name="connsiteY8" fmla="*/ 2282732 h 2439439"/>
                <a:gd name="connsiteX9" fmla="*/ 145142 w 2204827"/>
                <a:gd name="connsiteY9" fmla="*/ 2326274 h 2439439"/>
                <a:gd name="connsiteX10" fmla="*/ 0 w 2204827"/>
                <a:gd name="connsiteY10" fmla="*/ 0 h 24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827" h="2439439">
                  <a:moveTo>
                    <a:pt x="0" y="0"/>
                  </a:moveTo>
                  <a:lnTo>
                    <a:pt x="560995" y="14515"/>
                  </a:lnTo>
                  <a:lnTo>
                    <a:pt x="560995" y="14515"/>
                  </a:lnTo>
                  <a:lnTo>
                    <a:pt x="1054144" y="14515"/>
                  </a:lnTo>
                  <a:lnTo>
                    <a:pt x="2204827" y="14515"/>
                  </a:lnTo>
                  <a:lnTo>
                    <a:pt x="2088713" y="2282731"/>
                  </a:lnTo>
                  <a:lnTo>
                    <a:pt x="1054144" y="2268217"/>
                  </a:lnTo>
                  <a:lnTo>
                    <a:pt x="709431" y="2439439"/>
                  </a:lnTo>
                  <a:lnTo>
                    <a:pt x="735166" y="2282732"/>
                  </a:lnTo>
                  <a:lnTo>
                    <a:pt x="145142" y="2326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A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2A477E49-1B10-490E-8C2F-43CE35BB0E81}"/>
                </a:ext>
              </a:extLst>
            </p:cNvPr>
            <p:cNvSpPr txBox="1"/>
            <p:nvPr/>
          </p:nvSpPr>
          <p:spPr>
            <a:xfrm>
              <a:off x="1248375" y="782552"/>
              <a:ext cx="1081723" cy="6225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Which words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tell you that?</a:t>
              </a:r>
            </a:p>
          </p:txBody>
        </p:sp>
      </p:grp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7C6F13CA-2C85-4E92-B052-F5D733404899}"/>
              </a:ext>
            </a:extLst>
          </p:cNvPr>
          <p:cNvSpPr/>
          <p:nvPr/>
        </p:nvSpPr>
        <p:spPr>
          <a:xfrm>
            <a:off x="2772014" y="2727444"/>
            <a:ext cx="288000" cy="288000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dirty="0"/>
              <a:t>2</a:t>
            </a:r>
            <a:endParaRPr lang="ar-SA" sz="1600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35C28A36-4CCF-4441-9557-BB1BC70A8BA5}"/>
              </a:ext>
            </a:extLst>
          </p:cNvPr>
          <p:cNvSpPr/>
          <p:nvPr/>
        </p:nvSpPr>
        <p:spPr>
          <a:xfrm>
            <a:off x="2818602" y="3575451"/>
            <a:ext cx="288000" cy="288000"/>
          </a:xfrm>
          <a:prstGeom prst="ellipse">
            <a:avLst/>
          </a:prstGeom>
          <a:solidFill>
            <a:srgbClr val="F1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dirty="0"/>
              <a:t>3</a:t>
            </a:r>
            <a:endParaRPr lang="ar-SA" sz="1600" dirty="0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A435F0FF-92B4-402E-A8CA-0EA7AC804AB0}"/>
              </a:ext>
            </a:extLst>
          </p:cNvPr>
          <p:cNvSpPr/>
          <p:nvPr/>
        </p:nvSpPr>
        <p:spPr>
          <a:xfrm>
            <a:off x="5161112" y="3277410"/>
            <a:ext cx="575400" cy="17591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4C8B319-5C36-432B-9985-33B2ACC86046}"/>
              </a:ext>
            </a:extLst>
          </p:cNvPr>
          <p:cNvSpPr/>
          <p:nvPr/>
        </p:nvSpPr>
        <p:spPr>
          <a:xfrm>
            <a:off x="3208415" y="3455579"/>
            <a:ext cx="575400" cy="175915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Forma libre 12">
            <a:extLst>
              <a:ext uri="{FF2B5EF4-FFF2-40B4-BE49-F238E27FC236}">
                <a16:creationId xmlns:a16="http://schemas.microsoft.com/office/drawing/2014/main" id="{8926810A-3518-481A-BF50-4F35C0D1A6A7}"/>
              </a:ext>
            </a:extLst>
          </p:cNvPr>
          <p:cNvSpPr>
            <a:spLocks noChangeAspect="1"/>
          </p:cNvSpPr>
          <p:nvPr/>
        </p:nvSpPr>
        <p:spPr bwMode="auto">
          <a:xfrm>
            <a:off x="4352317" y="1884683"/>
            <a:ext cx="1204217" cy="868028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rgbClr val="F15C4D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rtl="0"/>
            <a:r>
              <a:rPr lang="es-E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Vocabulry</a:t>
            </a:r>
          </a:p>
        </p:txBody>
      </p:sp>
    </p:spTree>
    <p:extLst>
      <p:ext uri="{BB962C8B-B14F-4D97-AF65-F5344CB8AC3E}">
        <p14:creationId xmlns:p14="http://schemas.microsoft.com/office/powerpoint/2010/main" val="344689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30000" fill="hold" grpId="0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" grpId="0" animBg="1"/>
          <p:bldP spid="3" grpId="1" animBg="1"/>
          <p:bldP spid="26" grpId="0" animBg="1"/>
          <p:bldP spid="27" grpId="0" animBg="1"/>
          <p:bldP spid="4" grpId="0" animBg="1"/>
          <p:bldP spid="28" grpId="0" animBg="1"/>
          <p:bldP spid="32" grpId="0" animBg="1"/>
          <p:bldP spid="33" grpId="0" animBg="1"/>
          <p:bldP spid="34" grpId="0" animBg="1"/>
          <p:bldP spid="35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3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" grpId="0" animBg="1"/>
          <p:bldP spid="3" grpId="1" animBg="1"/>
          <p:bldP spid="26" grpId="0" animBg="1"/>
          <p:bldP spid="27" grpId="0" animBg="1"/>
          <p:bldP spid="4" grpId="0" animBg="1"/>
          <p:bldP spid="28" grpId="0" animBg="1"/>
          <p:bldP spid="32" grpId="0" animBg="1"/>
          <p:bldP spid="33" grpId="0" animBg="1"/>
          <p:bldP spid="34" grpId="0" animBg="1"/>
          <p:bldP spid="35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504</Words>
  <Application>Microsoft Office PowerPoint</Application>
  <PresentationFormat>شاشة عريضة</PresentationFormat>
  <Paragraphs>157</Paragraphs>
  <Slides>20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Aharoni</vt:lpstr>
      <vt:lpstr>Arial</vt:lpstr>
      <vt:lpstr>Arial Rounded MT Bold</vt:lpstr>
      <vt:lpstr>Calibri</vt:lpstr>
      <vt:lpstr>Comic Sans MS</vt:lpstr>
      <vt:lpstr>MV Boli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كحلي برتقالي أخضر</dc:title>
  <dc:creator>عيسى بن الحسيني</dc:creator>
  <cp:lastModifiedBy>عيسى بن الحسيني</cp:lastModifiedBy>
  <cp:revision>216</cp:revision>
  <dcterms:created xsi:type="dcterms:W3CDTF">2021-12-05T14:57:34Z</dcterms:created>
  <dcterms:modified xsi:type="dcterms:W3CDTF">2022-01-02T16:02:21Z</dcterms:modified>
</cp:coreProperties>
</file>