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2"/>
  </p:notesMasterIdLst>
  <p:sldIdLst>
    <p:sldId id="256" r:id="rId2"/>
    <p:sldId id="258" r:id="rId3"/>
    <p:sldId id="264" r:id="rId4"/>
    <p:sldId id="276" r:id="rId5"/>
    <p:sldId id="265" r:id="rId6"/>
    <p:sldId id="260" r:id="rId7"/>
    <p:sldId id="259" r:id="rId8"/>
    <p:sldId id="295" r:id="rId9"/>
    <p:sldId id="261" r:id="rId10"/>
    <p:sldId id="263" r:id="rId11"/>
    <p:sldId id="273" r:id="rId12"/>
    <p:sldId id="296" r:id="rId13"/>
    <p:sldId id="297" r:id="rId14"/>
    <p:sldId id="298" r:id="rId15"/>
    <p:sldId id="299" r:id="rId16"/>
    <p:sldId id="271" r:id="rId17"/>
    <p:sldId id="266" r:id="rId18"/>
    <p:sldId id="270" r:id="rId19"/>
    <p:sldId id="268" r:id="rId20"/>
    <p:sldId id="275" r:id="rId21"/>
  </p:sldIdLst>
  <p:sldSz cx="9144000" cy="5143500" type="screen16x9"/>
  <p:notesSz cx="6858000" cy="9144000"/>
  <p:embeddedFontLst>
    <p:embeddedFont>
      <p:font typeface="Footlight MT Light" pitchFamily="18" charset="0"/>
      <p:regular r:id="rId23"/>
    </p:embeddedFont>
    <p:embeddedFont>
      <p:font typeface="Calisto MT" pitchFamily="18" charset="0"/>
      <p:regular r:id="rId24"/>
      <p:bold r:id="rId25"/>
      <p:italic r:id="rId26"/>
      <p:boldItalic r:id="rId27"/>
    </p:embeddedFont>
    <p:embeddedFont>
      <p:font typeface="Didact Gothic" charset="0"/>
      <p:regular r:id="rId28"/>
    </p:embeddedFont>
    <p:embeddedFont>
      <p:font typeface="MV Boli" pitchFamily="2" charset="0"/>
      <p:regular r:id="rId29"/>
    </p:embeddedFont>
    <p:embeddedFont>
      <p:font typeface="Garamond" pitchFamily="18" charset="0"/>
      <p:regular r:id="rId30"/>
      <p:bold r:id="rId31"/>
      <p:italic r:id="rId32"/>
    </p:embeddedFont>
    <p:embeddedFont>
      <p:font typeface="Arial Unicode MS" pitchFamily="34" charset="-128"/>
      <p:regular r:id="rId33"/>
    </p:embeddedFont>
    <p:embeddedFont>
      <p:font typeface="Tw Cen MT Condensed Extra Bold" pitchFamily="34" charset="0"/>
      <p:regular r:id="rId34"/>
    </p:embeddedFont>
    <p:embeddedFont>
      <p:font typeface="Franklin Gothic Demi" pitchFamily="34" charset="0"/>
      <p:regular r:id="rId35"/>
      <p:italic r:id="rId36"/>
    </p:embeddedFont>
    <p:embeddedFont>
      <p:font typeface="Arial Rounded MT Bold" pitchFamily="34" charset="0"/>
      <p:regular r:id="rId37"/>
    </p:embeddedFont>
    <p:embeddedFont>
      <p:font typeface="Mitr" charset="-34"/>
      <p:regular r:id="rId38"/>
      <p:bold r:id="rId39"/>
    </p:embeddedFont>
    <p:embeddedFont>
      <p:font typeface="Varela" charset="0"/>
      <p:regular r:id="rId40"/>
    </p:embeddedFont>
    <p:embeddedFont>
      <p:font typeface="Verdana" pitchFamily="34" charset="0"/>
      <p:regular r:id="rId41"/>
      <p:bold r:id="rId42"/>
      <p:italic r:id="rId43"/>
      <p:boldItalic r:id="rId44"/>
    </p:embeddedFont>
    <p:embeddedFont>
      <p:font typeface="Comic Sans MS" pitchFamily="66" charset="0"/>
      <p:regular r:id="rId45"/>
      <p:bold r:id="rId46"/>
      <p:italic r:id="rId47"/>
      <p:boldItalic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0099"/>
    <a:srgbClr val="FF71B8"/>
    <a:srgbClr val="FF99CC"/>
    <a:srgbClr val="F3B3C5"/>
    <a:srgbClr val="2FBEBB"/>
    <a:srgbClr val="FF6DB6"/>
    <a:srgbClr val="1B6480"/>
    <a:srgbClr val="CC0066"/>
    <a:srgbClr val="0066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46BCF415-E860-4293-AFD8-48D0D52C6BD2}">
  <a:tblStyle styleId="{46BCF415-E860-4293-AFD8-48D0D52C6BD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30" autoAdjust="0"/>
    <p:restoredTop sz="94615" autoAdjust="0"/>
  </p:normalViewPr>
  <p:slideViewPr>
    <p:cSldViewPr>
      <p:cViewPr>
        <p:scale>
          <a:sx n="89" d="100"/>
          <a:sy n="89" d="100"/>
        </p:scale>
        <p:origin x="-544" y="-4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42" Type="http://schemas.openxmlformats.org/officeDocument/2006/relationships/font" Target="fonts/font20.fntdata"/><Relationship Id="rId47" Type="http://schemas.openxmlformats.org/officeDocument/2006/relationships/font" Target="fonts/font25.fntdata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Relationship Id="rId46" Type="http://schemas.openxmlformats.org/officeDocument/2006/relationships/font" Target="fonts/font2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font" Target="fonts/font1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font" Target="fonts/font18.fntdata"/><Relationship Id="rId45" Type="http://schemas.openxmlformats.org/officeDocument/2006/relationships/font" Target="fonts/font2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4" Type="http://schemas.openxmlformats.org/officeDocument/2006/relationships/font" Target="fonts/font22.fntdata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font" Target="fonts/font21.fntdata"/><Relationship Id="rId48" Type="http://schemas.openxmlformats.org/officeDocument/2006/relationships/font" Target="fonts/font26.fntdata"/><Relationship Id="rId8" Type="http://schemas.openxmlformats.org/officeDocument/2006/relationships/slide" Target="slides/slide7.xml"/><Relationship Id="rId51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249463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g9273f58441_0_7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7" name="Google Shape;5207;g9273f58441_0_7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g9273f58441_0_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0" name="Google Shape;3200;g9273f58441_0_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3" name="Google Shape;5643;g9273f58441_0_8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4" name="Google Shape;5644;g9273f58441_0_87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 flipH="1">
            <a:off x="719625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/>
          </p:nvPr>
        </p:nvSpPr>
        <p:spPr>
          <a:xfrm flipH="1">
            <a:off x="3483599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 flipH="1">
            <a:off x="3483588" y="2254178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title" idx="3"/>
          </p:nvPr>
        </p:nvSpPr>
        <p:spPr>
          <a:xfrm flipH="1">
            <a:off x="719734" y="1899775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subTitle" idx="4"/>
          </p:nvPr>
        </p:nvSpPr>
        <p:spPr>
          <a:xfrm flipH="1">
            <a:off x="719613" y="2254175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title" idx="5"/>
          </p:nvPr>
        </p:nvSpPr>
        <p:spPr>
          <a:xfrm flipH="1">
            <a:off x="3483600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 flipH="1">
            <a:off x="3483600" y="4119747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/>
          </p:nvPr>
        </p:nvSpPr>
        <p:spPr>
          <a:xfrm flipH="1">
            <a:off x="720049" y="3765747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 flipH="1">
            <a:off x="720049" y="4119747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title" idx="9"/>
          </p:nvPr>
        </p:nvSpPr>
        <p:spPr>
          <a:xfrm flipH="1">
            <a:off x="6247025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2" name="Google Shape;512;p16"/>
          <p:cNvSpPr txBox="1">
            <a:spLocks noGrp="1"/>
          </p:cNvSpPr>
          <p:nvPr>
            <p:ph type="subTitle" idx="13"/>
          </p:nvPr>
        </p:nvSpPr>
        <p:spPr>
          <a:xfrm flipH="1">
            <a:off x="6247014" y="2254182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16"/>
          <p:cNvSpPr txBox="1">
            <a:spLocks noGrp="1"/>
          </p:cNvSpPr>
          <p:nvPr>
            <p:ph type="title" idx="14"/>
          </p:nvPr>
        </p:nvSpPr>
        <p:spPr>
          <a:xfrm flipH="1">
            <a:off x="6247025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" name="Google Shape;514;p16"/>
          <p:cNvSpPr txBox="1">
            <a:spLocks noGrp="1"/>
          </p:cNvSpPr>
          <p:nvPr>
            <p:ph type="subTitle" idx="15"/>
          </p:nvPr>
        </p:nvSpPr>
        <p:spPr>
          <a:xfrm flipH="1">
            <a:off x="6247025" y="4119746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16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6" name="Google Shape;516;p16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17" name="Google Shape;517;p16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" name="Google Shape;528;p16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529" name="Google Shape;529;p1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6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" name="Google Shape;541;p16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542" name="Google Shape;542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" name="Google Shape;548;p16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" name="Google Shape;552;p16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553" name="Google Shape;553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16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560" name="Google Shape;560;p16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6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6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6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16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16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6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6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16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6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6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6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6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6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6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6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6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6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6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6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6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6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6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6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6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6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6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6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6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6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6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6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8"/>
          <p:cNvSpPr txBox="1">
            <a:spLocks noGrp="1"/>
          </p:cNvSpPr>
          <p:nvPr>
            <p:ph type="title"/>
          </p:nvPr>
        </p:nvSpPr>
        <p:spPr>
          <a:xfrm>
            <a:off x="5391725" y="364400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8"/>
          <p:cNvSpPr/>
          <p:nvPr/>
        </p:nvSpPr>
        <p:spPr>
          <a:xfrm flipH="1">
            <a:off x="-1164498" y="-2667000"/>
            <a:ext cx="6453398" cy="7876256"/>
          </a:xfrm>
          <a:custGeom>
            <a:avLst/>
            <a:gdLst/>
            <a:ahLst/>
            <a:cxnLst/>
            <a:rect l="l" t="t" r="r" b="b"/>
            <a:pathLst>
              <a:path w="164617" h="155896" extrusionOk="0">
                <a:moveTo>
                  <a:pt x="69000" y="1"/>
                </a:moveTo>
                <a:cubicBezTo>
                  <a:pt x="65456" y="1"/>
                  <a:pt x="61916" y="124"/>
                  <a:pt x="58387" y="455"/>
                </a:cubicBezTo>
                <a:cubicBezTo>
                  <a:pt x="46381" y="1551"/>
                  <a:pt x="34603" y="5089"/>
                  <a:pt x="24058" y="10772"/>
                </a:cubicBezTo>
                <a:cubicBezTo>
                  <a:pt x="16252" y="14972"/>
                  <a:pt x="8925" y="20541"/>
                  <a:pt x="4748" y="28142"/>
                </a:cubicBezTo>
                <a:cubicBezTo>
                  <a:pt x="936" y="34990"/>
                  <a:pt x="0" y="43230"/>
                  <a:pt x="2146" y="50716"/>
                </a:cubicBezTo>
                <a:cubicBezTo>
                  <a:pt x="4291" y="58203"/>
                  <a:pt x="9496" y="64822"/>
                  <a:pt x="16412" y="68862"/>
                </a:cubicBezTo>
                <a:cubicBezTo>
                  <a:pt x="20474" y="71236"/>
                  <a:pt x="25040" y="72697"/>
                  <a:pt x="29262" y="74797"/>
                </a:cubicBezTo>
                <a:cubicBezTo>
                  <a:pt x="32412" y="76372"/>
                  <a:pt x="35471" y="78358"/>
                  <a:pt x="37411" y="81188"/>
                </a:cubicBezTo>
                <a:cubicBezTo>
                  <a:pt x="40857" y="86232"/>
                  <a:pt x="40150" y="92829"/>
                  <a:pt x="38780" y="98718"/>
                </a:cubicBezTo>
                <a:cubicBezTo>
                  <a:pt x="37411" y="104584"/>
                  <a:pt x="35494" y="110633"/>
                  <a:pt x="36909" y="116499"/>
                </a:cubicBezTo>
                <a:cubicBezTo>
                  <a:pt x="38278" y="122159"/>
                  <a:pt x="42935" y="126998"/>
                  <a:pt x="48709" y="128779"/>
                </a:cubicBezTo>
                <a:cubicBezTo>
                  <a:pt x="52886" y="130057"/>
                  <a:pt x="57474" y="129829"/>
                  <a:pt x="61560" y="131335"/>
                </a:cubicBezTo>
                <a:cubicBezTo>
                  <a:pt x="68316" y="133800"/>
                  <a:pt x="72585" y="141264"/>
                  <a:pt x="71147" y="148043"/>
                </a:cubicBezTo>
                <a:lnTo>
                  <a:pt x="99541" y="155895"/>
                </a:lnTo>
                <a:cubicBezTo>
                  <a:pt x="98674" y="144345"/>
                  <a:pt x="108147" y="132956"/>
                  <a:pt x="120084" y="131175"/>
                </a:cubicBezTo>
                <a:cubicBezTo>
                  <a:pt x="124467" y="130536"/>
                  <a:pt x="129146" y="130993"/>
                  <a:pt x="133117" y="129144"/>
                </a:cubicBezTo>
                <a:cubicBezTo>
                  <a:pt x="138618" y="126587"/>
                  <a:pt x="141129" y="120425"/>
                  <a:pt x="142270" y="114650"/>
                </a:cubicBezTo>
                <a:cubicBezTo>
                  <a:pt x="143434" y="108898"/>
                  <a:pt x="143800" y="102781"/>
                  <a:pt x="146995" y="97782"/>
                </a:cubicBezTo>
                <a:cubicBezTo>
                  <a:pt x="149209" y="94358"/>
                  <a:pt x="152587" y="91779"/>
                  <a:pt x="155212" y="88629"/>
                </a:cubicBezTo>
                <a:cubicBezTo>
                  <a:pt x="161535" y="81142"/>
                  <a:pt x="163338" y="71099"/>
                  <a:pt x="164046" y="61490"/>
                </a:cubicBezTo>
                <a:cubicBezTo>
                  <a:pt x="164616" y="53638"/>
                  <a:pt x="164502" y="45421"/>
                  <a:pt x="160850" y="38368"/>
                </a:cubicBezTo>
                <a:cubicBezTo>
                  <a:pt x="155509" y="28096"/>
                  <a:pt x="144051" y="22641"/>
                  <a:pt x="132592" y="18624"/>
                </a:cubicBezTo>
                <a:cubicBezTo>
                  <a:pt x="121865" y="3148"/>
                  <a:pt x="102006" y="1414"/>
                  <a:pt x="84020" y="501"/>
                </a:cubicBezTo>
                <a:cubicBezTo>
                  <a:pt x="79022" y="247"/>
                  <a:pt x="74007" y="1"/>
                  <a:pt x="690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18"/>
          <p:cNvSpPr/>
          <p:nvPr/>
        </p:nvSpPr>
        <p:spPr>
          <a:xfrm flipH="1">
            <a:off x="-1129638" y="-967202"/>
            <a:ext cx="5696398" cy="4500721"/>
          </a:xfrm>
          <a:custGeom>
            <a:avLst/>
            <a:gdLst/>
            <a:ahLst/>
            <a:cxnLst/>
            <a:rect l="l" t="t" r="r" b="b"/>
            <a:pathLst>
              <a:path w="145307" h="114807" extrusionOk="0">
                <a:moveTo>
                  <a:pt x="29438" y="1"/>
                </a:moveTo>
                <a:cubicBezTo>
                  <a:pt x="29012" y="1"/>
                  <a:pt x="28572" y="26"/>
                  <a:pt x="28121" y="74"/>
                </a:cubicBezTo>
                <a:cubicBezTo>
                  <a:pt x="20155" y="942"/>
                  <a:pt x="8993" y="5507"/>
                  <a:pt x="4657" y="12605"/>
                </a:cubicBezTo>
                <a:cubicBezTo>
                  <a:pt x="0" y="20252"/>
                  <a:pt x="6642" y="27396"/>
                  <a:pt x="11162" y="33034"/>
                </a:cubicBezTo>
                <a:cubicBezTo>
                  <a:pt x="17827" y="41320"/>
                  <a:pt x="20726" y="52253"/>
                  <a:pt x="21958" y="62638"/>
                </a:cubicBezTo>
                <a:cubicBezTo>
                  <a:pt x="23556" y="76014"/>
                  <a:pt x="21136" y="92562"/>
                  <a:pt x="28714" y="104386"/>
                </a:cubicBezTo>
                <a:cubicBezTo>
                  <a:pt x="32175" y="109814"/>
                  <a:pt x="39445" y="111794"/>
                  <a:pt x="45925" y="111794"/>
                </a:cubicBezTo>
                <a:cubicBezTo>
                  <a:pt x="47266" y="111794"/>
                  <a:pt x="48573" y="111709"/>
                  <a:pt x="49805" y="111553"/>
                </a:cubicBezTo>
                <a:cubicBezTo>
                  <a:pt x="60830" y="110161"/>
                  <a:pt x="71010" y="104295"/>
                  <a:pt x="80437" y="98794"/>
                </a:cubicBezTo>
                <a:cubicBezTo>
                  <a:pt x="87113" y="94901"/>
                  <a:pt x="95864" y="87356"/>
                  <a:pt x="104411" y="87356"/>
                </a:cubicBezTo>
                <a:cubicBezTo>
                  <a:pt x="105887" y="87356"/>
                  <a:pt x="107357" y="87581"/>
                  <a:pt x="108808" y="88089"/>
                </a:cubicBezTo>
                <a:cubicBezTo>
                  <a:pt x="113510" y="89732"/>
                  <a:pt x="116364" y="94525"/>
                  <a:pt x="118053" y="99227"/>
                </a:cubicBezTo>
                <a:cubicBezTo>
                  <a:pt x="119262" y="102537"/>
                  <a:pt x="120084" y="105984"/>
                  <a:pt x="120518" y="109499"/>
                </a:cubicBezTo>
                <a:cubicBezTo>
                  <a:pt x="120632" y="110320"/>
                  <a:pt x="120723" y="111188"/>
                  <a:pt x="121111" y="111964"/>
                </a:cubicBezTo>
                <a:cubicBezTo>
                  <a:pt x="122171" y="114054"/>
                  <a:pt x="124792" y="114806"/>
                  <a:pt x="127310" y="114806"/>
                </a:cubicBezTo>
                <a:cubicBezTo>
                  <a:pt x="128752" y="114806"/>
                  <a:pt x="130160" y="114560"/>
                  <a:pt x="131223" y="114178"/>
                </a:cubicBezTo>
                <a:cubicBezTo>
                  <a:pt x="137431" y="111987"/>
                  <a:pt x="141996" y="105664"/>
                  <a:pt x="143640" y="98611"/>
                </a:cubicBezTo>
                <a:cubicBezTo>
                  <a:pt x="145306" y="91558"/>
                  <a:pt x="144325" y="83889"/>
                  <a:pt x="141974" y="76973"/>
                </a:cubicBezTo>
                <a:cubicBezTo>
                  <a:pt x="140421" y="72339"/>
                  <a:pt x="138207" y="67865"/>
                  <a:pt x="134898" y="64556"/>
                </a:cubicBezTo>
                <a:cubicBezTo>
                  <a:pt x="130004" y="59679"/>
                  <a:pt x="123901" y="57927"/>
                  <a:pt x="117401" y="57927"/>
                </a:cubicBezTo>
                <a:cubicBezTo>
                  <a:pt x="105952" y="57927"/>
                  <a:pt x="93270" y="63361"/>
                  <a:pt x="83792" y="66724"/>
                </a:cubicBezTo>
                <a:cubicBezTo>
                  <a:pt x="76428" y="69338"/>
                  <a:pt x="66010" y="72973"/>
                  <a:pt x="56581" y="72973"/>
                </a:cubicBezTo>
                <a:cubicBezTo>
                  <a:pt x="50695" y="72973"/>
                  <a:pt x="45195" y="71557"/>
                  <a:pt x="41063" y="67592"/>
                </a:cubicBezTo>
                <a:cubicBezTo>
                  <a:pt x="36863" y="63551"/>
                  <a:pt x="35060" y="57731"/>
                  <a:pt x="34192" y="51774"/>
                </a:cubicBezTo>
                <a:cubicBezTo>
                  <a:pt x="33645" y="47848"/>
                  <a:pt x="33508" y="43876"/>
                  <a:pt x="33371" y="40315"/>
                </a:cubicBezTo>
                <a:cubicBezTo>
                  <a:pt x="32960" y="29085"/>
                  <a:pt x="33987" y="17855"/>
                  <a:pt x="35311" y="6717"/>
                </a:cubicBezTo>
                <a:cubicBezTo>
                  <a:pt x="35885" y="1958"/>
                  <a:pt x="33215" y="1"/>
                  <a:pt x="29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18"/>
          <p:cNvSpPr txBox="1">
            <a:spLocks noGrp="1"/>
          </p:cNvSpPr>
          <p:nvPr>
            <p:ph type="subTitle" idx="1"/>
          </p:nvPr>
        </p:nvSpPr>
        <p:spPr>
          <a:xfrm>
            <a:off x="5627100" y="2323200"/>
            <a:ext cx="2796900" cy="78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8"/>
          <p:cNvSpPr txBox="1"/>
          <p:nvPr/>
        </p:nvSpPr>
        <p:spPr>
          <a:xfrm>
            <a:off x="5391650" y="3461650"/>
            <a:ext cx="3032400" cy="6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CREDITS: This presentation template was created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including icons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and infographics &amp; images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accent1"/>
                </a:solidFill>
                <a:latin typeface="Verdana"/>
                <a:ea typeface="Verdana"/>
                <a:cs typeface="Verdana"/>
                <a:sym typeface="Verdana"/>
              </a:rPr>
              <a:t> </a:t>
            </a:r>
            <a:endParaRPr>
              <a:solidFill>
                <a:schemeClr val="dk2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677" name="Google Shape;677;p18"/>
          <p:cNvSpPr txBox="1">
            <a:spLocks noGrp="1"/>
          </p:cNvSpPr>
          <p:nvPr>
            <p:ph type="subTitle" idx="2"/>
          </p:nvPr>
        </p:nvSpPr>
        <p:spPr>
          <a:xfrm>
            <a:off x="4777500" y="2031900"/>
            <a:ext cx="3646500" cy="29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5EE9945-F272-4D45-B280-D1997D7F61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144B29A-1926-4177-8D68-4F94BE4378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E914853C-1D72-4F38-A137-393B04C8DC3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EFA43239-4449-4686-ACD2-49248B37E9CB}" type="datetimeFigureOut">
              <a:rPr lang="en-US" smtClean="0"/>
              <a:t>1/26/2021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E015819-95F9-4C3A-94D2-4792CD4EA9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43DAFDA-15F1-46F3-B3C4-C4EB827CCF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2E3EE70D-D95F-4FE4-B660-4BFF36E60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69026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1" r:id="rId2"/>
    <p:sldLayoutId id="2147483652" r:id="rId3"/>
    <p:sldLayoutId id="2147483653" r:id="rId4"/>
    <p:sldLayoutId id="2147483654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2" r:id="rId11"/>
    <p:sldLayoutId id="2147483663" r:id="rId12"/>
    <p:sldLayoutId id="2147483664" r:id="rId13"/>
    <p:sldLayoutId id="2147483669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395536" y="1131590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smtClean="0">
                <a:solidFill>
                  <a:srgbClr val="990099"/>
                </a:solidFill>
                <a:latin typeface="Arial Rounded MT Bold" pitchFamily="34" charset="0"/>
                <a:ea typeface="Arial Unicode MS" pitchFamily="34" charset="-128"/>
                <a:cs typeface="Arial Unicode MS" pitchFamily="34" charset="-128"/>
                <a:sym typeface="Didact Gothic"/>
              </a:rPr>
              <a:t>U</a:t>
            </a:r>
            <a:r>
              <a:rPr lang="en" sz="2800" dirty="0" smtClean="0">
                <a:solidFill>
                  <a:srgbClr val="990099"/>
                </a:solidFill>
                <a:latin typeface="Arial Rounded MT Bold" pitchFamily="34" charset="0"/>
                <a:ea typeface="Arial Unicode MS" pitchFamily="34" charset="-128"/>
                <a:cs typeface="Arial Unicode MS" pitchFamily="34" charset="-128"/>
                <a:sym typeface="Didact Gothic"/>
              </a:rPr>
              <a:t>nit 1</a:t>
            </a:r>
            <a:br>
              <a:rPr lang="en" sz="2800" dirty="0" smtClean="0">
                <a:solidFill>
                  <a:srgbClr val="990099"/>
                </a:solidFill>
                <a:latin typeface="Arial Rounded MT Bold" pitchFamily="34" charset="0"/>
                <a:ea typeface="Arial Unicode MS" pitchFamily="34" charset="-128"/>
                <a:cs typeface="Arial Unicode MS" pitchFamily="34" charset="-128"/>
                <a:sym typeface="Didact Gothic"/>
              </a:rPr>
            </a:br>
            <a:r>
              <a:rPr lang="en" sz="1400" dirty="0" smtClean="0">
                <a:solidFill>
                  <a:schemeClr val="dk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  <a:sym typeface="Didact Gothic"/>
              </a:rPr>
              <a:t/>
            </a:r>
            <a:br>
              <a:rPr lang="en" sz="1400" dirty="0" smtClean="0">
                <a:solidFill>
                  <a:schemeClr val="dk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  <a:sym typeface="Didact Gothic"/>
              </a:rPr>
            </a:br>
            <a:r>
              <a:rPr lang="en" sz="3200" dirty="0" smtClean="0">
                <a:solidFill>
                  <a:schemeClr val="dk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  <a:sym typeface="Didact Gothic"/>
              </a:rPr>
              <a:t>You’ve Got Mail</a:t>
            </a:r>
            <a:r>
              <a:rPr lang="en" sz="2800" dirty="0" smtClean="0">
                <a:solidFill>
                  <a:schemeClr val="dk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  <a:sym typeface="Didact Gothic"/>
              </a:rPr>
              <a:t/>
            </a:r>
            <a:br>
              <a:rPr lang="en" sz="2800" dirty="0" smtClean="0">
                <a:solidFill>
                  <a:schemeClr val="dk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  <a:sym typeface="Didact Gothic"/>
              </a:rPr>
            </a:br>
            <a:r>
              <a:rPr lang="en" sz="28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/>
            </a:r>
            <a:br>
              <a:rPr lang="en" sz="2800" dirty="0"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</a:br>
            <a:r>
              <a:rPr lang="en" sz="2800" dirty="0" smtClean="0">
                <a:solidFill>
                  <a:schemeClr val="accent1"/>
                </a:solidFill>
                <a:latin typeface="Arial Rounded MT Bold" pitchFamily="34" charset="0"/>
                <a:ea typeface="Arial Unicode MS" pitchFamily="34" charset="-128"/>
                <a:cs typeface="Arial Unicode MS" pitchFamily="34" charset="-128"/>
                <a:sym typeface="Didact Gothic"/>
              </a:rPr>
              <a:t>Reading</a:t>
            </a:r>
            <a:endParaRPr sz="2800" dirty="0">
              <a:solidFill>
                <a:schemeClr val="accent1"/>
              </a:solidFill>
              <a:latin typeface="Arial Rounded MT Bold" pitchFamily="34" charset="0"/>
              <a:ea typeface="Arial Unicode MS" pitchFamily="34" charset="-128"/>
              <a:cs typeface="Arial Unicode MS" pitchFamily="34" charset="-128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251520" y="151144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accent2">
                    <a:lumMod val="75000"/>
                  </a:schemeClr>
                </a:solidFill>
                <a:latin typeface="Tw Cen MT Condensed Extra Bold" pitchFamily="34" charset="0"/>
              </a:rPr>
              <a:t>Mega Goal 2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76" name="Google Shape;3689;p40"/>
          <p:cNvSpPr txBox="1">
            <a:spLocks/>
          </p:cNvSpPr>
          <p:nvPr/>
        </p:nvSpPr>
        <p:spPr>
          <a:xfrm>
            <a:off x="1028957" y="4044311"/>
            <a:ext cx="3168352" cy="49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5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pPr marL="0" indent="0" algn="l"/>
            <a:r>
              <a:rPr lang="en-US" sz="1700" b="1" dirty="0" smtClean="0">
                <a:solidFill>
                  <a:srgbClr val="FF6DB6"/>
                </a:solidFill>
                <a:latin typeface="Footlight MT Light" pitchFamily="18" charset="0"/>
              </a:rPr>
              <a:t>Done by : </a:t>
            </a:r>
            <a:r>
              <a:rPr lang="en-US" sz="1700" b="1" dirty="0" err="1" smtClean="0">
                <a:solidFill>
                  <a:srgbClr val="2FBEBB"/>
                </a:solidFill>
                <a:latin typeface="Footlight MT Light" pitchFamily="18" charset="0"/>
              </a:rPr>
              <a:t>Entisar</a:t>
            </a:r>
            <a:r>
              <a:rPr lang="en-US" sz="1700" b="1" dirty="0" smtClean="0">
                <a:solidFill>
                  <a:srgbClr val="2FBEBB"/>
                </a:solidFill>
                <a:latin typeface="Footlight MT Light" pitchFamily="18" charset="0"/>
              </a:rPr>
              <a:t> AL-</a:t>
            </a:r>
            <a:r>
              <a:rPr lang="en-US" sz="1700" b="1" dirty="0" err="1" smtClean="0">
                <a:solidFill>
                  <a:srgbClr val="2FBEBB"/>
                </a:solidFill>
                <a:latin typeface="Footlight MT Light" pitchFamily="18" charset="0"/>
              </a:rPr>
              <a:t>Obaidallah</a:t>
            </a:r>
            <a:endParaRPr lang="en-US" sz="1700" b="1" dirty="0">
              <a:solidFill>
                <a:srgbClr val="2FBEBB"/>
              </a:solidFill>
              <a:latin typeface="Footlight MT Light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6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29"/>
          <p:cNvSpPr txBox="1">
            <a:spLocks noGrp="1"/>
          </p:cNvSpPr>
          <p:nvPr>
            <p:ph type="title"/>
          </p:nvPr>
        </p:nvSpPr>
        <p:spPr>
          <a:xfrm>
            <a:off x="683568" y="1851670"/>
            <a:ext cx="3275936" cy="5727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dirty="0" smtClean="0">
                <a:solidFill>
                  <a:schemeClr val="bg1"/>
                </a:solidFill>
              </a:rPr>
              <a:t/>
            </a:r>
            <a:br>
              <a:rPr lang="en" sz="1000" dirty="0" smtClean="0">
                <a:solidFill>
                  <a:schemeClr val="bg1"/>
                </a:solidFill>
              </a:rPr>
            </a:br>
            <a:r>
              <a:rPr lang="en" sz="1800" dirty="0" smtClean="0">
                <a:solidFill>
                  <a:schemeClr val="bg1"/>
                </a:solidFill>
              </a:rPr>
              <a:t>What is the title of the passage?</a:t>
            </a:r>
            <a:endParaRPr sz="1800" dirty="0">
              <a:solidFill>
                <a:schemeClr val="bg1"/>
              </a:solidFill>
            </a:endParaRPr>
          </a:p>
        </p:txBody>
      </p:sp>
      <p:pic>
        <p:nvPicPr>
          <p:cNvPr id="28" name="Picture 2" descr="Text&#10;&#10;Description automatically generated">
            <a:extLst>
              <a:ext uri="{FF2B5EF4-FFF2-40B4-BE49-F238E27FC236}">
                <a16:creationId xmlns="" xmlns:a16="http://schemas.microsoft.com/office/drawing/2014/main" id="{1D7895D3-81C9-4205-B5EF-3712E241475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8"/>
          <a:stretch/>
        </p:blipFill>
        <p:spPr>
          <a:xfrm>
            <a:off x="4211960" y="627534"/>
            <a:ext cx="4635861" cy="4248472"/>
          </a:xfrm>
          <a:prstGeom prst="rect">
            <a:avLst/>
          </a:prstGeom>
          <a:ln w="38100" cap="sq">
            <a:solidFill>
              <a:srgbClr val="002060"/>
            </a:solidFill>
            <a:prstDash val="solid"/>
            <a:miter lim="800000"/>
          </a:ln>
          <a:effectLst>
            <a:glow rad="101600">
              <a:schemeClr val="accent5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30" name="Google Shape;3172;p29"/>
          <p:cNvSpPr txBox="1">
            <a:spLocks/>
          </p:cNvSpPr>
          <p:nvPr/>
        </p:nvSpPr>
        <p:spPr>
          <a:xfrm>
            <a:off x="683568" y="2931790"/>
            <a:ext cx="3275936" cy="5727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ctr"/>
            <a:r>
              <a:rPr lang="en-US" sz="1000" dirty="0" smtClean="0">
                <a:solidFill>
                  <a:schemeClr val="bg1"/>
                </a:solidFill>
              </a:rPr>
              <a:t/>
            </a:r>
            <a:br>
              <a:rPr lang="en-US" sz="1000" dirty="0" smtClean="0">
                <a:solidFill>
                  <a:schemeClr val="bg1"/>
                </a:solidFill>
              </a:rPr>
            </a:br>
            <a:r>
              <a:rPr lang="en-US" sz="1800" dirty="0" smtClean="0">
                <a:solidFill>
                  <a:schemeClr val="bg1"/>
                </a:solidFill>
              </a:rPr>
              <a:t>How many paragraphs are </a:t>
            </a:r>
            <a:r>
              <a:rPr lang="en-US" sz="1800" dirty="0" err="1" smtClean="0">
                <a:solidFill>
                  <a:schemeClr val="bg1"/>
                </a:solidFill>
              </a:rPr>
              <a:t>ther</a:t>
            </a:r>
            <a:r>
              <a:rPr lang="en-US" sz="1800" dirty="0" smtClean="0">
                <a:solidFill>
                  <a:schemeClr val="bg1"/>
                </a:solidFill>
              </a:rPr>
              <a:t>?</a:t>
            </a:r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31" name="Google Shape;3172;p29"/>
          <p:cNvSpPr txBox="1">
            <a:spLocks/>
          </p:cNvSpPr>
          <p:nvPr/>
        </p:nvSpPr>
        <p:spPr>
          <a:xfrm>
            <a:off x="691009" y="3922166"/>
            <a:ext cx="3275936" cy="5727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ctr"/>
            <a:r>
              <a:rPr lang="en-US" sz="1000" dirty="0" smtClean="0">
                <a:solidFill>
                  <a:schemeClr val="bg1"/>
                </a:solidFill>
              </a:rPr>
              <a:t/>
            </a:r>
            <a:br>
              <a:rPr lang="en-US" sz="1000" dirty="0" smtClean="0">
                <a:solidFill>
                  <a:schemeClr val="bg1"/>
                </a:solidFill>
              </a:rPr>
            </a:br>
            <a:r>
              <a:rPr lang="en-US" sz="1800" dirty="0" smtClean="0">
                <a:solidFill>
                  <a:schemeClr val="bg1"/>
                </a:solidFill>
              </a:rPr>
              <a:t>How many photos are there ?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2" grpId="0" animBg="1"/>
      <p:bldP spid="30" grpId="0" animBg="1"/>
      <p:bldP spid="3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7" name="Google Shape;5177;p39"/>
          <p:cNvSpPr/>
          <p:nvPr/>
        </p:nvSpPr>
        <p:spPr>
          <a:xfrm rot="1116996" flipH="1">
            <a:off x="3285672" y="311534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3269946" y="407558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3283253" y="2288535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81" name="Google Shape;5181;p39"/>
          <p:cNvPicPr preferRelativeResize="0"/>
          <p:nvPr/>
        </p:nvPicPr>
        <p:blipFill rotWithShape="1">
          <a:blip r:embed="rId3">
            <a:alphaModFix/>
          </a:blip>
          <a:srcRect t="19517" r="27441"/>
          <a:stretch/>
        </p:blipFill>
        <p:spPr>
          <a:xfrm>
            <a:off x="5687168" y="2354102"/>
            <a:ext cx="3168352" cy="253017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5182" name="Google Shape;5182;p39"/>
          <p:cNvSpPr txBox="1"/>
          <p:nvPr/>
        </p:nvSpPr>
        <p:spPr>
          <a:xfrm>
            <a:off x="3278103" y="4268923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3" name="Google Shape;5183;p39"/>
          <p:cNvSpPr txBox="1"/>
          <p:nvPr/>
        </p:nvSpPr>
        <p:spPr>
          <a:xfrm>
            <a:off x="179512" y="4131050"/>
            <a:ext cx="3063713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 smtClean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What did native people developed ?</a:t>
            </a:r>
            <a:endParaRPr sz="1600" b="1" dirty="0">
              <a:solidFill>
                <a:schemeClr val="bg1"/>
              </a:solidFill>
              <a:latin typeface="Varela" charset="0"/>
              <a:ea typeface="Varela"/>
              <a:cs typeface="Varela"/>
              <a:sym typeface="Varela"/>
            </a:endParaRPr>
          </a:p>
        </p:txBody>
      </p:sp>
      <p:sp>
        <p:nvSpPr>
          <p:cNvPr id="5184" name="Google Shape;5184;p39"/>
          <p:cNvSpPr txBox="1"/>
          <p:nvPr/>
        </p:nvSpPr>
        <p:spPr>
          <a:xfrm>
            <a:off x="3293830" y="2482369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5" name="Google Shape;5185;p39"/>
          <p:cNvSpPr txBox="1"/>
          <p:nvPr/>
        </p:nvSpPr>
        <p:spPr>
          <a:xfrm>
            <a:off x="287227" y="2386571"/>
            <a:ext cx="2989756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What was used in Greece to relate the news of the fall of Troy?</a:t>
            </a:r>
          </a:p>
        </p:txBody>
      </p:sp>
      <p:sp>
        <p:nvSpPr>
          <p:cNvPr id="5186" name="Google Shape;5186;p39"/>
          <p:cNvSpPr txBox="1"/>
          <p:nvPr/>
        </p:nvSpPr>
        <p:spPr>
          <a:xfrm>
            <a:off x="3344751" y="3265188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7" name="Google Shape;5187;p39"/>
          <p:cNvSpPr txBox="1"/>
          <p:nvPr/>
        </p:nvSpPr>
        <p:spPr>
          <a:xfrm>
            <a:off x="107504" y="3271315"/>
            <a:ext cx="3135721" cy="5727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What did native people in the Americas use to transmit messages </a:t>
            </a:r>
            <a:r>
              <a:rPr lang="en-US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  <p:cxnSp>
        <p:nvCxnSpPr>
          <p:cNvPr id="5188" name="Google Shape;5188;p39"/>
          <p:cNvCxnSpPr/>
          <p:nvPr/>
        </p:nvCxnSpPr>
        <p:spPr>
          <a:xfrm>
            <a:off x="3938577" y="2736539"/>
            <a:ext cx="1655700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89" name="Google Shape;5189;p39"/>
          <p:cNvCxnSpPr/>
          <p:nvPr/>
        </p:nvCxnSpPr>
        <p:spPr>
          <a:xfrm rot="10800000" flipH="1">
            <a:off x="3962846" y="3974300"/>
            <a:ext cx="1654200" cy="443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90" name="Google Shape;5190;p39"/>
          <p:cNvCxnSpPr/>
          <p:nvPr/>
        </p:nvCxnSpPr>
        <p:spPr>
          <a:xfrm>
            <a:off x="3965996" y="3534836"/>
            <a:ext cx="167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pic>
        <p:nvPicPr>
          <p:cNvPr id="17" name="Picture 3" descr="Text&#10;&#10;Description automatically generated with medium confidence">
            <a:extLst>
              <a:ext uri="{FF2B5EF4-FFF2-40B4-BE49-F238E27FC236}">
                <a16:creationId xmlns="" xmlns:a16="http://schemas.microsoft.com/office/drawing/2014/main" id="{8F63991F-A15B-4D4C-9528-123D4825A6F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72" y="996376"/>
            <a:ext cx="7344816" cy="1180952"/>
          </a:xfrm>
          <a:prstGeom prst="rect">
            <a:avLst/>
          </a:prstGeom>
          <a:ln w="38100" cap="sq">
            <a:solidFill>
              <a:srgbClr val="990099"/>
            </a:solidFill>
            <a:prstDash val="solid"/>
            <a:miter lim="800000"/>
          </a:ln>
          <a:effectLst>
            <a:glow rad="63500">
              <a:schemeClr val="accent6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8" name="وسيلة شرح مستطيلة مستديرة الزوايا 17"/>
          <p:cNvSpPr/>
          <p:nvPr/>
        </p:nvSpPr>
        <p:spPr>
          <a:xfrm>
            <a:off x="6156176" y="89434"/>
            <a:ext cx="2465685" cy="629557"/>
          </a:xfrm>
          <a:prstGeom prst="wedgeRoundRectCallout">
            <a:avLst>
              <a:gd name="adj1" fmla="val -71546"/>
              <a:gd name="adj2" fmla="val 264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Paragraph 1</a:t>
            </a:r>
            <a:endParaRPr lang="en-US" sz="22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  <p:grpSp>
        <p:nvGrpSpPr>
          <p:cNvPr id="20" name="Google Shape;5851;p42"/>
          <p:cNvGrpSpPr/>
          <p:nvPr/>
        </p:nvGrpSpPr>
        <p:grpSpPr>
          <a:xfrm>
            <a:off x="4805243" y="17963"/>
            <a:ext cx="895325" cy="808600"/>
            <a:chOff x="5208300" y="1213225"/>
            <a:chExt cx="3300000" cy="3366175"/>
          </a:xfrm>
        </p:grpSpPr>
        <p:sp>
          <p:nvSpPr>
            <p:cNvPr id="21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27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25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23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9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203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97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84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80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68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0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71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64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51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40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7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4" name="رابط مستقيم 3"/>
          <p:cNvCxnSpPr/>
          <p:nvPr/>
        </p:nvCxnSpPr>
        <p:spPr>
          <a:xfrm>
            <a:off x="4355976" y="1275606"/>
            <a:ext cx="2304256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4" name="رابط مستقيم 233"/>
          <p:cNvCxnSpPr/>
          <p:nvPr/>
        </p:nvCxnSpPr>
        <p:spPr>
          <a:xfrm>
            <a:off x="7164288" y="1511647"/>
            <a:ext cx="1259184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38" name="رابط مستقيم 237"/>
          <p:cNvCxnSpPr/>
          <p:nvPr/>
        </p:nvCxnSpPr>
        <p:spPr>
          <a:xfrm>
            <a:off x="2994867" y="1779662"/>
            <a:ext cx="5626994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0" name="رابط مستقيم 239"/>
          <p:cNvCxnSpPr/>
          <p:nvPr/>
        </p:nvCxnSpPr>
        <p:spPr>
          <a:xfrm>
            <a:off x="1665774" y="2067694"/>
            <a:ext cx="60197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5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7" grpId="0" animBg="1"/>
      <p:bldP spid="5178" grpId="0" animBg="1"/>
      <p:bldP spid="5179" grpId="0" animBg="1"/>
      <p:bldP spid="5182" grpId="0"/>
      <p:bldP spid="5183" grpId="0" animBg="1"/>
      <p:bldP spid="5185" grpId="0" animBg="1"/>
      <p:bldP spid="5186" grpId="0"/>
      <p:bldP spid="5187" grpId="0" animBg="1"/>
      <p:bldP spid="1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" name="Picture 28" descr="Text&#10;&#10;Description automatically generated">
            <a:extLst>
              <a:ext uri="{FF2B5EF4-FFF2-40B4-BE49-F238E27FC236}">
                <a16:creationId xmlns="" xmlns:a16="http://schemas.microsoft.com/office/drawing/2014/main" id="{5341B245-18B4-42E3-9ABC-D1FED498509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02" t="4629" r="1778" b="815"/>
          <a:stretch/>
        </p:blipFill>
        <p:spPr>
          <a:xfrm>
            <a:off x="2213027" y="928393"/>
            <a:ext cx="6657975" cy="1310057"/>
          </a:xfrm>
          <a:prstGeom prst="rect">
            <a:avLst/>
          </a:prstGeom>
          <a:ln w="38100" cap="sq">
            <a:solidFill>
              <a:srgbClr val="990099"/>
            </a:solidFill>
            <a:prstDash val="solid"/>
            <a:miter lim="800000"/>
          </a:ln>
          <a:effectLst>
            <a:glow rad="101600">
              <a:schemeClr val="accent1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5177" name="Google Shape;5177;p39"/>
          <p:cNvSpPr/>
          <p:nvPr/>
        </p:nvSpPr>
        <p:spPr>
          <a:xfrm rot="1116996" flipH="1">
            <a:off x="3285671" y="318833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3269946" y="407558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3306259" y="246273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81" name="Google Shape;5181;p39"/>
          <p:cNvPicPr preferRelativeResize="0"/>
          <p:nvPr/>
        </p:nvPicPr>
        <p:blipFill rotWithShape="1">
          <a:blip r:embed="rId4">
            <a:alphaModFix/>
          </a:blip>
          <a:srcRect t="19517" r="27441"/>
          <a:stretch/>
        </p:blipFill>
        <p:spPr>
          <a:xfrm>
            <a:off x="5702650" y="2454277"/>
            <a:ext cx="3168352" cy="253017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5182" name="Google Shape;5182;p39"/>
          <p:cNvSpPr txBox="1"/>
          <p:nvPr/>
        </p:nvSpPr>
        <p:spPr>
          <a:xfrm>
            <a:off x="3278103" y="4268923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3" name="Google Shape;5183;p39"/>
          <p:cNvSpPr txBox="1"/>
          <p:nvPr/>
        </p:nvSpPr>
        <p:spPr>
          <a:xfrm>
            <a:off x="179512" y="4131050"/>
            <a:ext cx="3063713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How does people (native) use the </a:t>
            </a:r>
            <a:r>
              <a:rPr lang="en-US" sz="1600" b="1" dirty="0" smtClean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drums  </a:t>
            </a:r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in central Africa ?</a:t>
            </a:r>
          </a:p>
        </p:txBody>
      </p:sp>
      <p:sp>
        <p:nvSpPr>
          <p:cNvPr id="5184" name="Google Shape;5184;p39"/>
          <p:cNvSpPr txBox="1"/>
          <p:nvPr/>
        </p:nvSpPr>
        <p:spPr>
          <a:xfrm>
            <a:off x="3316474" y="2635107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5" name="Google Shape;5185;p39"/>
          <p:cNvSpPr txBox="1"/>
          <p:nvPr/>
        </p:nvSpPr>
        <p:spPr>
          <a:xfrm>
            <a:off x="279518" y="2511718"/>
            <a:ext cx="2989756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What did the ancient Greeks establish ?</a:t>
            </a:r>
          </a:p>
        </p:txBody>
      </p:sp>
      <p:sp>
        <p:nvSpPr>
          <p:cNvPr id="5186" name="Google Shape;5186;p39"/>
          <p:cNvSpPr txBox="1"/>
          <p:nvPr/>
        </p:nvSpPr>
        <p:spPr>
          <a:xfrm>
            <a:off x="3344751" y="3353156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7" name="Google Shape;5187;p39"/>
          <p:cNvSpPr txBox="1"/>
          <p:nvPr/>
        </p:nvSpPr>
        <p:spPr>
          <a:xfrm>
            <a:off x="107504" y="3307711"/>
            <a:ext cx="3135721" cy="5727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What was the idea of signal towers ?</a:t>
            </a:r>
          </a:p>
        </p:txBody>
      </p:sp>
      <p:cxnSp>
        <p:nvCxnSpPr>
          <p:cNvPr id="5188" name="Google Shape;5188;p39"/>
          <p:cNvCxnSpPr/>
          <p:nvPr/>
        </p:nvCxnSpPr>
        <p:spPr>
          <a:xfrm>
            <a:off x="3944555" y="2939063"/>
            <a:ext cx="1655700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89" name="Google Shape;5189;p39"/>
          <p:cNvCxnSpPr/>
          <p:nvPr/>
        </p:nvCxnSpPr>
        <p:spPr>
          <a:xfrm rot="10800000" flipH="1">
            <a:off x="3962846" y="3974300"/>
            <a:ext cx="1654200" cy="443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90" name="Google Shape;5190;p39"/>
          <p:cNvCxnSpPr/>
          <p:nvPr/>
        </p:nvCxnSpPr>
        <p:spPr>
          <a:xfrm>
            <a:off x="3965996" y="3619188"/>
            <a:ext cx="167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18" name="وسيلة شرح مستطيلة مستديرة الزوايا 17"/>
          <p:cNvSpPr/>
          <p:nvPr/>
        </p:nvSpPr>
        <p:spPr>
          <a:xfrm>
            <a:off x="6156176" y="89434"/>
            <a:ext cx="2465685" cy="629557"/>
          </a:xfrm>
          <a:prstGeom prst="wedgeRoundRectCallout">
            <a:avLst>
              <a:gd name="adj1" fmla="val -71546"/>
              <a:gd name="adj2" fmla="val 264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Paragraph </a:t>
            </a:r>
            <a:r>
              <a:rPr lang="en-US" sz="2200" b="1" dirty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2</a:t>
            </a:r>
            <a:endParaRPr lang="en-US" sz="22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  <p:grpSp>
        <p:nvGrpSpPr>
          <p:cNvPr id="20" name="Google Shape;5851;p42"/>
          <p:cNvGrpSpPr/>
          <p:nvPr/>
        </p:nvGrpSpPr>
        <p:grpSpPr>
          <a:xfrm>
            <a:off x="4805243" y="17963"/>
            <a:ext cx="895325" cy="808600"/>
            <a:chOff x="5208300" y="1213225"/>
            <a:chExt cx="3300000" cy="3366175"/>
          </a:xfrm>
        </p:grpSpPr>
        <p:sp>
          <p:nvSpPr>
            <p:cNvPr id="21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27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25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23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9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203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97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84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80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68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0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71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64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51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40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7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4" name="رابط مستقيم 3"/>
          <p:cNvCxnSpPr/>
          <p:nvPr/>
        </p:nvCxnSpPr>
        <p:spPr>
          <a:xfrm>
            <a:off x="4165085" y="1131590"/>
            <a:ext cx="2423139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4" name="رابط مستقيم 233"/>
          <p:cNvCxnSpPr/>
          <p:nvPr/>
        </p:nvCxnSpPr>
        <p:spPr>
          <a:xfrm>
            <a:off x="2267744" y="1347614"/>
            <a:ext cx="5976664" cy="0"/>
          </a:xfrm>
          <a:prstGeom prst="line">
            <a:avLst/>
          </a:prstGeom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38" name="رابط مستقيم 237"/>
          <p:cNvCxnSpPr/>
          <p:nvPr/>
        </p:nvCxnSpPr>
        <p:spPr>
          <a:xfrm flipV="1">
            <a:off x="2294930" y="1939879"/>
            <a:ext cx="6453534" cy="16203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رابط مستقيم 232"/>
          <p:cNvCxnSpPr/>
          <p:nvPr/>
        </p:nvCxnSpPr>
        <p:spPr>
          <a:xfrm>
            <a:off x="7389018" y="1131590"/>
            <a:ext cx="1143422" cy="0"/>
          </a:xfrm>
          <a:prstGeom prst="line">
            <a:avLst/>
          </a:prstGeom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41" name="رابط مستقيم 240"/>
          <p:cNvCxnSpPr/>
          <p:nvPr/>
        </p:nvCxnSpPr>
        <p:spPr>
          <a:xfrm>
            <a:off x="2247766" y="2155906"/>
            <a:ext cx="2108210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3" name="رابط مستقيم 242"/>
          <p:cNvCxnSpPr/>
          <p:nvPr/>
        </p:nvCxnSpPr>
        <p:spPr>
          <a:xfrm>
            <a:off x="7092280" y="1759099"/>
            <a:ext cx="1529581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5926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5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7" grpId="0" animBg="1"/>
      <p:bldP spid="5178" grpId="0" animBg="1"/>
      <p:bldP spid="5179" grpId="0" animBg="1"/>
      <p:bldP spid="5182" grpId="0"/>
      <p:bldP spid="5183" grpId="0" animBg="1"/>
      <p:bldP spid="5185" grpId="0" animBg="1"/>
      <p:bldP spid="5186" grpId="0"/>
      <p:bldP spid="5187" grpId="0" animBg="1"/>
      <p:bldP spid="1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7" name="Google Shape;5177;p39"/>
          <p:cNvSpPr/>
          <p:nvPr/>
        </p:nvSpPr>
        <p:spPr>
          <a:xfrm rot="1116996" flipH="1">
            <a:off x="3285671" y="318833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3269946" y="407558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3306259" y="246273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81" name="Google Shape;5181;p39"/>
          <p:cNvPicPr preferRelativeResize="0"/>
          <p:nvPr/>
        </p:nvPicPr>
        <p:blipFill rotWithShape="1">
          <a:blip r:embed="rId3">
            <a:alphaModFix/>
          </a:blip>
          <a:srcRect t="19517" r="27441"/>
          <a:stretch/>
        </p:blipFill>
        <p:spPr>
          <a:xfrm>
            <a:off x="5702650" y="2454277"/>
            <a:ext cx="3168352" cy="253017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5182" name="Google Shape;5182;p39"/>
          <p:cNvSpPr txBox="1"/>
          <p:nvPr/>
        </p:nvSpPr>
        <p:spPr>
          <a:xfrm>
            <a:off x="3278103" y="4268923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3" name="Google Shape;5183;p39"/>
          <p:cNvSpPr txBox="1"/>
          <p:nvPr/>
        </p:nvSpPr>
        <p:spPr>
          <a:xfrm>
            <a:off x="179512" y="4131050"/>
            <a:ext cx="3063713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What is  </a:t>
            </a:r>
            <a:r>
              <a:rPr lang="en-US" sz="1600" b="1" dirty="0" smtClean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the meaning of these </a:t>
            </a:r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letters “ QWERTYUIOP “ ? </a:t>
            </a:r>
          </a:p>
        </p:txBody>
      </p:sp>
      <p:sp>
        <p:nvSpPr>
          <p:cNvPr id="5184" name="Google Shape;5184;p39"/>
          <p:cNvSpPr txBox="1"/>
          <p:nvPr/>
        </p:nvSpPr>
        <p:spPr>
          <a:xfrm>
            <a:off x="3316474" y="2635107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5" name="Google Shape;5185;p39"/>
          <p:cNvSpPr txBox="1"/>
          <p:nvPr/>
        </p:nvSpPr>
        <p:spPr>
          <a:xfrm>
            <a:off x="279518" y="2511718"/>
            <a:ext cx="2989756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How have people communicated in modern times ?</a:t>
            </a:r>
          </a:p>
        </p:txBody>
      </p:sp>
      <p:sp>
        <p:nvSpPr>
          <p:cNvPr id="5186" name="Google Shape;5186;p39"/>
          <p:cNvSpPr txBox="1"/>
          <p:nvPr/>
        </p:nvSpPr>
        <p:spPr>
          <a:xfrm>
            <a:off x="3344751" y="3353156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7" name="Google Shape;5187;p39"/>
          <p:cNvSpPr txBox="1"/>
          <p:nvPr/>
        </p:nvSpPr>
        <p:spPr>
          <a:xfrm>
            <a:off x="107504" y="3307711"/>
            <a:ext cx="3135721" cy="5727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When did the first email take place ?</a:t>
            </a:r>
          </a:p>
        </p:txBody>
      </p:sp>
      <p:cxnSp>
        <p:nvCxnSpPr>
          <p:cNvPr id="5188" name="Google Shape;5188;p39"/>
          <p:cNvCxnSpPr/>
          <p:nvPr/>
        </p:nvCxnSpPr>
        <p:spPr>
          <a:xfrm>
            <a:off x="3944555" y="2939063"/>
            <a:ext cx="1655700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89" name="Google Shape;5189;p39"/>
          <p:cNvCxnSpPr/>
          <p:nvPr/>
        </p:nvCxnSpPr>
        <p:spPr>
          <a:xfrm rot="10800000" flipH="1">
            <a:off x="3962846" y="3974300"/>
            <a:ext cx="1654200" cy="443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90" name="Google Shape;5190;p39"/>
          <p:cNvCxnSpPr/>
          <p:nvPr/>
        </p:nvCxnSpPr>
        <p:spPr>
          <a:xfrm>
            <a:off x="3965996" y="3619188"/>
            <a:ext cx="167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18" name="وسيلة شرح مستطيلة مستديرة الزوايا 17"/>
          <p:cNvSpPr/>
          <p:nvPr/>
        </p:nvSpPr>
        <p:spPr>
          <a:xfrm>
            <a:off x="6156176" y="89434"/>
            <a:ext cx="2465685" cy="629557"/>
          </a:xfrm>
          <a:prstGeom prst="wedgeRoundRectCallout">
            <a:avLst>
              <a:gd name="adj1" fmla="val -71546"/>
              <a:gd name="adj2" fmla="val 264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Paragraph </a:t>
            </a:r>
            <a:r>
              <a:rPr lang="en-US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3</a:t>
            </a:r>
            <a:endParaRPr lang="en-US" sz="22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  <p:grpSp>
        <p:nvGrpSpPr>
          <p:cNvPr id="20" name="Google Shape;5851;p42"/>
          <p:cNvGrpSpPr/>
          <p:nvPr/>
        </p:nvGrpSpPr>
        <p:grpSpPr>
          <a:xfrm>
            <a:off x="4805243" y="17963"/>
            <a:ext cx="895325" cy="808600"/>
            <a:chOff x="5208300" y="1213225"/>
            <a:chExt cx="3300000" cy="3366175"/>
          </a:xfrm>
        </p:grpSpPr>
        <p:sp>
          <p:nvSpPr>
            <p:cNvPr id="21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27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25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23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9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203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97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84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80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68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0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71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64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51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40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7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35" name="Picture 3" descr="Text&#10;&#10;Description automatically generated">
            <a:extLst>
              <a:ext uri="{FF2B5EF4-FFF2-40B4-BE49-F238E27FC236}">
                <a16:creationId xmlns="" xmlns:a16="http://schemas.microsoft.com/office/drawing/2014/main" id="{2BEB2E71-8D49-4323-9475-EBFB07F6DF4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4" t="5737" r="766" b="4621"/>
          <a:stretch/>
        </p:blipFill>
        <p:spPr>
          <a:xfrm>
            <a:off x="1497084" y="930151"/>
            <a:ext cx="7422924" cy="1360789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glow rad="63500">
              <a:schemeClr val="accent1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cxnSp>
        <p:nvCxnSpPr>
          <p:cNvPr id="238" name="رابط مستقيم 237"/>
          <p:cNvCxnSpPr/>
          <p:nvPr/>
        </p:nvCxnSpPr>
        <p:spPr>
          <a:xfrm flipV="1">
            <a:off x="2843808" y="1147793"/>
            <a:ext cx="4176464" cy="16204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3" name="رابط مستقيم 242"/>
          <p:cNvCxnSpPr/>
          <p:nvPr/>
        </p:nvCxnSpPr>
        <p:spPr>
          <a:xfrm>
            <a:off x="5007142" y="1345059"/>
            <a:ext cx="535031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رابط مستقيم 232"/>
          <p:cNvCxnSpPr/>
          <p:nvPr/>
        </p:nvCxnSpPr>
        <p:spPr>
          <a:xfrm>
            <a:off x="5651950" y="1347614"/>
            <a:ext cx="2778298" cy="0"/>
          </a:xfrm>
          <a:prstGeom prst="line">
            <a:avLst/>
          </a:prstGeom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41" name="رابط مستقيم 240"/>
          <p:cNvCxnSpPr/>
          <p:nvPr/>
        </p:nvCxnSpPr>
        <p:spPr>
          <a:xfrm>
            <a:off x="4272587" y="1779662"/>
            <a:ext cx="4475877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5068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5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5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7" grpId="0" animBg="1"/>
      <p:bldP spid="5178" grpId="0" animBg="1"/>
      <p:bldP spid="5179" grpId="0" animBg="1"/>
      <p:bldP spid="5182" grpId="0"/>
      <p:bldP spid="5183" grpId="0" animBg="1"/>
      <p:bldP spid="5185" grpId="0" animBg="1"/>
      <p:bldP spid="5186" grpId="0"/>
      <p:bldP spid="5187" grpId="0" animBg="1"/>
      <p:bldP spid="1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7" name="Google Shape;5177;p39"/>
          <p:cNvSpPr/>
          <p:nvPr/>
        </p:nvSpPr>
        <p:spPr>
          <a:xfrm rot="1116996" flipH="1">
            <a:off x="3285671" y="318833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3269946" y="407558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3306259" y="246273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81" name="Google Shape;5181;p39"/>
          <p:cNvPicPr preferRelativeResize="0"/>
          <p:nvPr/>
        </p:nvPicPr>
        <p:blipFill rotWithShape="1">
          <a:blip r:embed="rId3">
            <a:alphaModFix/>
          </a:blip>
          <a:srcRect t="19517" r="27441"/>
          <a:stretch/>
        </p:blipFill>
        <p:spPr>
          <a:xfrm>
            <a:off x="5702650" y="2454277"/>
            <a:ext cx="3168352" cy="253017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5182" name="Google Shape;5182;p39"/>
          <p:cNvSpPr txBox="1"/>
          <p:nvPr/>
        </p:nvSpPr>
        <p:spPr>
          <a:xfrm>
            <a:off x="3278103" y="4268923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3" name="Google Shape;5183;p39"/>
          <p:cNvSpPr txBox="1"/>
          <p:nvPr/>
        </p:nvSpPr>
        <p:spPr>
          <a:xfrm>
            <a:off x="179512" y="4131050"/>
            <a:ext cx="3063713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Why did Tomlinson use the </a:t>
            </a:r>
            <a:endParaRPr lang="en-US" sz="1600" b="1" dirty="0" smtClean="0">
              <a:solidFill>
                <a:schemeClr val="bg1"/>
              </a:solidFill>
              <a:latin typeface="Varela" charset="0"/>
              <a:ea typeface="Varela"/>
              <a:cs typeface="Varela"/>
              <a:sym typeface="Varela"/>
            </a:endParaRPr>
          </a:p>
          <a:p>
            <a:pPr lvl="0" algn="ctr"/>
            <a:r>
              <a:rPr lang="en-US" sz="1600" b="1" dirty="0" smtClean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@ </a:t>
            </a:r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sign ?</a:t>
            </a:r>
          </a:p>
        </p:txBody>
      </p:sp>
      <p:sp>
        <p:nvSpPr>
          <p:cNvPr id="5184" name="Google Shape;5184;p39"/>
          <p:cNvSpPr txBox="1"/>
          <p:nvPr/>
        </p:nvSpPr>
        <p:spPr>
          <a:xfrm>
            <a:off x="3316474" y="2635107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5" name="Google Shape;5185;p39"/>
          <p:cNvSpPr txBox="1"/>
          <p:nvPr/>
        </p:nvSpPr>
        <p:spPr>
          <a:xfrm>
            <a:off x="279518" y="2511718"/>
            <a:ext cx="2989756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Who was Ray Tomlinson ?</a:t>
            </a:r>
          </a:p>
        </p:txBody>
      </p:sp>
      <p:sp>
        <p:nvSpPr>
          <p:cNvPr id="5186" name="Google Shape;5186;p39"/>
          <p:cNvSpPr txBox="1"/>
          <p:nvPr/>
        </p:nvSpPr>
        <p:spPr>
          <a:xfrm>
            <a:off x="3344751" y="3353156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7" name="Google Shape;5187;p39"/>
          <p:cNvSpPr txBox="1"/>
          <p:nvPr/>
        </p:nvSpPr>
        <p:spPr>
          <a:xfrm>
            <a:off x="107504" y="3307711"/>
            <a:ext cx="3135721" cy="5727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What were the scientists able to do ?</a:t>
            </a:r>
          </a:p>
        </p:txBody>
      </p:sp>
      <p:cxnSp>
        <p:nvCxnSpPr>
          <p:cNvPr id="5188" name="Google Shape;5188;p39"/>
          <p:cNvCxnSpPr/>
          <p:nvPr/>
        </p:nvCxnSpPr>
        <p:spPr>
          <a:xfrm>
            <a:off x="3944555" y="2939063"/>
            <a:ext cx="1655700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89" name="Google Shape;5189;p39"/>
          <p:cNvCxnSpPr/>
          <p:nvPr/>
        </p:nvCxnSpPr>
        <p:spPr>
          <a:xfrm rot="10800000" flipH="1">
            <a:off x="3962846" y="3974300"/>
            <a:ext cx="1654200" cy="443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90" name="Google Shape;5190;p39"/>
          <p:cNvCxnSpPr/>
          <p:nvPr/>
        </p:nvCxnSpPr>
        <p:spPr>
          <a:xfrm>
            <a:off x="3965996" y="3619188"/>
            <a:ext cx="167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18" name="وسيلة شرح مستطيلة مستديرة الزوايا 17"/>
          <p:cNvSpPr/>
          <p:nvPr/>
        </p:nvSpPr>
        <p:spPr>
          <a:xfrm>
            <a:off x="6156176" y="89434"/>
            <a:ext cx="2465685" cy="629557"/>
          </a:xfrm>
          <a:prstGeom prst="wedgeRoundRectCallout">
            <a:avLst>
              <a:gd name="adj1" fmla="val -71546"/>
              <a:gd name="adj2" fmla="val 264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Paragraph </a:t>
            </a:r>
            <a:r>
              <a:rPr lang="en-US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4</a:t>
            </a:r>
            <a:endParaRPr lang="en-US" sz="22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  <p:grpSp>
        <p:nvGrpSpPr>
          <p:cNvPr id="20" name="Google Shape;5851;p42"/>
          <p:cNvGrpSpPr/>
          <p:nvPr/>
        </p:nvGrpSpPr>
        <p:grpSpPr>
          <a:xfrm>
            <a:off x="4805243" y="17963"/>
            <a:ext cx="895325" cy="808600"/>
            <a:chOff x="5208300" y="1213225"/>
            <a:chExt cx="3300000" cy="3366175"/>
          </a:xfrm>
        </p:grpSpPr>
        <p:sp>
          <p:nvSpPr>
            <p:cNvPr id="21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27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25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23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9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203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97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84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80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68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0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71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64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51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40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7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31" name="Picture 3" descr="Text&#10;&#10;Description automatically generated">
            <a:extLst>
              <a:ext uri="{FF2B5EF4-FFF2-40B4-BE49-F238E27FC236}">
                <a16:creationId xmlns="" xmlns:a16="http://schemas.microsoft.com/office/drawing/2014/main" id="{B9FB91EF-6882-440E-AE77-35254F6DEC6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" t="2121" r="1328" b="4769"/>
          <a:stretch/>
        </p:blipFill>
        <p:spPr>
          <a:xfrm>
            <a:off x="2411744" y="915566"/>
            <a:ext cx="6490478" cy="1407978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glow rad="63500">
              <a:schemeClr val="accent1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cxnSp>
        <p:nvCxnSpPr>
          <p:cNvPr id="241" name="رابط مستقيم 240"/>
          <p:cNvCxnSpPr/>
          <p:nvPr/>
        </p:nvCxnSpPr>
        <p:spPr>
          <a:xfrm>
            <a:off x="2535511" y="1131590"/>
            <a:ext cx="5565926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رابط مستقيم 232"/>
          <p:cNvCxnSpPr/>
          <p:nvPr/>
        </p:nvCxnSpPr>
        <p:spPr>
          <a:xfrm>
            <a:off x="3652517" y="1347614"/>
            <a:ext cx="4303859" cy="0"/>
          </a:xfrm>
          <a:prstGeom prst="line">
            <a:avLst/>
          </a:prstGeom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43" name="رابط مستقيم 242"/>
          <p:cNvCxnSpPr/>
          <p:nvPr/>
        </p:nvCxnSpPr>
        <p:spPr>
          <a:xfrm>
            <a:off x="4935766" y="1923678"/>
            <a:ext cx="3740690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6" name="رابط مستقيم 235"/>
          <p:cNvCxnSpPr/>
          <p:nvPr/>
        </p:nvCxnSpPr>
        <p:spPr>
          <a:xfrm>
            <a:off x="2535511" y="2080468"/>
            <a:ext cx="2673035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5945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5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7" grpId="0" animBg="1"/>
      <p:bldP spid="5178" grpId="0" animBg="1"/>
      <p:bldP spid="5179" grpId="0" animBg="1"/>
      <p:bldP spid="5182" grpId="0"/>
      <p:bldP spid="5183" grpId="0" animBg="1"/>
      <p:bldP spid="5185" grpId="0" animBg="1"/>
      <p:bldP spid="5186" grpId="0"/>
      <p:bldP spid="5187" grpId="0" animBg="1"/>
      <p:bldP spid="1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" name="Picture 3" descr="Text&#10;&#10;Description automatically generated">
            <a:extLst>
              <a:ext uri="{FF2B5EF4-FFF2-40B4-BE49-F238E27FC236}">
                <a16:creationId xmlns="" xmlns:a16="http://schemas.microsoft.com/office/drawing/2014/main" id="{1953B216-D34F-4333-B4D2-B467AB5378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74" b="4370"/>
          <a:stretch/>
        </p:blipFill>
        <p:spPr>
          <a:xfrm>
            <a:off x="1416339" y="987574"/>
            <a:ext cx="7398023" cy="1220415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glow rad="63500">
              <a:schemeClr val="accent1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5177" name="Google Shape;5177;p39"/>
          <p:cNvSpPr/>
          <p:nvPr/>
        </p:nvSpPr>
        <p:spPr>
          <a:xfrm rot="1116996" flipH="1">
            <a:off x="3285671" y="318833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3269946" y="407558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3306259" y="246273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81" name="Google Shape;5181;p39"/>
          <p:cNvPicPr preferRelativeResize="0"/>
          <p:nvPr/>
        </p:nvPicPr>
        <p:blipFill rotWithShape="1">
          <a:blip r:embed="rId4">
            <a:alphaModFix/>
          </a:blip>
          <a:srcRect t="19517" r="27441"/>
          <a:stretch/>
        </p:blipFill>
        <p:spPr>
          <a:xfrm>
            <a:off x="5702650" y="2454277"/>
            <a:ext cx="3168352" cy="253017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5182" name="Google Shape;5182;p39"/>
          <p:cNvSpPr txBox="1"/>
          <p:nvPr/>
        </p:nvSpPr>
        <p:spPr>
          <a:xfrm>
            <a:off x="3278103" y="4268923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3" name="Google Shape;5183;p39"/>
          <p:cNvSpPr txBox="1"/>
          <p:nvPr/>
        </p:nvSpPr>
        <p:spPr>
          <a:xfrm>
            <a:off x="179512" y="4131050"/>
            <a:ext cx="3063713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b="1" dirty="0" smtClean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How will </a:t>
            </a:r>
            <a:r>
              <a:rPr lang="en-US" sz="1600" b="1" dirty="0">
                <a:solidFill>
                  <a:schemeClr val="bg1"/>
                </a:solidFill>
                <a:latin typeface="Varela" charset="0"/>
                <a:ea typeface="Varela"/>
                <a:cs typeface="Varela"/>
                <a:sym typeface="Varela"/>
              </a:rPr>
              <a:t>the functions of email services become in the future ?</a:t>
            </a:r>
          </a:p>
        </p:txBody>
      </p:sp>
      <p:sp>
        <p:nvSpPr>
          <p:cNvPr id="5184" name="Google Shape;5184;p39"/>
          <p:cNvSpPr txBox="1"/>
          <p:nvPr/>
        </p:nvSpPr>
        <p:spPr>
          <a:xfrm>
            <a:off x="3316474" y="2635107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5" name="Google Shape;5185;p39"/>
          <p:cNvSpPr txBox="1"/>
          <p:nvPr/>
        </p:nvSpPr>
        <p:spPr>
          <a:xfrm>
            <a:off x="279518" y="2511718"/>
            <a:ext cx="2989756" cy="57270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sz="1300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How was the number of people on email at the end of the </a:t>
            </a:r>
            <a:r>
              <a:rPr lang="en-US" sz="1300" b="1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20</a:t>
            </a:r>
            <a:r>
              <a:rPr lang="en-US" sz="1300" b="1" baseline="30000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th</a:t>
            </a:r>
            <a:r>
              <a:rPr lang="en-US" sz="1300" b="1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  </a:t>
            </a:r>
            <a:r>
              <a:rPr lang="en-US" sz="1300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century ?</a:t>
            </a:r>
          </a:p>
        </p:txBody>
      </p:sp>
      <p:sp>
        <p:nvSpPr>
          <p:cNvPr id="5186" name="Google Shape;5186;p39"/>
          <p:cNvSpPr txBox="1"/>
          <p:nvPr/>
        </p:nvSpPr>
        <p:spPr>
          <a:xfrm>
            <a:off x="3344751" y="3353156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7" name="Google Shape;5187;p39"/>
          <p:cNvSpPr txBox="1"/>
          <p:nvPr/>
        </p:nvSpPr>
        <p:spPr>
          <a:xfrm>
            <a:off x="179512" y="3307711"/>
            <a:ext cx="3063713" cy="57270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How </a:t>
            </a:r>
            <a:r>
              <a:rPr lang="en-US" b="1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many people has been on </a:t>
            </a:r>
          </a:p>
          <a:p>
            <a:pPr algn="ctr"/>
            <a:r>
              <a:rPr lang="en-US" b="1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email </a:t>
            </a:r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at </a:t>
            </a:r>
            <a:r>
              <a:rPr lang="en-US" b="1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the 21</a:t>
            </a:r>
            <a:r>
              <a:rPr lang="en-US" b="1" baseline="30000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st</a:t>
            </a:r>
            <a:r>
              <a:rPr lang="en-US" b="1" dirty="0" smtClean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  </a:t>
            </a:r>
            <a:r>
              <a:rPr lang="en-US" b="1" dirty="0">
                <a:solidFill>
                  <a:schemeClr val="bg1"/>
                </a:solidFill>
                <a:latin typeface="Varela" charset="0"/>
                <a:cs typeface="Times New Roman" pitchFamily="18" charset="0"/>
              </a:rPr>
              <a:t>century ?</a:t>
            </a:r>
          </a:p>
        </p:txBody>
      </p:sp>
      <p:cxnSp>
        <p:nvCxnSpPr>
          <p:cNvPr id="5188" name="Google Shape;5188;p39"/>
          <p:cNvCxnSpPr/>
          <p:nvPr/>
        </p:nvCxnSpPr>
        <p:spPr>
          <a:xfrm>
            <a:off x="3944555" y="2939063"/>
            <a:ext cx="1655700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89" name="Google Shape;5189;p39"/>
          <p:cNvCxnSpPr/>
          <p:nvPr/>
        </p:nvCxnSpPr>
        <p:spPr>
          <a:xfrm rot="10800000" flipH="1">
            <a:off x="3962846" y="3974300"/>
            <a:ext cx="1654200" cy="443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90" name="Google Shape;5190;p39"/>
          <p:cNvCxnSpPr/>
          <p:nvPr/>
        </p:nvCxnSpPr>
        <p:spPr>
          <a:xfrm>
            <a:off x="3965996" y="3619188"/>
            <a:ext cx="167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18" name="وسيلة شرح مستطيلة مستديرة الزوايا 17"/>
          <p:cNvSpPr/>
          <p:nvPr/>
        </p:nvSpPr>
        <p:spPr>
          <a:xfrm>
            <a:off x="6156176" y="89434"/>
            <a:ext cx="2465685" cy="629557"/>
          </a:xfrm>
          <a:prstGeom prst="wedgeRoundRectCallout">
            <a:avLst>
              <a:gd name="adj1" fmla="val -71546"/>
              <a:gd name="adj2" fmla="val 264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Paragraph </a:t>
            </a:r>
            <a:r>
              <a:rPr lang="en-US" sz="22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5</a:t>
            </a:r>
            <a:endParaRPr lang="en-US" sz="22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  <p:grpSp>
        <p:nvGrpSpPr>
          <p:cNvPr id="20" name="Google Shape;5851;p42"/>
          <p:cNvGrpSpPr/>
          <p:nvPr/>
        </p:nvGrpSpPr>
        <p:grpSpPr>
          <a:xfrm>
            <a:off x="4805243" y="17963"/>
            <a:ext cx="895325" cy="808600"/>
            <a:chOff x="5208300" y="1213225"/>
            <a:chExt cx="3300000" cy="3366175"/>
          </a:xfrm>
        </p:grpSpPr>
        <p:sp>
          <p:nvSpPr>
            <p:cNvPr id="21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27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25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23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9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203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97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84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80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68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0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71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64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51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40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7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241" name="رابط مستقيم 240"/>
          <p:cNvCxnSpPr/>
          <p:nvPr/>
        </p:nvCxnSpPr>
        <p:spPr>
          <a:xfrm>
            <a:off x="2092417" y="1347614"/>
            <a:ext cx="6656047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رابط مستقيم 232"/>
          <p:cNvCxnSpPr/>
          <p:nvPr/>
        </p:nvCxnSpPr>
        <p:spPr>
          <a:xfrm>
            <a:off x="2387669" y="1597781"/>
            <a:ext cx="3984531" cy="0"/>
          </a:xfrm>
          <a:prstGeom prst="line">
            <a:avLst/>
          </a:prstGeom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43" name="رابط مستقيم 242"/>
          <p:cNvCxnSpPr/>
          <p:nvPr/>
        </p:nvCxnSpPr>
        <p:spPr>
          <a:xfrm>
            <a:off x="2415486" y="1851670"/>
            <a:ext cx="2677882" cy="0"/>
          </a:xfrm>
          <a:prstGeom prst="line">
            <a:avLst/>
          </a:prstGeom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5795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5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7" grpId="0" animBg="1"/>
      <p:bldP spid="5178" grpId="0" animBg="1"/>
      <p:bldP spid="5179" grpId="0" animBg="1"/>
      <p:bldP spid="5182" grpId="0"/>
      <p:bldP spid="5183" grpId="0" animBg="1"/>
      <p:bldP spid="5185" grpId="0" animBg="1"/>
      <p:bldP spid="5186" grpId="0"/>
      <p:bldP spid="5187" grpId="0" animBg="1"/>
      <p:bldP spid="1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5" name="Google Shape;3545;p37"/>
          <p:cNvSpPr txBox="1">
            <a:spLocks noGrp="1"/>
          </p:cNvSpPr>
          <p:nvPr>
            <p:ph type="subTitle" idx="1"/>
          </p:nvPr>
        </p:nvSpPr>
        <p:spPr>
          <a:xfrm>
            <a:off x="2378071" y="296277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 smtClean="0"/>
              <a:t>Now , Open  your student’s book p.13 </a:t>
            </a:r>
            <a:endParaRPr sz="2000" b="1" dirty="0"/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39" name="Picture 2" descr="Graphical user interface, website&#10;&#10;Description automatically generated">
            <a:extLst>
              <a:ext uri="{FF2B5EF4-FFF2-40B4-BE49-F238E27FC236}">
                <a16:creationId xmlns="" xmlns:a16="http://schemas.microsoft.com/office/drawing/2014/main" id="{4B32069B-DDD8-40A6-B36C-4F9C9CFA93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7994">
            <a:off x="6942100" y="1698246"/>
            <a:ext cx="1811353" cy="2374496"/>
          </a:xfrm>
          <a:prstGeom prst="rect">
            <a:avLst/>
          </a:prstGeom>
        </p:spPr>
      </p:pic>
      <p:sp>
        <p:nvSpPr>
          <p:cNvPr id="540" name="Google Shape;2681;p26"/>
          <p:cNvSpPr txBox="1">
            <a:spLocks/>
          </p:cNvSpPr>
          <p:nvPr/>
        </p:nvSpPr>
        <p:spPr>
          <a:xfrm>
            <a:off x="4140073" y="433461"/>
            <a:ext cx="2664296" cy="572700"/>
          </a:xfrm>
          <a:prstGeom prst="rect">
            <a:avLst/>
          </a:prstGeom>
          <a:effectLst>
            <a:glow rad="63500">
              <a:schemeClr val="accent1">
                <a:satMod val="175000"/>
                <a:alpha val="40000"/>
              </a:schemeClr>
            </a:glow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l"/>
            <a:r>
              <a:rPr lang="en-US" sz="2800" dirty="0" smtClean="0">
                <a:solidFill>
                  <a:schemeClr val="bg1"/>
                </a:solidFill>
                <a:latin typeface="Arial Rounded MT Bold" pitchFamily="34" charset="0"/>
                <a:cs typeface="+mn-cs"/>
              </a:rPr>
              <a:t>  </a:t>
            </a:r>
            <a:r>
              <a:rPr lang="en-US" sz="2800" dirty="0" smtClean="0">
                <a:solidFill>
                  <a:schemeClr val="bg1"/>
                </a:solidFill>
                <a:latin typeface="Arial Rounded MT Bold" pitchFamily="34" charset="0"/>
                <a:cs typeface="+mn-cs"/>
              </a:rPr>
              <a:t>After Reading</a:t>
            </a:r>
            <a:endParaRPr lang="en-US" sz="2800" dirty="0">
              <a:solidFill>
                <a:schemeClr val="bg1"/>
              </a:solidFill>
              <a:latin typeface="Arial Rounded MT Bold" pitchFamily="34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45" grpId="0" build="p"/>
      <p:bldP spid="54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8" name="Google Shape;3298;p32"/>
          <p:cNvSpPr/>
          <p:nvPr/>
        </p:nvSpPr>
        <p:spPr>
          <a:xfrm rot="-1116879">
            <a:off x="656535" y="3319624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32"/>
          <p:cNvSpPr/>
          <p:nvPr/>
        </p:nvSpPr>
        <p:spPr>
          <a:xfrm rot="-1116879">
            <a:off x="5205623" y="329476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00" name="Google Shape;3300;p32"/>
          <p:cNvSpPr/>
          <p:nvPr/>
        </p:nvSpPr>
        <p:spPr>
          <a:xfrm rot="-1116879">
            <a:off x="575823" y="392326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وسيلة شرح مستطيلة مستديرة الزوايا 16"/>
          <p:cNvSpPr/>
          <p:nvPr/>
        </p:nvSpPr>
        <p:spPr>
          <a:xfrm>
            <a:off x="394715" y="141661"/>
            <a:ext cx="5196027" cy="712070"/>
          </a:xfrm>
          <a:prstGeom prst="wedgeRoundRectCallout">
            <a:avLst>
              <a:gd name="adj1" fmla="val -55067"/>
              <a:gd name="adj2" fmla="val 36346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18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Complete the following about the reading</a:t>
            </a:r>
            <a:endParaRPr lang="en-US" sz="18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51" t="41114" r="8545" b="33859"/>
          <a:stretch/>
        </p:blipFill>
        <p:spPr bwMode="auto">
          <a:xfrm>
            <a:off x="573030" y="1131590"/>
            <a:ext cx="6303226" cy="1872208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glow rad="139700">
              <a:schemeClr val="accent1">
                <a:satMod val="175000"/>
                <a:alpha val="40000"/>
              </a:schemeClr>
            </a:glow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" name="Google Shape;3322;p33"/>
          <p:cNvSpPr/>
          <p:nvPr/>
        </p:nvSpPr>
        <p:spPr>
          <a:xfrm rot="-1116879">
            <a:off x="584498" y="460989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1">
            <a:extLst>
              <a:ext uri="{FF2B5EF4-FFF2-40B4-BE49-F238E27FC236}">
                <a16:creationId xmlns="" xmlns:a16="http://schemas.microsoft.com/office/drawing/2014/main" id="{5F08C850-FBFD-415C-9D12-5CD3EA294689}"/>
              </a:ext>
            </a:extLst>
          </p:cNvPr>
          <p:cNvSpPr txBox="1"/>
          <p:nvPr/>
        </p:nvSpPr>
        <p:spPr>
          <a:xfrm>
            <a:off x="4655458" y="1059582"/>
            <a:ext cx="1519634" cy="30777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Comic Sans MS" panose="030F0702030302020204" pitchFamily="66" charset="0"/>
              </a:rPr>
              <a:t>the stone Age</a:t>
            </a:r>
          </a:p>
        </p:txBody>
      </p:sp>
      <p:sp>
        <p:nvSpPr>
          <p:cNvPr id="12" name="TextBox 14">
            <a:extLst>
              <a:ext uri="{FF2B5EF4-FFF2-40B4-BE49-F238E27FC236}">
                <a16:creationId xmlns:a16="http://schemas.microsoft.com/office/drawing/2014/main" xmlns="" id="{886C6C29-9693-424E-801A-B2D744386D9A}"/>
              </a:ext>
            </a:extLst>
          </p:cNvPr>
          <p:cNvSpPr txBox="1"/>
          <p:nvPr/>
        </p:nvSpPr>
        <p:spPr>
          <a:xfrm>
            <a:off x="3714026" y="1446206"/>
            <a:ext cx="5178454" cy="276999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  <a:latin typeface="Comic Sans MS" panose="030F0702030302020204" pitchFamily="66" charset="0"/>
              </a:rPr>
              <a:t>they </a:t>
            </a:r>
            <a:r>
              <a:rPr lang="en-US" sz="1200" dirty="0">
                <a:solidFill>
                  <a:schemeClr val="bg1"/>
                </a:solidFill>
                <a:latin typeface="Comic Sans MS" panose="030F0702030302020204" pitchFamily="66" charset="0"/>
              </a:rPr>
              <a:t>knew that a war party was returning and that it was successful</a:t>
            </a:r>
          </a:p>
        </p:txBody>
      </p:sp>
      <p:sp>
        <p:nvSpPr>
          <p:cNvPr id="13" name="TextBox 15">
            <a:extLst>
              <a:ext uri="{FF2B5EF4-FFF2-40B4-BE49-F238E27FC236}">
                <a16:creationId xmlns:a16="http://schemas.microsoft.com/office/drawing/2014/main" xmlns="" id="{06B0D2EC-8AD6-4E0A-846B-6E8CBDA23291}"/>
              </a:ext>
            </a:extLst>
          </p:cNvPr>
          <p:cNvSpPr txBox="1"/>
          <p:nvPr/>
        </p:nvSpPr>
        <p:spPr>
          <a:xfrm>
            <a:off x="6012160" y="1759917"/>
            <a:ext cx="3096344" cy="30777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  <a:latin typeface="Comic Sans MS" panose="030F0702030302020204" pitchFamily="66" charset="0"/>
              </a:rPr>
              <a:t>can understand the drum language</a:t>
            </a:r>
          </a:p>
        </p:txBody>
      </p:sp>
      <p:sp>
        <p:nvSpPr>
          <p:cNvPr id="16" name="TextBox 17">
            <a:extLst>
              <a:ext uri="{FF2B5EF4-FFF2-40B4-BE49-F238E27FC236}">
                <a16:creationId xmlns:a16="http://schemas.microsoft.com/office/drawing/2014/main" xmlns="" id="{2F549E07-9CBB-4083-BD2D-F25916ACFA73}"/>
              </a:ext>
            </a:extLst>
          </p:cNvPr>
          <p:cNvSpPr txBox="1"/>
          <p:nvPr/>
        </p:nvSpPr>
        <p:spPr>
          <a:xfrm>
            <a:off x="4829753" y="2335788"/>
            <a:ext cx="2838591" cy="27699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Comic Sans MS" panose="030F0702030302020204" pitchFamily="66" charset="0"/>
              </a:rPr>
              <a:t>there were 263 million email boxes</a:t>
            </a: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xmlns="" id="{71106007-1E93-4842-AEE8-A41756FE389F}"/>
              </a:ext>
            </a:extLst>
          </p:cNvPr>
          <p:cNvSpPr txBox="1"/>
          <p:nvPr/>
        </p:nvSpPr>
        <p:spPr>
          <a:xfrm>
            <a:off x="3203847" y="2659360"/>
            <a:ext cx="4896545" cy="276999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Comic Sans MS" panose="030F0702030302020204" pitchFamily="66" charset="0"/>
              </a:rPr>
              <a:t>being in constant touch with people who are long distances away </a:t>
            </a:r>
          </a:p>
        </p:txBody>
      </p:sp>
      <p:sp>
        <p:nvSpPr>
          <p:cNvPr id="19" name="Google Shape;3532;p36"/>
          <p:cNvSpPr txBox="1"/>
          <p:nvPr/>
        </p:nvSpPr>
        <p:spPr>
          <a:xfrm>
            <a:off x="1003624" y="3169522"/>
            <a:ext cx="1928100" cy="459531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 smtClean="0">
                <a:solidFill>
                  <a:schemeClr val="bg1"/>
                </a:solidFill>
                <a:latin typeface="Varela"/>
                <a:ea typeface="Varela"/>
                <a:cs typeface="Varela"/>
                <a:sym typeface="Varela"/>
              </a:rPr>
              <a:t>The stone age</a:t>
            </a:r>
            <a:endParaRPr sz="1600" b="1" dirty="0">
              <a:solidFill>
                <a:schemeClr val="bg1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20" name="Google Shape;3532;p36"/>
          <p:cNvSpPr txBox="1"/>
          <p:nvPr/>
        </p:nvSpPr>
        <p:spPr>
          <a:xfrm>
            <a:off x="926304" y="3765559"/>
            <a:ext cx="3560044" cy="557383"/>
          </a:xfrm>
          <a:prstGeom prst="rect">
            <a:avLst/>
          </a:pr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b="1" dirty="0" smtClean="0">
                <a:solidFill>
                  <a:schemeClr val="bg1"/>
                </a:solidFill>
                <a:latin typeface="Varela"/>
                <a:ea typeface="Varela"/>
                <a:cs typeface="Varela"/>
                <a:sym typeface="Varela"/>
              </a:rPr>
              <a:t>They knew that  a war party was </a:t>
            </a:r>
            <a:r>
              <a:rPr lang="en-US" sz="1600" b="1" dirty="0">
                <a:solidFill>
                  <a:schemeClr val="bg1"/>
                </a:solidFill>
                <a:latin typeface="Varela"/>
                <a:ea typeface="Varela"/>
                <a:cs typeface="Varela"/>
                <a:sym typeface="Varela"/>
              </a:rPr>
              <a:t>returning and that it was successful</a:t>
            </a:r>
          </a:p>
        </p:txBody>
      </p:sp>
      <p:sp>
        <p:nvSpPr>
          <p:cNvPr id="21" name="TextBox 15">
            <a:extLst>
              <a:ext uri="{FF2B5EF4-FFF2-40B4-BE49-F238E27FC236}">
                <a16:creationId xmlns:a16="http://schemas.microsoft.com/office/drawing/2014/main" xmlns="" id="{06B0D2EC-8AD6-4E0A-846B-6E8CBDA23291}"/>
              </a:ext>
            </a:extLst>
          </p:cNvPr>
          <p:cNvSpPr txBox="1"/>
          <p:nvPr/>
        </p:nvSpPr>
        <p:spPr>
          <a:xfrm>
            <a:off x="926304" y="4453760"/>
            <a:ext cx="3560044" cy="584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can understand the drum language</a:t>
            </a:r>
          </a:p>
        </p:txBody>
      </p:sp>
      <p:sp>
        <p:nvSpPr>
          <p:cNvPr id="22" name="TextBox 17">
            <a:extLst>
              <a:ext uri="{FF2B5EF4-FFF2-40B4-BE49-F238E27FC236}">
                <a16:creationId xmlns:a16="http://schemas.microsoft.com/office/drawing/2014/main" xmlns="" id="{2F549E07-9CBB-4083-BD2D-F25916ACFA73}"/>
              </a:ext>
            </a:extLst>
          </p:cNvPr>
          <p:cNvSpPr txBox="1"/>
          <p:nvPr/>
        </p:nvSpPr>
        <p:spPr>
          <a:xfrm>
            <a:off x="5590742" y="3886331"/>
            <a:ext cx="3078960" cy="52322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there were 263 million email boxes</a:t>
            </a:r>
          </a:p>
        </p:txBody>
      </p:sp>
      <p:sp>
        <p:nvSpPr>
          <p:cNvPr id="23" name="Google Shape;3322;p33"/>
          <p:cNvSpPr/>
          <p:nvPr/>
        </p:nvSpPr>
        <p:spPr>
          <a:xfrm rot="-1116879">
            <a:off x="5239902" y="3924148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16">
            <a:extLst>
              <a:ext uri="{FF2B5EF4-FFF2-40B4-BE49-F238E27FC236}">
                <a16:creationId xmlns:a16="http://schemas.microsoft.com/office/drawing/2014/main" xmlns="" id="{F110827F-F8E1-475D-96E9-A6190946C8DC}"/>
              </a:ext>
            </a:extLst>
          </p:cNvPr>
          <p:cNvSpPr txBox="1"/>
          <p:nvPr/>
        </p:nvSpPr>
        <p:spPr>
          <a:xfrm>
            <a:off x="4283969" y="2004113"/>
            <a:ext cx="3168352" cy="292388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1300" dirty="0">
                <a:solidFill>
                  <a:schemeClr val="bg1"/>
                </a:solidFill>
                <a:latin typeface="Comic Sans MS" panose="030F0702030302020204" pitchFamily="66" charset="0"/>
              </a:rPr>
              <a:t>starting a revolution in communication</a:t>
            </a:r>
          </a:p>
        </p:txBody>
      </p:sp>
      <p:sp>
        <p:nvSpPr>
          <p:cNvPr id="25" name="TextBox 16">
            <a:extLst>
              <a:ext uri="{FF2B5EF4-FFF2-40B4-BE49-F238E27FC236}">
                <a16:creationId xmlns:a16="http://schemas.microsoft.com/office/drawing/2014/main" xmlns="" id="{F110827F-F8E1-475D-96E9-A6190946C8DC}"/>
              </a:ext>
            </a:extLst>
          </p:cNvPr>
          <p:cNvSpPr txBox="1"/>
          <p:nvPr/>
        </p:nvSpPr>
        <p:spPr>
          <a:xfrm>
            <a:off x="5552197" y="3249788"/>
            <a:ext cx="2980243" cy="492443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starting a revolution in communication</a:t>
            </a:r>
          </a:p>
        </p:txBody>
      </p:sp>
      <p:sp>
        <p:nvSpPr>
          <p:cNvPr id="26" name="Google Shape;3298;p32"/>
          <p:cNvSpPr/>
          <p:nvPr/>
        </p:nvSpPr>
        <p:spPr>
          <a:xfrm rot="-1116879">
            <a:off x="5223205" y="460989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TextBox 18">
            <a:extLst>
              <a:ext uri="{FF2B5EF4-FFF2-40B4-BE49-F238E27FC236}">
                <a16:creationId xmlns:a16="http://schemas.microsoft.com/office/drawing/2014/main" xmlns="" id="{71106007-1E93-4842-AEE8-A41756FE389F}"/>
              </a:ext>
            </a:extLst>
          </p:cNvPr>
          <p:cNvSpPr txBox="1"/>
          <p:nvPr/>
        </p:nvSpPr>
        <p:spPr>
          <a:xfrm>
            <a:off x="5616115" y="4497169"/>
            <a:ext cx="3420381" cy="461665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being in constant touch with people who are long distances away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3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8" grpId="0" animBg="1"/>
      <p:bldP spid="3299" grpId="0" animBg="1"/>
      <p:bldP spid="3300" grpId="0" animBg="1"/>
      <p:bldP spid="17" grpId="0" animBg="1"/>
      <p:bldP spid="10" grpId="0" animBg="1"/>
      <p:bldP spid="11" grpId="0" animBg="1"/>
      <p:bldP spid="12" grpId="0" animBg="1"/>
      <p:bldP spid="13" grpId="0" animBg="1"/>
      <p:bldP spid="16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399025" y="123478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After </a:t>
            </a:r>
            <a:r>
              <a:rPr lang="en" dirty="0" smtClean="0">
                <a:solidFill>
                  <a:schemeClr val="accent1"/>
                </a:solidFill>
              </a:rPr>
              <a:t>Reading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2604548" y="267802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35" name="Google Shape;3535;p36"/>
          <p:cNvCxnSpPr/>
          <p:nvPr/>
        </p:nvCxnSpPr>
        <p:spPr>
          <a:xfrm>
            <a:off x="4136049" y="1525554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528129" y="3245508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330207" y="3331202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665829" y="1797036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4876248" y="1907604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71" name="Google Shape;3532;p36"/>
          <p:cNvSpPr txBox="1"/>
          <p:nvPr/>
        </p:nvSpPr>
        <p:spPr>
          <a:xfrm>
            <a:off x="3129204" y="974892"/>
            <a:ext cx="1928100" cy="459531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 smtClean="0">
                <a:solidFill>
                  <a:schemeClr val="bg1"/>
                </a:solidFill>
                <a:latin typeface="Varela"/>
                <a:ea typeface="Varela"/>
                <a:cs typeface="Varela"/>
                <a:sym typeface="Varela"/>
              </a:rPr>
              <a:t>The stone age</a:t>
            </a:r>
            <a:endParaRPr sz="1600" b="1" dirty="0">
              <a:solidFill>
                <a:schemeClr val="bg1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cxnSp>
        <p:nvCxnSpPr>
          <p:cNvPr id="172" name="Google Shape;3537;p36"/>
          <p:cNvCxnSpPr/>
          <p:nvPr/>
        </p:nvCxnSpPr>
        <p:spPr>
          <a:xfrm flipV="1">
            <a:off x="4154983" y="3409016"/>
            <a:ext cx="16094" cy="890926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75" name="Google Shape;3532;p36"/>
          <p:cNvSpPr txBox="1"/>
          <p:nvPr/>
        </p:nvSpPr>
        <p:spPr>
          <a:xfrm>
            <a:off x="2427337" y="4371950"/>
            <a:ext cx="3560044" cy="557383"/>
          </a:xfrm>
          <a:prstGeom prst="rect">
            <a:avLst/>
          </a:pr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b="1" dirty="0" smtClean="0">
                <a:solidFill>
                  <a:schemeClr val="bg1"/>
                </a:solidFill>
                <a:latin typeface="Varela"/>
                <a:ea typeface="Varela"/>
                <a:cs typeface="Varela"/>
                <a:sym typeface="Varela"/>
              </a:rPr>
              <a:t>They knew that  a war party was </a:t>
            </a:r>
            <a:r>
              <a:rPr lang="en-US" sz="1600" b="1" dirty="0">
                <a:solidFill>
                  <a:schemeClr val="bg1"/>
                </a:solidFill>
                <a:latin typeface="Varela"/>
                <a:ea typeface="Varela"/>
                <a:cs typeface="Varela"/>
                <a:sym typeface="Varela"/>
              </a:rPr>
              <a:t>returning and that it was successful</a:t>
            </a:r>
          </a:p>
        </p:txBody>
      </p:sp>
      <p:sp>
        <p:nvSpPr>
          <p:cNvPr id="176" name="TextBox 15">
            <a:extLst>
              <a:ext uri="{FF2B5EF4-FFF2-40B4-BE49-F238E27FC236}">
                <a16:creationId xmlns:a16="http://schemas.microsoft.com/office/drawing/2014/main" xmlns="" id="{06B0D2EC-8AD6-4E0A-846B-6E8CBDA23291}"/>
              </a:ext>
            </a:extLst>
          </p:cNvPr>
          <p:cNvSpPr txBox="1"/>
          <p:nvPr/>
        </p:nvSpPr>
        <p:spPr>
          <a:xfrm>
            <a:off x="5591737" y="1615216"/>
            <a:ext cx="3012711" cy="584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can understand the drum language</a:t>
            </a:r>
          </a:p>
        </p:txBody>
      </p:sp>
      <p:sp>
        <p:nvSpPr>
          <p:cNvPr id="177" name="TextBox 16">
            <a:extLst>
              <a:ext uri="{FF2B5EF4-FFF2-40B4-BE49-F238E27FC236}">
                <a16:creationId xmlns:a16="http://schemas.microsoft.com/office/drawing/2014/main" xmlns="" id="{F110827F-F8E1-475D-96E9-A6190946C8DC}"/>
              </a:ext>
            </a:extLst>
          </p:cNvPr>
          <p:cNvSpPr txBox="1"/>
          <p:nvPr/>
        </p:nvSpPr>
        <p:spPr>
          <a:xfrm>
            <a:off x="179512" y="1602756"/>
            <a:ext cx="2486317" cy="553998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starting a revolution in communication</a:t>
            </a:r>
          </a:p>
        </p:txBody>
      </p:sp>
      <p:sp>
        <p:nvSpPr>
          <p:cNvPr id="178" name="TextBox 17">
            <a:extLst>
              <a:ext uri="{FF2B5EF4-FFF2-40B4-BE49-F238E27FC236}">
                <a16:creationId xmlns:a16="http://schemas.microsoft.com/office/drawing/2014/main" xmlns="" id="{2F549E07-9CBB-4083-BD2D-F25916ACFA73}"/>
              </a:ext>
            </a:extLst>
          </p:cNvPr>
          <p:cNvSpPr txBox="1"/>
          <p:nvPr/>
        </p:nvSpPr>
        <p:spPr>
          <a:xfrm>
            <a:off x="182117" y="2872500"/>
            <a:ext cx="2276609" cy="52322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there were 263 million email boxes</a:t>
            </a:r>
          </a:p>
        </p:txBody>
      </p:sp>
      <p:sp>
        <p:nvSpPr>
          <p:cNvPr id="179" name="TextBox 18">
            <a:extLst>
              <a:ext uri="{FF2B5EF4-FFF2-40B4-BE49-F238E27FC236}">
                <a16:creationId xmlns:a16="http://schemas.microsoft.com/office/drawing/2014/main" xmlns="" id="{71106007-1E93-4842-AEE8-A41756FE389F}"/>
              </a:ext>
            </a:extLst>
          </p:cNvPr>
          <p:cNvSpPr txBox="1"/>
          <p:nvPr/>
        </p:nvSpPr>
        <p:spPr>
          <a:xfrm>
            <a:off x="6119591" y="2996752"/>
            <a:ext cx="2916905" cy="646331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Verdana" pitchFamily="34" charset="0"/>
                <a:ea typeface="Verdana" pitchFamily="34" charset="0"/>
              </a:rPr>
              <a:t>being in constant touch with people who are long distances away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2" grpId="0"/>
      <p:bldP spid="171" grpId="0" animBg="1"/>
      <p:bldP spid="175" grpId="0" animBg="1"/>
      <p:bldP spid="176" grpId="0" animBg="1"/>
      <p:bldP spid="177" grpId="0" animBg="1"/>
      <p:bldP spid="178" grpId="0" animBg="1"/>
      <p:bldP spid="17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1" name="Google Shape;3331;p34"/>
          <p:cNvSpPr txBox="1">
            <a:spLocks noGrp="1"/>
          </p:cNvSpPr>
          <p:nvPr>
            <p:ph type="title"/>
          </p:nvPr>
        </p:nvSpPr>
        <p:spPr>
          <a:xfrm>
            <a:off x="395536" y="146621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smtClean="0">
                <a:latin typeface="Arial Rounded MT Bold" pitchFamily="34" charset="0"/>
              </a:rPr>
              <a:t>After</a:t>
            </a:r>
            <a:r>
              <a:rPr lang="en" sz="2800" dirty="0" smtClean="0">
                <a:latin typeface="Arial Rounded MT Bold" pitchFamily="34" charset="0"/>
              </a:rPr>
              <a:t> </a:t>
            </a:r>
            <a:r>
              <a:rPr lang="en" sz="2800" dirty="0" smtClean="0">
                <a:solidFill>
                  <a:schemeClr val="accent1"/>
                </a:solidFill>
                <a:latin typeface="Arial Rounded MT Bold" pitchFamily="34" charset="0"/>
              </a:rPr>
              <a:t>Reading</a:t>
            </a:r>
            <a:endParaRPr sz="2800" dirty="0">
              <a:solidFill>
                <a:schemeClr val="accent1"/>
              </a:solidFill>
              <a:latin typeface="Arial Rounded MT Bold" pitchFamily="34" charset="0"/>
            </a:endParaRPr>
          </a:p>
        </p:txBody>
      </p:sp>
      <p:sp>
        <p:nvSpPr>
          <p:cNvPr id="3337" name="Google Shape;3337;p34"/>
          <p:cNvSpPr/>
          <p:nvPr/>
        </p:nvSpPr>
        <p:spPr>
          <a:xfrm rot="-1116879">
            <a:off x="5472367" y="275258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8" name="Google Shape;3338;p34"/>
          <p:cNvSpPr/>
          <p:nvPr/>
        </p:nvSpPr>
        <p:spPr>
          <a:xfrm rot="-1116879">
            <a:off x="6048431" y="44843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9" name="Google Shape;3339;p34"/>
          <p:cNvSpPr/>
          <p:nvPr/>
        </p:nvSpPr>
        <p:spPr>
          <a:xfrm rot="-1116879">
            <a:off x="7014447" y="36930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78" t="17288" r="16396" b="8463"/>
          <a:stretch/>
        </p:blipFill>
        <p:spPr bwMode="auto">
          <a:xfrm>
            <a:off x="395536" y="987574"/>
            <a:ext cx="7416824" cy="3809604"/>
          </a:xfrm>
          <a:prstGeom prst="rect">
            <a:avLst/>
          </a:prstGeom>
          <a:ln w="38100" cap="sq">
            <a:solidFill>
              <a:schemeClr val="accent1"/>
            </a:solidFill>
            <a:prstDash val="solid"/>
            <a:miter lim="800000"/>
          </a:ln>
          <a:effectLst>
            <a:glow rad="101600">
              <a:schemeClr val="accent1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2D5D21-D10D-473F-A53A-01E561F54FB3}"/>
              </a:ext>
            </a:extLst>
          </p:cNvPr>
          <p:cNvSpPr/>
          <p:nvPr/>
        </p:nvSpPr>
        <p:spPr>
          <a:xfrm>
            <a:off x="2026957" y="2720396"/>
            <a:ext cx="1863011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dirty="0" smtClean="0">
                <a:latin typeface="Arial Rounded MT Bold" pitchFamily="34" charset="0"/>
                <a:cs typeface="Times New Roman" pitchFamily="18" charset="0"/>
              </a:rPr>
              <a:t>Text messages</a:t>
            </a:r>
            <a:endParaRPr lang="en-US" sz="1800" dirty="0"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13" name="Rectangle 14">
            <a:extLst>
              <a:ext uri="{FF2B5EF4-FFF2-40B4-BE49-F238E27FC236}">
                <a16:creationId xmlns:a16="http://schemas.microsoft.com/office/drawing/2014/main" xmlns="" id="{0C39F07B-71E8-4BF3-A9C0-EA5802CC7C35}"/>
              </a:ext>
            </a:extLst>
          </p:cNvPr>
          <p:cNvSpPr/>
          <p:nvPr/>
        </p:nvSpPr>
        <p:spPr>
          <a:xfrm>
            <a:off x="2211909" y="3435846"/>
            <a:ext cx="138691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dirty="0" smtClean="0">
                <a:latin typeface="Arial Rounded MT Bold" pitchFamily="34" charset="0"/>
                <a:cs typeface="Times New Roman" pitchFamily="18" charset="0"/>
              </a:rPr>
              <a:t>Cell Phone</a:t>
            </a:r>
            <a:endParaRPr lang="en-US" sz="1800" dirty="0"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xmlns="" id="{5F54AB51-AC2E-4844-A861-18358B492DDE}"/>
              </a:ext>
            </a:extLst>
          </p:cNvPr>
          <p:cNvSpPr/>
          <p:nvPr/>
        </p:nvSpPr>
        <p:spPr>
          <a:xfrm>
            <a:off x="2374409" y="4083918"/>
            <a:ext cx="1168109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dirty="0">
                <a:latin typeface="Arial Rounded MT Bold" pitchFamily="34" charset="0"/>
                <a:cs typeface="Times New Roman" pitchFamily="18" charset="0"/>
              </a:rPr>
              <a:t>E</a:t>
            </a:r>
            <a:r>
              <a:rPr lang="en-US" sz="1800" dirty="0" smtClean="0">
                <a:latin typeface="Arial Rounded MT Bold" pitchFamily="34" charset="0"/>
                <a:cs typeface="Times New Roman" pitchFamily="18" charset="0"/>
              </a:rPr>
              <a:t>mail</a:t>
            </a:r>
            <a:endParaRPr lang="en-US" sz="1800" dirty="0"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15" name="TextBox 12">
            <a:extLst>
              <a:ext uri="{FF2B5EF4-FFF2-40B4-BE49-F238E27FC236}">
                <a16:creationId xmlns:a16="http://schemas.microsoft.com/office/drawing/2014/main" xmlns="" id="{0AD430EB-1568-466F-BDD7-2C9272A44E22}"/>
              </a:ext>
            </a:extLst>
          </p:cNvPr>
          <p:cNvSpPr txBox="1"/>
          <p:nvPr/>
        </p:nvSpPr>
        <p:spPr>
          <a:xfrm>
            <a:off x="3889968" y="2581896"/>
            <a:ext cx="204789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read when </a:t>
            </a:r>
            <a:r>
              <a:rPr lang="en-US" sz="1500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free</a:t>
            </a:r>
          </a:p>
          <a:p>
            <a:r>
              <a:rPr lang="en-US" sz="1500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Easy to use</a:t>
            </a:r>
            <a:endParaRPr lang="en-US" sz="1500" dirty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16" name="Rectangle 17">
            <a:extLst>
              <a:ext uri="{FF2B5EF4-FFF2-40B4-BE49-F238E27FC236}">
                <a16:creationId xmlns="" xmlns:a16="http://schemas.microsoft.com/office/drawing/2014/main" id="{35D08225-BF3C-4F25-A93C-9D7D6630BA0C}"/>
              </a:ext>
            </a:extLst>
          </p:cNvPr>
          <p:cNvSpPr/>
          <p:nvPr/>
        </p:nvSpPr>
        <p:spPr>
          <a:xfrm>
            <a:off x="3853551" y="3328123"/>
            <a:ext cx="2014593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hear their </a:t>
            </a:r>
            <a:r>
              <a:rPr lang="en-US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voices</a:t>
            </a:r>
          </a:p>
          <a:p>
            <a:endParaRPr lang="en-US" sz="800" dirty="0" smtClean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cs typeface="Times New Roman" pitchFamily="18" charset="0"/>
            </a:endParaRPr>
          </a:p>
          <a:p>
            <a:r>
              <a:rPr lang="en-US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Call them anywhere</a:t>
            </a:r>
            <a:endParaRPr lang="en-US" dirty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17" name="Rectangle 19">
            <a:extLst>
              <a:ext uri="{FF2B5EF4-FFF2-40B4-BE49-F238E27FC236}">
                <a16:creationId xmlns:a16="http://schemas.microsoft.com/office/drawing/2014/main" xmlns="" id="{231D72DA-2E6D-4F2D-B862-294AC970B716}"/>
              </a:ext>
            </a:extLst>
          </p:cNvPr>
          <p:cNvSpPr/>
          <p:nvPr/>
        </p:nvSpPr>
        <p:spPr>
          <a:xfrm>
            <a:off x="3923928" y="4076749"/>
            <a:ext cx="1781924" cy="55399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500" dirty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make sure they </a:t>
            </a:r>
            <a:endParaRPr lang="en-US" sz="1500" dirty="0" smtClean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cs typeface="Times New Roman" pitchFamily="18" charset="0"/>
            </a:endParaRPr>
          </a:p>
          <a:p>
            <a:pPr algn="ctr"/>
            <a:r>
              <a:rPr lang="en-US" sz="1500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deliver </a:t>
            </a:r>
            <a:r>
              <a:rPr lang="en-US" sz="1500" dirty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cs typeface="Times New Roman" pitchFamily="18" charset="0"/>
              </a:rPr>
              <a:t>it </a:t>
            </a:r>
          </a:p>
        </p:txBody>
      </p:sp>
      <p:sp>
        <p:nvSpPr>
          <p:cNvPr id="18" name="TextBox 13">
            <a:extLst>
              <a:ext uri="{FF2B5EF4-FFF2-40B4-BE49-F238E27FC236}">
                <a16:creationId xmlns:a16="http://schemas.microsoft.com/office/drawing/2014/main" xmlns="" id="{69186DFA-A9C2-4C86-B248-9347560BBDF8}"/>
              </a:ext>
            </a:extLst>
          </p:cNvPr>
          <p:cNvSpPr txBox="1"/>
          <p:nvPr/>
        </p:nvSpPr>
        <p:spPr>
          <a:xfrm>
            <a:off x="5774574" y="2630766"/>
            <a:ext cx="177131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emotions are not </a:t>
            </a:r>
            <a:endParaRPr lang="en-US" dirty="0" smtClean="0">
              <a:solidFill>
                <a:srgbClr val="FF71B8"/>
              </a:solidFill>
              <a:latin typeface="Arial Rounded MT Bold" pitchFamily="34" charset="0"/>
              <a:cs typeface="Times New Roman" pitchFamily="18" charset="0"/>
            </a:endParaRPr>
          </a:p>
          <a:p>
            <a:pPr algn="ctr"/>
            <a:r>
              <a:rPr lang="en-US" dirty="0" smtClean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Clear </a:t>
            </a:r>
            <a:endParaRPr lang="en-US" dirty="0">
              <a:solidFill>
                <a:srgbClr val="FF71B8"/>
              </a:solidFill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xmlns="" id="{9019BBD0-E0C7-4807-8F30-C8BA5F6D80F0}"/>
              </a:ext>
            </a:extLst>
          </p:cNvPr>
          <p:cNvSpPr/>
          <p:nvPr/>
        </p:nvSpPr>
        <p:spPr>
          <a:xfrm>
            <a:off x="5714310" y="3337707"/>
            <a:ext cx="2396918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1600" dirty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being </a:t>
            </a:r>
            <a:r>
              <a:rPr lang="en-US" sz="1600" dirty="0" smtClean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busy</a:t>
            </a:r>
          </a:p>
          <a:p>
            <a:r>
              <a:rPr lang="en-US" sz="1500" dirty="0" smtClean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Cost a lot of money</a:t>
            </a:r>
            <a:endParaRPr lang="en-US" sz="1500" dirty="0">
              <a:solidFill>
                <a:srgbClr val="FF71B8"/>
              </a:solidFill>
              <a:latin typeface="Arial Rounded MT Bold" pitchFamily="34" charset="0"/>
              <a:cs typeface="Times New Roman" pitchFamily="18" charset="0"/>
            </a:endParaRPr>
          </a:p>
        </p:txBody>
      </p:sp>
      <p:sp>
        <p:nvSpPr>
          <p:cNvPr id="20" name="Rectangle 20">
            <a:extLst>
              <a:ext uri="{FF2B5EF4-FFF2-40B4-BE49-F238E27FC236}">
                <a16:creationId xmlns:a16="http://schemas.microsoft.com/office/drawing/2014/main" xmlns="" id="{B34752FD-ED7C-45E4-ABF4-AFC27D005193}"/>
              </a:ext>
            </a:extLst>
          </p:cNvPr>
          <p:cNvSpPr/>
          <p:nvPr/>
        </p:nvSpPr>
        <p:spPr>
          <a:xfrm>
            <a:off x="5714310" y="4092138"/>
            <a:ext cx="2049621" cy="53860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600" dirty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net </a:t>
            </a:r>
            <a:r>
              <a:rPr lang="en-US" sz="1600" dirty="0" smtClean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problems</a:t>
            </a:r>
          </a:p>
          <a:p>
            <a:r>
              <a:rPr lang="en-US" sz="1300" dirty="0" smtClean="0">
                <a:solidFill>
                  <a:srgbClr val="FF71B8"/>
                </a:solidFill>
                <a:latin typeface="Arial Rounded MT Bold" pitchFamily="34" charset="0"/>
                <a:cs typeface="Times New Roman" pitchFamily="18" charset="0"/>
              </a:rPr>
              <a:t>(Wireless connection)</a:t>
            </a:r>
            <a:endParaRPr lang="en-US" sz="1300" dirty="0">
              <a:solidFill>
                <a:srgbClr val="FF71B8"/>
              </a:solidFill>
              <a:latin typeface="Arial Rounded MT Bold" pitchFamily="34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 smtClean="0">
                <a:latin typeface="Arial Rounded MT Bold" pitchFamily="34" charset="0"/>
                <a:sym typeface="Didact Gothic"/>
              </a:rPr>
              <a:t>Lesson Goals</a:t>
            </a:r>
            <a:endParaRPr sz="4400" dirty="0">
              <a:solidFill>
                <a:schemeClr val="accent1"/>
              </a:solidFill>
              <a:latin typeface="Arial Rounded MT Bold" pitchFamily="34" charset="0"/>
              <a:sym typeface="Didact Gothic"/>
            </a:endParaRPr>
          </a:p>
        </p:txBody>
      </p:sp>
      <p:sp>
        <p:nvSpPr>
          <p:cNvPr id="1787" name="Google Shape;1787;p24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sym typeface="Didact Gothic"/>
              </a:rPr>
              <a:t>Describe</a:t>
            </a:r>
            <a:endParaRPr b="1" dirty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sym typeface="Didact Gothic"/>
            </a:endParaRPr>
          </a:p>
        </p:txBody>
      </p:sp>
      <p:sp>
        <p:nvSpPr>
          <p:cNvPr id="1788" name="Google Shape;1788;p24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 pictures for specific information</a:t>
            </a:r>
            <a:endParaRPr dirty="0"/>
          </a:p>
        </p:txBody>
      </p:sp>
      <p:sp>
        <p:nvSpPr>
          <p:cNvPr id="1789" name="Google Shape;1789;p24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sym typeface="Didact Gothic"/>
              </a:rPr>
              <a:t>Read</a:t>
            </a:r>
            <a:endParaRPr b="1" dirty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sym typeface="Didact Gothic"/>
            </a:endParaRPr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 passage for specific information</a:t>
            </a:r>
            <a:endParaRPr dirty="0"/>
          </a:p>
        </p:txBody>
      </p:sp>
      <p:sp>
        <p:nvSpPr>
          <p:cNvPr id="1791" name="Google Shape;1791;p24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sym typeface="Didact Gothic"/>
              </a:rPr>
              <a:t>Complete </a:t>
            </a:r>
            <a:endParaRPr b="1" dirty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sym typeface="Didact Gothic"/>
            </a:endParaRPr>
          </a:p>
        </p:txBody>
      </p:sp>
      <p:sp>
        <p:nvSpPr>
          <p:cNvPr id="1792" name="Google Shape;1792;p24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</a:t>
            </a:r>
            <a:r>
              <a:rPr lang="en" dirty="0" smtClean="0"/>
              <a:t>ome sentences about reading</a:t>
            </a:r>
            <a:endParaRPr dirty="0"/>
          </a:p>
        </p:txBody>
      </p:sp>
      <p:sp>
        <p:nvSpPr>
          <p:cNvPr id="1793" name="Google Shape;1793;p24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accent2">
                    <a:lumMod val="75000"/>
                  </a:schemeClr>
                </a:solidFill>
                <a:latin typeface="Arial Rounded MT Bold" pitchFamily="34" charset="0"/>
                <a:sym typeface="Didact Gothic"/>
              </a:rPr>
              <a:t>Discuss</a:t>
            </a:r>
            <a:endParaRPr b="1" dirty="0">
              <a:solidFill>
                <a:schemeClr val="accent2">
                  <a:lumMod val="75000"/>
                </a:schemeClr>
              </a:solidFill>
              <a:latin typeface="Arial Rounded MT Bold" pitchFamily="34" charset="0"/>
              <a:sym typeface="Didact Gothic"/>
            </a:endParaRPr>
          </a:p>
        </p:txBody>
      </p:sp>
      <p:sp>
        <p:nvSpPr>
          <p:cNvPr id="1794" name="Google Shape;1794;p24"/>
          <p:cNvSpPr txBox="1">
            <a:spLocks noGrp="1"/>
          </p:cNvSpPr>
          <p:nvPr>
            <p:ph type="subTitle" idx="8"/>
          </p:nvPr>
        </p:nvSpPr>
        <p:spPr>
          <a:xfrm>
            <a:off x="3971362" y="4030800"/>
            <a:ext cx="2661887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 smtClean="0"/>
              <a:t>he most common and effective ways of communication </a:t>
            </a:r>
            <a:endParaRPr dirty="0"/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Didact Gothic"/>
                <a:ea typeface="Didact Gothic"/>
                <a:cs typeface="Didact Gothic"/>
                <a:sym typeface="Didact Gothic"/>
              </a:rPr>
              <a:t>01</a:t>
            </a:r>
            <a:endParaRPr b="1" dirty="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Didact Gothic"/>
                <a:ea typeface="Didact Gothic"/>
                <a:cs typeface="Didact Gothic"/>
                <a:sym typeface="Didact Gothic"/>
              </a:rPr>
              <a:t>03</a:t>
            </a:r>
            <a:endParaRPr b="1" dirty="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Didact Gothic"/>
                <a:ea typeface="Didact Gothic"/>
                <a:cs typeface="Didact Gothic"/>
                <a:sym typeface="Didact Gothic"/>
              </a:rPr>
              <a:t>02</a:t>
            </a:r>
            <a:endParaRPr b="1" dirty="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8" name="Google Shape;1798;p24"/>
          <p:cNvSpPr txBox="1">
            <a:spLocks noGrp="1"/>
          </p:cNvSpPr>
          <p:nvPr>
            <p:ph type="title" idx="15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Didact Gothic"/>
                <a:ea typeface="Didact Gothic"/>
                <a:cs typeface="Didact Gothic"/>
                <a:sym typeface="Didact Gothic"/>
              </a:rPr>
              <a:t>04</a:t>
            </a:r>
            <a:endParaRPr b="1" dirty="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7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7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7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6" grpId="0"/>
      <p:bldP spid="1787" grpId="0"/>
      <p:bldP spid="1788" grpId="0" build="p"/>
      <p:bldP spid="1789" grpId="0"/>
      <p:bldP spid="1790" grpId="0" build="p"/>
      <p:bldP spid="1791" grpId="0"/>
      <p:bldP spid="1792" grpId="0" build="p"/>
      <p:bldP spid="1793" grpId="0"/>
      <p:bldP spid="1794" grpId="0" build="p"/>
      <p:bldP spid="1795" grpId="0"/>
      <p:bldP spid="1796" grpId="0"/>
      <p:bldP spid="1797" grpId="0"/>
      <p:bldP spid="179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9" name="Google Shape;5209;p41"/>
          <p:cNvSpPr txBox="1">
            <a:spLocks noGrp="1"/>
          </p:cNvSpPr>
          <p:nvPr>
            <p:ph type="title"/>
          </p:nvPr>
        </p:nvSpPr>
        <p:spPr>
          <a:xfrm>
            <a:off x="5364088" y="178704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990099"/>
                </a:solidFill>
                <a:latin typeface="Arial Rounded MT Bold" pitchFamily="34" charset="0"/>
              </a:rPr>
              <a:t>Thanks!</a:t>
            </a:r>
            <a:endParaRPr dirty="0">
              <a:solidFill>
                <a:srgbClr val="990099"/>
              </a:solidFill>
              <a:latin typeface="Arial Rounded MT Bold" pitchFamily="34" charset="0"/>
            </a:endParaRPr>
          </a:p>
        </p:txBody>
      </p:sp>
      <p:grpSp>
        <p:nvGrpSpPr>
          <p:cNvPr id="5230" name="Google Shape;5230;p41"/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5231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54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5255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62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43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5344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24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1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5432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54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5455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7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9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0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3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6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7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0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8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11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5512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22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5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552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10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12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5613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9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5620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26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27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562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34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5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5636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074" name="Picture 2" descr="Free Vector | Have a nice day note illustratio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14" t="14905" r="15470" b="15491"/>
          <a:stretch/>
        </p:blipFill>
        <p:spPr bwMode="auto">
          <a:xfrm>
            <a:off x="5364088" y="1599849"/>
            <a:ext cx="3264422" cy="32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2" name="Google Shape;3202;p30"/>
          <p:cNvSpPr txBox="1">
            <a:spLocks noGrp="1"/>
          </p:cNvSpPr>
          <p:nvPr>
            <p:ph type="title"/>
          </p:nvPr>
        </p:nvSpPr>
        <p:spPr>
          <a:xfrm flipH="1">
            <a:off x="219988" y="195486"/>
            <a:ext cx="2689799" cy="5727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bg1"/>
                </a:solidFill>
                <a:latin typeface="Arial Rounded MT Bold" pitchFamily="34" charset="0"/>
              </a:rPr>
              <a:t>Warm up</a:t>
            </a:r>
            <a:endParaRPr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3203" name="Google Shape;3203;p30"/>
          <p:cNvSpPr txBox="1">
            <a:spLocks noGrp="1"/>
          </p:cNvSpPr>
          <p:nvPr>
            <p:ph type="title" idx="2"/>
          </p:nvPr>
        </p:nvSpPr>
        <p:spPr>
          <a:xfrm flipH="1">
            <a:off x="2751781" y="2499742"/>
            <a:ext cx="2448272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 smtClean="0">
                <a:latin typeface="Garamond" pitchFamily="18" charset="0"/>
              </a:rPr>
              <a:t>Smoke from fire to transmit messages</a:t>
            </a:r>
            <a:endParaRPr sz="1400" dirty="0">
              <a:latin typeface="Garamond" pitchFamily="18" charset="0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 idx="3"/>
          </p:nvPr>
        </p:nvSpPr>
        <p:spPr>
          <a:xfrm flipH="1">
            <a:off x="179512" y="2427734"/>
            <a:ext cx="2582286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 smtClean="0">
                <a:latin typeface="Garamond" pitchFamily="18" charset="0"/>
              </a:rPr>
              <a:t>Mountaintop signals by shouting  </a:t>
            </a:r>
            <a:endParaRPr sz="1400" dirty="0">
              <a:latin typeface="Garamond" pitchFamily="18" charset="0"/>
            </a:endParaRPr>
          </a:p>
        </p:txBody>
      </p:sp>
      <p:sp>
        <p:nvSpPr>
          <p:cNvPr id="3207" name="Google Shape;3207;p30"/>
          <p:cNvSpPr txBox="1">
            <a:spLocks noGrp="1"/>
          </p:cNvSpPr>
          <p:nvPr>
            <p:ph type="title" idx="5"/>
          </p:nvPr>
        </p:nvSpPr>
        <p:spPr>
          <a:xfrm flipH="1">
            <a:off x="5652120" y="450713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 smtClean="0">
                <a:latin typeface="Garamond" pitchFamily="18" charset="0"/>
              </a:rPr>
              <a:t>Telegraph</a:t>
            </a:r>
            <a:endParaRPr sz="1400" dirty="0">
              <a:latin typeface="Garamond" pitchFamily="18" charset="0"/>
            </a:endParaRPr>
          </a:p>
        </p:txBody>
      </p:sp>
      <p:sp>
        <p:nvSpPr>
          <p:cNvPr id="3209" name="Google Shape;3209;p30"/>
          <p:cNvSpPr txBox="1">
            <a:spLocks noGrp="1"/>
          </p:cNvSpPr>
          <p:nvPr>
            <p:ph type="title" idx="7"/>
          </p:nvPr>
        </p:nvSpPr>
        <p:spPr>
          <a:xfrm flipH="1">
            <a:off x="611560" y="4515966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 smtClean="0">
                <a:latin typeface="Garamond" pitchFamily="18" charset="0"/>
              </a:rPr>
              <a:t>Drums Signals</a:t>
            </a:r>
            <a:endParaRPr sz="1400" dirty="0">
              <a:latin typeface="Garamond" pitchFamily="18" charset="0"/>
            </a:endParaRPr>
          </a:p>
        </p:txBody>
      </p:sp>
      <p:sp>
        <p:nvSpPr>
          <p:cNvPr id="3211" name="Google Shape;3211;p30"/>
          <p:cNvSpPr txBox="1">
            <a:spLocks noGrp="1"/>
          </p:cNvSpPr>
          <p:nvPr>
            <p:ph type="title" idx="9"/>
          </p:nvPr>
        </p:nvSpPr>
        <p:spPr>
          <a:xfrm flipH="1">
            <a:off x="2807225" y="4530552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 smtClean="0">
                <a:latin typeface="Garamond" pitchFamily="18" charset="0"/>
              </a:rPr>
              <a:t>Letters</a:t>
            </a:r>
            <a:endParaRPr sz="1400" dirty="0">
              <a:latin typeface="Garamond" pitchFamily="18" charset="0"/>
            </a:endParaRPr>
          </a:p>
        </p:txBody>
      </p:sp>
      <p:sp>
        <p:nvSpPr>
          <p:cNvPr id="3213" name="Google Shape;3213;p30"/>
          <p:cNvSpPr txBox="1">
            <a:spLocks noGrp="1"/>
          </p:cNvSpPr>
          <p:nvPr>
            <p:ph type="title" idx="14"/>
          </p:nvPr>
        </p:nvSpPr>
        <p:spPr>
          <a:xfrm flipH="1">
            <a:off x="5378921" y="2412804"/>
            <a:ext cx="216024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 smtClean="0">
                <a:latin typeface="Garamond" pitchFamily="18" charset="0"/>
              </a:rPr>
              <a:t>Tower signals</a:t>
            </a:r>
            <a:endParaRPr sz="1400" dirty="0">
              <a:latin typeface="Garamond" pitchFamily="18" charset="0"/>
            </a:endParaRPr>
          </a:p>
        </p:txBody>
      </p:sp>
      <p:pic>
        <p:nvPicPr>
          <p:cNvPr id="82" name="صورة 81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00" t="33922" r="61878" b="46582"/>
          <a:stretch/>
        </p:blipFill>
        <p:spPr bwMode="auto">
          <a:xfrm>
            <a:off x="323528" y="954039"/>
            <a:ext cx="1971676" cy="1435895"/>
          </a:xfrm>
          <a:prstGeom prst="rect">
            <a:avLst/>
          </a:prstGeom>
          <a:ln>
            <a:noFill/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85" name="صورة 84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414" t="32158" r="42776" b="46795"/>
          <a:stretch/>
        </p:blipFill>
        <p:spPr bwMode="auto">
          <a:xfrm>
            <a:off x="2909787" y="976909"/>
            <a:ext cx="1971676" cy="1435895"/>
          </a:xfrm>
          <a:prstGeom prst="rect">
            <a:avLst/>
          </a:prstGeom>
          <a:ln>
            <a:noFill/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032" name="Picture 8" descr="Civil War Signal Tower: 1864 | Shorpy Old Photos | Photo Shari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28" t="14043" r="7852" b="14454"/>
          <a:stretch/>
        </p:blipFill>
        <p:spPr bwMode="auto">
          <a:xfrm>
            <a:off x="5364088" y="1040335"/>
            <a:ext cx="1982268" cy="1395339"/>
          </a:xfrm>
          <a:prstGeom prst="rect">
            <a:avLst/>
          </a:prstGeom>
          <a:noFill/>
          <a:effectLst>
            <a:glow rad="101600">
              <a:schemeClr val="bg1">
                <a:lumMod val="50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Continental Army Revolutionary War Drummer Digital Art by Randy Steele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77"/>
          <a:stretch/>
        </p:blipFill>
        <p:spPr bwMode="auto">
          <a:xfrm>
            <a:off x="467544" y="3075806"/>
            <a:ext cx="1971676" cy="1431331"/>
          </a:xfrm>
          <a:prstGeom prst="rect">
            <a:avLst/>
          </a:prstGeom>
          <a:noFill/>
          <a:effectLst>
            <a:glow rad="101600">
              <a:srgbClr val="0066CC">
                <a:alpha val="6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Preserving Old Family Letters - MyHeritage Blo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59" r="21043"/>
          <a:stretch/>
        </p:blipFill>
        <p:spPr bwMode="auto">
          <a:xfrm>
            <a:off x="2895797" y="3099221"/>
            <a:ext cx="2160240" cy="1431331"/>
          </a:xfrm>
          <a:prstGeom prst="rect">
            <a:avLst/>
          </a:prstGeom>
          <a:noFill/>
          <a:effectLst>
            <a:glow rad="101600">
              <a:schemeClr val="accent4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صورة 95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53" t="65015" r="24510" b="16141"/>
          <a:stretch/>
        </p:blipFill>
        <p:spPr bwMode="auto">
          <a:xfrm>
            <a:off x="5364088" y="3120906"/>
            <a:ext cx="2161406" cy="1387959"/>
          </a:xfrm>
          <a:prstGeom prst="rect">
            <a:avLst/>
          </a:prstGeom>
          <a:ln>
            <a:noFill/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0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0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0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0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2" grpId="0" animBg="1"/>
      <p:bldP spid="3203" grpId="0"/>
      <p:bldP spid="3205" grpId="0"/>
      <p:bldP spid="3207" grpId="0"/>
      <p:bldP spid="3209" grpId="0"/>
      <p:bldP spid="3211" grpId="0"/>
      <p:bldP spid="32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7" name="Google Shape;5647;p42"/>
          <p:cNvGrpSpPr/>
          <p:nvPr/>
        </p:nvGrpSpPr>
        <p:grpSpPr>
          <a:xfrm>
            <a:off x="83934" y="1325791"/>
            <a:ext cx="3386032" cy="3277719"/>
            <a:chOff x="2787246" y="1234591"/>
            <a:chExt cx="3386032" cy="3277719"/>
          </a:xfrm>
        </p:grpSpPr>
        <p:sp>
          <p:nvSpPr>
            <p:cNvPr id="5648" name="Google Shape;5648;p42"/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42"/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42"/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42"/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42"/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42"/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42"/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42"/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42"/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42"/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42"/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42"/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42"/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42"/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42"/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42"/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42"/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42"/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42"/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42"/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42"/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42"/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42"/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42"/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42"/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42"/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42"/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42"/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42"/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42"/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42"/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42"/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42"/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42"/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42"/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42"/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42"/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42"/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42"/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42"/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42"/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42"/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42"/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42"/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42"/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42"/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42"/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2"/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42"/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42"/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2"/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2"/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2"/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42"/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42"/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42"/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42"/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42"/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42"/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42"/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42"/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42"/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42"/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42"/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42"/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42"/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42"/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42"/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42"/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42"/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42"/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42"/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42"/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42"/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42"/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42"/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42"/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42"/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42"/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42"/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42"/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42"/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42"/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42"/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42"/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42"/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42"/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42"/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42"/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42"/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42"/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42"/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42"/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42"/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42"/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42"/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42"/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42"/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42"/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42"/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42"/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42"/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42"/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42"/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42"/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42"/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42"/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42"/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42"/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42"/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42"/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42"/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42"/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42"/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42"/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42"/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42"/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42"/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42"/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42"/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42"/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42"/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42"/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42"/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42"/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42"/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42"/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42"/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42"/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42"/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42"/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42"/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42"/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42"/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42"/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42"/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42"/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42"/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42"/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42"/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42"/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42"/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42"/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42"/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42"/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42"/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42"/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42"/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42"/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42"/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42"/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42"/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42"/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42"/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42"/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42"/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42"/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42"/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42"/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42"/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42"/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42"/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42"/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42"/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42"/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42"/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42"/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42"/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42"/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42"/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42"/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42"/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42"/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42"/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42"/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42"/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42"/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2"/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2"/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2"/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42"/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42"/>
          <p:cNvGrpSpPr/>
          <p:nvPr/>
        </p:nvGrpSpPr>
        <p:grpSpPr>
          <a:xfrm>
            <a:off x="6415175" y="2166579"/>
            <a:ext cx="2546461" cy="2656461"/>
            <a:chOff x="5208300" y="1213225"/>
            <a:chExt cx="3300000" cy="3366175"/>
          </a:xfrm>
        </p:grpSpPr>
        <p:sp>
          <p:nvSpPr>
            <p:cNvPr id="5852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62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5863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6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5867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9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5870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72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73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5874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8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5889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5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5896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2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5903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6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5917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1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5922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24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5925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34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5935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9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5940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5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5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5957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68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87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988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17" name="وسيلة شرح مستطيلة مستديرة الزوايا 416"/>
          <p:cNvSpPr/>
          <p:nvPr/>
        </p:nvSpPr>
        <p:spPr>
          <a:xfrm>
            <a:off x="3464903" y="920122"/>
            <a:ext cx="4657664" cy="712070"/>
          </a:xfrm>
          <a:prstGeom prst="wedgeRoundRectCallout">
            <a:avLst>
              <a:gd name="adj1" fmla="val -58750"/>
              <a:gd name="adj2" fmla="val 153725"/>
              <a:gd name="adj3" fmla="val 16667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000" b="1" dirty="0" smtClean="0">
                <a:solidFill>
                  <a:schemeClr val="bg1"/>
                </a:solidFill>
                <a:latin typeface="Franklin Gothic Demi" pitchFamily="34" charset="0"/>
                <a:ea typeface="Didact Gothic"/>
                <a:cs typeface="Didact Gothic"/>
                <a:sym typeface="Didact Gothic"/>
              </a:rPr>
              <a:t>What do you think our lesson  will be about??</a:t>
            </a:r>
            <a:endParaRPr lang="en-US" sz="2000" b="1" dirty="0">
              <a:solidFill>
                <a:schemeClr val="accent4">
                  <a:lumMod val="60000"/>
                  <a:lumOff val="40000"/>
                </a:schemeClr>
              </a:solidFill>
              <a:latin typeface="Franklin Gothic Demi" pitchFamily="34" charset="0"/>
            </a:endParaRPr>
          </a:p>
        </p:txBody>
      </p:sp>
      <p:sp>
        <p:nvSpPr>
          <p:cNvPr id="419" name="وسيلة شرح مستطيلة مستديرة الزوايا 418"/>
          <p:cNvSpPr/>
          <p:nvPr/>
        </p:nvSpPr>
        <p:spPr>
          <a:xfrm>
            <a:off x="3394014" y="2531766"/>
            <a:ext cx="3026295" cy="850465"/>
          </a:xfrm>
          <a:prstGeom prst="wedgeRoundRectCallout">
            <a:avLst>
              <a:gd name="adj1" fmla="val 49171"/>
              <a:gd name="adj2" fmla="val 95537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16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It will be about </a:t>
            </a:r>
            <a:r>
              <a:rPr lang="en" sz="1600" b="1" u="sng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communication means </a:t>
            </a:r>
            <a:r>
              <a:rPr lang="en" sz="1600" b="1" dirty="0" smtClean="0">
                <a:solidFill>
                  <a:schemeClr val="bg1"/>
                </a:solidFill>
                <a:latin typeface="Arial Rounded MT Bold" pitchFamily="34" charset="0"/>
                <a:ea typeface="Didact Gothic"/>
                <a:cs typeface="Didact Gothic"/>
                <a:sym typeface="Didact Gothic"/>
              </a:rPr>
              <a:t>today and in the past</a:t>
            </a:r>
            <a:endParaRPr lang="en-US" sz="1600" b="1" dirty="0">
              <a:solidFill>
                <a:schemeClr val="accent4">
                  <a:lumMod val="60000"/>
                  <a:lumOff val="40000"/>
                </a:schemeClr>
              </a:solidFill>
              <a:latin typeface="Arial Rounded MT Bol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" grpId="0" animBg="1"/>
      <p:bldP spid="41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31"/>
          <p:cNvSpPr txBox="1">
            <a:spLocks noGrp="1"/>
          </p:cNvSpPr>
          <p:nvPr>
            <p:ph type="title"/>
          </p:nvPr>
        </p:nvSpPr>
        <p:spPr>
          <a:xfrm>
            <a:off x="3419872" y="2355726"/>
            <a:ext cx="4931945" cy="1512168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smtClean="0">
                <a:solidFill>
                  <a:schemeClr val="bg1"/>
                </a:solidFill>
              </a:rPr>
              <a:t>  Open your student’s </a:t>
            </a:r>
            <a:br>
              <a:rPr lang="en-US" sz="2800" dirty="0" smtClean="0">
                <a:solidFill>
                  <a:schemeClr val="bg1"/>
                </a:solidFill>
              </a:rPr>
            </a:br>
            <a:r>
              <a:rPr lang="en-US" sz="2800" dirty="0" smtClean="0">
                <a:solidFill>
                  <a:schemeClr val="bg1"/>
                </a:solidFill>
              </a:rPr>
              <a:t>             book p.12</a:t>
            </a:r>
            <a:endParaRPr sz="2800" dirty="0">
              <a:solidFill>
                <a:schemeClr val="bg1"/>
              </a:solidFill>
            </a:endParaRPr>
          </a:p>
        </p:txBody>
      </p:sp>
      <p:pic>
        <p:nvPicPr>
          <p:cNvPr id="3" name="Picture 2" descr="Graphical user interface, website&#10;&#10;Description automatically generated">
            <a:extLst>
              <a:ext uri="{FF2B5EF4-FFF2-40B4-BE49-F238E27FC236}">
                <a16:creationId xmlns="" xmlns:a16="http://schemas.microsoft.com/office/drawing/2014/main" id="{4B32069B-DDD8-40A6-B36C-4F9C9CFA93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7994">
            <a:off x="6706264" y="1917296"/>
            <a:ext cx="1811353" cy="237449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1187624" y="229901"/>
            <a:ext cx="3134919" cy="5727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 smtClean="0">
                <a:solidFill>
                  <a:schemeClr val="bg1"/>
                </a:solidFill>
                <a:latin typeface="Didact Gothic"/>
                <a:ea typeface="Didact Gothic"/>
                <a:cs typeface="+mn-cs"/>
                <a:sym typeface="Didact Gothic"/>
              </a:rPr>
              <a:t>  Before Reading </a:t>
            </a:r>
            <a:endParaRPr sz="3200" b="1" dirty="0">
              <a:solidFill>
                <a:schemeClr val="bg1"/>
              </a:solidFill>
              <a:latin typeface="Didact Gothic"/>
              <a:ea typeface="Didact Gothic"/>
              <a:cs typeface="+mn-cs"/>
              <a:sym typeface="Didact Gothic"/>
            </a:endParaRPr>
          </a:p>
        </p:txBody>
      </p:sp>
      <p:sp>
        <p:nvSpPr>
          <p:cNvPr id="2685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409576" y="2289440"/>
            <a:ext cx="1886213" cy="5727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dirty="0" smtClean="0">
                <a:solidFill>
                  <a:schemeClr val="bg1"/>
                </a:solidFill>
              </a:rPr>
              <a:t>a </a:t>
            </a:r>
            <a:r>
              <a:rPr lang="en-US" sz="1600" dirty="0">
                <a:solidFill>
                  <a:schemeClr val="bg1"/>
                </a:solidFill>
              </a:rPr>
              <a:t>chain of fires on mountaintops</a:t>
            </a:r>
            <a:endParaRPr sz="1600" dirty="0">
              <a:solidFill>
                <a:schemeClr val="bg1"/>
              </a:solidFill>
            </a:endParaRP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وسيلة شرح مستطيلة مستديرة الزوايا 168"/>
          <p:cNvSpPr/>
          <p:nvPr/>
        </p:nvSpPr>
        <p:spPr>
          <a:xfrm>
            <a:off x="172538" y="1080549"/>
            <a:ext cx="4595092" cy="712070"/>
          </a:xfrm>
          <a:prstGeom prst="wedgeRoundRectCallout">
            <a:avLst>
              <a:gd name="adj1" fmla="val -45892"/>
              <a:gd name="adj2" fmla="val 99550"/>
              <a:gd name="adj3" fmla="val 16667"/>
            </a:avLst>
          </a:prstGeom>
          <a:effectLst>
            <a:glow rad="139700">
              <a:schemeClr val="accent5">
                <a:satMod val="175000"/>
                <a:alpha val="40000"/>
              </a:schemeClr>
            </a:glow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lvl="0">
              <a:spcAft>
                <a:spcPts val="1600"/>
              </a:spcAft>
            </a:pPr>
            <a:r>
              <a:rPr lang="en-US" sz="1700" b="1" u="sng" dirty="0">
                <a:solidFill>
                  <a:schemeClr val="accent4">
                    <a:lumMod val="60000"/>
                    <a:lumOff val="40000"/>
                  </a:schemeClr>
                </a:solidFill>
                <a:latin typeface="Calisto MT" pitchFamily="18" charset="0"/>
              </a:rPr>
              <a:t>Scan</a:t>
            </a:r>
            <a:r>
              <a:rPr lang="en-US" sz="17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Calisto MT" pitchFamily="18" charset="0"/>
              </a:rPr>
              <a:t> the </a:t>
            </a:r>
            <a:r>
              <a:rPr lang="en-US" sz="1700" b="1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Calisto MT" pitchFamily="18" charset="0"/>
              </a:rPr>
              <a:t>passage to  find all the sentences talk about the different means of communication</a:t>
            </a:r>
            <a:endParaRPr lang="en-US" sz="1700" b="1" dirty="0">
              <a:solidFill>
                <a:schemeClr val="accent4">
                  <a:lumMod val="60000"/>
                  <a:lumOff val="40000"/>
                </a:schemeClr>
              </a:solidFill>
              <a:latin typeface="Calisto MT" pitchFamily="18" charset="0"/>
            </a:endParaRPr>
          </a:p>
        </p:txBody>
      </p:sp>
      <p:grpSp>
        <p:nvGrpSpPr>
          <p:cNvPr id="170" name="Google Shape;5851;p42"/>
          <p:cNvGrpSpPr/>
          <p:nvPr/>
        </p:nvGrpSpPr>
        <p:grpSpPr>
          <a:xfrm>
            <a:off x="179512" y="75335"/>
            <a:ext cx="895325" cy="808600"/>
            <a:chOff x="5208300" y="1213225"/>
            <a:chExt cx="3300000" cy="3366175"/>
          </a:xfrm>
        </p:grpSpPr>
        <p:sp>
          <p:nvSpPr>
            <p:cNvPr id="171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1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377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375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373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4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5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359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353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347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334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330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0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318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0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321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1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314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301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290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7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217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3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2339752" y="3552353"/>
            <a:ext cx="1547862" cy="5727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990099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dirty="0">
                <a:solidFill>
                  <a:srgbClr val="990099"/>
                </a:solidFill>
              </a:rPr>
              <a:t>telegraph</a:t>
            </a:r>
            <a:endParaRPr sz="1600" dirty="0">
              <a:solidFill>
                <a:srgbClr val="990099"/>
              </a:solidFill>
            </a:endParaRPr>
          </a:p>
        </p:txBody>
      </p:sp>
      <p:sp>
        <p:nvSpPr>
          <p:cNvPr id="384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570749" y="2976489"/>
            <a:ext cx="1627235" cy="5727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990099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800" dirty="0">
                <a:solidFill>
                  <a:srgbClr val="990099"/>
                </a:solidFill>
              </a:rPr>
              <a:t>drum talk;</a:t>
            </a:r>
            <a:endParaRPr sz="1800" dirty="0">
              <a:solidFill>
                <a:srgbClr val="990099"/>
              </a:solidFill>
            </a:endParaRPr>
          </a:p>
        </p:txBody>
      </p:sp>
      <p:sp>
        <p:nvSpPr>
          <p:cNvPr id="385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2627784" y="2804490"/>
            <a:ext cx="2067884" cy="5727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dirty="0">
                <a:solidFill>
                  <a:schemeClr val="bg1"/>
                </a:solidFill>
              </a:rPr>
              <a:t>signal towers that people shouted from</a:t>
            </a:r>
            <a:endParaRPr sz="1600" dirty="0">
              <a:solidFill>
                <a:schemeClr val="bg1"/>
              </a:solidFill>
            </a:endParaRPr>
          </a:p>
        </p:txBody>
      </p:sp>
      <p:sp>
        <p:nvSpPr>
          <p:cNvPr id="386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2555776" y="2025903"/>
            <a:ext cx="2571286" cy="5727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990099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dirty="0">
                <a:ln>
                  <a:solidFill>
                    <a:srgbClr val="990099"/>
                  </a:solidFill>
                </a:ln>
                <a:solidFill>
                  <a:srgbClr val="990099"/>
                </a:solidFill>
              </a:rPr>
              <a:t>smoke from fires to transmit messages</a:t>
            </a:r>
            <a:endParaRPr sz="1600" dirty="0">
              <a:ln>
                <a:solidFill>
                  <a:srgbClr val="990099"/>
                </a:solidFill>
              </a:ln>
              <a:solidFill>
                <a:srgbClr val="990099"/>
              </a:solidFill>
            </a:endParaRPr>
          </a:p>
        </p:txBody>
      </p:sp>
      <p:sp>
        <p:nvSpPr>
          <p:cNvPr id="387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396486" y="3708697"/>
            <a:ext cx="1408931" cy="5727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800" dirty="0">
                <a:solidFill>
                  <a:schemeClr val="bg1"/>
                </a:solidFill>
              </a:rPr>
              <a:t>by letter</a:t>
            </a:r>
            <a:endParaRPr sz="1800" dirty="0">
              <a:solidFill>
                <a:schemeClr val="bg1"/>
              </a:solidFill>
            </a:endParaRPr>
          </a:p>
        </p:txBody>
      </p:sp>
      <p:sp>
        <p:nvSpPr>
          <p:cNvPr id="388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2565483" y="4320566"/>
            <a:ext cx="1408931" cy="5727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800" dirty="0" smtClean="0">
                <a:solidFill>
                  <a:schemeClr val="bg1"/>
                </a:solidFill>
              </a:rPr>
              <a:t>telephone</a:t>
            </a:r>
            <a:endParaRPr sz="1800" dirty="0">
              <a:solidFill>
                <a:schemeClr val="bg1"/>
              </a:solidFill>
            </a:endParaRPr>
          </a:p>
        </p:txBody>
      </p:sp>
      <p:sp>
        <p:nvSpPr>
          <p:cNvPr id="389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521743" y="4417425"/>
            <a:ext cx="1547862" cy="5727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990099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 lvl="0" algn="ctr"/>
            <a:r>
              <a:rPr lang="en-US" sz="1600" dirty="0">
                <a:solidFill>
                  <a:srgbClr val="990099"/>
                </a:solidFill>
              </a:rPr>
              <a:t>email</a:t>
            </a:r>
            <a:endParaRPr sz="1600" dirty="0">
              <a:solidFill>
                <a:srgbClr val="990099"/>
              </a:solidFill>
            </a:endParaRPr>
          </a:p>
        </p:txBody>
      </p:sp>
      <p:sp>
        <p:nvSpPr>
          <p:cNvPr id="392" name="Google Shape;3322;p33"/>
          <p:cNvSpPr/>
          <p:nvPr/>
        </p:nvSpPr>
        <p:spPr>
          <a:xfrm rot="-1116879">
            <a:off x="2232006" y="1901707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322;p33"/>
          <p:cNvSpPr/>
          <p:nvPr/>
        </p:nvSpPr>
        <p:spPr>
          <a:xfrm rot="-1116879">
            <a:off x="268476" y="2953247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322;p33"/>
          <p:cNvSpPr/>
          <p:nvPr/>
        </p:nvSpPr>
        <p:spPr>
          <a:xfrm rot="-1116879">
            <a:off x="197239" y="4403140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322;p33"/>
          <p:cNvSpPr/>
          <p:nvPr/>
        </p:nvSpPr>
        <p:spPr>
          <a:xfrm rot="-1116879">
            <a:off x="2057711" y="3604555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319;p33"/>
          <p:cNvSpPr/>
          <p:nvPr/>
        </p:nvSpPr>
        <p:spPr>
          <a:xfrm rot="-1116879">
            <a:off x="82680" y="2216860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319;p33"/>
          <p:cNvSpPr/>
          <p:nvPr/>
        </p:nvSpPr>
        <p:spPr>
          <a:xfrm rot="-1116879">
            <a:off x="89795" y="364097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319;p33"/>
          <p:cNvSpPr/>
          <p:nvPr/>
        </p:nvSpPr>
        <p:spPr>
          <a:xfrm rot="-1116879">
            <a:off x="2228318" y="4292697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319;p33"/>
          <p:cNvSpPr/>
          <p:nvPr/>
        </p:nvSpPr>
        <p:spPr>
          <a:xfrm rot="-1116879">
            <a:off x="2332061" y="280134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1" grpId="0" animBg="1"/>
      <p:bldP spid="2685" grpId="0" animBg="1"/>
      <p:bldP spid="169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24" name="Google Shape;2681;p26"/>
          <p:cNvSpPr txBox="1">
            <a:spLocks/>
          </p:cNvSpPr>
          <p:nvPr/>
        </p:nvSpPr>
        <p:spPr>
          <a:xfrm>
            <a:off x="5796137" y="132805"/>
            <a:ext cx="2664296" cy="5727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l"/>
            <a:r>
              <a:rPr lang="en-US" sz="2800" dirty="0" smtClean="0">
                <a:solidFill>
                  <a:schemeClr val="bg1"/>
                </a:solidFill>
                <a:cs typeface="+mn-cs"/>
              </a:rPr>
              <a:t>  Before Reading</a:t>
            </a:r>
            <a:endParaRPr lang="en-US" sz="2800" dirty="0">
              <a:solidFill>
                <a:schemeClr val="bg1"/>
              </a:solidFill>
              <a:cs typeface="+mn-cs"/>
            </a:endParaRPr>
          </a:p>
        </p:txBody>
      </p:sp>
      <p:pic>
        <p:nvPicPr>
          <p:cNvPr id="1026" name="Picture 2" descr="Flash Card Tutorial | Deyes High School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1" t="4246" r="4639" b="27387"/>
          <a:stretch/>
        </p:blipFill>
        <p:spPr bwMode="auto">
          <a:xfrm>
            <a:off x="5610893" y="863883"/>
            <a:ext cx="2571751" cy="1953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8" name="وسيلة شرح مستطيلة مستديرة الزوايا 527"/>
          <p:cNvSpPr/>
          <p:nvPr/>
        </p:nvSpPr>
        <p:spPr>
          <a:xfrm>
            <a:off x="4025845" y="3205005"/>
            <a:ext cx="4772568" cy="712070"/>
          </a:xfrm>
          <a:prstGeom prst="wedgeRoundRectCallout">
            <a:avLst>
              <a:gd name="adj1" fmla="val -69228"/>
              <a:gd name="adj2" fmla="val 42365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spcAft>
                <a:spcPts val="1600"/>
              </a:spcAft>
            </a:pPr>
            <a:r>
              <a:rPr lang="en" sz="2200" b="1" dirty="0" smtClean="0">
                <a:solidFill>
                  <a:schemeClr val="bg1"/>
                </a:solidFill>
                <a:latin typeface="Didact Gothic"/>
                <a:ea typeface="Didact Gothic"/>
                <a:cs typeface="Didact Gothic"/>
                <a:sym typeface="Didact Gothic"/>
              </a:rPr>
              <a:t>What do the following words mean ?</a:t>
            </a:r>
            <a:endParaRPr lang="en-US" sz="2200" b="1" dirty="0">
              <a:solidFill>
                <a:schemeClr val="accent4">
                  <a:lumMod val="60000"/>
                  <a:lumOff val="40000"/>
                </a:schemeClr>
              </a:solidFill>
              <a:latin typeface="Calisto MT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ounded Rectangle 55"/>
          <p:cNvSpPr/>
          <p:nvPr/>
        </p:nvSpPr>
        <p:spPr>
          <a:xfrm>
            <a:off x="6908947" y="3097851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15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a musical instrument made of skin stretched over a circular frame played by hitting it with hand or a stick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6930189" y="3085699"/>
            <a:ext cx="2125980" cy="1556766"/>
          </a:xfrm>
          <a:prstGeom prst="round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</a:rPr>
              <a:t>drum</a:t>
            </a:r>
          </a:p>
        </p:txBody>
      </p:sp>
      <p:sp>
        <p:nvSpPr>
          <p:cNvPr id="54" name="Rounded Rectangle 53"/>
          <p:cNvSpPr/>
          <p:nvPr/>
        </p:nvSpPr>
        <p:spPr>
          <a:xfrm>
            <a:off x="4640536" y="3151412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1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locations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4645868" y="3151412"/>
            <a:ext cx="2125980" cy="1556766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sites</a:t>
            </a:r>
          </a:p>
        </p:txBody>
      </p:sp>
      <p:sp>
        <p:nvSpPr>
          <p:cNvPr id="53" name="Rounded Rectangle 52"/>
          <p:cNvSpPr/>
          <p:nvPr/>
        </p:nvSpPr>
        <p:spPr>
          <a:xfrm>
            <a:off x="2377471" y="3108138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1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big change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377471" y="3112562"/>
            <a:ext cx="2125980" cy="1556766"/>
          </a:xfrm>
          <a:prstGeom prst="round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revolution</a:t>
            </a:r>
          </a:p>
        </p:txBody>
      </p:sp>
      <p:sp>
        <p:nvSpPr>
          <p:cNvPr id="50" name="Rounded Rectangle 49"/>
          <p:cNvSpPr/>
          <p:nvPr/>
        </p:nvSpPr>
        <p:spPr>
          <a:xfrm>
            <a:off x="109073" y="3085699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1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over a large area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109073" y="3085699"/>
            <a:ext cx="2125980" cy="1556766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widespread</a:t>
            </a:r>
          </a:p>
        </p:txBody>
      </p:sp>
      <p:sp>
        <p:nvSpPr>
          <p:cNvPr id="47" name="Rounded Rectangle 46"/>
          <p:cNvSpPr/>
          <p:nvPr/>
        </p:nvSpPr>
        <p:spPr>
          <a:xfrm>
            <a:off x="4640536" y="242363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1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assume the likeness of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4645868" y="241267"/>
            <a:ext cx="2125980" cy="1556766"/>
          </a:xfrm>
          <a:prstGeom prst="round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simulate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2377471" y="242363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18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Variety of language spoken by people in a geographical area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2377471" y="241267"/>
            <a:ext cx="2125980" cy="1556766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dialect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6903601" y="248439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1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without meaning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105828" y="242363"/>
            <a:ext cx="2125980" cy="155676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100" b="1" dirty="0">
                <a:solidFill>
                  <a:srgbClr val="990099"/>
                </a:solidFill>
                <a:latin typeface="Footlight MT Light" pitchFamily="18" charset="0"/>
                <a:cs typeface="MV Boli" panose="02000500030200090000" pitchFamily="2" charset="0"/>
              </a:rPr>
              <a:t>extending in the same direction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6903601" y="251291"/>
            <a:ext cx="2125980" cy="1556766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nonsense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96578" y="241267"/>
            <a:ext cx="2125980" cy="1556766"/>
          </a:xfrm>
          <a:prstGeom prst="round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sz="2700" b="1" dirty="0">
                <a:solidFill>
                  <a:schemeClr val="bg1"/>
                </a:solidFill>
                <a:latin typeface="Arial Rounded MT Bold" pitchFamily="34" charset="0"/>
                <a:cs typeface="MV Boli" panose="02000500030200090000" pitchFamily="2" charset="0"/>
              </a:rPr>
              <a:t>parallel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799351B3-D40B-48B7-A5F2-FFCB1095E7F9}"/>
              </a:ext>
            </a:extLst>
          </p:cNvPr>
          <p:cNvSpPr txBox="1"/>
          <p:nvPr/>
        </p:nvSpPr>
        <p:spPr>
          <a:xfrm>
            <a:off x="1957137" y="6079959"/>
            <a:ext cx="4973052" cy="3462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GB" sz="1800" dirty="0"/>
              <a:t>Done by T. Talal Alhazmi</a:t>
            </a:r>
          </a:p>
        </p:txBody>
      </p:sp>
      <p:grpSp>
        <p:nvGrpSpPr>
          <p:cNvPr id="22" name="Google Shape;3345;p35"/>
          <p:cNvGrpSpPr/>
          <p:nvPr/>
        </p:nvGrpSpPr>
        <p:grpSpPr>
          <a:xfrm rot="20483613" flipH="1">
            <a:off x="410879" y="1395102"/>
            <a:ext cx="6542011" cy="2068391"/>
            <a:chOff x="1456650" y="1968838"/>
            <a:chExt cx="6542011" cy="2068391"/>
          </a:xfrm>
        </p:grpSpPr>
        <p:grpSp>
          <p:nvGrpSpPr>
            <p:cNvPr id="23" name="Google Shape;3346;p35"/>
            <p:cNvGrpSpPr/>
            <p:nvPr/>
          </p:nvGrpSpPr>
          <p:grpSpPr>
            <a:xfrm>
              <a:off x="1525093" y="1968838"/>
              <a:ext cx="5825515" cy="1835310"/>
              <a:chOff x="1450025" y="1700525"/>
              <a:chExt cx="4500900" cy="1417775"/>
            </a:xfrm>
          </p:grpSpPr>
          <p:sp>
            <p:nvSpPr>
              <p:cNvPr id="32" name="Google Shape;3348;p35"/>
              <p:cNvSpPr/>
              <p:nvPr/>
            </p:nvSpPr>
            <p:spPr>
              <a:xfrm>
                <a:off x="1499000" y="1700525"/>
                <a:ext cx="4405300" cy="1417775"/>
              </a:xfrm>
              <a:custGeom>
                <a:avLst/>
                <a:gdLst/>
                <a:ahLst/>
                <a:cxnLst/>
                <a:rect l="l" t="t" r="r" b="b"/>
                <a:pathLst>
                  <a:path w="176212" h="56711" extrusionOk="0">
                    <a:moveTo>
                      <a:pt x="149236" y="1"/>
                    </a:moveTo>
                    <a:lnTo>
                      <a:pt x="149220" y="784"/>
                    </a:lnTo>
                    <a:cubicBezTo>
                      <a:pt x="149643" y="800"/>
                      <a:pt x="150082" y="800"/>
                      <a:pt x="150521" y="816"/>
                    </a:cubicBezTo>
                    <a:lnTo>
                      <a:pt x="150553" y="32"/>
                    </a:lnTo>
                    <a:cubicBezTo>
                      <a:pt x="150098" y="16"/>
                      <a:pt x="149659" y="16"/>
                      <a:pt x="149236" y="1"/>
                    </a:cubicBezTo>
                    <a:close/>
                    <a:moveTo>
                      <a:pt x="147904" y="16"/>
                    </a:moveTo>
                    <a:cubicBezTo>
                      <a:pt x="147465" y="16"/>
                      <a:pt x="147026" y="32"/>
                      <a:pt x="146587" y="63"/>
                    </a:cubicBezTo>
                    <a:lnTo>
                      <a:pt x="146634" y="847"/>
                    </a:lnTo>
                    <a:cubicBezTo>
                      <a:pt x="147057" y="816"/>
                      <a:pt x="147480" y="800"/>
                      <a:pt x="147935" y="800"/>
                    </a:cubicBezTo>
                    <a:lnTo>
                      <a:pt x="147904" y="16"/>
                    </a:lnTo>
                    <a:close/>
                    <a:moveTo>
                      <a:pt x="151854" y="110"/>
                    </a:moveTo>
                    <a:lnTo>
                      <a:pt x="151806" y="894"/>
                    </a:lnTo>
                    <a:cubicBezTo>
                      <a:pt x="152245" y="910"/>
                      <a:pt x="152669" y="941"/>
                      <a:pt x="153107" y="988"/>
                    </a:cubicBezTo>
                    <a:lnTo>
                      <a:pt x="153170" y="204"/>
                    </a:lnTo>
                    <a:cubicBezTo>
                      <a:pt x="152731" y="173"/>
                      <a:pt x="152292" y="142"/>
                      <a:pt x="151854" y="110"/>
                    </a:cubicBezTo>
                    <a:close/>
                    <a:moveTo>
                      <a:pt x="145270" y="173"/>
                    </a:moveTo>
                    <a:cubicBezTo>
                      <a:pt x="144831" y="204"/>
                      <a:pt x="144377" y="267"/>
                      <a:pt x="143969" y="330"/>
                    </a:cubicBezTo>
                    <a:lnTo>
                      <a:pt x="144079" y="1098"/>
                    </a:lnTo>
                    <a:cubicBezTo>
                      <a:pt x="144487" y="1035"/>
                      <a:pt x="144910" y="988"/>
                      <a:pt x="145349" y="941"/>
                    </a:cubicBezTo>
                    <a:lnTo>
                      <a:pt x="145270" y="173"/>
                    </a:lnTo>
                    <a:close/>
                    <a:moveTo>
                      <a:pt x="154471" y="330"/>
                    </a:moveTo>
                    <a:lnTo>
                      <a:pt x="154393" y="1113"/>
                    </a:lnTo>
                    <a:cubicBezTo>
                      <a:pt x="154832" y="1160"/>
                      <a:pt x="155255" y="1207"/>
                      <a:pt x="155694" y="1255"/>
                    </a:cubicBezTo>
                    <a:lnTo>
                      <a:pt x="155788" y="471"/>
                    </a:lnTo>
                    <a:cubicBezTo>
                      <a:pt x="155349" y="424"/>
                      <a:pt x="154910" y="377"/>
                      <a:pt x="154471" y="330"/>
                    </a:cubicBezTo>
                    <a:close/>
                    <a:moveTo>
                      <a:pt x="157089" y="643"/>
                    </a:moveTo>
                    <a:lnTo>
                      <a:pt x="156979" y="1427"/>
                    </a:lnTo>
                    <a:cubicBezTo>
                      <a:pt x="157402" y="1490"/>
                      <a:pt x="157841" y="1552"/>
                      <a:pt x="158264" y="1615"/>
                    </a:cubicBezTo>
                    <a:lnTo>
                      <a:pt x="158390" y="847"/>
                    </a:lnTo>
                    <a:cubicBezTo>
                      <a:pt x="157951" y="769"/>
                      <a:pt x="157512" y="706"/>
                      <a:pt x="157089" y="643"/>
                    </a:cubicBezTo>
                    <a:close/>
                    <a:moveTo>
                      <a:pt x="142653" y="565"/>
                    </a:moveTo>
                    <a:cubicBezTo>
                      <a:pt x="142214" y="659"/>
                      <a:pt x="141775" y="769"/>
                      <a:pt x="141367" y="878"/>
                    </a:cubicBezTo>
                    <a:lnTo>
                      <a:pt x="141571" y="1646"/>
                    </a:lnTo>
                    <a:cubicBezTo>
                      <a:pt x="141979" y="1521"/>
                      <a:pt x="142386" y="1427"/>
                      <a:pt x="142809" y="1333"/>
                    </a:cubicBezTo>
                    <a:lnTo>
                      <a:pt x="142653" y="565"/>
                    </a:lnTo>
                    <a:close/>
                    <a:moveTo>
                      <a:pt x="159675" y="1051"/>
                    </a:moveTo>
                    <a:lnTo>
                      <a:pt x="159550" y="1819"/>
                    </a:lnTo>
                    <a:cubicBezTo>
                      <a:pt x="159973" y="1897"/>
                      <a:pt x="160396" y="1976"/>
                      <a:pt x="160819" y="2054"/>
                    </a:cubicBezTo>
                    <a:lnTo>
                      <a:pt x="160960" y="1286"/>
                    </a:lnTo>
                    <a:cubicBezTo>
                      <a:pt x="160537" y="1207"/>
                      <a:pt x="160114" y="1129"/>
                      <a:pt x="159675" y="1051"/>
                    </a:cubicBezTo>
                    <a:close/>
                    <a:moveTo>
                      <a:pt x="140098" y="1317"/>
                    </a:moveTo>
                    <a:cubicBezTo>
                      <a:pt x="139690" y="1474"/>
                      <a:pt x="139314" y="1631"/>
                      <a:pt x="138954" y="1819"/>
                    </a:cubicBezTo>
                    <a:lnTo>
                      <a:pt x="138860" y="1866"/>
                    </a:lnTo>
                    <a:lnTo>
                      <a:pt x="139220" y="2555"/>
                    </a:lnTo>
                    <a:lnTo>
                      <a:pt x="139314" y="2508"/>
                    </a:lnTo>
                    <a:cubicBezTo>
                      <a:pt x="139643" y="2352"/>
                      <a:pt x="140004" y="2195"/>
                      <a:pt x="140380" y="2038"/>
                    </a:cubicBezTo>
                    <a:lnTo>
                      <a:pt x="140098" y="1317"/>
                    </a:lnTo>
                    <a:close/>
                    <a:moveTo>
                      <a:pt x="162261" y="1521"/>
                    </a:moveTo>
                    <a:lnTo>
                      <a:pt x="162105" y="2289"/>
                    </a:lnTo>
                    <a:cubicBezTo>
                      <a:pt x="162528" y="2383"/>
                      <a:pt x="162951" y="2461"/>
                      <a:pt x="163374" y="2555"/>
                    </a:cubicBezTo>
                    <a:lnTo>
                      <a:pt x="163531" y="1787"/>
                    </a:lnTo>
                    <a:cubicBezTo>
                      <a:pt x="163108" y="1693"/>
                      <a:pt x="162684" y="1615"/>
                      <a:pt x="162261" y="1521"/>
                    </a:cubicBezTo>
                    <a:close/>
                    <a:moveTo>
                      <a:pt x="164816" y="2054"/>
                    </a:moveTo>
                    <a:lnTo>
                      <a:pt x="164659" y="2822"/>
                    </a:lnTo>
                    <a:cubicBezTo>
                      <a:pt x="165083" y="2916"/>
                      <a:pt x="165506" y="3010"/>
                      <a:pt x="165929" y="3104"/>
                    </a:cubicBezTo>
                    <a:lnTo>
                      <a:pt x="166101" y="2352"/>
                    </a:lnTo>
                    <a:cubicBezTo>
                      <a:pt x="165678" y="2242"/>
                      <a:pt x="165255" y="2148"/>
                      <a:pt x="164816" y="2054"/>
                    </a:cubicBezTo>
                    <a:close/>
                    <a:moveTo>
                      <a:pt x="167371" y="2650"/>
                    </a:moveTo>
                    <a:lnTo>
                      <a:pt x="167183" y="3402"/>
                    </a:lnTo>
                    <a:cubicBezTo>
                      <a:pt x="167622" y="3512"/>
                      <a:pt x="168045" y="3621"/>
                      <a:pt x="168453" y="3715"/>
                    </a:cubicBezTo>
                    <a:lnTo>
                      <a:pt x="168641" y="2963"/>
                    </a:lnTo>
                    <a:cubicBezTo>
                      <a:pt x="168233" y="2853"/>
                      <a:pt x="167810" y="2744"/>
                      <a:pt x="167371" y="2650"/>
                    </a:cubicBezTo>
                    <a:close/>
                    <a:moveTo>
                      <a:pt x="137715" y="2571"/>
                    </a:moveTo>
                    <a:cubicBezTo>
                      <a:pt x="137355" y="2806"/>
                      <a:pt x="136994" y="3073"/>
                      <a:pt x="136649" y="3371"/>
                    </a:cubicBezTo>
                    <a:lnTo>
                      <a:pt x="137135" y="3982"/>
                    </a:lnTo>
                    <a:cubicBezTo>
                      <a:pt x="137480" y="3700"/>
                      <a:pt x="137825" y="3433"/>
                      <a:pt x="138154" y="3214"/>
                    </a:cubicBezTo>
                    <a:lnTo>
                      <a:pt x="137715" y="2571"/>
                    </a:lnTo>
                    <a:close/>
                    <a:moveTo>
                      <a:pt x="169910" y="3277"/>
                    </a:moveTo>
                    <a:lnTo>
                      <a:pt x="169722" y="4045"/>
                    </a:lnTo>
                    <a:cubicBezTo>
                      <a:pt x="170145" y="4154"/>
                      <a:pt x="170569" y="4264"/>
                      <a:pt x="170976" y="4374"/>
                    </a:cubicBezTo>
                    <a:lnTo>
                      <a:pt x="171180" y="3621"/>
                    </a:lnTo>
                    <a:cubicBezTo>
                      <a:pt x="170772" y="3512"/>
                      <a:pt x="170349" y="3402"/>
                      <a:pt x="169910" y="3277"/>
                    </a:cubicBezTo>
                    <a:close/>
                    <a:moveTo>
                      <a:pt x="172450" y="3966"/>
                    </a:moveTo>
                    <a:lnTo>
                      <a:pt x="172230" y="4719"/>
                    </a:lnTo>
                    <a:cubicBezTo>
                      <a:pt x="172669" y="4844"/>
                      <a:pt x="173092" y="4969"/>
                      <a:pt x="173484" y="5079"/>
                    </a:cubicBezTo>
                    <a:lnTo>
                      <a:pt x="173704" y="4327"/>
                    </a:lnTo>
                    <a:cubicBezTo>
                      <a:pt x="173312" y="4217"/>
                      <a:pt x="172888" y="4092"/>
                      <a:pt x="172450" y="3966"/>
                    </a:cubicBezTo>
                    <a:close/>
                    <a:moveTo>
                      <a:pt x="135646" y="4264"/>
                    </a:moveTo>
                    <a:cubicBezTo>
                      <a:pt x="135348" y="4546"/>
                      <a:pt x="135035" y="4860"/>
                      <a:pt x="134706" y="5204"/>
                    </a:cubicBezTo>
                    <a:lnTo>
                      <a:pt x="135286" y="5737"/>
                    </a:lnTo>
                    <a:cubicBezTo>
                      <a:pt x="135584" y="5408"/>
                      <a:pt x="135897" y="5110"/>
                      <a:pt x="136195" y="4828"/>
                    </a:cubicBezTo>
                    <a:lnTo>
                      <a:pt x="135646" y="4264"/>
                    </a:lnTo>
                    <a:close/>
                    <a:moveTo>
                      <a:pt x="174957" y="4703"/>
                    </a:moveTo>
                    <a:lnTo>
                      <a:pt x="174738" y="5440"/>
                    </a:lnTo>
                    <a:cubicBezTo>
                      <a:pt x="175193" y="5581"/>
                      <a:pt x="175616" y="5706"/>
                      <a:pt x="175976" y="5831"/>
                    </a:cubicBezTo>
                    <a:lnTo>
                      <a:pt x="176211" y="5079"/>
                    </a:lnTo>
                    <a:cubicBezTo>
                      <a:pt x="175835" y="4969"/>
                      <a:pt x="175428" y="4828"/>
                      <a:pt x="174957" y="4703"/>
                    </a:cubicBezTo>
                    <a:close/>
                    <a:moveTo>
                      <a:pt x="133828" y="6176"/>
                    </a:moveTo>
                    <a:cubicBezTo>
                      <a:pt x="133546" y="6505"/>
                      <a:pt x="133264" y="6850"/>
                      <a:pt x="132982" y="7195"/>
                    </a:cubicBezTo>
                    <a:lnTo>
                      <a:pt x="133593" y="7681"/>
                    </a:lnTo>
                    <a:cubicBezTo>
                      <a:pt x="133875" y="7336"/>
                      <a:pt x="134157" y="7007"/>
                      <a:pt x="134424" y="6694"/>
                    </a:cubicBezTo>
                    <a:lnTo>
                      <a:pt x="133828" y="6176"/>
                    </a:lnTo>
                    <a:close/>
                    <a:moveTo>
                      <a:pt x="132167" y="8230"/>
                    </a:moveTo>
                    <a:cubicBezTo>
                      <a:pt x="131916" y="8574"/>
                      <a:pt x="131649" y="8935"/>
                      <a:pt x="131383" y="9295"/>
                    </a:cubicBezTo>
                    <a:lnTo>
                      <a:pt x="132026" y="9750"/>
                    </a:lnTo>
                    <a:cubicBezTo>
                      <a:pt x="132276" y="9389"/>
                      <a:pt x="132543" y="9045"/>
                      <a:pt x="132794" y="8715"/>
                    </a:cubicBezTo>
                    <a:lnTo>
                      <a:pt x="132167" y="8230"/>
                    </a:lnTo>
                    <a:close/>
                    <a:moveTo>
                      <a:pt x="130630" y="10361"/>
                    </a:moveTo>
                    <a:cubicBezTo>
                      <a:pt x="130380" y="10722"/>
                      <a:pt x="130129" y="11082"/>
                      <a:pt x="129894" y="11443"/>
                    </a:cubicBezTo>
                    <a:lnTo>
                      <a:pt x="130536" y="11882"/>
                    </a:lnTo>
                    <a:cubicBezTo>
                      <a:pt x="130787" y="11521"/>
                      <a:pt x="131022" y="11161"/>
                      <a:pt x="131273" y="10816"/>
                    </a:cubicBezTo>
                    <a:lnTo>
                      <a:pt x="130630" y="10361"/>
                    </a:lnTo>
                    <a:close/>
                    <a:moveTo>
                      <a:pt x="129157" y="12540"/>
                    </a:moveTo>
                    <a:cubicBezTo>
                      <a:pt x="128922" y="12901"/>
                      <a:pt x="128687" y="13261"/>
                      <a:pt x="128452" y="13637"/>
                    </a:cubicBezTo>
                    <a:lnTo>
                      <a:pt x="129110" y="14060"/>
                    </a:lnTo>
                    <a:cubicBezTo>
                      <a:pt x="129345" y="13700"/>
                      <a:pt x="129580" y="13324"/>
                      <a:pt x="129815" y="12963"/>
                    </a:cubicBezTo>
                    <a:lnTo>
                      <a:pt x="129157" y="12540"/>
                    </a:lnTo>
                    <a:close/>
                    <a:moveTo>
                      <a:pt x="127746" y="14734"/>
                    </a:moveTo>
                    <a:cubicBezTo>
                      <a:pt x="127511" y="15111"/>
                      <a:pt x="127276" y="15471"/>
                      <a:pt x="127041" y="15847"/>
                    </a:cubicBezTo>
                    <a:lnTo>
                      <a:pt x="127715" y="16271"/>
                    </a:lnTo>
                    <a:cubicBezTo>
                      <a:pt x="127935" y="15894"/>
                      <a:pt x="128170" y="15518"/>
                      <a:pt x="128405" y="15158"/>
                    </a:cubicBezTo>
                    <a:lnTo>
                      <a:pt x="127746" y="14734"/>
                    </a:lnTo>
                    <a:close/>
                    <a:moveTo>
                      <a:pt x="126351" y="16960"/>
                    </a:moveTo>
                    <a:cubicBezTo>
                      <a:pt x="126116" y="17321"/>
                      <a:pt x="125897" y="17697"/>
                      <a:pt x="125662" y="18073"/>
                    </a:cubicBezTo>
                    <a:lnTo>
                      <a:pt x="126336" y="18481"/>
                    </a:lnTo>
                    <a:cubicBezTo>
                      <a:pt x="126555" y="18104"/>
                      <a:pt x="126790" y="17744"/>
                      <a:pt x="127025" y="17368"/>
                    </a:cubicBezTo>
                    <a:lnTo>
                      <a:pt x="126351" y="16960"/>
                    </a:lnTo>
                    <a:close/>
                    <a:moveTo>
                      <a:pt x="124972" y="19170"/>
                    </a:moveTo>
                    <a:lnTo>
                      <a:pt x="124282" y="20283"/>
                    </a:lnTo>
                    <a:lnTo>
                      <a:pt x="124956" y="20691"/>
                    </a:lnTo>
                    <a:lnTo>
                      <a:pt x="125646" y="19593"/>
                    </a:lnTo>
                    <a:lnTo>
                      <a:pt x="124972" y="19170"/>
                    </a:lnTo>
                    <a:close/>
                    <a:moveTo>
                      <a:pt x="123593" y="21396"/>
                    </a:moveTo>
                    <a:cubicBezTo>
                      <a:pt x="123358" y="21757"/>
                      <a:pt x="123122" y="22133"/>
                      <a:pt x="122903" y="22493"/>
                    </a:cubicBezTo>
                    <a:lnTo>
                      <a:pt x="123561" y="22916"/>
                    </a:lnTo>
                    <a:cubicBezTo>
                      <a:pt x="123796" y="22540"/>
                      <a:pt x="124032" y="22180"/>
                      <a:pt x="124251" y="21804"/>
                    </a:cubicBezTo>
                    <a:lnTo>
                      <a:pt x="123593" y="21396"/>
                    </a:lnTo>
                    <a:close/>
                    <a:moveTo>
                      <a:pt x="122198" y="23590"/>
                    </a:moveTo>
                    <a:cubicBezTo>
                      <a:pt x="121963" y="23967"/>
                      <a:pt x="121727" y="24327"/>
                      <a:pt x="121477" y="24688"/>
                    </a:cubicBezTo>
                    <a:lnTo>
                      <a:pt x="122135" y="25111"/>
                    </a:lnTo>
                    <a:cubicBezTo>
                      <a:pt x="122386" y="24750"/>
                      <a:pt x="122621" y="24390"/>
                      <a:pt x="122856" y="24014"/>
                    </a:cubicBezTo>
                    <a:lnTo>
                      <a:pt x="122198" y="23590"/>
                    </a:lnTo>
                    <a:close/>
                    <a:moveTo>
                      <a:pt x="120771" y="25769"/>
                    </a:moveTo>
                    <a:cubicBezTo>
                      <a:pt x="120521" y="26130"/>
                      <a:pt x="120270" y="26490"/>
                      <a:pt x="120035" y="26851"/>
                    </a:cubicBezTo>
                    <a:lnTo>
                      <a:pt x="120677" y="27290"/>
                    </a:lnTo>
                    <a:cubicBezTo>
                      <a:pt x="120928" y="26929"/>
                      <a:pt x="121163" y="26569"/>
                      <a:pt x="121414" y="26208"/>
                    </a:cubicBezTo>
                    <a:lnTo>
                      <a:pt x="120771" y="25769"/>
                    </a:lnTo>
                    <a:close/>
                    <a:moveTo>
                      <a:pt x="119282" y="27917"/>
                    </a:moveTo>
                    <a:cubicBezTo>
                      <a:pt x="119031" y="28277"/>
                      <a:pt x="118781" y="28622"/>
                      <a:pt x="118530" y="28967"/>
                    </a:cubicBezTo>
                    <a:lnTo>
                      <a:pt x="119157" y="29437"/>
                    </a:lnTo>
                    <a:cubicBezTo>
                      <a:pt x="119408" y="29076"/>
                      <a:pt x="119674" y="28732"/>
                      <a:pt x="119925" y="28371"/>
                    </a:cubicBezTo>
                    <a:lnTo>
                      <a:pt x="119282" y="27917"/>
                    </a:lnTo>
                    <a:close/>
                    <a:moveTo>
                      <a:pt x="62337" y="30487"/>
                    </a:moveTo>
                    <a:cubicBezTo>
                      <a:pt x="61961" y="30487"/>
                      <a:pt x="61585" y="30487"/>
                      <a:pt x="61225" y="30503"/>
                    </a:cubicBezTo>
                    <a:lnTo>
                      <a:pt x="61240" y="31287"/>
                    </a:lnTo>
                    <a:cubicBezTo>
                      <a:pt x="61601" y="31271"/>
                      <a:pt x="61961" y="31271"/>
                      <a:pt x="62337" y="31271"/>
                    </a:cubicBezTo>
                    <a:lnTo>
                      <a:pt x="62541" y="31271"/>
                    </a:lnTo>
                    <a:lnTo>
                      <a:pt x="62541" y="30487"/>
                    </a:lnTo>
                    <a:close/>
                    <a:moveTo>
                      <a:pt x="63858" y="30518"/>
                    </a:moveTo>
                    <a:lnTo>
                      <a:pt x="63827" y="31302"/>
                    </a:lnTo>
                    <a:cubicBezTo>
                      <a:pt x="64250" y="31318"/>
                      <a:pt x="64689" y="31334"/>
                      <a:pt x="65127" y="31365"/>
                    </a:cubicBezTo>
                    <a:lnTo>
                      <a:pt x="65175" y="30581"/>
                    </a:lnTo>
                    <a:cubicBezTo>
                      <a:pt x="64736" y="30550"/>
                      <a:pt x="64281" y="30534"/>
                      <a:pt x="63858" y="30518"/>
                    </a:cubicBezTo>
                    <a:close/>
                    <a:moveTo>
                      <a:pt x="59908" y="30565"/>
                    </a:moveTo>
                    <a:cubicBezTo>
                      <a:pt x="59469" y="30597"/>
                      <a:pt x="59015" y="30628"/>
                      <a:pt x="58591" y="30675"/>
                    </a:cubicBezTo>
                    <a:lnTo>
                      <a:pt x="58670" y="31459"/>
                    </a:lnTo>
                    <a:cubicBezTo>
                      <a:pt x="59093" y="31412"/>
                      <a:pt x="59532" y="31365"/>
                      <a:pt x="59955" y="31349"/>
                    </a:cubicBezTo>
                    <a:lnTo>
                      <a:pt x="59908" y="30565"/>
                    </a:lnTo>
                    <a:close/>
                    <a:moveTo>
                      <a:pt x="117746" y="30001"/>
                    </a:moveTo>
                    <a:cubicBezTo>
                      <a:pt x="117480" y="30346"/>
                      <a:pt x="117213" y="30691"/>
                      <a:pt x="116947" y="31020"/>
                    </a:cubicBezTo>
                    <a:lnTo>
                      <a:pt x="117558" y="31522"/>
                    </a:lnTo>
                    <a:cubicBezTo>
                      <a:pt x="117825" y="31177"/>
                      <a:pt x="118107" y="30832"/>
                      <a:pt x="118373" y="30487"/>
                    </a:cubicBezTo>
                    <a:lnTo>
                      <a:pt x="117746" y="30001"/>
                    </a:lnTo>
                    <a:close/>
                    <a:moveTo>
                      <a:pt x="66491" y="30691"/>
                    </a:moveTo>
                    <a:lnTo>
                      <a:pt x="66413" y="31459"/>
                    </a:lnTo>
                    <a:cubicBezTo>
                      <a:pt x="66836" y="31506"/>
                      <a:pt x="67275" y="31553"/>
                      <a:pt x="67698" y="31600"/>
                    </a:cubicBezTo>
                    <a:lnTo>
                      <a:pt x="67792" y="30816"/>
                    </a:lnTo>
                    <a:cubicBezTo>
                      <a:pt x="67353" y="30769"/>
                      <a:pt x="66914" y="30722"/>
                      <a:pt x="66491" y="30691"/>
                    </a:cubicBezTo>
                    <a:close/>
                    <a:moveTo>
                      <a:pt x="57275" y="30848"/>
                    </a:moveTo>
                    <a:cubicBezTo>
                      <a:pt x="56836" y="30910"/>
                      <a:pt x="56397" y="30989"/>
                      <a:pt x="55974" y="31067"/>
                    </a:cubicBezTo>
                    <a:lnTo>
                      <a:pt x="56130" y="31835"/>
                    </a:lnTo>
                    <a:cubicBezTo>
                      <a:pt x="56538" y="31757"/>
                      <a:pt x="56961" y="31678"/>
                      <a:pt x="57400" y="31616"/>
                    </a:cubicBezTo>
                    <a:lnTo>
                      <a:pt x="57275" y="30848"/>
                    </a:lnTo>
                    <a:close/>
                    <a:moveTo>
                      <a:pt x="69093" y="30989"/>
                    </a:moveTo>
                    <a:lnTo>
                      <a:pt x="68983" y="31772"/>
                    </a:lnTo>
                    <a:cubicBezTo>
                      <a:pt x="69407" y="31835"/>
                      <a:pt x="69845" y="31898"/>
                      <a:pt x="70269" y="31961"/>
                    </a:cubicBezTo>
                    <a:lnTo>
                      <a:pt x="70394" y="31192"/>
                    </a:lnTo>
                    <a:cubicBezTo>
                      <a:pt x="69955" y="31114"/>
                      <a:pt x="69532" y="31051"/>
                      <a:pt x="69093" y="30989"/>
                    </a:cubicBezTo>
                    <a:close/>
                    <a:moveTo>
                      <a:pt x="71679" y="31412"/>
                    </a:moveTo>
                    <a:lnTo>
                      <a:pt x="71554" y="32180"/>
                    </a:lnTo>
                    <a:cubicBezTo>
                      <a:pt x="71977" y="32258"/>
                      <a:pt x="72400" y="32337"/>
                      <a:pt x="72824" y="32431"/>
                    </a:cubicBezTo>
                    <a:lnTo>
                      <a:pt x="72980" y="31663"/>
                    </a:lnTo>
                    <a:cubicBezTo>
                      <a:pt x="72541" y="31569"/>
                      <a:pt x="72118" y="31490"/>
                      <a:pt x="71679" y="31412"/>
                    </a:cubicBezTo>
                    <a:close/>
                    <a:moveTo>
                      <a:pt x="54688" y="31365"/>
                    </a:moveTo>
                    <a:cubicBezTo>
                      <a:pt x="54250" y="31459"/>
                      <a:pt x="53826" y="31584"/>
                      <a:pt x="53403" y="31710"/>
                    </a:cubicBezTo>
                    <a:lnTo>
                      <a:pt x="53638" y="32462"/>
                    </a:lnTo>
                    <a:cubicBezTo>
                      <a:pt x="54030" y="32337"/>
                      <a:pt x="54453" y="32227"/>
                      <a:pt x="54876" y="32117"/>
                    </a:cubicBezTo>
                    <a:lnTo>
                      <a:pt x="54688" y="31365"/>
                    </a:lnTo>
                    <a:close/>
                    <a:moveTo>
                      <a:pt x="74266" y="31929"/>
                    </a:moveTo>
                    <a:lnTo>
                      <a:pt x="74093" y="32697"/>
                    </a:lnTo>
                    <a:cubicBezTo>
                      <a:pt x="74516" y="32791"/>
                      <a:pt x="74940" y="32885"/>
                      <a:pt x="75363" y="32979"/>
                    </a:cubicBezTo>
                    <a:lnTo>
                      <a:pt x="75551" y="32211"/>
                    </a:lnTo>
                    <a:cubicBezTo>
                      <a:pt x="75112" y="32117"/>
                      <a:pt x="74689" y="32023"/>
                      <a:pt x="74266" y="31929"/>
                    </a:cubicBezTo>
                    <a:close/>
                    <a:moveTo>
                      <a:pt x="52149" y="32133"/>
                    </a:moveTo>
                    <a:cubicBezTo>
                      <a:pt x="51726" y="32290"/>
                      <a:pt x="51318" y="32446"/>
                      <a:pt x="50911" y="32619"/>
                    </a:cubicBezTo>
                    <a:lnTo>
                      <a:pt x="51224" y="33340"/>
                    </a:lnTo>
                    <a:cubicBezTo>
                      <a:pt x="51616" y="33167"/>
                      <a:pt x="52008" y="33011"/>
                      <a:pt x="52416" y="32870"/>
                    </a:cubicBezTo>
                    <a:lnTo>
                      <a:pt x="52149" y="32133"/>
                    </a:lnTo>
                    <a:close/>
                    <a:moveTo>
                      <a:pt x="116116" y="32023"/>
                    </a:moveTo>
                    <a:cubicBezTo>
                      <a:pt x="115834" y="32368"/>
                      <a:pt x="115552" y="32682"/>
                      <a:pt x="115270" y="32995"/>
                    </a:cubicBezTo>
                    <a:lnTo>
                      <a:pt x="115850" y="33528"/>
                    </a:lnTo>
                    <a:cubicBezTo>
                      <a:pt x="116132" y="33214"/>
                      <a:pt x="116430" y="32870"/>
                      <a:pt x="116712" y="32525"/>
                    </a:cubicBezTo>
                    <a:lnTo>
                      <a:pt x="116116" y="32023"/>
                    </a:lnTo>
                    <a:close/>
                    <a:moveTo>
                      <a:pt x="76821" y="32509"/>
                    </a:moveTo>
                    <a:lnTo>
                      <a:pt x="76632" y="33277"/>
                    </a:lnTo>
                    <a:cubicBezTo>
                      <a:pt x="77056" y="33387"/>
                      <a:pt x="77479" y="33481"/>
                      <a:pt x="77902" y="33591"/>
                    </a:cubicBezTo>
                    <a:lnTo>
                      <a:pt x="78090" y="32838"/>
                    </a:lnTo>
                    <a:cubicBezTo>
                      <a:pt x="77667" y="32729"/>
                      <a:pt x="77244" y="32619"/>
                      <a:pt x="76821" y="32509"/>
                    </a:cubicBezTo>
                    <a:close/>
                    <a:moveTo>
                      <a:pt x="79360" y="33167"/>
                    </a:moveTo>
                    <a:lnTo>
                      <a:pt x="79156" y="33920"/>
                    </a:lnTo>
                    <a:cubicBezTo>
                      <a:pt x="79579" y="34030"/>
                      <a:pt x="80002" y="34139"/>
                      <a:pt x="80410" y="34265"/>
                    </a:cubicBezTo>
                    <a:lnTo>
                      <a:pt x="80614" y="33512"/>
                    </a:lnTo>
                    <a:cubicBezTo>
                      <a:pt x="80206" y="33387"/>
                      <a:pt x="79783" y="33277"/>
                      <a:pt x="79360" y="33167"/>
                    </a:cubicBezTo>
                    <a:close/>
                    <a:moveTo>
                      <a:pt x="49704" y="33183"/>
                    </a:moveTo>
                    <a:cubicBezTo>
                      <a:pt x="49312" y="33371"/>
                      <a:pt x="48920" y="33591"/>
                      <a:pt x="48544" y="33810"/>
                    </a:cubicBezTo>
                    <a:lnTo>
                      <a:pt x="48936" y="34484"/>
                    </a:lnTo>
                    <a:cubicBezTo>
                      <a:pt x="49296" y="34265"/>
                      <a:pt x="49688" y="34077"/>
                      <a:pt x="50064" y="33873"/>
                    </a:cubicBezTo>
                    <a:lnTo>
                      <a:pt x="49704" y="33183"/>
                    </a:lnTo>
                    <a:close/>
                    <a:moveTo>
                      <a:pt x="81883" y="33857"/>
                    </a:moveTo>
                    <a:lnTo>
                      <a:pt x="81664" y="34609"/>
                    </a:lnTo>
                    <a:cubicBezTo>
                      <a:pt x="82087" y="34735"/>
                      <a:pt x="82495" y="34845"/>
                      <a:pt x="82918" y="34970"/>
                    </a:cubicBezTo>
                    <a:lnTo>
                      <a:pt x="83137" y="34218"/>
                    </a:lnTo>
                    <a:cubicBezTo>
                      <a:pt x="82714" y="34092"/>
                      <a:pt x="82291" y="33967"/>
                      <a:pt x="81883" y="33857"/>
                    </a:cubicBezTo>
                    <a:close/>
                    <a:moveTo>
                      <a:pt x="114376" y="33935"/>
                    </a:moveTo>
                    <a:cubicBezTo>
                      <a:pt x="114078" y="34249"/>
                      <a:pt x="113765" y="34547"/>
                      <a:pt x="113467" y="34845"/>
                    </a:cubicBezTo>
                    <a:lnTo>
                      <a:pt x="114000" y="35409"/>
                    </a:lnTo>
                    <a:cubicBezTo>
                      <a:pt x="114314" y="35111"/>
                      <a:pt x="114627" y="34813"/>
                      <a:pt x="114940" y="34484"/>
                    </a:cubicBezTo>
                    <a:lnTo>
                      <a:pt x="114376" y="33935"/>
                    </a:lnTo>
                    <a:close/>
                    <a:moveTo>
                      <a:pt x="84391" y="34578"/>
                    </a:moveTo>
                    <a:lnTo>
                      <a:pt x="84172" y="35330"/>
                    </a:lnTo>
                    <a:cubicBezTo>
                      <a:pt x="84595" y="35456"/>
                      <a:pt x="85003" y="35581"/>
                      <a:pt x="85426" y="35707"/>
                    </a:cubicBezTo>
                    <a:lnTo>
                      <a:pt x="85645" y="34954"/>
                    </a:lnTo>
                    <a:cubicBezTo>
                      <a:pt x="85222" y="34829"/>
                      <a:pt x="84814" y="34704"/>
                      <a:pt x="84391" y="34578"/>
                    </a:cubicBezTo>
                    <a:close/>
                    <a:moveTo>
                      <a:pt x="47416" y="34500"/>
                    </a:moveTo>
                    <a:cubicBezTo>
                      <a:pt x="47227" y="34609"/>
                      <a:pt x="47055" y="34735"/>
                      <a:pt x="46867" y="34860"/>
                    </a:cubicBezTo>
                    <a:lnTo>
                      <a:pt x="46318" y="35236"/>
                    </a:lnTo>
                    <a:lnTo>
                      <a:pt x="46773" y="35879"/>
                    </a:lnTo>
                    <a:lnTo>
                      <a:pt x="47321" y="35503"/>
                    </a:lnTo>
                    <a:cubicBezTo>
                      <a:pt x="47494" y="35378"/>
                      <a:pt x="47666" y="35268"/>
                      <a:pt x="47839" y="35158"/>
                    </a:cubicBezTo>
                    <a:lnTo>
                      <a:pt x="47416" y="34500"/>
                    </a:lnTo>
                    <a:close/>
                    <a:moveTo>
                      <a:pt x="86899" y="35315"/>
                    </a:moveTo>
                    <a:lnTo>
                      <a:pt x="86680" y="36067"/>
                    </a:lnTo>
                    <a:lnTo>
                      <a:pt x="87918" y="36443"/>
                    </a:lnTo>
                    <a:lnTo>
                      <a:pt x="88153" y="35691"/>
                    </a:lnTo>
                    <a:lnTo>
                      <a:pt x="86899" y="35315"/>
                    </a:lnTo>
                    <a:close/>
                    <a:moveTo>
                      <a:pt x="112511" y="35691"/>
                    </a:moveTo>
                    <a:cubicBezTo>
                      <a:pt x="112166" y="35973"/>
                      <a:pt x="111837" y="36240"/>
                      <a:pt x="111508" y="36490"/>
                    </a:cubicBezTo>
                    <a:lnTo>
                      <a:pt x="111978" y="37117"/>
                    </a:lnTo>
                    <a:cubicBezTo>
                      <a:pt x="112323" y="36867"/>
                      <a:pt x="112668" y="36584"/>
                      <a:pt x="113013" y="36287"/>
                    </a:cubicBezTo>
                    <a:lnTo>
                      <a:pt x="112511" y="35691"/>
                    </a:lnTo>
                    <a:close/>
                    <a:moveTo>
                      <a:pt x="89391" y="36067"/>
                    </a:moveTo>
                    <a:lnTo>
                      <a:pt x="89172" y="36820"/>
                    </a:lnTo>
                    <a:cubicBezTo>
                      <a:pt x="89595" y="36945"/>
                      <a:pt x="90018" y="37070"/>
                      <a:pt x="90426" y="37180"/>
                    </a:cubicBezTo>
                    <a:lnTo>
                      <a:pt x="90645" y="36428"/>
                    </a:lnTo>
                    <a:cubicBezTo>
                      <a:pt x="90238" y="36318"/>
                      <a:pt x="89815" y="36193"/>
                      <a:pt x="89391" y="36067"/>
                    </a:cubicBezTo>
                    <a:close/>
                    <a:moveTo>
                      <a:pt x="45252" y="35989"/>
                    </a:moveTo>
                    <a:cubicBezTo>
                      <a:pt x="44892" y="36240"/>
                      <a:pt x="44547" y="36506"/>
                      <a:pt x="44187" y="36757"/>
                    </a:cubicBezTo>
                    <a:lnTo>
                      <a:pt x="44641" y="37384"/>
                    </a:lnTo>
                    <a:cubicBezTo>
                      <a:pt x="45002" y="37133"/>
                      <a:pt x="45347" y="36882"/>
                      <a:pt x="45707" y="36631"/>
                    </a:cubicBezTo>
                    <a:lnTo>
                      <a:pt x="45252" y="35989"/>
                    </a:lnTo>
                    <a:close/>
                    <a:moveTo>
                      <a:pt x="91899" y="36788"/>
                    </a:moveTo>
                    <a:lnTo>
                      <a:pt x="91680" y="37556"/>
                    </a:lnTo>
                    <a:cubicBezTo>
                      <a:pt x="92103" y="37666"/>
                      <a:pt x="92526" y="37791"/>
                      <a:pt x="92949" y="37901"/>
                    </a:cubicBezTo>
                    <a:lnTo>
                      <a:pt x="93153" y="37149"/>
                    </a:lnTo>
                    <a:cubicBezTo>
                      <a:pt x="92746" y="37039"/>
                      <a:pt x="92322" y="36914"/>
                      <a:pt x="91899" y="36788"/>
                    </a:cubicBezTo>
                    <a:close/>
                    <a:moveTo>
                      <a:pt x="110458" y="37211"/>
                    </a:moveTo>
                    <a:cubicBezTo>
                      <a:pt x="110097" y="37447"/>
                      <a:pt x="109721" y="37666"/>
                      <a:pt x="109360" y="37854"/>
                    </a:cubicBezTo>
                    <a:lnTo>
                      <a:pt x="109721" y="38559"/>
                    </a:lnTo>
                    <a:cubicBezTo>
                      <a:pt x="110113" y="38356"/>
                      <a:pt x="110505" y="38121"/>
                      <a:pt x="110881" y="37885"/>
                    </a:cubicBezTo>
                    <a:lnTo>
                      <a:pt x="110458" y="37211"/>
                    </a:lnTo>
                    <a:close/>
                    <a:moveTo>
                      <a:pt x="94407" y="37494"/>
                    </a:moveTo>
                    <a:lnTo>
                      <a:pt x="94203" y="38246"/>
                    </a:lnTo>
                    <a:cubicBezTo>
                      <a:pt x="94642" y="38371"/>
                      <a:pt x="95065" y="38481"/>
                      <a:pt x="95473" y="38575"/>
                    </a:cubicBezTo>
                    <a:lnTo>
                      <a:pt x="95677" y="37823"/>
                    </a:lnTo>
                    <a:cubicBezTo>
                      <a:pt x="95254" y="37713"/>
                      <a:pt x="94830" y="37603"/>
                      <a:pt x="94407" y="37494"/>
                    </a:cubicBezTo>
                    <a:close/>
                    <a:moveTo>
                      <a:pt x="43121" y="37509"/>
                    </a:moveTo>
                    <a:cubicBezTo>
                      <a:pt x="42776" y="37776"/>
                      <a:pt x="42415" y="38026"/>
                      <a:pt x="42071" y="38277"/>
                    </a:cubicBezTo>
                    <a:lnTo>
                      <a:pt x="42525" y="38904"/>
                    </a:lnTo>
                    <a:cubicBezTo>
                      <a:pt x="42886" y="38653"/>
                      <a:pt x="43230" y="38403"/>
                      <a:pt x="43591" y="38152"/>
                    </a:cubicBezTo>
                    <a:lnTo>
                      <a:pt x="43121" y="37509"/>
                    </a:lnTo>
                    <a:close/>
                    <a:moveTo>
                      <a:pt x="96931" y="38136"/>
                    </a:moveTo>
                    <a:lnTo>
                      <a:pt x="96758" y="38889"/>
                    </a:lnTo>
                    <a:cubicBezTo>
                      <a:pt x="97181" y="38998"/>
                      <a:pt x="97605" y="39092"/>
                      <a:pt x="98028" y="39186"/>
                    </a:cubicBezTo>
                    <a:lnTo>
                      <a:pt x="98200" y="38418"/>
                    </a:lnTo>
                    <a:cubicBezTo>
                      <a:pt x="97777" y="38324"/>
                      <a:pt x="97354" y="38230"/>
                      <a:pt x="96931" y="38136"/>
                    </a:cubicBezTo>
                    <a:close/>
                    <a:moveTo>
                      <a:pt x="108216" y="38403"/>
                    </a:moveTo>
                    <a:cubicBezTo>
                      <a:pt x="107824" y="38559"/>
                      <a:pt x="107432" y="38700"/>
                      <a:pt x="107041" y="38810"/>
                    </a:cubicBezTo>
                    <a:lnTo>
                      <a:pt x="107244" y="39563"/>
                    </a:lnTo>
                    <a:cubicBezTo>
                      <a:pt x="107668" y="39437"/>
                      <a:pt x="108091" y="39296"/>
                      <a:pt x="108514" y="39124"/>
                    </a:cubicBezTo>
                    <a:lnTo>
                      <a:pt x="108216" y="38403"/>
                    </a:lnTo>
                    <a:close/>
                    <a:moveTo>
                      <a:pt x="99470" y="38669"/>
                    </a:moveTo>
                    <a:lnTo>
                      <a:pt x="99329" y="39437"/>
                    </a:lnTo>
                    <a:cubicBezTo>
                      <a:pt x="99768" y="39531"/>
                      <a:pt x="100207" y="39594"/>
                      <a:pt x="100630" y="39657"/>
                    </a:cubicBezTo>
                    <a:lnTo>
                      <a:pt x="100740" y="38889"/>
                    </a:lnTo>
                    <a:cubicBezTo>
                      <a:pt x="100332" y="38826"/>
                      <a:pt x="99909" y="38747"/>
                      <a:pt x="99470" y="38669"/>
                    </a:cubicBezTo>
                    <a:close/>
                    <a:moveTo>
                      <a:pt x="102025" y="39061"/>
                    </a:moveTo>
                    <a:lnTo>
                      <a:pt x="101931" y="39829"/>
                    </a:lnTo>
                    <a:cubicBezTo>
                      <a:pt x="102385" y="39892"/>
                      <a:pt x="102840" y="39923"/>
                      <a:pt x="103247" y="39939"/>
                    </a:cubicBezTo>
                    <a:lnTo>
                      <a:pt x="103294" y="39171"/>
                    </a:lnTo>
                    <a:cubicBezTo>
                      <a:pt x="102887" y="39139"/>
                      <a:pt x="102464" y="39108"/>
                      <a:pt x="102025" y="39061"/>
                    </a:cubicBezTo>
                    <a:close/>
                    <a:moveTo>
                      <a:pt x="105818" y="39077"/>
                    </a:moveTo>
                    <a:cubicBezTo>
                      <a:pt x="105395" y="39139"/>
                      <a:pt x="104987" y="39186"/>
                      <a:pt x="104564" y="39186"/>
                    </a:cubicBezTo>
                    <a:lnTo>
                      <a:pt x="104595" y="39970"/>
                    </a:lnTo>
                    <a:cubicBezTo>
                      <a:pt x="105034" y="39954"/>
                      <a:pt x="105489" y="39923"/>
                      <a:pt x="105943" y="39845"/>
                    </a:cubicBezTo>
                    <a:lnTo>
                      <a:pt x="105818" y="39077"/>
                    </a:lnTo>
                    <a:close/>
                    <a:moveTo>
                      <a:pt x="41020" y="39045"/>
                    </a:moveTo>
                    <a:lnTo>
                      <a:pt x="39955" y="39813"/>
                    </a:lnTo>
                    <a:lnTo>
                      <a:pt x="40425" y="40456"/>
                    </a:lnTo>
                    <a:lnTo>
                      <a:pt x="41475" y="39672"/>
                    </a:lnTo>
                    <a:lnTo>
                      <a:pt x="41020" y="39045"/>
                    </a:lnTo>
                    <a:close/>
                    <a:moveTo>
                      <a:pt x="38904" y="40581"/>
                    </a:moveTo>
                    <a:lnTo>
                      <a:pt x="37854" y="41365"/>
                    </a:lnTo>
                    <a:lnTo>
                      <a:pt x="38324" y="41992"/>
                    </a:lnTo>
                    <a:lnTo>
                      <a:pt x="39375" y="41224"/>
                    </a:lnTo>
                    <a:lnTo>
                      <a:pt x="38904" y="40581"/>
                    </a:lnTo>
                    <a:close/>
                    <a:moveTo>
                      <a:pt x="36804" y="42133"/>
                    </a:moveTo>
                    <a:cubicBezTo>
                      <a:pt x="36443" y="42384"/>
                      <a:pt x="36099" y="42635"/>
                      <a:pt x="35754" y="42901"/>
                    </a:cubicBezTo>
                    <a:lnTo>
                      <a:pt x="36208" y="43528"/>
                    </a:lnTo>
                    <a:cubicBezTo>
                      <a:pt x="36553" y="43277"/>
                      <a:pt x="36914" y="43027"/>
                      <a:pt x="37259" y="42760"/>
                    </a:cubicBezTo>
                    <a:lnTo>
                      <a:pt x="36804" y="42133"/>
                    </a:lnTo>
                    <a:close/>
                    <a:moveTo>
                      <a:pt x="34688" y="43654"/>
                    </a:moveTo>
                    <a:cubicBezTo>
                      <a:pt x="34343" y="43904"/>
                      <a:pt x="33983" y="44155"/>
                      <a:pt x="33638" y="44406"/>
                    </a:cubicBezTo>
                    <a:lnTo>
                      <a:pt x="34077" y="45049"/>
                    </a:lnTo>
                    <a:cubicBezTo>
                      <a:pt x="34437" y="44798"/>
                      <a:pt x="34798" y="44547"/>
                      <a:pt x="35143" y="44296"/>
                    </a:cubicBezTo>
                    <a:lnTo>
                      <a:pt x="34688" y="43654"/>
                    </a:lnTo>
                    <a:close/>
                    <a:moveTo>
                      <a:pt x="32572" y="45158"/>
                    </a:moveTo>
                    <a:cubicBezTo>
                      <a:pt x="32211" y="45409"/>
                      <a:pt x="31851" y="45644"/>
                      <a:pt x="31490" y="45895"/>
                    </a:cubicBezTo>
                    <a:lnTo>
                      <a:pt x="31929" y="46538"/>
                    </a:lnTo>
                    <a:cubicBezTo>
                      <a:pt x="32290" y="46303"/>
                      <a:pt x="32650" y="46052"/>
                      <a:pt x="33011" y="45801"/>
                    </a:cubicBezTo>
                    <a:lnTo>
                      <a:pt x="32572" y="45158"/>
                    </a:lnTo>
                    <a:close/>
                    <a:moveTo>
                      <a:pt x="30409" y="46616"/>
                    </a:moveTo>
                    <a:cubicBezTo>
                      <a:pt x="30048" y="46867"/>
                      <a:pt x="29688" y="47102"/>
                      <a:pt x="29327" y="47337"/>
                    </a:cubicBezTo>
                    <a:lnTo>
                      <a:pt x="29751" y="47995"/>
                    </a:lnTo>
                    <a:cubicBezTo>
                      <a:pt x="30127" y="47760"/>
                      <a:pt x="30487" y="47509"/>
                      <a:pt x="30848" y="47274"/>
                    </a:cubicBezTo>
                    <a:lnTo>
                      <a:pt x="30409" y="46616"/>
                    </a:lnTo>
                    <a:close/>
                    <a:moveTo>
                      <a:pt x="28230" y="48027"/>
                    </a:moveTo>
                    <a:cubicBezTo>
                      <a:pt x="27870" y="48262"/>
                      <a:pt x="27493" y="48481"/>
                      <a:pt x="27133" y="48701"/>
                    </a:cubicBezTo>
                    <a:lnTo>
                      <a:pt x="27525" y="49375"/>
                    </a:lnTo>
                    <a:cubicBezTo>
                      <a:pt x="27901" y="49155"/>
                      <a:pt x="28277" y="48920"/>
                      <a:pt x="28653" y="48701"/>
                    </a:cubicBezTo>
                    <a:lnTo>
                      <a:pt x="28230" y="48027"/>
                    </a:lnTo>
                    <a:close/>
                    <a:moveTo>
                      <a:pt x="26004" y="49375"/>
                    </a:moveTo>
                    <a:cubicBezTo>
                      <a:pt x="25628" y="49578"/>
                      <a:pt x="25252" y="49798"/>
                      <a:pt x="24876" y="50002"/>
                    </a:cubicBezTo>
                    <a:lnTo>
                      <a:pt x="25252" y="50691"/>
                    </a:lnTo>
                    <a:cubicBezTo>
                      <a:pt x="25644" y="50488"/>
                      <a:pt x="26020" y="50268"/>
                      <a:pt x="26396" y="50049"/>
                    </a:cubicBezTo>
                    <a:lnTo>
                      <a:pt x="26004" y="49375"/>
                    </a:lnTo>
                    <a:close/>
                    <a:moveTo>
                      <a:pt x="23732" y="50613"/>
                    </a:moveTo>
                    <a:cubicBezTo>
                      <a:pt x="23355" y="50817"/>
                      <a:pt x="22964" y="51020"/>
                      <a:pt x="22572" y="51209"/>
                    </a:cubicBezTo>
                    <a:lnTo>
                      <a:pt x="22932" y="51914"/>
                    </a:lnTo>
                    <a:cubicBezTo>
                      <a:pt x="23324" y="51710"/>
                      <a:pt x="23700" y="51522"/>
                      <a:pt x="24092" y="51318"/>
                    </a:cubicBezTo>
                    <a:lnTo>
                      <a:pt x="23732" y="50613"/>
                    </a:lnTo>
                    <a:close/>
                    <a:moveTo>
                      <a:pt x="21412" y="51757"/>
                    </a:moveTo>
                    <a:cubicBezTo>
                      <a:pt x="21020" y="51945"/>
                      <a:pt x="20628" y="52118"/>
                      <a:pt x="20236" y="52290"/>
                    </a:cubicBezTo>
                    <a:lnTo>
                      <a:pt x="20550" y="53011"/>
                    </a:lnTo>
                    <a:cubicBezTo>
                      <a:pt x="20942" y="52839"/>
                      <a:pt x="21349" y="52651"/>
                      <a:pt x="21741" y="52478"/>
                    </a:cubicBezTo>
                    <a:lnTo>
                      <a:pt x="21412" y="51757"/>
                    </a:lnTo>
                    <a:close/>
                    <a:moveTo>
                      <a:pt x="19045" y="52776"/>
                    </a:moveTo>
                    <a:cubicBezTo>
                      <a:pt x="18637" y="52933"/>
                      <a:pt x="18230" y="53089"/>
                      <a:pt x="17822" y="53246"/>
                    </a:cubicBezTo>
                    <a:lnTo>
                      <a:pt x="18105" y="53983"/>
                    </a:lnTo>
                    <a:cubicBezTo>
                      <a:pt x="18512" y="53826"/>
                      <a:pt x="18920" y="53669"/>
                      <a:pt x="19327" y="53513"/>
                    </a:cubicBezTo>
                    <a:lnTo>
                      <a:pt x="19045" y="52776"/>
                    </a:lnTo>
                    <a:close/>
                    <a:moveTo>
                      <a:pt x="16615" y="53669"/>
                    </a:moveTo>
                    <a:cubicBezTo>
                      <a:pt x="16208" y="53795"/>
                      <a:pt x="15785" y="53936"/>
                      <a:pt x="15377" y="54061"/>
                    </a:cubicBezTo>
                    <a:lnTo>
                      <a:pt x="15597" y="54798"/>
                    </a:lnTo>
                    <a:cubicBezTo>
                      <a:pt x="16020" y="54673"/>
                      <a:pt x="16443" y="54547"/>
                      <a:pt x="16851" y="54406"/>
                    </a:cubicBezTo>
                    <a:lnTo>
                      <a:pt x="16615" y="53669"/>
                    </a:lnTo>
                    <a:close/>
                    <a:moveTo>
                      <a:pt x="14139" y="54406"/>
                    </a:moveTo>
                    <a:cubicBezTo>
                      <a:pt x="13716" y="54516"/>
                      <a:pt x="13293" y="54626"/>
                      <a:pt x="12885" y="54720"/>
                    </a:cubicBezTo>
                    <a:lnTo>
                      <a:pt x="13057" y="55488"/>
                    </a:lnTo>
                    <a:cubicBezTo>
                      <a:pt x="13481" y="55378"/>
                      <a:pt x="13904" y="55268"/>
                      <a:pt x="14343" y="55159"/>
                    </a:cubicBezTo>
                    <a:lnTo>
                      <a:pt x="14139" y="54406"/>
                    </a:lnTo>
                    <a:close/>
                    <a:moveTo>
                      <a:pt x="11615" y="55002"/>
                    </a:moveTo>
                    <a:cubicBezTo>
                      <a:pt x="11192" y="55080"/>
                      <a:pt x="10769" y="55159"/>
                      <a:pt x="10346" y="55237"/>
                    </a:cubicBezTo>
                    <a:lnTo>
                      <a:pt x="10487" y="56005"/>
                    </a:lnTo>
                    <a:cubicBezTo>
                      <a:pt x="10910" y="55927"/>
                      <a:pt x="11349" y="55848"/>
                      <a:pt x="11772" y="55770"/>
                    </a:cubicBezTo>
                    <a:lnTo>
                      <a:pt x="11615" y="55002"/>
                    </a:lnTo>
                    <a:close/>
                    <a:moveTo>
                      <a:pt x="9076" y="55441"/>
                    </a:moveTo>
                    <a:cubicBezTo>
                      <a:pt x="8653" y="55503"/>
                      <a:pt x="8214" y="55550"/>
                      <a:pt x="7791" y="55597"/>
                    </a:cubicBezTo>
                    <a:lnTo>
                      <a:pt x="7885" y="56381"/>
                    </a:lnTo>
                    <a:cubicBezTo>
                      <a:pt x="8308" y="56334"/>
                      <a:pt x="8747" y="56271"/>
                      <a:pt x="9186" y="56209"/>
                    </a:cubicBezTo>
                    <a:lnTo>
                      <a:pt x="9076" y="55441"/>
                    </a:lnTo>
                    <a:close/>
                    <a:moveTo>
                      <a:pt x="6506" y="55738"/>
                    </a:moveTo>
                    <a:cubicBezTo>
                      <a:pt x="6082" y="55770"/>
                      <a:pt x="5643" y="55801"/>
                      <a:pt x="5220" y="55833"/>
                    </a:cubicBezTo>
                    <a:lnTo>
                      <a:pt x="5267" y="56616"/>
                    </a:lnTo>
                    <a:cubicBezTo>
                      <a:pt x="5706" y="56585"/>
                      <a:pt x="6145" y="56554"/>
                      <a:pt x="6568" y="56506"/>
                    </a:cubicBezTo>
                    <a:lnTo>
                      <a:pt x="6506" y="55738"/>
                    </a:lnTo>
                    <a:close/>
                    <a:moveTo>
                      <a:pt x="32" y="55895"/>
                    </a:moveTo>
                    <a:lnTo>
                      <a:pt x="1" y="56679"/>
                    </a:lnTo>
                    <a:cubicBezTo>
                      <a:pt x="455" y="56695"/>
                      <a:pt x="894" y="56695"/>
                      <a:pt x="1317" y="56710"/>
                    </a:cubicBezTo>
                    <a:lnTo>
                      <a:pt x="1333" y="55927"/>
                    </a:lnTo>
                    <a:cubicBezTo>
                      <a:pt x="910" y="55911"/>
                      <a:pt x="471" y="55911"/>
                      <a:pt x="32" y="55895"/>
                    </a:cubicBezTo>
                    <a:close/>
                    <a:moveTo>
                      <a:pt x="3919" y="55895"/>
                    </a:moveTo>
                    <a:cubicBezTo>
                      <a:pt x="3496" y="55911"/>
                      <a:pt x="3057" y="55911"/>
                      <a:pt x="2618" y="55927"/>
                    </a:cubicBezTo>
                    <a:lnTo>
                      <a:pt x="2634" y="56710"/>
                    </a:lnTo>
                    <a:cubicBezTo>
                      <a:pt x="3073" y="56695"/>
                      <a:pt x="3512" y="56695"/>
                      <a:pt x="3951" y="56679"/>
                    </a:cubicBezTo>
                    <a:lnTo>
                      <a:pt x="3919" y="55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347;p35"/>
              <p:cNvSpPr/>
              <p:nvPr/>
            </p:nvSpPr>
            <p:spPr>
              <a:xfrm>
                <a:off x="5929350" y="1837275"/>
                <a:ext cx="215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58" extrusionOk="0">
                    <a:moveTo>
                      <a:pt x="251" y="1"/>
                    </a:moveTo>
                    <a:lnTo>
                      <a:pt x="1" y="753"/>
                    </a:lnTo>
                    <a:cubicBezTo>
                      <a:pt x="408" y="879"/>
                      <a:pt x="612" y="957"/>
                      <a:pt x="612" y="957"/>
                    </a:cubicBezTo>
                    <a:lnTo>
                      <a:pt x="863" y="205"/>
                    </a:lnTo>
                    <a:cubicBezTo>
                      <a:pt x="863" y="205"/>
                      <a:pt x="659" y="142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49;p35"/>
              <p:cNvSpPr/>
              <p:nvPr/>
            </p:nvSpPr>
            <p:spPr>
              <a:xfrm>
                <a:off x="1450025" y="3095550"/>
                <a:ext cx="17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816" extrusionOk="0">
                    <a:moveTo>
                      <a:pt x="47" y="0"/>
                    </a:moveTo>
                    <a:lnTo>
                      <a:pt x="0" y="784"/>
                    </a:lnTo>
                    <a:cubicBezTo>
                      <a:pt x="220" y="800"/>
                      <a:pt x="439" y="815"/>
                      <a:pt x="659" y="815"/>
                    </a:cubicBezTo>
                    <a:lnTo>
                      <a:pt x="706" y="32"/>
                    </a:lnTo>
                    <a:cubicBezTo>
                      <a:pt x="486" y="32"/>
                      <a:pt x="267" y="16"/>
                      <a:pt x="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" name="Google Shape;3350;p35"/>
            <p:cNvSpPr/>
            <p:nvPr/>
          </p:nvSpPr>
          <p:spPr>
            <a:xfrm rot="-1117008">
              <a:off x="1503975" y="3633504"/>
              <a:ext cx="360157" cy="355539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" name="Google Shape;3351;p35"/>
            <p:cNvGrpSpPr/>
            <p:nvPr/>
          </p:nvGrpSpPr>
          <p:grpSpPr>
            <a:xfrm>
              <a:off x="7113620" y="1976421"/>
              <a:ext cx="885041" cy="463861"/>
              <a:chOff x="3978266" y="2585227"/>
              <a:chExt cx="994875" cy="521427"/>
            </a:xfrm>
          </p:grpSpPr>
          <p:sp>
            <p:nvSpPr>
              <p:cNvPr id="26" name="Google Shape;3352;p35"/>
              <p:cNvSpPr/>
              <p:nvPr/>
            </p:nvSpPr>
            <p:spPr>
              <a:xfrm flipH="1">
                <a:off x="3978266" y="2585227"/>
                <a:ext cx="994875" cy="521427"/>
              </a:xfrm>
              <a:custGeom>
                <a:avLst/>
                <a:gdLst/>
                <a:ahLst/>
                <a:cxnLst/>
                <a:rect l="l" t="t" r="r" b="b"/>
                <a:pathLst>
                  <a:path w="28574" h="14976" extrusionOk="0">
                    <a:moveTo>
                      <a:pt x="13445" y="1"/>
                    </a:moveTo>
                    <a:cubicBezTo>
                      <a:pt x="13354" y="1"/>
                      <a:pt x="13285" y="24"/>
                      <a:pt x="13217" y="69"/>
                    </a:cubicBezTo>
                    <a:lnTo>
                      <a:pt x="183" y="11710"/>
                    </a:lnTo>
                    <a:cubicBezTo>
                      <a:pt x="1" y="11870"/>
                      <a:pt x="115" y="12167"/>
                      <a:pt x="343" y="12190"/>
                    </a:cubicBezTo>
                    <a:lnTo>
                      <a:pt x="28213" y="14974"/>
                    </a:lnTo>
                    <a:cubicBezTo>
                      <a:pt x="28223" y="14975"/>
                      <a:pt x="28234" y="14976"/>
                      <a:pt x="28244" y="14976"/>
                    </a:cubicBezTo>
                    <a:cubicBezTo>
                      <a:pt x="28434" y="14976"/>
                      <a:pt x="28573" y="14781"/>
                      <a:pt x="28487" y="14586"/>
                    </a:cubicBezTo>
                    <a:lnTo>
                      <a:pt x="24264" y="5045"/>
                    </a:lnTo>
                    <a:cubicBezTo>
                      <a:pt x="24224" y="4946"/>
                      <a:pt x="24115" y="4881"/>
                      <a:pt x="23997" y="4881"/>
                    </a:cubicBezTo>
                    <a:cubicBezTo>
                      <a:pt x="23980" y="4881"/>
                      <a:pt x="23962" y="4882"/>
                      <a:pt x="23945" y="4885"/>
                    </a:cubicBezTo>
                    <a:lnTo>
                      <a:pt x="21023" y="5502"/>
                    </a:lnTo>
                    <a:cubicBezTo>
                      <a:pt x="21007" y="5504"/>
                      <a:pt x="20990" y="5505"/>
                      <a:pt x="20974" y="5505"/>
                    </a:cubicBezTo>
                    <a:cubicBezTo>
                      <a:pt x="20832" y="5505"/>
                      <a:pt x="20701" y="5417"/>
                      <a:pt x="20681" y="5273"/>
                    </a:cubicBezTo>
                    <a:lnTo>
                      <a:pt x="19813" y="823"/>
                    </a:lnTo>
                    <a:cubicBezTo>
                      <a:pt x="19790" y="708"/>
                      <a:pt x="19699" y="617"/>
                      <a:pt x="19562" y="594"/>
                    </a:cubicBezTo>
                    <a:lnTo>
                      <a:pt x="1344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3353;p35"/>
              <p:cNvSpPr/>
              <p:nvPr/>
            </p:nvSpPr>
            <p:spPr>
              <a:xfrm flipH="1">
                <a:off x="4252279" y="2612245"/>
                <a:ext cx="662507" cy="369414"/>
              </a:xfrm>
              <a:custGeom>
                <a:avLst/>
                <a:gdLst/>
                <a:ahLst/>
                <a:cxnLst/>
                <a:rect l="l" t="t" r="r" b="b"/>
                <a:pathLst>
                  <a:path w="19028" h="10610" extrusionOk="0">
                    <a:moveTo>
                      <a:pt x="17911" y="1"/>
                    </a:moveTo>
                    <a:cubicBezTo>
                      <a:pt x="17864" y="1"/>
                      <a:pt x="17816" y="15"/>
                      <a:pt x="17772" y="47"/>
                    </a:cubicBezTo>
                    <a:lnTo>
                      <a:pt x="265" y="10090"/>
                    </a:lnTo>
                    <a:cubicBezTo>
                      <a:pt x="1" y="10232"/>
                      <a:pt x="117" y="10610"/>
                      <a:pt x="371" y="10610"/>
                    </a:cubicBezTo>
                    <a:cubicBezTo>
                      <a:pt x="402" y="10610"/>
                      <a:pt x="436" y="10604"/>
                      <a:pt x="470" y="10592"/>
                    </a:cubicBezTo>
                    <a:lnTo>
                      <a:pt x="18822" y="4863"/>
                    </a:lnTo>
                    <a:cubicBezTo>
                      <a:pt x="18959" y="4817"/>
                      <a:pt x="19027" y="4680"/>
                      <a:pt x="19005" y="4543"/>
                    </a:cubicBezTo>
                    <a:lnTo>
                      <a:pt x="18183" y="229"/>
                    </a:lnTo>
                    <a:cubicBezTo>
                      <a:pt x="18150" y="97"/>
                      <a:pt x="18033" y="1"/>
                      <a:pt x="17911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3354;p35"/>
              <p:cNvSpPr/>
              <p:nvPr/>
            </p:nvSpPr>
            <p:spPr>
              <a:xfrm flipH="1">
                <a:off x="4413624" y="2718752"/>
                <a:ext cx="104139" cy="54072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53" fill="none" extrusionOk="0">
                    <a:moveTo>
                      <a:pt x="2991" y="0"/>
                    </a:moveTo>
                    <a:lnTo>
                      <a:pt x="1" y="1553"/>
                    </a:lnTo>
                  </a:path>
                </a:pathLst>
              </a:custGeom>
              <a:noFill/>
              <a:ln w="9700" cap="rnd" cmpd="sng">
                <a:solidFill>
                  <a:schemeClr val="lt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355;p35"/>
              <p:cNvSpPr/>
              <p:nvPr/>
            </p:nvSpPr>
            <p:spPr>
              <a:xfrm flipH="1">
                <a:off x="4536808" y="2783930"/>
                <a:ext cx="44532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3" fill="none" extrusionOk="0">
                    <a:moveTo>
                      <a:pt x="1279" y="0"/>
                    </a:moveTo>
                    <a:lnTo>
                      <a:pt x="1" y="662"/>
                    </a:lnTo>
                  </a:path>
                </a:pathLst>
              </a:custGeom>
              <a:noFill/>
              <a:ln w="9700" cap="rnd" cmpd="sng">
                <a:solidFill>
                  <a:schemeClr val="lt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" name="Google Shape;5811;p42"/>
          <p:cNvSpPr/>
          <p:nvPr/>
        </p:nvSpPr>
        <p:spPr>
          <a:xfrm>
            <a:off x="4860032" y="2294913"/>
            <a:ext cx="296918" cy="280878"/>
          </a:xfrm>
          <a:custGeom>
            <a:avLst/>
            <a:gdLst/>
            <a:ahLst/>
            <a:cxnLst/>
            <a:rect l="l" t="t" r="r" b="b"/>
            <a:pathLst>
              <a:path w="10477" h="9911" extrusionOk="0">
                <a:moveTo>
                  <a:pt x="6368" y="1"/>
                </a:moveTo>
                <a:cubicBezTo>
                  <a:pt x="5478" y="1"/>
                  <a:pt x="5113" y="708"/>
                  <a:pt x="5022" y="1507"/>
                </a:cubicBezTo>
                <a:cubicBezTo>
                  <a:pt x="4634" y="891"/>
                  <a:pt x="4131" y="366"/>
                  <a:pt x="3424" y="206"/>
                </a:cubicBezTo>
                <a:cubicBezTo>
                  <a:pt x="3366" y="193"/>
                  <a:pt x="3311" y="187"/>
                  <a:pt x="3259" y="187"/>
                </a:cubicBezTo>
                <a:cubicBezTo>
                  <a:pt x="2854" y="187"/>
                  <a:pt x="2610" y="558"/>
                  <a:pt x="2671" y="982"/>
                </a:cubicBezTo>
                <a:cubicBezTo>
                  <a:pt x="2762" y="1736"/>
                  <a:pt x="3082" y="2398"/>
                  <a:pt x="3470" y="3014"/>
                </a:cubicBezTo>
                <a:cubicBezTo>
                  <a:pt x="3447" y="3014"/>
                  <a:pt x="3401" y="3037"/>
                  <a:pt x="3378" y="3037"/>
                </a:cubicBezTo>
                <a:cubicBezTo>
                  <a:pt x="3115" y="2958"/>
                  <a:pt x="2831" y="2918"/>
                  <a:pt x="2553" y="2918"/>
                </a:cubicBezTo>
                <a:cubicBezTo>
                  <a:pt x="1941" y="2918"/>
                  <a:pt x="1356" y="3115"/>
                  <a:pt x="1073" y="3539"/>
                </a:cubicBezTo>
                <a:cubicBezTo>
                  <a:pt x="525" y="4315"/>
                  <a:pt x="1004" y="4908"/>
                  <a:pt x="1712" y="5274"/>
                </a:cubicBezTo>
                <a:cubicBezTo>
                  <a:pt x="1780" y="5365"/>
                  <a:pt x="1872" y="5433"/>
                  <a:pt x="1986" y="5479"/>
                </a:cubicBezTo>
                <a:cubicBezTo>
                  <a:pt x="1689" y="5639"/>
                  <a:pt x="1415" y="5821"/>
                  <a:pt x="1187" y="6050"/>
                </a:cubicBezTo>
                <a:cubicBezTo>
                  <a:pt x="662" y="6529"/>
                  <a:pt x="0" y="7396"/>
                  <a:pt x="479" y="8150"/>
                </a:cubicBezTo>
                <a:cubicBezTo>
                  <a:pt x="692" y="8495"/>
                  <a:pt x="1036" y="8631"/>
                  <a:pt x="1394" y="8631"/>
                </a:cubicBezTo>
                <a:cubicBezTo>
                  <a:pt x="1652" y="8631"/>
                  <a:pt x="1917" y="8561"/>
                  <a:pt x="2146" y="8446"/>
                </a:cubicBezTo>
                <a:cubicBezTo>
                  <a:pt x="2235" y="8402"/>
                  <a:pt x="3346" y="7509"/>
                  <a:pt x="3463" y="7509"/>
                </a:cubicBezTo>
                <a:cubicBezTo>
                  <a:pt x="3466" y="7509"/>
                  <a:pt x="3468" y="7509"/>
                  <a:pt x="3470" y="7510"/>
                </a:cubicBezTo>
                <a:cubicBezTo>
                  <a:pt x="3515" y="7533"/>
                  <a:pt x="3492" y="8286"/>
                  <a:pt x="3561" y="8423"/>
                </a:cubicBezTo>
                <a:cubicBezTo>
                  <a:pt x="3720" y="8864"/>
                  <a:pt x="4110" y="9169"/>
                  <a:pt x="4542" y="9169"/>
                </a:cubicBezTo>
                <a:cubicBezTo>
                  <a:pt x="4670" y="9169"/>
                  <a:pt x="4801" y="9142"/>
                  <a:pt x="4930" y="9085"/>
                </a:cubicBezTo>
                <a:cubicBezTo>
                  <a:pt x="5341" y="8903"/>
                  <a:pt x="5501" y="8538"/>
                  <a:pt x="5569" y="8150"/>
                </a:cubicBezTo>
                <a:cubicBezTo>
                  <a:pt x="5684" y="8127"/>
                  <a:pt x="5798" y="8104"/>
                  <a:pt x="5935" y="8081"/>
                </a:cubicBezTo>
                <a:cubicBezTo>
                  <a:pt x="6448" y="8970"/>
                  <a:pt x="7167" y="9910"/>
                  <a:pt x="8032" y="9910"/>
                </a:cubicBezTo>
                <a:cubicBezTo>
                  <a:pt x="8166" y="9910"/>
                  <a:pt x="8304" y="9888"/>
                  <a:pt x="8445" y="9839"/>
                </a:cubicBezTo>
                <a:cubicBezTo>
                  <a:pt x="9564" y="9428"/>
                  <a:pt x="9495" y="8332"/>
                  <a:pt x="9199" y="7282"/>
                </a:cubicBezTo>
                <a:lnTo>
                  <a:pt x="9199" y="7282"/>
                </a:lnTo>
                <a:cubicBezTo>
                  <a:pt x="9293" y="7292"/>
                  <a:pt x="9392" y="7297"/>
                  <a:pt x="9492" y="7297"/>
                </a:cubicBezTo>
                <a:cubicBezTo>
                  <a:pt x="9635" y="7297"/>
                  <a:pt x="9782" y="7286"/>
                  <a:pt x="9929" y="7259"/>
                </a:cubicBezTo>
                <a:cubicBezTo>
                  <a:pt x="10226" y="7214"/>
                  <a:pt x="10477" y="6848"/>
                  <a:pt x="10454" y="6575"/>
                </a:cubicBezTo>
                <a:cubicBezTo>
                  <a:pt x="10408" y="5799"/>
                  <a:pt x="10020" y="5502"/>
                  <a:pt x="9518" y="5000"/>
                </a:cubicBezTo>
                <a:cubicBezTo>
                  <a:pt x="9336" y="4794"/>
                  <a:pt x="8879" y="4726"/>
                  <a:pt x="9153" y="4292"/>
                </a:cubicBezTo>
                <a:cubicBezTo>
                  <a:pt x="9199" y="4201"/>
                  <a:pt x="9473" y="4178"/>
                  <a:pt x="9541" y="4132"/>
                </a:cubicBezTo>
                <a:cubicBezTo>
                  <a:pt x="9792" y="3995"/>
                  <a:pt x="10043" y="3767"/>
                  <a:pt x="10180" y="3539"/>
                </a:cubicBezTo>
                <a:cubicBezTo>
                  <a:pt x="10477" y="3037"/>
                  <a:pt x="10477" y="2398"/>
                  <a:pt x="9998" y="2010"/>
                </a:cubicBezTo>
                <a:cubicBezTo>
                  <a:pt x="9753" y="1814"/>
                  <a:pt x="9430" y="1744"/>
                  <a:pt x="9091" y="1744"/>
                </a:cubicBezTo>
                <a:cubicBezTo>
                  <a:pt x="8638" y="1744"/>
                  <a:pt x="8159" y="1869"/>
                  <a:pt x="7806" y="1987"/>
                </a:cubicBezTo>
                <a:cubicBezTo>
                  <a:pt x="7647" y="2055"/>
                  <a:pt x="7487" y="2124"/>
                  <a:pt x="7327" y="2192"/>
                </a:cubicBezTo>
                <a:cubicBezTo>
                  <a:pt x="7259" y="2238"/>
                  <a:pt x="7190" y="2261"/>
                  <a:pt x="7122" y="2306"/>
                </a:cubicBezTo>
                <a:cubicBezTo>
                  <a:pt x="7144" y="2169"/>
                  <a:pt x="7190" y="1987"/>
                  <a:pt x="7190" y="1964"/>
                </a:cubicBezTo>
                <a:cubicBezTo>
                  <a:pt x="7213" y="1667"/>
                  <a:pt x="7304" y="1370"/>
                  <a:pt x="7281" y="1074"/>
                </a:cubicBezTo>
                <a:cubicBezTo>
                  <a:pt x="7281" y="503"/>
                  <a:pt x="7007" y="1"/>
                  <a:pt x="63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5811;p42"/>
          <p:cNvSpPr/>
          <p:nvPr/>
        </p:nvSpPr>
        <p:spPr>
          <a:xfrm>
            <a:off x="1808678" y="2389707"/>
            <a:ext cx="296918" cy="280878"/>
          </a:xfrm>
          <a:custGeom>
            <a:avLst/>
            <a:gdLst/>
            <a:ahLst/>
            <a:cxnLst/>
            <a:rect l="l" t="t" r="r" b="b"/>
            <a:pathLst>
              <a:path w="10477" h="9911" extrusionOk="0">
                <a:moveTo>
                  <a:pt x="6368" y="1"/>
                </a:moveTo>
                <a:cubicBezTo>
                  <a:pt x="5478" y="1"/>
                  <a:pt x="5113" y="708"/>
                  <a:pt x="5022" y="1507"/>
                </a:cubicBezTo>
                <a:cubicBezTo>
                  <a:pt x="4634" y="891"/>
                  <a:pt x="4131" y="366"/>
                  <a:pt x="3424" y="206"/>
                </a:cubicBezTo>
                <a:cubicBezTo>
                  <a:pt x="3366" y="193"/>
                  <a:pt x="3311" y="187"/>
                  <a:pt x="3259" y="187"/>
                </a:cubicBezTo>
                <a:cubicBezTo>
                  <a:pt x="2854" y="187"/>
                  <a:pt x="2610" y="558"/>
                  <a:pt x="2671" y="982"/>
                </a:cubicBezTo>
                <a:cubicBezTo>
                  <a:pt x="2762" y="1736"/>
                  <a:pt x="3082" y="2398"/>
                  <a:pt x="3470" y="3014"/>
                </a:cubicBezTo>
                <a:cubicBezTo>
                  <a:pt x="3447" y="3014"/>
                  <a:pt x="3401" y="3037"/>
                  <a:pt x="3378" y="3037"/>
                </a:cubicBezTo>
                <a:cubicBezTo>
                  <a:pt x="3115" y="2958"/>
                  <a:pt x="2831" y="2918"/>
                  <a:pt x="2553" y="2918"/>
                </a:cubicBezTo>
                <a:cubicBezTo>
                  <a:pt x="1941" y="2918"/>
                  <a:pt x="1356" y="3115"/>
                  <a:pt x="1073" y="3539"/>
                </a:cubicBezTo>
                <a:cubicBezTo>
                  <a:pt x="525" y="4315"/>
                  <a:pt x="1004" y="4908"/>
                  <a:pt x="1712" y="5274"/>
                </a:cubicBezTo>
                <a:cubicBezTo>
                  <a:pt x="1780" y="5365"/>
                  <a:pt x="1872" y="5433"/>
                  <a:pt x="1986" y="5479"/>
                </a:cubicBezTo>
                <a:cubicBezTo>
                  <a:pt x="1689" y="5639"/>
                  <a:pt x="1415" y="5821"/>
                  <a:pt x="1187" y="6050"/>
                </a:cubicBezTo>
                <a:cubicBezTo>
                  <a:pt x="662" y="6529"/>
                  <a:pt x="0" y="7396"/>
                  <a:pt x="479" y="8150"/>
                </a:cubicBezTo>
                <a:cubicBezTo>
                  <a:pt x="692" y="8495"/>
                  <a:pt x="1036" y="8631"/>
                  <a:pt x="1394" y="8631"/>
                </a:cubicBezTo>
                <a:cubicBezTo>
                  <a:pt x="1652" y="8631"/>
                  <a:pt x="1917" y="8561"/>
                  <a:pt x="2146" y="8446"/>
                </a:cubicBezTo>
                <a:cubicBezTo>
                  <a:pt x="2235" y="8402"/>
                  <a:pt x="3346" y="7509"/>
                  <a:pt x="3463" y="7509"/>
                </a:cubicBezTo>
                <a:cubicBezTo>
                  <a:pt x="3466" y="7509"/>
                  <a:pt x="3468" y="7509"/>
                  <a:pt x="3470" y="7510"/>
                </a:cubicBezTo>
                <a:cubicBezTo>
                  <a:pt x="3515" y="7533"/>
                  <a:pt x="3492" y="8286"/>
                  <a:pt x="3561" y="8423"/>
                </a:cubicBezTo>
                <a:cubicBezTo>
                  <a:pt x="3720" y="8864"/>
                  <a:pt x="4110" y="9169"/>
                  <a:pt x="4542" y="9169"/>
                </a:cubicBezTo>
                <a:cubicBezTo>
                  <a:pt x="4670" y="9169"/>
                  <a:pt x="4801" y="9142"/>
                  <a:pt x="4930" y="9085"/>
                </a:cubicBezTo>
                <a:cubicBezTo>
                  <a:pt x="5341" y="8903"/>
                  <a:pt x="5501" y="8538"/>
                  <a:pt x="5569" y="8150"/>
                </a:cubicBezTo>
                <a:cubicBezTo>
                  <a:pt x="5684" y="8127"/>
                  <a:pt x="5798" y="8104"/>
                  <a:pt x="5935" y="8081"/>
                </a:cubicBezTo>
                <a:cubicBezTo>
                  <a:pt x="6448" y="8970"/>
                  <a:pt x="7167" y="9910"/>
                  <a:pt x="8032" y="9910"/>
                </a:cubicBezTo>
                <a:cubicBezTo>
                  <a:pt x="8166" y="9910"/>
                  <a:pt x="8304" y="9888"/>
                  <a:pt x="8445" y="9839"/>
                </a:cubicBezTo>
                <a:cubicBezTo>
                  <a:pt x="9564" y="9428"/>
                  <a:pt x="9495" y="8332"/>
                  <a:pt x="9199" y="7282"/>
                </a:cubicBezTo>
                <a:lnTo>
                  <a:pt x="9199" y="7282"/>
                </a:lnTo>
                <a:cubicBezTo>
                  <a:pt x="9293" y="7292"/>
                  <a:pt x="9392" y="7297"/>
                  <a:pt x="9492" y="7297"/>
                </a:cubicBezTo>
                <a:cubicBezTo>
                  <a:pt x="9635" y="7297"/>
                  <a:pt x="9782" y="7286"/>
                  <a:pt x="9929" y="7259"/>
                </a:cubicBezTo>
                <a:cubicBezTo>
                  <a:pt x="10226" y="7214"/>
                  <a:pt x="10477" y="6848"/>
                  <a:pt x="10454" y="6575"/>
                </a:cubicBezTo>
                <a:cubicBezTo>
                  <a:pt x="10408" y="5799"/>
                  <a:pt x="10020" y="5502"/>
                  <a:pt x="9518" y="5000"/>
                </a:cubicBezTo>
                <a:cubicBezTo>
                  <a:pt x="9336" y="4794"/>
                  <a:pt x="8879" y="4726"/>
                  <a:pt x="9153" y="4292"/>
                </a:cubicBezTo>
                <a:cubicBezTo>
                  <a:pt x="9199" y="4201"/>
                  <a:pt x="9473" y="4178"/>
                  <a:pt x="9541" y="4132"/>
                </a:cubicBezTo>
                <a:cubicBezTo>
                  <a:pt x="9792" y="3995"/>
                  <a:pt x="10043" y="3767"/>
                  <a:pt x="10180" y="3539"/>
                </a:cubicBezTo>
                <a:cubicBezTo>
                  <a:pt x="10477" y="3037"/>
                  <a:pt x="10477" y="2398"/>
                  <a:pt x="9998" y="2010"/>
                </a:cubicBezTo>
                <a:cubicBezTo>
                  <a:pt x="9753" y="1814"/>
                  <a:pt x="9430" y="1744"/>
                  <a:pt x="9091" y="1744"/>
                </a:cubicBezTo>
                <a:cubicBezTo>
                  <a:pt x="8638" y="1744"/>
                  <a:pt x="8159" y="1869"/>
                  <a:pt x="7806" y="1987"/>
                </a:cubicBezTo>
                <a:cubicBezTo>
                  <a:pt x="7647" y="2055"/>
                  <a:pt x="7487" y="2124"/>
                  <a:pt x="7327" y="2192"/>
                </a:cubicBezTo>
                <a:cubicBezTo>
                  <a:pt x="7259" y="2238"/>
                  <a:pt x="7190" y="2261"/>
                  <a:pt x="7122" y="2306"/>
                </a:cubicBezTo>
                <a:cubicBezTo>
                  <a:pt x="7144" y="2169"/>
                  <a:pt x="7190" y="1987"/>
                  <a:pt x="7190" y="1964"/>
                </a:cubicBezTo>
                <a:cubicBezTo>
                  <a:pt x="7213" y="1667"/>
                  <a:pt x="7304" y="1370"/>
                  <a:pt x="7281" y="1074"/>
                </a:cubicBezTo>
                <a:cubicBezTo>
                  <a:pt x="7281" y="503"/>
                  <a:pt x="7007" y="1"/>
                  <a:pt x="63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5179;p39"/>
          <p:cNvSpPr/>
          <p:nvPr/>
        </p:nvSpPr>
        <p:spPr>
          <a:xfrm rot="1116996" flipH="1">
            <a:off x="7074251" y="2050550"/>
            <a:ext cx="595623" cy="535255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486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2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2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2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2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"/>
                            </p:stCondLst>
                            <p:childTnLst>
                              <p:par>
                                <p:cTn id="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7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50"/>
                            </p:stCondLst>
                            <p:childTnLst>
                              <p:par>
                                <p:cTn id="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5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"/>
                            </p:stCondLst>
                            <p:childTnLst>
                              <p:par>
                                <p:cTn id="106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25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5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50"/>
                            </p:stCondLst>
                            <p:childTnLst>
                              <p:par>
                                <p:cTn id="118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25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5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"/>
                            </p:stCondLst>
                            <p:childTnLst>
                              <p:par>
                                <p:cTn id="13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8" dur="25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25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250"/>
                            </p:stCondLst>
                            <p:childTnLst>
                              <p:par>
                                <p:cTn id="142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25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25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"/>
                            </p:stCondLst>
                            <p:childTnLst>
                              <p:par>
                                <p:cTn id="154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2" dur="25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5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50"/>
                            </p:stCondLst>
                            <p:childTnLst>
                              <p:par>
                                <p:cTn id="166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25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5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250"/>
                            </p:stCondLst>
                            <p:childTnLst>
                              <p:par>
                                <p:cTn id="178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25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5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250"/>
                            </p:stCondLst>
                            <p:childTnLst>
                              <p:par>
                                <p:cTn id="19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</p:childTnLst>
        </p:cTn>
      </p:par>
    </p:tnLst>
    <p:bldLst>
      <p:bldP spid="56" grpId="0" animBg="1"/>
      <p:bldP spid="56" grpId="1" animBg="1"/>
      <p:bldP spid="8" grpId="0" animBg="1"/>
      <p:bldP spid="8" grpId="1" animBg="1"/>
      <p:bldP spid="54" grpId="0" animBg="1"/>
      <p:bldP spid="54" grpId="1" animBg="1"/>
      <p:bldP spid="7" grpId="0" animBg="1"/>
      <p:bldP spid="7" grpId="1" animBg="1"/>
      <p:bldP spid="53" grpId="0" animBg="1"/>
      <p:bldP spid="53" grpId="1" animBg="1"/>
      <p:bldP spid="6" grpId="0" animBg="1"/>
      <p:bldP spid="6" grpId="1" animBg="1"/>
      <p:bldP spid="50" grpId="0" animBg="1"/>
      <p:bldP spid="50" grpId="1" animBg="1"/>
      <p:bldP spid="5" grpId="0" animBg="1"/>
      <p:bldP spid="5" grpId="1" animBg="1"/>
      <p:bldP spid="47" grpId="0" animBg="1"/>
      <p:bldP spid="47" grpId="1" animBg="1"/>
      <p:bldP spid="20" grpId="0" animBg="1"/>
      <p:bldP spid="20" grpId="1" animBg="1"/>
      <p:bldP spid="46" grpId="0" animBg="1"/>
      <p:bldP spid="46" grpId="1" animBg="1"/>
      <p:bldP spid="19" grpId="0" animBg="1"/>
      <p:bldP spid="19" grpId="1" animBg="1"/>
      <p:bldP spid="49" grpId="0" animBg="1"/>
      <p:bldP spid="49" grpId="1" animBg="1"/>
      <p:bldP spid="44" grpId="0" animBg="1"/>
      <p:bldP spid="44" grpId="1" animBg="1"/>
      <p:bldP spid="21" grpId="0" animBg="1"/>
      <p:bldP spid="21" grpId="1" animBg="1"/>
      <p:bldP spid="18" grpId="0" animBg="1"/>
      <p:bldP spid="18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7"/>
          <p:cNvSpPr txBox="1">
            <a:spLocks noGrp="1"/>
          </p:cNvSpPr>
          <p:nvPr>
            <p:ph type="title"/>
          </p:nvPr>
        </p:nvSpPr>
        <p:spPr>
          <a:xfrm>
            <a:off x="4504797" y="149191"/>
            <a:ext cx="3938739" cy="5727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 smtClean="0">
                <a:solidFill>
                  <a:schemeClr val="bg1"/>
                </a:solidFill>
                <a:latin typeface="Didact Gothic"/>
                <a:ea typeface="Didact Gothic"/>
                <a:cs typeface="Didact Gothic"/>
                <a:sym typeface="Didact Gothic"/>
              </a:rPr>
              <a:t>Read and Listen    </a:t>
            </a:r>
            <a:endParaRPr b="1" dirty="0">
              <a:solidFill>
                <a:schemeClr val="bg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6" name="Picture 2" descr="Text&#10;&#10;Description automatically generated">
            <a:extLst>
              <a:ext uri="{FF2B5EF4-FFF2-40B4-BE49-F238E27FC236}">
                <a16:creationId xmlns="" xmlns:a16="http://schemas.microsoft.com/office/drawing/2014/main" id="{1D7895D3-81C9-4205-B5EF-3712E241475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3"/>
          <a:stretch/>
        </p:blipFill>
        <p:spPr>
          <a:xfrm>
            <a:off x="4067944" y="1025435"/>
            <a:ext cx="4812446" cy="3876055"/>
          </a:xfrm>
          <a:prstGeom prst="rect">
            <a:avLst/>
          </a:prstGeom>
          <a:ln w="38100" cap="sq">
            <a:solidFill>
              <a:srgbClr val="002060"/>
            </a:solidFill>
            <a:prstDash val="solid"/>
            <a:miter lim="800000"/>
          </a:ln>
          <a:effectLst>
            <a:glow rad="101600">
              <a:schemeClr val="accent5">
                <a:satMod val="175000"/>
                <a:alpha val="40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052" name="Picture 4" descr="Person Covering Ears Png, Transparent Png , Transparent Png Image - PNGitem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239" y="74108"/>
            <a:ext cx="832374" cy="777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MG Bk 2 F-SA_'18_1-1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861006" y="182836"/>
            <a:ext cx="406400" cy="406400"/>
          </a:xfrm>
          <a:prstGeom prst="rect">
            <a:avLst/>
          </a:prstGeom>
          <a:effectLst>
            <a:glow rad="139700">
              <a:schemeClr val="accent5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9808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818</TotalTime>
  <Words>571</Words>
  <Application>Microsoft Office PowerPoint</Application>
  <PresentationFormat>عرض على الشاشة (9:16)‏</PresentationFormat>
  <Paragraphs>136</Paragraphs>
  <Slides>20</Slides>
  <Notes>19</Notes>
  <HiddenSlides>0</HiddenSlides>
  <MMClips>1</MMClips>
  <ScaleCrop>false</ScaleCrop>
  <HeadingPairs>
    <vt:vector size="6" baseType="variant">
      <vt:variant>
        <vt:lpstr>الخطوط المستخدمة</vt:lpstr>
      </vt:variant>
      <vt:variant>
        <vt:i4>15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20</vt:i4>
      </vt:variant>
    </vt:vector>
  </HeadingPairs>
  <TitlesOfParts>
    <vt:vector size="36" baseType="lpstr">
      <vt:lpstr>Arial</vt:lpstr>
      <vt:lpstr>Footlight MT Light</vt:lpstr>
      <vt:lpstr>Calisto MT</vt:lpstr>
      <vt:lpstr>Didact Gothic</vt:lpstr>
      <vt:lpstr>MV Boli</vt:lpstr>
      <vt:lpstr>Garamond</vt:lpstr>
      <vt:lpstr>Arial Unicode MS</vt:lpstr>
      <vt:lpstr>Tw Cen MT Condensed Extra Bold</vt:lpstr>
      <vt:lpstr>Times New Roman</vt:lpstr>
      <vt:lpstr>Franklin Gothic Demi</vt:lpstr>
      <vt:lpstr>Arial Rounded MT Bold</vt:lpstr>
      <vt:lpstr>Mitr</vt:lpstr>
      <vt:lpstr>Varela</vt:lpstr>
      <vt:lpstr>Verdana</vt:lpstr>
      <vt:lpstr>Comic Sans MS</vt:lpstr>
      <vt:lpstr>Reading Workshop by Slidesgo</vt:lpstr>
      <vt:lpstr>Unit 1  You’ve Got Mail  Reading</vt:lpstr>
      <vt:lpstr>Lesson Goals</vt:lpstr>
      <vt:lpstr>Warm up</vt:lpstr>
      <vt:lpstr>عرض تقديمي في PowerPoint</vt:lpstr>
      <vt:lpstr>  Open your student’s               book p.12</vt:lpstr>
      <vt:lpstr>  Before Reading </vt:lpstr>
      <vt:lpstr>عرض تقديمي في PowerPoint</vt:lpstr>
      <vt:lpstr>عرض تقديمي في PowerPoint</vt:lpstr>
      <vt:lpstr>Read and Listen    </vt:lpstr>
      <vt:lpstr> What is the title of the passage?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After Reading</vt:lpstr>
      <vt:lpstr>After Reading</vt:lpstr>
      <vt:lpstr>Thanks!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Reading Workshop</dc:title>
  <dc:creator>ام الوليد</dc:creator>
  <cp:lastModifiedBy>ام الوليد</cp:lastModifiedBy>
  <cp:revision>62</cp:revision>
  <dcterms:modified xsi:type="dcterms:W3CDTF">2021-01-26T21:23:11Z</dcterms:modified>
</cp:coreProperties>
</file>