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3" r:id="rId4"/>
    <p:sldId id="274" r:id="rId5"/>
    <p:sldId id="275" r:id="rId6"/>
    <p:sldId id="271" r:id="rId7"/>
    <p:sldId id="283" r:id="rId8"/>
    <p:sldId id="284" r:id="rId9"/>
    <p:sldId id="282" r:id="rId10"/>
    <p:sldId id="285" r:id="rId11"/>
    <p:sldId id="286" r:id="rId12"/>
    <p:sldId id="280" r:id="rId13"/>
    <p:sldId id="281" r:id="rId14"/>
    <p:sldId id="279" r:id="rId15"/>
    <p:sldId id="278" r:id="rId16"/>
    <p:sldId id="288" r:id="rId17"/>
    <p:sldId id="287" r:id="rId18"/>
    <p:sldId id="277" r:id="rId19"/>
    <p:sldId id="272" r:id="rId20"/>
    <p:sldId id="292" r:id="rId21"/>
    <p:sldId id="293" r:id="rId22"/>
    <p:sldId id="295" r:id="rId23"/>
    <p:sldId id="276" r:id="rId24"/>
    <p:sldId id="294" r:id="rId25"/>
    <p:sldId id="289" r:id="rId26"/>
    <p:sldId id="290" r:id="rId27"/>
    <p:sldId id="296" r:id="rId28"/>
    <p:sldId id="291" r:id="rId29"/>
    <p:sldId id="258" r:id="rId30"/>
    <p:sldId id="298" r:id="rId31"/>
    <p:sldId id="299" r:id="rId32"/>
    <p:sldId id="300" r:id="rId33"/>
    <p:sldId id="297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95" d="100"/>
          <a:sy n="95" d="100"/>
        </p:scale>
        <p:origin x="21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7DF58F34-5873-48C8-88C9-92389D7650B8}"/>
    <pc:docChg chg="undo custSel addSld delSld modSld sldOrd modMainMaster">
      <pc:chgData name="حصه بنت العتيبي" userId="c1fe605c-1aaf-4791-a440-af891effc177" providerId="ADAL" clId="{7DF58F34-5873-48C8-88C9-92389D7650B8}" dt="2022-01-25T18:39:02.824" v="1206"/>
      <pc:docMkLst>
        <pc:docMk/>
      </pc:docMkLst>
      <pc:sldChg chg="modSp mod modTransition">
        <pc:chgData name="حصه بنت العتيبي" userId="c1fe605c-1aaf-4791-a440-af891effc177" providerId="ADAL" clId="{7DF58F34-5873-48C8-88C9-92389D7650B8}" dt="2022-01-24T18:04:50.965" v="100" actId="14100"/>
        <pc:sldMkLst>
          <pc:docMk/>
          <pc:sldMk cId="1241572720" sldId="256"/>
        </pc:sldMkLst>
        <pc:picChg chg="mod">
          <ac:chgData name="حصه بنت العتيبي" userId="c1fe605c-1aaf-4791-a440-af891effc177" providerId="ADAL" clId="{7DF58F34-5873-48C8-88C9-92389D7650B8}" dt="2022-01-24T18:04:50.965" v="100" actId="14100"/>
          <ac:picMkLst>
            <pc:docMk/>
            <pc:sldMk cId="1241572720" sldId="256"/>
            <ac:picMk id="4" creationId="{08631868-611A-4C1A-A6CF-25AC88E99516}"/>
          </ac:picMkLst>
        </pc:picChg>
      </pc:sldChg>
      <pc:sldChg chg="modTransition">
        <pc:chgData name="حصه بنت العتيبي" userId="c1fe605c-1aaf-4791-a440-af891effc177" providerId="ADAL" clId="{7DF58F34-5873-48C8-88C9-92389D7650B8}" dt="2022-01-24T18:00:33.346" v="74"/>
        <pc:sldMkLst>
          <pc:docMk/>
          <pc:sldMk cId="1675762058" sldId="257"/>
        </pc:sldMkLst>
      </pc:sldChg>
      <pc:sldChg chg="addSp delSp modSp mod modTransition">
        <pc:chgData name="حصه بنت العتيبي" userId="c1fe605c-1aaf-4791-a440-af891effc177" providerId="ADAL" clId="{7DF58F34-5873-48C8-88C9-92389D7650B8}" dt="2022-01-25T18:07:54.182" v="1090" actId="1076"/>
        <pc:sldMkLst>
          <pc:docMk/>
          <pc:sldMk cId="1669322790" sldId="258"/>
        </pc:sldMkLst>
        <pc:spChg chg="add del mod">
          <ac:chgData name="حصه بنت العتيبي" userId="c1fe605c-1aaf-4791-a440-af891effc177" providerId="ADAL" clId="{7DF58F34-5873-48C8-88C9-92389D7650B8}" dt="2022-01-25T18:07:42.871" v="1088"/>
          <ac:spMkLst>
            <pc:docMk/>
            <pc:sldMk cId="1669322790" sldId="258"/>
            <ac:spMk id="3" creationId="{B7BE575B-C69F-4D63-8B76-8533EEB72E5D}"/>
          </ac:spMkLst>
        </pc:spChg>
        <pc:spChg chg="mod">
          <ac:chgData name="حصه بنت العتيبي" userId="c1fe605c-1aaf-4791-a440-af891effc177" providerId="ADAL" clId="{7DF58F34-5873-48C8-88C9-92389D7650B8}" dt="2022-01-25T18:07:50.221" v="1089"/>
          <ac:spMkLst>
            <pc:docMk/>
            <pc:sldMk cId="1669322790" sldId="258"/>
            <ac:spMk id="6" creationId="{D9DE75E5-A5A6-4235-8437-C310438A77C3}"/>
          </ac:spMkLst>
        </pc:spChg>
        <pc:grpChg chg="add mod">
          <ac:chgData name="حصه بنت العتيبي" userId="c1fe605c-1aaf-4791-a440-af891effc177" providerId="ADAL" clId="{7DF58F34-5873-48C8-88C9-92389D7650B8}" dt="2022-01-25T18:07:54.182" v="1090" actId="1076"/>
          <ac:grpSpMkLst>
            <pc:docMk/>
            <pc:sldMk cId="1669322790" sldId="258"/>
            <ac:grpSpMk id="4" creationId="{5D0D806C-56D8-492F-8F43-E615D5902D42}"/>
          </ac:grpSpMkLst>
        </pc:grpChg>
        <pc:picChg chg="del">
          <ac:chgData name="حصه بنت العتيبي" userId="c1fe605c-1aaf-4791-a440-af891effc177" providerId="ADAL" clId="{7DF58F34-5873-48C8-88C9-92389D7650B8}" dt="2022-01-25T18:04:36.957" v="1077" actId="478"/>
          <ac:picMkLst>
            <pc:docMk/>
            <pc:sldMk cId="1669322790" sldId="258"/>
            <ac:picMk id="2" creationId="{DC01091A-A5DC-4F36-B4A7-998493CA7583}"/>
          </ac:picMkLst>
        </pc:picChg>
        <pc:picChg chg="mod">
          <ac:chgData name="حصه بنت العتيبي" userId="c1fe605c-1aaf-4791-a440-af891effc177" providerId="ADAL" clId="{7DF58F34-5873-48C8-88C9-92389D7650B8}" dt="2022-01-25T18:07:50.221" v="1089"/>
          <ac:picMkLst>
            <pc:docMk/>
            <pc:sldMk cId="1669322790" sldId="258"/>
            <ac:picMk id="5" creationId="{5705140F-385E-4C94-AF0B-5537170851FD}"/>
          </ac:picMkLst>
        </pc:picChg>
      </pc:sldChg>
      <pc:sldChg chg="addSp delSp modSp mod modTransition">
        <pc:chgData name="حصه بنت العتيبي" userId="c1fe605c-1aaf-4791-a440-af891effc177" providerId="ADAL" clId="{7DF58F34-5873-48C8-88C9-92389D7650B8}" dt="2022-01-24T18:29:20.909" v="176" actId="21"/>
        <pc:sldMkLst>
          <pc:docMk/>
          <pc:sldMk cId="1813418605" sldId="271"/>
        </pc:sldMkLst>
        <pc:spChg chg="mod">
          <ac:chgData name="حصه بنت العتيبي" userId="c1fe605c-1aaf-4791-a440-af891effc177" providerId="ADAL" clId="{7DF58F34-5873-48C8-88C9-92389D7650B8}" dt="2022-01-24T15:20:41.203" v="16"/>
          <ac:spMkLst>
            <pc:docMk/>
            <pc:sldMk cId="1813418605" sldId="271"/>
            <ac:spMk id="11" creationId="{E3FCD84B-19F4-41B4-BF90-4DA056BF31A3}"/>
          </ac:spMkLst>
        </pc:spChg>
        <pc:spChg chg="mod">
          <ac:chgData name="حصه بنت العتيبي" userId="c1fe605c-1aaf-4791-a440-af891effc177" providerId="ADAL" clId="{7DF58F34-5873-48C8-88C9-92389D7650B8}" dt="2022-01-24T18:03:03.125" v="91"/>
          <ac:spMkLst>
            <pc:docMk/>
            <pc:sldMk cId="1813418605" sldId="271"/>
            <ac:spMk id="14" creationId="{DBA7CFDF-DBB6-464C-9996-97820EA57D86}"/>
          </ac:spMkLst>
        </pc:spChg>
        <pc:grpChg chg="add del mod">
          <ac:chgData name="حصه بنت العتيبي" userId="c1fe605c-1aaf-4791-a440-af891effc177" providerId="ADAL" clId="{7DF58F34-5873-48C8-88C9-92389D7650B8}" dt="2022-01-24T18:02:25.815" v="84" actId="21"/>
          <ac:grpSpMkLst>
            <pc:docMk/>
            <pc:sldMk cId="1813418605" sldId="271"/>
            <ac:grpSpMk id="8" creationId="{62367F31-DFFC-4F4B-96EC-CDA60AADDF2F}"/>
          </ac:grpSpMkLst>
        </pc:grpChg>
        <pc:grpChg chg="add del mod">
          <ac:chgData name="حصه بنت العتيبي" userId="c1fe605c-1aaf-4791-a440-af891effc177" providerId="ADAL" clId="{7DF58F34-5873-48C8-88C9-92389D7650B8}" dt="2022-01-24T18:29:20.909" v="176" actId="21"/>
          <ac:grpSpMkLst>
            <pc:docMk/>
            <pc:sldMk cId="1813418605" sldId="271"/>
            <ac:grpSpMk id="12" creationId="{D7BBD007-628B-42BD-B876-9248C4CEB583}"/>
          </ac:grpSpMkLst>
        </pc:grpChg>
        <pc:picChg chg="mod">
          <ac:chgData name="حصه بنت العتيبي" userId="c1fe605c-1aaf-4791-a440-af891effc177" providerId="ADAL" clId="{7DF58F34-5873-48C8-88C9-92389D7650B8}" dt="2022-01-24T15:20:41.203" v="16"/>
          <ac:picMkLst>
            <pc:docMk/>
            <pc:sldMk cId="1813418605" sldId="271"/>
            <ac:picMk id="10" creationId="{2790D71F-71C8-4502-AEA5-DE5B12389B34}"/>
          </ac:picMkLst>
        </pc:picChg>
        <pc:picChg chg="mod">
          <ac:chgData name="حصه بنت العتيبي" userId="c1fe605c-1aaf-4791-a440-af891effc177" providerId="ADAL" clId="{7DF58F34-5873-48C8-88C9-92389D7650B8}" dt="2022-01-24T18:03:03.125" v="91"/>
          <ac:picMkLst>
            <pc:docMk/>
            <pc:sldMk cId="1813418605" sldId="271"/>
            <ac:picMk id="13" creationId="{6BBD025F-7658-4EF3-AED6-AD0D9FFFC3A9}"/>
          </ac:picMkLst>
        </pc:picChg>
      </pc:sldChg>
      <pc:sldChg chg="addSp modSp modTransition">
        <pc:chgData name="حصه بنت العتيبي" userId="c1fe605c-1aaf-4791-a440-af891effc177" providerId="ADAL" clId="{7DF58F34-5873-48C8-88C9-92389D7650B8}" dt="2022-01-25T17:58:22.112" v="1075"/>
        <pc:sldMkLst>
          <pc:docMk/>
          <pc:sldMk cId="3141355198" sldId="272"/>
        </pc:sldMkLst>
        <pc:picChg chg="add mod">
          <ac:chgData name="حصه بنت العتيبي" userId="c1fe605c-1aaf-4791-a440-af891effc177" providerId="ADAL" clId="{7DF58F34-5873-48C8-88C9-92389D7650B8}" dt="2022-01-25T17:58:22.112" v="1075"/>
          <ac:picMkLst>
            <pc:docMk/>
            <pc:sldMk cId="3141355198" sldId="272"/>
            <ac:picMk id="6" creationId="{128E7961-39BE-4EE3-8991-63DD2689D010}"/>
          </ac:picMkLst>
        </pc:picChg>
        <pc:picChg chg="add mod">
          <ac:chgData name="حصه بنت العتيبي" userId="c1fe605c-1aaf-4791-a440-af891effc177" providerId="ADAL" clId="{7DF58F34-5873-48C8-88C9-92389D7650B8}" dt="2022-01-24T20:43:59.707" v="682" actId="1076"/>
          <ac:picMkLst>
            <pc:docMk/>
            <pc:sldMk cId="3141355198" sldId="272"/>
            <ac:picMk id="4098" creationId="{7ED42CD2-4C3F-4192-B9AE-8E8955EC6EE5}"/>
          </ac:picMkLst>
        </pc:picChg>
      </pc:sldChg>
      <pc:sldChg chg="modTransition">
        <pc:chgData name="حصه بنت العتيبي" userId="c1fe605c-1aaf-4791-a440-af891effc177" providerId="ADAL" clId="{7DF58F34-5873-48C8-88C9-92389D7650B8}" dt="2022-01-24T18:00:33.346" v="74"/>
        <pc:sldMkLst>
          <pc:docMk/>
          <pc:sldMk cId="683754362" sldId="273"/>
        </pc:sldMkLst>
      </pc:sldChg>
      <pc:sldChg chg="modTransition">
        <pc:chgData name="حصه بنت العتيبي" userId="c1fe605c-1aaf-4791-a440-af891effc177" providerId="ADAL" clId="{7DF58F34-5873-48C8-88C9-92389D7650B8}" dt="2022-01-24T18:00:33.346" v="74"/>
        <pc:sldMkLst>
          <pc:docMk/>
          <pc:sldMk cId="2899554977" sldId="274"/>
        </pc:sldMkLst>
      </pc:sldChg>
      <pc:sldChg chg="addSp delSp mod modTransition addAnim delAnim modAnim">
        <pc:chgData name="حصه بنت العتيبي" userId="c1fe605c-1aaf-4791-a440-af891effc177" providerId="ADAL" clId="{7DF58F34-5873-48C8-88C9-92389D7650B8}" dt="2022-01-24T20:08:10.877" v="483" actId="21"/>
        <pc:sldMkLst>
          <pc:docMk/>
          <pc:sldMk cId="2955748771" sldId="275"/>
        </pc:sldMkLst>
        <pc:spChg chg="add del">
          <ac:chgData name="حصه بنت العتيبي" userId="c1fe605c-1aaf-4791-a440-af891effc177" providerId="ADAL" clId="{7DF58F34-5873-48C8-88C9-92389D7650B8}" dt="2022-01-24T20:08:10.877" v="483" actId="21"/>
          <ac:spMkLst>
            <pc:docMk/>
            <pc:sldMk cId="2955748771" sldId="275"/>
            <ac:spMk id="5" creationId="{9EE8DC3C-093F-4B3A-88CB-4CA9D84D5D3B}"/>
          </ac:spMkLst>
        </pc:spChg>
      </pc:sldChg>
      <pc:sldChg chg="modSp mod modTransition">
        <pc:chgData name="حصه بنت العتيبي" userId="c1fe605c-1aaf-4791-a440-af891effc177" providerId="ADAL" clId="{7DF58F34-5873-48C8-88C9-92389D7650B8}" dt="2022-01-25T18:35:10.511" v="1183" actId="20577"/>
        <pc:sldMkLst>
          <pc:docMk/>
          <pc:sldMk cId="903134359" sldId="276"/>
        </pc:sldMkLst>
        <pc:spChg chg="mod">
          <ac:chgData name="حصه بنت العتيبي" userId="c1fe605c-1aaf-4791-a440-af891effc177" providerId="ADAL" clId="{7DF58F34-5873-48C8-88C9-92389D7650B8}" dt="2022-01-25T18:35:10.511" v="1183" actId="20577"/>
          <ac:spMkLst>
            <pc:docMk/>
            <pc:sldMk cId="903134359" sldId="276"/>
            <ac:spMk id="13" creationId="{F9999009-4831-4A74-95BE-3A540B5590A5}"/>
          </ac:spMkLst>
        </pc:spChg>
      </pc:sldChg>
      <pc:sldChg chg="addSp delSp modSp mod modTransition delAnim modAnim">
        <pc:chgData name="حصه بنت العتيبي" userId="c1fe605c-1aaf-4791-a440-af891effc177" providerId="ADAL" clId="{7DF58F34-5873-48C8-88C9-92389D7650B8}" dt="2022-01-25T18:36:03.888" v="1199" actId="20577"/>
        <pc:sldMkLst>
          <pc:docMk/>
          <pc:sldMk cId="2518853777" sldId="277"/>
        </pc:sldMkLst>
        <pc:spChg chg="mod">
          <ac:chgData name="حصه بنت العتيبي" userId="c1fe605c-1aaf-4791-a440-af891effc177" providerId="ADAL" clId="{7DF58F34-5873-48C8-88C9-92389D7650B8}" dt="2022-01-24T20:37:22.946" v="654"/>
          <ac:spMkLst>
            <pc:docMk/>
            <pc:sldMk cId="2518853777" sldId="277"/>
            <ac:spMk id="3" creationId="{438297B4-02E5-47ED-BF24-0FFE4CFD8804}"/>
          </ac:spMkLst>
        </pc:spChg>
        <pc:spChg chg="mod">
          <ac:chgData name="حصه بنت العتيبي" userId="c1fe605c-1aaf-4791-a440-af891effc177" providerId="ADAL" clId="{7DF58F34-5873-48C8-88C9-92389D7650B8}" dt="2022-01-25T18:36:03.888" v="1199" actId="20577"/>
          <ac:spMkLst>
            <pc:docMk/>
            <pc:sldMk cId="2518853777" sldId="277"/>
            <ac:spMk id="4" creationId="{A626B77C-37C8-468B-93FC-C7A6C8CE8D17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6" creationId="{694A3A98-21D5-487C-BE0B-68C8FDF0B6A5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7" creationId="{CB586885-86AE-47C8-9F15-727CB61483E5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8" creationId="{B46C6CB3-8302-489A-81B2-664C9C599038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9" creationId="{60D19736-13E7-41DD-BF12-30EBF44B53A4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10" creationId="{17B5849A-8277-4647-A36A-9F5F9CA5B1A6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11" creationId="{11B6581D-2635-4E35-953D-342A10905EA6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12" creationId="{9116841F-4EEC-4764-B6CC-1EB2E6E24BE1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13" creationId="{83066022-7303-4C6B-8A8B-18B408144824}"/>
          </ac:spMkLst>
        </pc:spChg>
        <pc:spChg chg="add mod">
          <ac:chgData name="حصه بنت العتيبي" userId="c1fe605c-1aaf-4791-a440-af891effc177" providerId="ADAL" clId="{7DF58F34-5873-48C8-88C9-92389D7650B8}" dt="2022-01-24T20:41:53.567" v="670" actId="1076"/>
          <ac:spMkLst>
            <pc:docMk/>
            <pc:sldMk cId="2518853777" sldId="277"/>
            <ac:spMk id="14" creationId="{AEC5B62D-8390-46B4-9BA9-D0A8AE72A109}"/>
          </ac:spMkLst>
        </pc:spChg>
        <pc:grpChg chg="add mod">
          <ac:chgData name="حصه بنت العتيبي" userId="c1fe605c-1aaf-4791-a440-af891effc177" providerId="ADAL" clId="{7DF58F34-5873-48C8-88C9-92389D7650B8}" dt="2022-01-24T20:37:26.704" v="655" actId="1076"/>
          <ac:grpSpMkLst>
            <pc:docMk/>
            <pc:sldMk cId="2518853777" sldId="277"/>
            <ac:grpSpMk id="2" creationId="{BD7A4B43-4FE7-4AEF-8764-44B200D6B74C}"/>
          </ac:grpSpMkLst>
        </pc:grpChg>
        <pc:picChg chg="add del mod">
          <ac:chgData name="حصه بنت العتيبي" userId="c1fe605c-1aaf-4791-a440-af891effc177" providerId="ADAL" clId="{7DF58F34-5873-48C8-88C9-92389D7650B8}" dt="2022-01-24T20:39:35.910" v="661" actId="478"/>
          <ac:picMkLst>
            <pc:docMk/>
            <pc:sldMk cId="2518853777" sldId="277"/>
            <ac:picMk id="5" creationId="{D1283AA6-03A0-4FC1-9A34-FF43AFD513D2}"/>
          </ac:picMkLst>
        </pc:picChg>
        <pc:picChg chg="add mod modCrop">
          <ac:chgData name="حصه بنت العتيبي" userId="c1fe605c-1aaf-4791-a440-af891effc177" providerId="ADAL" clId="{7DF58F34-5873-48C8-88C9-92389D7650B8}" dt="2022-01-24T20:41:39.293" v="668" actId="1076"/>
          <ac:picMkLst>
            <pc:docMk/>
            <pc:sldMk cId="2518853777" sldId="277"/>
            <ac:picMk id="16" creationId="{6D027B01-6FC0-48BF-AA39-E11D710108CC}"/>
          </ac:picMkLst>
        </pc:picChg>
        <pc:picChg chg="add mod">
          <ac:chgData name="حصه بنت العتيبي" userId="c1fe605c-1aaf-4791-a440-af891effc177" providerId="ADAL" clId="{7DF58F34-5873-48C8-88C9-92389D7650B8}" dt="2022-01-24T20:43:04.499" v="680" actId="1076"/>
          <ac:picMkLst>
            <pc:docMk/>
            <pc:sldMk cId="2518853777" sldId="277"/>
            <ac:picMk id="17" creationId="{B7A81F7F-085B-44BE-8136-6F580EE52104}"/>
          </ac:picMkLst>
        </pc:picChg>
      </pc:sldChg>
      <pc:sldChg chg="addSp delSp modSp mod modTransition modAnim">
        <pc:chgData name="حصه بنت العتيبي" userId="c1fe605c-1aaf-4791-a440-af891effc177" providerId="ADAL" clId="{7DF58F34-5873-48C8-88C9-92389D7650B8}" dt="2022-01-24T20:33:33.553" v="634"/>
        <pc:sldMkLst>
          <pc:docMk/>
          <pc:sldMk cId="4286359169" sldId="278"/>
        </pc:sldMkLst>
        <pc:spChg chg="add mod">
          <ac:chgData name="حصه بنت العتيبي" userId="c1fe605c-1aaf-4791-a440-af891effc177" providerId="ADAL" clId="{7DF58F34-5873-48C8-88C9-92389D7650B8}" dt="2022-01-24T20:13:34.467" v="526" actId="1076"/>
          <ac:spMkLst>
            <pc:docMk/>
            <pc:sldMk cId="4286359169" sldId="278"/>
            <ac:spMk id="6" creationId="{B6DF52BA-818B-4063-90D8-879101F91303}"/>
          </ac:spMkLst>
        </pc:spChg>
        <pc:spChg chg="mod">
          <ac:chgData name="حصه بنت العتيبي" userId="c1fe605c-1aaf-4791-a440-af891effc177" providerId="ADAL" clId="{7DF58F34-5873-48C8-88C9-92389D7650B8}" dt="2022-01-24T20:13:45.236" v="533" actId="20577"/>
          <ac:spMkLst>
            <pc:docMk/>
            <pc:sldMk cId="4286359169" sldId="278"/>
            <ac:spMk id="10" creationId="{23F8160F-6CD1-437E-AEAC-15EA28F941C5}"/>
          </ac:spMkLst>
        </pc:spChg>
        <pc:spChg chg="add mod">
          <ac:chgData name="حصه بنت العتيبي" userId="c1fe605c-1aaf-4791-a440-af891effc177" providerId="ADAL" clId="{7DF58F34-5873-48C8-88C9-92389D7650B8}" dt="2022-01-24T20:15:32.940" v="551" actId="1076"/>
          <ac:spMkLst>
            <pc:docMk/>
            <pc:sldMk cId="4286359169" sldId="278"/>
            <ac:spMk id="11" creationId="{D88833E0-9A85-4EAA-B4B8-9725DA1DCE0E}"/>
          </ac:spMkLst>
        </pc:spChg>
        <pc:spChg chg="add mod">
          <ac:chgData name="حصه بنت العتيبي" userId="c1fe605c-1aaf-4791-a440-af891effc177" providerId="ADAL" clId="{7DF58F34-5873-48C8-88C9-92389D7650B8}" dt="2022-01-24T20:15:30.500" v="550" actId="1076"/>
          <ac:spMkLst>
            <pc:docMk/>
            <pc:sldMk cId="4286359169" sldId="278"/>
            <ac:spMk id="12" creationId="{1DD82E17-60E9-4548-AC6F-31955BFB2B7E}"/>
          </ac:spMkLst>
        </pc:spChg>
        <pc:spChg chg="add mod">
          <ac:chgData name="حصه بنت العتيبي" userId="c1fe605c-1aaf-4791-a440-af891effc177" providerId="ADAL" clId="{7DF58F34-5873-48C8-88C9-92389D7650B8}" dt="2022-01-24T20:16:29.807" v="560" actId="1076"/>
          <ac:spMkLst>
            <pc:docMk/>
            <pc:sldMk cId="4286359169" sldId="278"/>
            <ac:spMk id="13" creationId="{575D23E5-FEC2-4311-8BBC-156A25098A18}"/>
          </ac:spMkLst>
        </pc:spChg>
        <pc:spChg chg="add mod">
          <ac:chgData name="حصه بنت العتيبي" userId="c1fe605c-1aaf-4791-a440-af891effc177" providerId="ADAL" clId="{7DF58F34-5873-48C8-88C9-92389D7650B8}" dt="2022-01-24T20:29:28.916" v="601" actId="207"/>
          <ac:spMkLst>
            <pc:docMk/>
            <pc:sldMk cId="4286359169" sldId="278"/>
            <ac:spMk id="14" creationId="{B2E4F5D9-60D7-4E5F-9671-EAA024838834}"/>
          </ac:spMkLst>
        </pc:spChg>
        <pc:spChg chg="add mod">
          <ac:chgData name="حصه بنت العتيبي" userId="c1fe605c-1aaf-4791-a440-af891effc177" providerId="ADAL" clId="{7DF58F34-5873-48C8-88C9-92389D7650B8}" dt="2022-01-24T20:15:48.603" v="555" actId="1076"/>
          <ac:spMkLst>
            <pc:docMk/>
            <pc:sldMk cId="4286359169" sldId="278"/>
            <ac:spMk id="15" creationId="{DB65394E-235F-4F3A-A854-F9B0A75CA809}"/>
          </ac:spMkLst>
        </pc:spChg>
        <pc:spChg chg="add mod">
          <ac:chgData name="حصه بنت العتيبي" userId="c1fe605c-1aaf-4791-a440-af891effc177" providerId="ADAL" clId="{7DF58F34-5873-48C8-88C9-92389D7650B8}" dt="2022-01-24T20:28:25.828" v="592" actId="1076"/>
          <ac:spMkLst>
            <pc:docMk/>
            <pc:sldMk cId="4286359169" sldId="278"/>
            <ac:spMk id="16" creationId="{46A9429B-8317-46BD-BBE6-D53EAD54391B}"/>
          </ac:spMkLst>
        </pc:spChg>
        <pc:spChg chg="add mod">
          <ac:chgData name="حصه بنت العتيبي" userId="c1fe605c-1aaf-4791-a440-af891effc177" providerId="ADAL" clId="{7DF58F34-5873-48C8-88C9-92389D7650B8}" dt="2022-01-24T20:30:57.833" v="616" actId="13926"/>
          <ac:spMkLst>
            <pc:docMk/>
            <pc:sldMk cId="4286359169" sldId="278"/>
            <ac:spMk id="22" creationId="{1ABD0A12-5B0F-42BD-A6F6-DB98D7D1AACB}"/>
          </ac:spMkLst>
        </pc:spChg>
        <pc:spChg chg="add mod">
          <ac:chgData name="حصه بنت العتيبي" userId="c1fe605c-1aaf-4791-a440-af891effc177" providerId="ADAL" clId="{7DF58F34-5873-48C8-88C9-92389D7650B8}" dt="2022-01-24T20:33:03.481" v="631" actId="1076"/>
          <ac:spMkLst>
            <pc:docMk/>
            <pc:sldMk cId="4286359169" sldId="278"/>
            <ac:spMk id="23" creationId="{31B566CC-88BE-4831-AE33-42EE0CB2FD39}"/>
          </ac:spMkLst>
        </pc:spChg>
        <pc:grpChg chg="add mod">
          <ac:chgData name="حصه بنت العتيبي" userId="c1fe605c-1aaf-4791-a440-af891effc177" providerId="ADAL" clId="{7DF58F34-5873-48C8-88C9-92389D7650B8}" dt="2022-01-24T20:13:31.396" v="525" actId="164"/>
          <ac:grpSpMkLst>
            <pc:docMk/>
            <pc:sldMk cId="4286359169" sldId="278"/>
            <ac:grpSpMk id="7" creationId="{A6260E14-84D8-4D9D-9D82-528A9022A896}"/>
          </ac:grpSpMkLst>
        </pc:grpChg>
        <pc:grpChg chg="add mod">
          <ac:chgData name="حصه بنت العتيبي" userId="c1fe605c-1aaf-4791-a440-af891effc177" providerId="ADAL" clId="{7DF58F34-5873-48C8-88C9-92389D7650B8}" dt="2022-01-24T20:13:40.011" v="528" actId="1076"/>
          <ac:grpSpMkLst>
            <pc:docMk/>
            <pc:sldMk cId="4286359169" sldId="278"/>
            <ac:grpSpMk id="8" creationId="{62C3D812-A730-4EEE-8096-D210FF9784E6}"/>
          </ac:grpSpMkLst>
        </pc:grpChg>
        <pc:picChg chg="add mod modCrop">
          <ac:chgData name="حصه بنت العتيبي" userId="c1fe605c-1aaf-4791-a440-af891effc177" providerId="ADAL" clId="{7DF58F34-5873-48C8-88C9-92389D7650B8}" dt="2022-01-24T20:13:31.396" v="525" actId="164"/>
          <ac:picMkLst>
            <pc:docMk/>
            <pc:sldMk cId="4286359169" sldId="278"/>
            <ac:picMk id="3" creationId="{30FFB7F9-94D0-4E3D-94BD-5FEE3D01D903}"/>
          </ac:picMkLst>
        </pc:picChg>
        <pc:picChg chg="add del mod">
          <ac:chgData name="حصه بنت العتيبي" userId="c1fe605c-1aaf-4791-a440-af891effc177" providerId="ADAL" clId="{7DF58F34-5873-48C8-88C9-92389D7650B8}" dt="2022-01-24T20:12:49.416" v="509" actId="478"/>
          <ac:picMkLst>
            <pc:docMk/>
            <pc:sldMk cId="4286359169" sldId="278"/>
            <ac:picMk id="5" creationId="{5987FAAD-8B60-4E74-90DB-AD60FBB4D540}"/>
          </ac:picMkLst>
        </pc:picChg>
        <pc:picChg chg="mod">
          <ac:chgData name="حصه بنت العتيبي" userId="c1fe605c-1aaf-4791-a440-af891effc177" providerId="ADAL" clId="{7DF58F34-5873-48C8-88C9-92389D7650B8}" dt="2022-01-24T20:13:37.577" v="527"/>
          <ac:picMkLst>
            <pc:docMk/>
            <pc:sldMk cId="4286359169" sldId="278"/>
            <ac:picMk id="9" creationId="{3AD09BB5-D4FF-4852-A682-E8AEE29A6E1D}"/>
          </ac:picMkLst>
        </pc:picChg>
        <pc:picChg chg="add mod">
          <ac:chgData name="حصه بنت العتيبي" userId="c1fe605c-1aaf-4791-a440-af891effc177" providerId="ADAL" clId="{7DF58F34-5873-48C8-88C9-92389D7650B8}" dt="2022-01-24T20:32:58.616" v="630" actId="14100"/>
          <ac:picMkLst>
            <pc:docMk/>
            <pc:sldMk cId="4286359169" sldId="278"/>
            <ac:picMk id="21" creationId="{366964C4-F8F4-4033-A3EA-F0E47D90DD49}"/>
          </ac:picMkLst>
        </pc:picChg>
        <pc:picChg chg="add mod">
          <ac:chgData name="حصه بنت العتيبي" userId="c1fe605c-1aaf-4791-a440-af891effc177" providerId="ADAL" clId="{7DF58F34-5873-48C8-88C9-92389D7650B8}" dt="2022-01-24T20:33:06.472" v="632" actId="14100"/>
          <ac:picMkLst>
            <pc:docMk/>
            <pc:sldMk cId="4286359169" sldId="278"/>
            <ac:picMk id="3074" creationId="{36E8BC61-0D99-490D-AE87-7DB029A02AA9}"/>
          </ac:picMkLst>
        </pc:picChg>
        <pc:cxnChg chg="add mod">
          <ac:chgData name="حصه بنت العتيبي" userId="c1fe605c-1aaf-4791-a440-af891effc177" providerId="ADAL" clId="{7DF58F34-5873-48C8-88C9-92389D7650B8}" dt="2022-01-24T20:28:28.353" v="593" actId="1076"/>
          <ac:cxnSpMkLst>
            <pc:docMk/>
            <pc:sldMk cId="4286359169" sldId="278"/>
            <ac:cxnSpMk id="18" creationId="{5623B6D3-9AD2-470B-9A89-8869B774B78C}"/>
          </ac:cxnSpMkLst>
        </pc:cxnChg>
      </pc:sldChg>
      <pc:sldChg chg="addSp delSp modSp mod modTransition modAnim">
        <pc:chgData name="حصه بنت العتيبي" userId="c1fe605c-1aaf-4791-a440-af891effc177" providerId="ADAL" clId="{7DF58F34-5873-48C8-88C9-92389D7650B8}" dt="2022-01-24T20:20:55.678" v="581" actId="1076"/>
        <pc:sldMkLst>
          <pc:docMk/>
          <pc:sldMk cId="127445294" sldId="279"/>
        </pc:sldMkLst>
        <pc:spChg chg="del mod topLvl">
          <ac:chgData name="حصه بنت العتيبي" userId="c1fe605c-1aaf-4791-a440-af891effc177" providerId="ADAL" clId="{7DF58F34-5873-48C8-88C9-92389D7650B8}" dt="2022-01-24T20:08:24.370" v="486" actId="478"/>
          <ac:spMkLst>
            <pc:docMk/>
            <pc:sldMk cId="127445294" sldId="279"/>
            <ac:spMk id="4" creationId="{CCA90A0E-5207-4F2C-917D-3A00DBC3DE0B}"/>
          </ac:spMkLst>
        </pc:spChg>
        <pc:spChg chg="add mod">
          <ac:chgData name="حصه بنت العتيبي" userId="c1fe605c-1aaf-4791-a440-af891effc177" providerId="ADAL" clId="{7DF58F34-5873-48C8-88C9-92389D7650B8}" dt="2022-01-24T20:08:39.405" v="490" actId="164"/>
          <ac:spMkLst>
            <pc:docMk/>
            <pc:sldMk cId="127445294" sldId="279"/>
            <ac:spMk id="5" creationId="{4204B9BA-C227-4BA1-8F28-A21E3A99E1D4}"/>
          </ac:spMkLst>
        </pc:spChg>
        <pc:spChg chg="mod">
          <ac:chgData name="حصه بنت العتيبي" userId="c1fe605c-1aaf-4791-a440-af891effc177" providerId="ADAL" clId="{7DF58F34-5873-48C8-88C9-92389D7650B8}" dt="2022-01-24T20:18:10.456" v="570"/>
          <ac:spMkLst>
            <pc:docMk/>
            <pc:sldMk cId="127445294" sldId="279"/>
            <ac:spMk id="9" creationId="{1AFFBA43-6F60-4E66-BC52-5DD9FC2E2189}"/>
          </ac:spMkLst>
        </pc:spChg>
        <pc:spChg chg="mod">
          <ac:chgData name="حصه بنت العتيبي" userId="c1fe605c-1aaf-4791-a440-af891effc177" providerId="ADAL" clId="{7DF58F34-5873-48C8-88C9-92389D7650B8}" dt="2022-01-24T20:18:10.456" v="570"/>
          <ac:spMkLst>
            <pc:docMk/>
            <pc:sldMk cId="127445294" sldId="279"/>
            <ac:spMk id="12" creationId="{919AF269-C5A0-4829-A466-6FDE0740B086}"/>
          </ac:spMkLst>
        </pc:spChg>
        <pc:grpChg chg="add del mod">
          <ac:chgData name="حصه بنت العتيبي" userId="c1fe605c-1aaf-4791-a440-af891effc177" providerId="ADAL" clId="{7DF58F34-5873-48C8-88C9-92389D7650B8}" dt="2022-01-24T20:08:24.370" v="486" actId="478"/>
          <ac:grpSpMkLst>
            <pc:docMk/>
            <pc:sldMk cId="127445294" sldId="279"/>
            <ac:grpSpMk id="2" creationId="{2856D991-C1F6-44A7-81B2-AD9091CA85E8}"/>
          </ac:grpSpMkLst>
        </pc:grpChg>
        <pc:grpChg chg="add mod">
          <ac:chgData name="حصه بنت العتيبي" userId="c1fe605c-1aaf-4791-a440-af891effc177" providerId="ADAL" clId="{7DF58F34-5873-48C8-88C9-92389D7650B8}" dt="2022-01-24T20:08:39.405" v="490" actId="164"/>
          <ac:grpSpMkLst>
            <pc:docMk/>
            <pc:sldMk cId="127445294" sldId="279"/>
            <ac:grpSpMk id="6" creationId="{5A1A17F3-962E-4ABA-8246-0D103933B7EC}"/>
          </ac:grpSpMkLst>
        </pc:grpChg>
        <pc:grpChg chg="add mod">
          <ac:chgData name="حصه بنت العتيبي" userId="c1fe605c-1aaf-4791-a440-af891effc177" providerId="ADAL" clId="{7DF58F34-5873-48C8-88C9-92389D7650B8}" dt="2022-01-24T20:18:14.071" v="571" actId="1076"/>
          <ac:grpSpMkLst>
            <pc:docMk/>
            <pc:sldMk cId="127445294" sldId="279"/>
            <ac:grpSpMk id="7" creationId="{AE2D0C9F-432D-4024-BC46-6CC12ECE7E02}"/>
          </ac:grpSpMkLst>
        </pc:grpChg>
        <pc:grpChg chg="add mod">
          <ac:chgData name="حصه بنت العتيبي" userId="c1fe605c-1aaf-4791-a440-af891effc177" providerId="ADAL" clId="{7DF58F34-5873-48C8-88C9-92389D7650B8}" dt="2022-01-24T20:18:14.071" v="571" actId="1076"/>
          <ac:grpSpMkLst>
            <pc:docMk/>
            <pc:sldMk cId="127445294" sldId="279"/>
            <ac:grpSpMk id="10" creationId="{B5E90684-0E8A-45E5-AFB9-F15165ACD271}"/>
          </ac:grpSpMkLst>
        </pc:grpChg>
        <pc:picChg chg="mod topLvl">
          <ac:chgData name="حصه بنت العتيبي" userId="c1fe605c-1aaf-4791-a440-af891effc177" providerId="ADAL" clId="{7DF58F34-5873-48C8-88C9-92389D7650B8}" dt="2022-01-24T20:08:39.405" v="490" actId="164"/>
          <ac:picMkLst>
            <pc:docMk/>
            <pc:sldMk cId="127445294" sldId="279"/>
            <ac:picMk id="3" creationId="{2AB3279C-DC20-4FD7-9D49-48806066548B}"/>
          </ac:picMkLst>
        </pc:picChg>
        <pc:picChg chg="mod">
          <ac:chgData name="حصه بنت العتيبي" userId="c1fe605c-1aaf-4791-a440-af891effc177" providerId="ADAL" clId="{7DF58F34-5873-48C8-88C9-92389D7650B8}" dt="2022-01-24T20:18:10.456" v="570"/>
          <ac:picMkLst>
            <pc:docMk/>
            <pc:sldMk cId="127445294" sldId="279"/>
            <ac:picMk id="8" creationId="{403C718E-BD51-4A8C-BBB4-4DCC033301CC}"/>
          </ac:picMkLst>
        </pc:picChg>
        <pc:picChg chg="mod">
          <ac:chgData name="حصه بنت العتيبي" userId="c1fe605c-1aaf-4791-a440-af891effc177" providerId="ADAL" clId="{7DF58F34-5873-48C8-88C9-92389D7650B8}" dt="2022-01-24T20:18:10.456" v="570"/>
          <ac:picMkLst>
            <pc:docMk/>
            <pc:sldMk cId="127445294" sldId="279"/>
            <ac:picMk id="11" creationId="{BB8D14D8-78C0-4A66-8E90-D56DA008B42E}"/>
          </ac:picMkLst>
        </pc:picChg>
        <pc:picChg chg="add mod">
          <ac:chgData name="حصه بنت العتيبي" userId="c1fe605c-1aaf-4791-a440-af891effc177" providerId="ADAL" clId="{7DF58F34-5873-48C8-88C9-92389D7650B8}" dt="2022-01-24T20:20:55.678" v="581" actId="1076"/>
          <ac:picMkLst>
            <pc:docMk/>
            <pc:sldMk cId="127445294" sldId="279"/>
            <ac:picMk id="13" creationId="{E8DF15FB-7B08-4449-8A0A-CA08CC70A0CB}"/>
          </ac:picMkLst>
        </pc:picChg>
      </pc:sldChg>
      <pc:sldChg chg="addSp delSp modSp mod modTransition modAnim">
        <pc:chgData name="حصه بنت العتيبي" userId="c1fe605c-1aaf-4791-a440-af891effc177" providerId="ADAL" clId="{7DF58F34-5873-48C8-88C9-92389D7650B8}" dt="2022-01-24T20:42:33.732" v="676" actId="1076"/>
        <pc:sldMkLst>
          <pc:docMk/>
          <pc:sldMk cId="1826467245" sldId="280"/>
        </pc:sldMkLst>
        <pc:spChg chg="mod">
          <ac:chgData name="حصه بنت العتيبي" userId="c1fe605c-1aaf-4791-a440-af891effc177" providerId="ADAL" clId="{7DF58F34-5873-48C8-88C9-92389D7650B8}" dt="2022-01-24T20:05:20.392" v="469"/>
          <ac:spMkLst>
            <pc:docMk/>
            <pc:sldMk cId="1826467245" sldId="280"/>
            <ac:spMk id="7" creationId="{52EB7425-915F-4C85-8F51-D3EB7EBDD19A}"/>
          </ac:spMkLst>
        </pc:spChg>
        <pc:spChg chg="mod">
          <ac:chgData name="حصه بنت العتيبي" userId="c1fe605c-1aaf-4791-a440-af891effc177" providerId="ADAL" clId="{7DF58F34-5873-48C8-88C9-92389D7650B8}" dt="2022-01-24T20:05:20.392" v="469"/>
          <ac:spMkLst>
            <pc:docMk/>
            <pc:sldMk cId="1826467245" sldId="280"/>
            <ac:spMk id="8" creationId="{2F033185-927A-4EDE-B6B0-4F52A795460D}"/>
          </ac:spMkLst>
        </pc:spChg>
        <pc:grpChg chg="add mod">
          <ac:chgData name="حصه بنت العتيبي" userId="c1fe605c-1aaf-4791-a440-af891effc177" providerId="ADAL" clId="{7DF58F34-5873-48C8-88C9-92389D7650B8}" dt="2022-01-24T20:05:29.487" v="470" actId="1076"/>
          <ac:grpSpMkLst>
            <pc:docMk/>
            <pc:sldMk cId="1826467245" sldId="280"/>
            <ac:grpSpMk id="6" creationId="{3785CC47-91B7-4788-8257-2C8795364FAF}"/>
          </ac:grpSpMkLst>
        </pc:grpChg>
        <pc:picChg chg="add mod modCrop">
          <ac:chgData name="حصه بنت العتيبي" userId="c1fe605c-1aaf-4791-a440-af891effc177" providerId="ADAL" clId="{7DF58F34-5873-48C8-88C9-92389D7650B8}" dt="2022-01-24T19:54:24.652" v="406" actId="1076"/>
          <ac:picMkLst>
            <pc:docMk/>
            <pc:sldMk cId="1826467245" sldId="280"/>
            <ac:picMk id="3" creationId="{5FEFE191-DA4F-471B-B86E-65C713865F3E}"/>
          </ac:picMkLst>
        </pc:picChg>
        <pc:picChg chg="add mod">
          <ac:chgData name="حصه بنت العتيبي" userId="c1fe605c-1aaf-4791-a440-af891effc177" providerId="ADAL" clId="{7DF58F34-5873-48C8-88C9-92389D7650B8}" dt="2022-01-24T20:42:33.732" v="676" actId="1076"/>
          <ac:picMkLst>
            <pc:docMk/>
            <pc:sldMk cId="1826467245" sldId="280"/>
            <ac:picMk id="9" creationId="{44FC1972-5B3B-4391-8A08-254281E51494}"/>
          </ac:picMkLst>
        </pc:picChg>
        <pc:picChg chg="add del mod">
          <ac:chgData name="حصه بنت العتيبي" userId="c1fe605c-1aaf-4791-a440-af891effc177" providerId="ADAL" clId="{7DF58F34-5873-48C8-88C9-92389D7650B8}" dt="2022-01-24T19:54:28.774" v="408" actId="478"/>
          <ac:picMkLst>
            <pc:docMk/>
            <pc:sldMk cId="1826467245" sldId="280"/>
            <ac:picMk id="2050" creationId="{7BB172B6-BAE4-4D96-BA84-1109D89F1A07}"/>
          </ac:picMkLst>
        </pc:picChg>
        <pc:picChg chg="add mod">
          <ac:chgData name="حصه بنت العتيبي" userId="c1fe605c-1aaf-4791-a440-af891effc177" providerId="ADAL" clId="{7DF58F34-5873-48C8-88C9-92389D7650B8}" dt="2022-01-24T19:55:17.315" v="414" actId="14100"/>
          <ac:picMkLst>
            <pc:docMk/>
            <pc:sldMk cId="1826467245" sldId="280"/>
            <ac:picMk id="2052" creationId="{29948140-E3A4-4FB2-9799-2389E23E3BB1}"/>
          </ac:picMkLst>
        </pc:picChg>
      </pc:sldChg>
      <pc:sldChg chg="addSp modSp mod modTransition modAnim">
        <pc:chgData name="حصه بنت العتيبي" userId="c1fe605c-1aaf-4791-a440-af891effc177" providerId="ADAL" clId="{7DF58F34-5873-48C8-88C9-92389D7650B8}" dt="2022-01-24T20:42:18.027" v="674" actId="1076"/>
        <pc:sldMkLst>
          <pc:docMk/>
          <pc:sldMk cId="2004462412" sldId="281"/>
        </pc:sldMkLst>
        <pc:spChg chg="add mod">
          <ac:chgData name="حصه بنت العتيبي" userId="c1fe605c-1aaf-4791-a440-af891effc177" providerId="ADAL" clId="{7DF58F34-5873-48C8-88C9-92389D7650B8}" dt="2022-01-24T20:05:15.507" v="468" actId="164"/>
          <ac:spMkLst>
            <pc:docMk/>
            <pc:sldMk cId="2004462412" sldId="281"/>
            <ac:spMk id="2" creationId="{753C7690-959E-41C2-B1F9-60AD9F8E2A47}"/>
          </ac:spMkLst>
        </pc:spChg>
        <pc:spChg chg="add mod">
          <ac:chgData name="حصه بنت العتيبي" userId="c1fe605c-1aaf-4791-a440-af891effc177" providerId="ADAL" clId="{7DF58F34-5873-48C8-88C9-92389D7650B8}" dt="2022-01-24T20:05:15.507" v="468" actId="164"/>
          <ac:spMkLst>
            <pc:docMk/>
            <pc:sldMk cId="2004462412" sldId="281"/>
            <ac:spMk id="3" creationId="{6773A74F-738A-4492-B48E-D51956A092A3}"/>
          </ac:spMkLst>
        </pc:spChg>
        <pc:spChg chg="add mod">
          <ac:chgData name="حصه بنت العتيبي" userId="c1fe605c-1aaf-4791-a440-af891effc177" providerId="ADAL" clId="{7DF58F34-5873-48C8-88C9-92389D7650B8}" dt="2022-01-24T20:06:44.315" v="475" actId="1076"/>
          <ac:spMkLst>
            <pc:docMk/>
            <pc:sldMk cId="2004462412" sldId="281"/>
            <ac:spMk id="6" creationId="{5EA36885-B2D4-4726-B9DB-E70B004EB270}"/>
          </ac:spMkLst>
        </pc:spChg>
        <pc:spChg chg="add mod">
          <ac:chgData name="حصه بنت العتيبي" userId="c1fe605c-1aaf-4791-a440-af891effc177" providerId="ADAL" clId="{7DF58F34-5873-48C8-88C9-92389D7650B8}" dt="2022-01-24T20:06:47.603" v="476" actId="1076"/>
          <ac:spMkLst>
            <pc:docMk/>
            <pc:sldMk cId="2004462412" sldId="281"/>
            <ac:spMk id="7" creationId="{1E2FBDE5-4486-435B-ACD7-573194076C57}"/>
          </ac:spMkLst>
        </pc:spChg>
        <pc:spChg chg="add mod">
          <ac:chgData name="حصه بنت العتيبي" userId="c1fe605c-1aaf-4791-a440-af891effc177" providerId="ADAL" clId="{7DF58F34-5873-48C8-88C9-92389D7650B8}" dt="2022-01-24T20:07:05.258" v="480" actId="1076"/>
          <ac:spMkLst>
            <pc:docMk/>
            <pc:sldMk cId="2004462412" sldId="281"/>
            <ac:spMk id="8" creationId="{E423775D-7F34-48E5-BF2B-0F161884B3B3}"/>
          </ac:spMkLst>
        </pc:spChg>
        <pc:spChg chg="add mod">
          <ac:chgData name="حصه بنت العتيبي" userId="c1fe605c-1aaf-4791-a440-af891effc177" providerId="ADAL" clId="{7DF58F34-5873-48C8-88C9-92389D7650B8}" dt="2022-01-24T20:06:57.754" v="479" actId="1076"/>
          <ac:spMkLst>
            <pc:docMk/>
            <pc:sldMk cId="2004462412" sldId="281"/>
            <ac:spMk id="9" creationId="{CE9056AF-7833-4C5F-BAF3-4C105C5A7E90}"/>
          </ac:spMkLst>
        </pc:spChg>
        <pc:spChg chg="add mod">
          <ac:chgData name="حصه بنت العتيبي" userId="c1fe605c-1aaf-4791-a440-af891effc177" providerId="ADAL" clId="{7DF58F34-5873-48C8-88C9-92389D7650B8}" dt="2022-01-24T20:06:54.161" v="478" actId="1076"/>
          <ac:spMkLst>
            <pc:docMk/>
            <pc:sldMk cId="2004462412" sldId="281"/>
            <ac:spMk id="10" creationId="{0F6693F9-4266-4F2A-AFE2-A7C6E5D8CB9F}"/>
          </ac:spMkLst>
        </pc:spChg>
        <pc:spChg chg="add mod">
          <ac:chgData name="حصه بنت العتيبي" userId="c1fe605c-1aaf-4791-a440-af891effc177" providerId="ADAL" clId="{7DF58F34-5873-48C8-88C9-92389D7650B8}" dt="2022-01-24T20:06:51.380" v="477" actId="1076"/>
          <ac:spMkLst>
            <pc:docMk/>
            <pc:sldMk cId="2004462412" sldId="281"/>
            <ac:spMk id="11" creationId="{07628D86-9BAF-49E6-867D-2F02751FD1AB}"/>
          </ac:spMkLst>
        </pc:spChg>
        <pc:spChg chg="mod">
          <ac:chgData name="حصه بنت العتيبي" userId="c1fe605c-1aaf-4791-a440-af891effc177" providerId="ADAL" clId="{7DF58F34-5873-48C8-88C9-92389D7650B8}" dt="2022-01-24T20:08:44.376" v="491"/>
          <ac:spMkLst>
            <pc:docMk/>
            <pc:sldMk cId="2004462412" sldId="281"/>
            <ac:spMk id="14" creationId="{0CDE3929-BA6F-417B-A8BB-809E64F6440F}"/>
          </ac:spMkLst>
        </pc:spChg>
        <pc:grpChg chg="add mod">
          <ac:chgData name="حصه بنت العتيبي" userId="c1fe605c-1aaf-4791-a440-af891effc177" providerId="ADAL" clId="{7DF58F34-5873-48C8-88C9-92389D7650B8}" dt="2022-01-24T20:42:18.027" v="674" actId="1076"/>
          <ac:grpSpMkLst>
            <pc:docMk/>
            <pc:sldMk cId="2004462412" sldId="281"/>
            <ac:grpSpMk id="4" creationId="{2DE6485A-5E77-4C7F-9B9E-34C22C9E87DA}"/>
          </ac:grpSpMkLst>
        </pc:grpChg>
        <pc:grpChg chg="add mod">
          <ac:chgData name="حصه بنت العتيبي" userId="c1fe605c-1aaf-4791-a440-af891effc177" providerId="ADAL" clId="{7DF58F34-5873-48C8-88C9-92389D7650B8}" dt="2022-01-24T20:08:52.559" v="492" actId="1076"/>
          <ac:grpSpMkLst>
            <pc:docMk/>
            <pc:sldMk cId="2004462412" sldId="281"/>
            <ac:grpSpMk id="12" creationId="{EEBD5528-C968-410D-BABD-C87AB2C330F5}"/>
          </ac:grpSpMkLst>
        </pc:grpChg>
        <pc:picChg chg="add mod">
          <ac:chgData name="حصه بنت العتيبي" userId="c1fe605c-1aaf-4791-a440-af891effc177" providerId="ADAL" clId="{7DF58F34-5873-48C8-88C9-92389D7650B8}" dt="2022-01-24T20:06:35.610" v="474" actId="14100"/>
          <ac:picMkLst>
            <pc:docMk/>
            <pc:sldMk cId="2004462412" sldId="281"/>
            <ac:picMk id="5" creationId="{93182FD1-8CE5-4AD8-8750-465CC49173BE}"/>
          </ac:picMkLst>
        </pc:picChg>
        <pc:picChg chg="mod">
          <ac:chgData name="حصه بنت العتيبي" userId="c1fe605c-1aaf-4791-a440-af891effc177" providerId="ADAL" clId="{7DF58F34-5873-48C8-88C9-92389D7650B8}" dt="2022-01-24T20:08:44.376" v="491"/>
          <ac:picMkLst>
            <pc:docMk/>
            <pc:sldMk cId="2004462412" sldId="281"/>
            <ac:picMk id="13" creationId="{67314C86-A606-4420-AAFA-69082EAD21AA}"/>
          </ac:picMkLst>
        </pc:picChg>
        <pc:picChg chg="add mod">
          <ac:chgData name="حصه بنت العتيبي" userId="c1fe605c-1aaf-4791-a440-af891effc177" providerId="ADAL" clId="{7DF58F34-5873-48C8-88C9-92389D7650B8}" dt="2022-01-24T20:42:13.729" v="672" actId="1076"/>
          <ac:picMkLst>
            <pc:docMk/>
            <pc:sldMk cId="2004462412" sldId="281"/>
            <ac:picMk id="15" creationId="{C5DD4665-E93E-4D26-A6C3-C990E8B7F755}"/>
          </ac:picMkLst>
        </pc:picChg>
      </pc:sldChg>
      <pc:sldChg chg="addSp modSp mod modTransition modAnim">
        <pc:chgData name="حصه بنت العتيبي" userId="c1fe605c-1aaf-4791-a440-af891effc177" providerId="ADAL" clId="{7DF58F34-5873-48C8-88C9-92389D7650B8}" dt="2022-01-24T19:33:02.451" v="348"/>
        <pc:sldMkLst>
          <pc:docMk/>
          <pc:sldMk cId="226654565" sldId="282"/>
        </pc:sldMkLst>
        <pc:spChg chg="add mod">
          <ac:chgData name="حصه بنت العتيبي" userId="c1fe605c-1aaf-4791-a440-af891effc177" providerId="ADAL" clId="{7DF58F34-5873-48C8-88C9-92389D7650B8}" dt="2022-01-24T19:18:06.099" v="257" actId="14100"/>
          <ac:spMkLst>
            <pc:docMk/>
            <pc:sldMk cId="226654565" sldId="282"/>
            <ac:spMk id="2" creationId="{A0EABB0D-3F44-403A-8735-3B73E65484F9}"/>
          </ac:spMkLst>
        </pc:spChg>
        <pc:spChg chg="add mod">
          <ac:chgData name="حصه بنت العتيبي" userId="c1fe605c-1aaf-4791-a440-af891effc177" providerId="ADAL" clId="{7DF58F34-5873-48C8-88C9-92389D7650B8}" dt="2022-01-24T19:18:02.079" v="256" actId="14100"/>
          <ac:spMkLst>
            <pc:docMk/>
            <pc:sldMk cId="226654565" sldId="282"/>
            <ac:spMk id="3" creationId="{3E66F254-129D-4965-AD69-4B78456347D5}"/>
          </ac:spMkLst>
        </pc:spChg>
        <pc:spChg chg="add mod">
          <ac:chgData name="حصه بنت العتيبي" userId="c1fe605c-1aaf-4791-a440-af891effc177" providerId="ADAL" clId="{7DF58F34-5873-48C8-88C9-92389D7650B8}" dt="2022-01-24T19:18:16.659" v="259" actId="1076"/>
          <ac:spMkLst>
            <pc:docMk/>
            <pc:sldMk cId="226654565" sldId="282"/>
            <ac:spMk id="4" creationId="{9F3D8D5B-E243-4F70-B212-031F5226A549}"/>
          </ac:spMkLst>
        </pc:spChg>
        <pc:spChg chg="add mod">
          <ac:chgData name="حصه بنت العتيبي" userId="c1fe605c-1aaf-4791-a440-af891effc177" providerId="ADAL" clId="{7DF58F34-5873-48C8-88C9-92389D7650B8}" dt="2022-01-24T19:30:53.285" v="347" actId="1076"/>
          <ac:spMkLst>
            <pc:docMk/>
            <pc:sldMk cId="226654565" sldId="282"/>
            <ac:spMk id="8" creationId="{1E762BF8-C69F-4AA3-8735-549359A3087B}"/>
          </ac:spMkLst>
        </pc:spChg>
        <pc:spChg chg="add mod">
          <ac:chgData name="حصه بنت العتيبي" userId="c1fe605c-1aaf-4791-a440-af891effc177" providerId="ADAL" clId="{7DF58F34-5873-48C8-88C9-92389D7650B8}" dt="2022-01-24T19:30:53.285" v="347" actId="1076"/>
          <ac:spMkLst>
            <pc:docMk/>
            <pc:sldMk cId="226654565" sldId="282"/>
            <ac:spMk id="9" creationId="{04EDFE39-273D-46E1-AFBA-9A84DE9022F1}"/>
          </ac:spMkLst>
        </pc:spChg>
        <pc:spChg chg="add mod">
          <ac:chgData name="حصه بنت العتيبي" userId="c1fe605c-1aaf-4791-a440-af891effc177" providerId="ADAL" clId="{7DF58F34-5873-48C8-88C9-92389D7650B8}" dt="2022-01-24T19:30:53.285" v="347" actId="1076"/>
          <ac:spMkLst>
            <pc:docMk/>
            <pc:sldMk cId="226654565" sldId="282"/>
            <ac:spMk id="10" creationId="{E8548438-036A-4C35-BD7F-08A980ADB49E}"/>
          </ac:spMkLst>
        </pc:spChg>
        <pc:spChg chg="add mod">
          <ac:chgData name="حصه بنت العتيبي" userId="c1fe605c-1aaf-4791-a440-af891effc177" providerId="ADAL" clId="{7DF58F34-5873-48C8-88C9-92389D7650B8}" dt="2022-01-24T19:30:53.285" v="347" actId="1076"/>
          <ac:spMkLst>
            <pc:docMk/>
            <pc:sldMk cId="226654565" sldId="282"/>
            <ac:spMk id="11" creationId="{A0BD61DA-2CC5-40B4-AFC0-46CF5A1B340D}"/>
          </ac:spMkLst>
        </pc:spChg>
        <pc:spChg chg="add mod">
          <ac:chgData name="حصه بنت العتيبي" userId="c1fe605c-1aaf-4791-a440-af891effc177" providerId="ADAL" clId="{7DF58F34-5873-48C8-88C9-92389D7650B8}" dt="2022-01-24T19:30:53.285" v="347" actId="1076"/>
          <ac:spMkLst>
            <pc:docMk/>
            <pc:sldMk cId="226654565" sldId="282"/>
            <ac:spMk id="12" creationId="{9CDA0020-FE00-4EB3-A6E7-CA497EC1DCF0}"/>
          </ac:spMkLst>
        </pc:spChg>
        <pc:spChg chg="add mod">
          <ac:chgData name="حصه بنت العتيبي" userId="c1fe605c-1aaf-4791-a440-af891effc177" providerId="ADAL" clId="{7DF58F34-5873-48C8-88C9-92389D7650B8}" dt="2022-01-24T19:30:53.285" v="347" actId="1076"/>
          <ac:spMkLst>
            <pc:docMk/>
            <pc:sldMk cId="226654565" sldId="282"/>
            <ac:spMk id="13" creationId="{A38EA166-49FA-481F-90F1-3B9EB6016254}"/>
          </ac:spMkLst>
        </pc:spChg>
        <pc:spChg chg="add mod">
          <ac:chgData name="حصه بنت العتيبي" userId="c1fe605c-1aaf-4791-a440-af891effc177" providerId="ADAL" clId="{7DF58F34-5873-48C8-88C9-92389D7650B8}" dt="2022-01-24T19:30:53.285" v="347" actId="1076"/>
          <ac:spMkLst>
            <pc:docMk/>
            <pc:sldMk cId="226654565" sldId="282"/>
            <ac:spMk id="14" creationId="{A7CC3DD1-624A-41E4-90A8-53FB8A6BD0E4}"/>
          </ac:spMkLst>
        </pc:spChg>
        <pc:picChg chg="add mod">
          <ac:chgData name="حصه بنت العتيبي" userId="c1fe605c-1aaf-4791-a440-af891effc177" providerId="ADAL" clId="{7DF58F34-5873-48C8-88C9-92389D7650B8}" dt="2022-01-24T19:11:29.541" v="194" actId="1076"/>
          <ac:picMkLst>
            <pc:docMk/>
            <pc:sldMk cId="226654565" sldId="282"/>
            <ac:picMk id="1026" creationId="{E447FA47-A9F2-432A-A5E9-2B8AC26F495B}"/>
          </ac:picMkLst>
        </pc:picChg>
        <pc:picChg chg="add mod">
          <ac:chgData name="حصه بنت العتيبي" userId="c1fe605c-1aaf-4791-a440-af891effc177" providerId="ADAL" clId="{7DF58F34-5873-48C8-88C9-92389D7650B8}" dt="2022-01-24T19:17:46.411" v="254" actId="1076"/>
          <ac:picMkLst>
            <pc:docMk/>
            <pc:sldMk cId="226654565" sldId="282"/>
            <ac:picMk id="1028" creationId="{B9115E11-250B-48BA-A7B0-224D25562346}"/>
          </ac:picMkLst>
        </pc:picChg>
        <pc:picChg chg="add mod">
          <ac:chgData name="حصه بنت العتيبي" userId="c1fe605c-1aaf-4791-a440-af891effc177" providerId="ADAL" clId="{7DF58F34-5873-48C8-88C9-92389D7650B8}" dt="2022-01-24T19:21:09.217" v="278" actId="1076"/>
          <ac:picMkLst>
            <pc:docMk/>
            <pc:sldMk cId="226654565" sldId="282"/>
            <ac:picMk id="1030" creationId="{03B3D075-ABFF-4D0A-B4B4-5DFD6F8B2E9E}"/>
          </ac:picMkLst>
        </pc:picChg>
      </pc:sldChg>
      <pc:sldChg chg="addSp delSp modSp mod ord modTransition modAnim">
        <pc:chgData name="حصه بنت العتيبي" userId="c1fe605c-1aaf-4791-a440-af891effc177" providerId="ADAL" clId="{7DF58F34-5873-48C8-88C9-92389D7650B8}" dt="2022-01-24T18:30:25.402" v="178" actId="115"/>
        <pc:sldMkLst>
          <pc:docMk/>
          <pc:sldMk cId="2347770946" sldId="283"/>
        </pc:sldMkLst>
        <pc:spChg chg="add del mod">
          <ac:chgData name="حصه بنت العتيبي" userId="c1fe605c-1aaf-4791-a440-af891effc177" providerId="ADAL" clId="{7DF58F34-5873-48C8-88C9-92389D7650B8}" dt="2022-01-24T18:17:57.837" v="144" actId="478"/>
          <ac:spMkLst>
            <pc:docMk/>
            <pc:sldMk cId="2347770946" sldId="283"/>
            <ac:spMk id="2" creationId="{352AC8E6-D61C-43E1-A770-22B15EDC8293}"/>
          </ac:spMkLst>
        </pc:spChg>
        <pc:spChg chg="mod">
          <ac:chgData name="حصه بنت العتيبي" userId="c1fe605c-1aaf-4791-a440-af891effc177" providerId="ADAL" clId="{7DF58F34-5873-48C8-88C9-92389D7650B8}" dt="2022-01-24T18:01:45.117" v="83" actId="20577"/>
          <ac:spMkLst>
            <pc:docMk/>
            <pc:sldMk cId="2347770946" sldId="283"/>
            <ac:spMk id="4" creationId="{FC725396-1B4C-46D1-B9CF-CA7B42CA47AA}"/>
          </ac:spMkLst>
        </pc:spChg>
        <pc:spChg chg="add mod">
          <ac:chgData name="حصه بنت العتيبي" userId="c1fe605c-1aaf-4791-a440-af891effc177" providerId="ADAL" clId="{7DF58F34-5873-48C8-88C9-92389D7650B8}" dt="2022-01-24T18:30:25.402" v="178" actId="115"/>
          <ac:spMkLst>
            <pc:docMk/>
            <pc:sldMk cId="2347770946" sldId="283"/>
            <ac:spMk id="6" creationId="{BD549E05-805D-4D97-B12B-D5863B7CCB2E}"/>
          </ac:spMkLst>
        </pc:spChg>
        <pc:spChg chg="add mod">
          <ac:chgData name="حصه بنت العتيبي" userId="c1fe605c-1aaf-4791-a440-af891effc177" providerId="ADAL" clId="{7DF58F34-5873-48C8-88C9-92389D7650B8}" dt="2022-01-24T18:12:44.286" v="101" actId="1076"/>
          <ac:spMkLst>
            <pc:docMk/>
            <pc:sldMk cId="2347770946" sldId="283"/>
            <ac:spMk id="10" creationId="{85B6D10F-5AA2-4E2B-B913-49C35A4FA85A}"/>
          </ac:spMkLst>
        </pc:spChg>
        <pc:spChg chg="add mod">
          <ac:chgData name="حصه بنت العتيبي" userId="c1fe605c-1aaf-4791-a440-af891effc177" providerId="ADAL" clId="{7DF58F34-5873-48C8-88C9-92389D7650B8}" dt="2022-01-24T18:12:44.286" v="101" actId="1076"/>
          <ac:spMkLst>
            <pc:docMk/>
            <pc:sldMk cId="2347770946" sldId="283"/>
            <ac:spMk id="11" creationId="{725D67B6-3A33-4492-BAB3-88A5A1D4740A}"/>
          </ac:spMkLst>
        </pc:spChg>
        <pc:spChg chg="add mod">
          <ac:chgData name="حصه بنت العتيبي" userId="c1fe605c-1aaf-4791-a440-af891effc177" providerId="ADAL" clId="{7DF58F34-5873-48C8-88C9-92389D7650B8}" dt="2022-01-24T18:12:44.286" v="101" actId="1076"/>
          <ac:spMkLst>
            <pc:docMk/>
            <pc:sldMk cId="2347770946" sldId="283"/>
            <ac:spMk id="12" creationId="{362A7350-2DFB-4109-B204-029751175992}"/>
          </ac:spMkLst>
        </pc:spChg>
        <pc:spChg chg="mod">
          <ac:chgData name="حصه بنت العتيبي" userId="c1fe605c-1aaf-4791-a440-af891effc177" providerId="ADAL" clId="{7DF58F34-5873-48C8-88C9-92389D7650B8}" dt="2022-01-24T18:27:26.738" v="171" actId="13926"/>
          <ac:spMkLst>
            <pc:docMk/>
            <pc:sldMk cId="2347770946" sldId="283"/>
            <ac:spMk id="15" creationId="{17579BE8-B093-489A-BF79-6985F57A69E6}"/>
          </ac:spMkLst>
        </pc:spChg>
        <pc:spChg chg="mod">
          <ac:chgData name="حصه بنت العتيبي" userId="c1fe605c-1aaf-4791-a440-af891effc177" providerId="ADAL" clId="{7DF58F34-5873-48C8-88C9-92389D7650B8}" dt="2022-01-24T18:17:52.254" v="142"/>
          <ac:spMkLst>
            <pc:docMk/>
            <pc:sldMk cId="2347770946" sldId="283"/>
            <ac:spMk id="16" creationId="{3DA9ACAD-B286-4A48-AAC4-02AF5FE21C6D}"/>
          </ac:spMkLst>
        </pc:spChg>
        <pc:spChg chg="mod">
          <ac:chgData name="حصه بنت العتيبي" userId="c1fe605c-1aaf-4791-a440-af891effc177" providerId="ADAL" clId="{7DF58F34-5873-48C8-88C9-92389D7650B8}" dt="2022-01-24T18:02:33.357" v="85"/>
          <ac:spMkLst>
            <pc:docMk/>
            <pc:sldMk cId="2347770946" sldId="283"/>
            <ac:spMk id="16" creationId="{807CDCFD-1FDF-41DD-8D1D-F3282C91D205}"/>
          </ac:spMkLst>
        </pc:spChg>
        <pc:spChg chg="mod">
          <ac:chgData name="حصه بنت العتيبي" userId="c1fe605c-1aaf-4791-a440-af891effc177" providerId="ADAL" clId="{7DF58F34-5873-48C8-88C9-92389D7650B8}" dt="2022-01-24T18:29:26.431" v="177"/>
          <ac:spMkLst>
            <pc:docMk/>
            <pc:sldMk cId="2347770946" sldId="283"/>
            <ac:spMk id="24" creationId="{764E08CC-E397-44F7-8CD9-919BDEE8B250}"/>
          </ac:spMkLst>
        </pc:spChg>
        <pc:grpChg chg="add mod ord">
          <ac:chgData name="حصه بنت العتيبي" userId="c1fe605c-1aaf-4791-a440-af891effc177" providerId="ADAL" clId="{7DF58F34-5873-48C8-88C9-92389D7650B8}" dt="2022-01-24T18:27:36.174" v="172" actId="164"/>
          <ac:grpSpMkLst>
            <pc:docMk/>
            <pc:sldMk cId="2347770946" sldId="283"/>
            <ac:grpSpMk id="14" creationId="{28B1785C-57DD-43F0-B558-17DE05D77BB2}"/>
          </ac:grpSpMkLst>
        </pc:grpChg>
        <pc:grpChg chg="add del mod">
          <ac:chgData name="حصه بنت العتيبي" userId="c1fe605c-1aaf-4791-a440-af891effc177" providerId="ADAL" clId="{7DF58F34-5873-48C8-88C9-92389D7650B8}" dt="2022-01-24T18:02:50.266" v="88" actId="21"/>
          <ac:grpSpMkLst>
            <pc:docMk/>
            <pc:sldMk cId="2347770946" sldId="283"/>
            <ac:grpSpMk id="14" creationId="{CF5C37FA-A064-429F-91FB-288537B506BB}"/>
          </ac:grpSpMkLst>
        </pc:grpChg>
        <pc:grpChg chg="add mod">
          <ac:chgData name="حصه بنت العتيبي" userId="c1fe605c-1aaf-4791-a440-af891effc177" providerId="ADAL" clId="{7DF58F34-5873-48C8-88C9-92389D7650B8}" dt="2022-01-24T18:27:36.174" v="172" actId="164"/>
          <ac:grpSpMkLst>
            <pc:docMk/>
            <pc:sldMk cId="2347770946" sldId="283"/>
            <ac:grpSpMk id="21" creationId="{B23BE814-CDFD-48F3-99A0-DBB8C2B9991C}"/>
          </ac:grpSpMkLst>
        </pc:grpChg>
        <pc:grpChg chg="add mod">
          <ac:chgData name="حصه بنت العتيبي" userId="c1fe605c-1aaf-4791-a440-af891effc177" providerId="ADAL" clId="{7DF58F34-5873-48C8-88C9-92389D7650B8}" dt="2022-01-24T18:29:26.431" v="177"/>
          <ac:grpSpMkLst>
            <pc:docMk/>
            <pc:sldMk cId="2347770946" sldId="283"/>
            <ac:grpSpMk id="22" creationId="{52929313-6D3C-46A9-BDAD-6F40D4832F4B}"/>
          </ac:grpSpMkLst>
        </pc:grpChg>
        <pc:picChg chg="add mod">
          <ac:chgData name="حصه بنت العتيبي" userId="c1fe605c-1aaf-4791-a440-af891effc177" providerId="ADAL" clId="{7DF58F34-5873-48C8-88C9-92389D7650B8}" dt="2022-01-24T18:12:44.286" v="101" actId="1076"/>
          <ac:picMkLst>
            <pc:docMk/>
            <pc:sldMk cId="2347770946" sldId="283"/>
            <ac:picMk id="7" creationId="{E84F1948-8EA1-4EA9-8F1D-B94F89AC3722}"/>
          </ac:picMkLst>
        </pc:picChg>
        <pc:picChg chg="add mod">
          <ac:chgData name="حصه بنت العتيبي" userId="c1fe605c-1aaf-4791-a440-af891effc177" providerId="ADAL" clId="{7DF58F34-5873-48C8-88C9-92389D7650B8}" dt="2022-01-24T18:12:44.286" v="101" actId="1076"/>
          <ac:picMkLst>
            <pc:docMk/>
            <pc:sldMk cId="2347770946" sldId="283"/>
            <ac:picMk id="8" creationId="{EA7883C4-9801-456E-8BA7-28C07C5AA0D3}"/>
          </ac:picMkLst>
        </pc:picChg>
        <pc:picChg chg="add mod">
          <ac:chgData name="حصه بنت العتيبي" userId="c1fe605c-1aaf-4791-a440-af891effc177" providerId="ADAL" clId="{7DF58F34-5873-48C8-88C9-92389D7650B8}" dt="2022-01-24T18:12:44.286" v="101" actId="1076"/>
          <ac:picMkLst>
            <pc:docMk/>
            <pc:sldMk cId="2347770946" sldId="283"/>
            <ac:picMk id="9" creationId="{046A95A0-937E-436B-ADF6-1A85D9EA2103}"/>
          </ac:picMkLst>
        </pc:picChg>
        <pc:picChg chg="add mod">
          <ac:chgData name="حصه بنت العتيبي" userId="c1fe605c-1aaf-4791-a440-af891effc177" providerId="ADAL" clId="{7DF58F34-5873-48C8-88C9-92389D7650B8}" dt="2022-01-24T17:57:07.317" v="66" actId="14861"/>
          <ac:picMkLst>
            <pc:docMk/>
            <pc:sldMk cId="2347770946" sldId="283"/>
            <ac:picMk id="13" creationId="{A8967AD0-E827-484C-9FC1-50322DEE13C0}"/>
          </ac:picMkLst>
        </pc:picChg>
        <pc:picChg chg="mod">
          <ac:chgData name="حصه بنت العتيبي" userId="c1fe605c-1aaf-4791-a440-af891effc177" providerId="ADAL" clId="{7DF58F34-5873-48C8-88C9-92389D7650B8}" dt="2022-01-24T18:02:33.357" v="85"/>
          <ac:picMkLst>
            <pc:docMk/>
            <pc:sldMk cId="2347770946" sldId="283"/>
            <ac:picMk id="15" creationId="{7CF32D2C-DA7F-44A4-A392-BCE2D3874AD2}"/>
          </ac:picMkLst>
        </pc:picChg>
        <pc:picChg chg="add del mod modCrop">
          <ac:chgData name="حصه بنت العتيبي" userId="c1fe605c-1aaf-4791-a440-af891effc177" providerId="ADAL" clId="{7DF58F34-5873-48C8-88C9-92389D7650B8}" dt="2022-01-24T18:25:34.634" v="157" actId="478"/>
          <ac:picMkLst>
            <pc:docMk/>
            <pc:sldMk cId="2347770946" sldId="283"/>
            <ac:picMk id="18" creationId="{47BE15A7-158F-487B-893E-51CB5CC61D9C}"/>
          </ac:picMkLst>
        </pc:picChg>
        <pc:picChg chg="add mod modCrop">
          <ac:chgData name="حصه بنت العتيبي" userId="c1fe605c-1aaf-4791-a440-af891effc177" providerId="ADAL" clId="{7DF58F34-5873-48C8-88C9-92389D7650B8}" dt="2022-01-24T18:27:36.174" v="172" actId="164"/>
          <ac:picMkLst>
            <pc:docMk/>
            <pc:sldMk cId="2347770946" sldId="283"/>
            <ac:picMk id="20" creationId="{A696C4E6-27B8-457C-B5B7-895B49E31ED7}"/>
          </ac:picMkLst>
        </pc:picChg>
        <pc:picChg chg="mod">
          <ac:chgData name="حصه بنت العتيبي" userId="c1fe605c-1aaf-4791-a440-af891effc177" providerId="ADAL" clId="{7DF58F34-5873-48C8-88C9-92389D7650B8}" dt="2022-01-24T18:29:26.431" v="177"/>
          <ac:picMkLst>
            <pc:docMk/>
            <pc:sldMk cId="2347770946" sldId="283"/>
            <ac:picMk id="23" creationId="{ABE3F853-EDB5-4605-B67A-D3CFAC35B4F7}"/>
          </ac:picMkLst>
        </pc:picChg>
      </pc:sldChg>
      <pc:sldChg chg="addSp delSp modSp mod ord modTransition modAnim">
        <pc:chgData name="حصه بنت العتيبي" userId="c1fe605c-1aaf-4791-a440-af891effc177" providerId="ADAL" clId="{7DF58F34-5873-48C8-88C9-92389D7650B8}" dt="2022-01-24T18:04:19.943" v="95" actId="1076"/>
        <pc:sldMkLst>
          <pc:docMk/>
          <pc:sldMk cId="1629170010" sldId="284"/>
        </pc:sldMkLst>
        <pc:spChg chg="del mod topLvl">
          <ac:chgData name="حصه بنت العتيبي" userId="c1fe605c-1aaf-4791-a440-af891effc177" providerId="ADAL" clId="{7DF58F34-5873-48C8-88C9-92389D7650B8}" dt="2022-01-24T15:20:00.226" v="7" actId="478"/>
          <ac:spMkLst>
            <pc:docMk/>
            <pc:sldMk cId="1629170010" sldId="284"/>
            <ac:spMk id="4" creationId="{68729CD6-E19A-401F-8CD4-8E6EF255B2A0}"/>
          </ac:spMkLst>
        </pc:spChg>
        <pc:spChg chg="mod">
          <ac:chgData name="حصه بنت العتيبي" userId="c1fe605c-1aaf-4791-a440-af891effc177" providerId="ADAL" clId="{7DF58F34-5873-48C8-88C9-92389D7650B8}" dt="2022-01-24T18:04:19.943" v="95" actId="1076"/>
          <ac:spMkLst>
            <pc:docMk/>
            <pc:sldMk cId="1629170010" sldId="284"/>
            <ac:spMk id="4" creationId="{7CC3D0D5-8104-462A-942D-CF8D939D1267}"/>
          </ac:spMkLst>
        </pc:spChg>
        <pc:spChg chg="add del mod">
          <ac:chgData name="حصه بنت العتيبي" userId="c1fe605c-1aaf-4791-a440-af891effc177" providerId="ADAL" clId="{7DF58F34-5873-48C8-88C9-92389D7650B8}" dt="2022-01-24T15:19:51.470" v="4"/>
          <ac:spMkLst>
            <pc:docMk/>
            <pc:sldMk cId="1629170010" sldId="284"/>
            <ac:spMk id="5" creationId="{86237473-1EAF-4860-AFCC-6814576C771A}"/>
          </ac:spMkLst>
        </pc:spChg>
        <pc:spChg chg="add mod">
          <ac:chgData name="حصه بنت العتيبي" userId="c1fe605c-1aaf-4791-a440-af891effc177" providerId="ADAL" clId="{7DF58F34-5873-48C8-88C9-92389D7650B8}" dt="2022-01-24T15:20:30.432" v="14" actId="164"/>
          <ac:spMkLst>
            <pc:docMk/>
            <pc:sldMk cId="1629170010" sldId="284"/>
            <ac:spMk id="6" creationId="{14C5582F-3BE3-4841-81F7-4E61B8B33020}"/>
          </ac:spMkLst>
        </pc:spChg>
        <pc:grpChg chg="add del mod">
          <ac:chgData name="حصه بنت العتيبي" userId="c1fe605c-1aaf-4791-a440-af891effc177" providerId="ADAL" clId="{7DF58F34-5873-48C8-88C9-92389D7650B8}" dt="2022-01-24T15:20:00.226" v="7" actId="478"/>
          <ac:grpSpMkLst>
            <pc:docMk/>
            <pc:sldMk cId="1629170010" sldId="284"/>
            <ac:grpSpMk id="2" creationId="{CD7819ED-3756-4596-91D0-F75D0F923259}"/>
          </ac:grpSpMkLst>
        </pc:grpChg>
        <pc:grpChg chg="add mod">
          <ac:chgData name="حصه بنت العتيبي" userId="c1fe605c-1aaf-4791-a440-af891effc177" providerId="ADAL" clId="{7DF58F34-5873-48C8-88C9-92389D7650B8}" dt="2022-01-24T18:04:03.029" v="94" actId="1076"/>
          <ac:grpSpMkLst>
            <pc:docMk/>
            <pc:sldMk cId="1629170010" sldId="284"/>
            <ac:grpSpMk id="2" creationId="{FE6870C0-499F-437A-BE79-E07F50B36563}"/>
          </ac:grpSpMkLst>
        </pc:grpChg>
        <pc:grpChg chg="add del mod">
          <ac:chgData name="حصه بنت العتيبي" userId="c1fe605c-1aaf-4791-a440-af891effc177" providerId="ADAL" clId="{7DF58F34-5873-48C8-88C9-92389D7650B8}" dt="2022-01-24T15:20:38.096" v="15" actId="21"/>
          <ac:grpSpMkLst>
            <pc:docMk/>
            <pc:sldMk cId="1629170010" sldId="284"/>
            <ac:grpSpMk id="7" creationId="{3B2CC21C-7DCB-4DE5-85A6-9992F80D777E}"/>
          </ac:grpSpMkLst>
        </pc:grpChg>
        <pc:picChg chg="mod">
          <ac:chgData name="حصه بنت العتيبي" userId="c1fe605c-1aaf-4791-a440-af891effc177" providerId="ADAL" clId="{7DF58F34-5873-48C8-88C9-92389D7650B8}" dt="2022-01-24T18:02:52.548" v="89"/>
          <ac:picMkLst>
            <pc:docMk/>
            <pc:sldMk cId="1629170010" sldId="284"/>
            <ac:picMk id="3" creationId="{41F9A7C0-0B97-4E18-9A9B-C5908F5A6BBE}"/>
          </ac:picMkLst>
        </pc:picChg>
        <pc:picChg chg="mod topLvl">
          <ac:chgData name="حصه بنت العتيبي" userId="c1fe605c-1aaf-4791-a440-af891effc177" providerId="ADAL" clId="{7DF58F34-5873-48C8-88C9-92389D7650B8}" dt="2022-01-24T15:20:30.432" v="14" actId="164"/>
          <ac:picMkLst>
            <pc:docMk/>
            <pc:sldMk cId="1629170010" sldId="284"/>
            <ac:picMk id="3" creationId="{DF575EEA-0739-418E-9A5C-5BC7F270F231}"/>
          </ac:picMkLst>
        </pc:picChg>
      </pc:sldChg>
      <pc:sldChg chg="addSp modSp add mod modAnim">
        <pc:chgData name="حصه بنت العتيبي" userId="c1fe605c-1aaf-4791-a440-af891effc177" providerId="ADAL" clId="{7DF58F34-5873-48C8-88C9-92389D7650B8}" dt="2022-01-24T19:38:16.154" v="380" actId="1076"/>
        <pc:sldMkLst>
          <pc:docMk/>
          <pc:sldMk cId="3112091307" sldId="285"/>
        </pc:sldMkLst>
        <pc:spChg chg="mod">
          <ac:chgData name="حصه بنت العتيبي" userId="c1fe605c-1aaf-4791-a440-af891effc177" providerId="ADAL" clId="{7DF58F34-5873-48C8-88C9-92389D7650B8}" dt="2022-01-24T19:33:48.139" v="349" actId="1076"/>
          <ac:spMkLst>
            <pc:docMk/>
            <pc:sldMk cId="3112091307" sldId="285"/>
            <ac:spMk id="2" creationId="{A0EABB0D-3F44-403A-8735-3B73E65484F9}"/>
          </ac:spMkLst>
        </pc:spChg>
        <pc:spChg chg="mod">
          <ac:chgData name="حصه بنت العتيبي" userId="c1fe605c-1aaf-4791-a440-af891effc177" providerId="ADAL" clId="{7DF58F34-5873-48C8-88C9-92389D7650B8}" dt="2022-01-24T19:33:48.139" v="349" actId="1076"/>
          <ac:spMkLst>
            <pc:docMk/>
            <pc:sldMk cId="3112091307" sldId="285"/>
            <ac:spMk id="3" creationId="{3E66F254-129D-4965-AD69-4B78456347D5}"/>
          </ac:spMkLst>
        </pc:spChg>
        <pc:spChg chg="mod">
          <ac:chgData name="حصه بنت العتيبي" userId="c1fe605c-1aaf-4791-a440-af891effc177" providerId="ADAL" clId="{7DF58F34-5873-48C8-88C9-92389D7650B8}" dt="2022-01-24T19:33:48.139" v="349" actId="1076"/>
          <ac:spMkLst>
            <pc:docMk/>
            <pc:sldMk cId="3112091307" sldId="285"/>
            <ac:spMk id="4" creationId="{9F3D8D5B-E243-4F70-B212-031F5226A549}"/>
          </ac:spMkLst>
        </pc:spChg>
        <pc:spChg chg="add mod">
          <ac:chgData name="حصه بنت العتيبي" userId="c1fe605c-1aaf-4791-a440-af891effc177" providerId="ADAL" clId="{7DF58F34-5873-48C8-88C9-92389D7650B8}" dt="2022-01-24T19:29:35.198" v="337" actId="14100"/>
          <ac:spMkLst>
            <pc:docMk/>
            <pc:sldMk cId="3112091307" sldId="285"/>
            <ac:spMk id="8" creationId="{2146E5F5-E6D4-46FB-9503-5A7C0D245834}"/>
          </ac:spMkLst>
        </pc:spChg>
        <pc:spChg chg="add mod">
          <ac:chgData name="حصه بنت العتيبي" userId="c1fe605c-1aaf-4791-a440-af891effc177" providerId="ADAL" clId="{7DF58F34-5873-48C8-88C9-92389D7650B8}" dt="2022-01-24T19:29:16.439" v="330" actId="207"/>
          <ac:spMkLst>
            <pc:docMk/>
            <pc:sldMk cId="3112091307" sldId="285"/>
            <ac:spMk id="9" creationId="{3EDB9DF3-CD41-4312-A441-A58C9412B0C4}"/>
          </ac:spMkLst>
        </pc:spChg>
        <pc:spChg chg="add mod">
          <ac:chgData name="حصه بنت العتيبي" userId="c1fe605c-1aaf-4791-a440-af891effc177" providerId="ADAL" clId="{7DF58F34-5873-48C8-88C9-92389D7650B8}" dt="2022-01-24T19:29:38.972" v="338" actId="14100"/>
          <ac:spMkLst>
            <pc:docMk/>
            <pc:sldMk cId="3112091307" sldId="285"/>
            <ac:spMk id="10" creationId="{DED1E1CA-B78B-4108-8A4E-22563C6879E8}"/>
          </ac:spMkLst>
        </pc:spChg>
        <pc:spChg chg="add mod">
          <ac:chgData name="حصه بنت العتيبي" userId="c1fe605c-1aaf-4791-a440-af891effc177" providerId="ADAL" clId="{7DF58F34-5873-48C8-88C9-92389D7650B8}" dt="2022-01-24T19:29:30.977" v="336" actId="14100"/>
          <ac:spMkLst>
            <pc:docMk/>
            <pc:sldMk cId="3112091307" sldId="285"/>
            <ac:spMk id="11" creationId="{1E202F46-7361-4EB1-881B-96622950CB3C}"/>
          </ac:spMkLst>
        </pc:spChg>
        <pc:spChg chg="add mod">
          <ac:chgData name="حصه بنت العتيبي" userId="c1fe605c-1aaf-4791-a440-af891effc177" providerId="ADAL" clId="{7DF58F34-5873-48C8-88C9-92389D7650B8}" dt="2022-01-24T19:29:45.952" v="340" actId="1076"/>
          <ac:spMkLst>
            <pc:docMk/>
            <pc:sldMk cId="3112091307" sldId="285"/>
            <ac:spMk id="12" creationId="{A997BAB3-CCAF-4980-AE0D-BE0000190ECB}"/>
          </ac:spMkLst>
        </pc:spChg>
        <pc:spChg chg="add mod">
          <ac:chgData name="حصه بنت العتيبي" userId="c1fe605c-1aaf-4791-a440-af891effc177" providerId="ADAL" clId="{7DF58F34-5873-48C8-88C9-92389D7650B8}" dt="2022-01-24T19:29:56.402" v="342" actId="14100"/>
          <ac:spMkLst>
            <pc:docMk/>
            <pc:sldMk cId="3112091307" sldId="285"/>
            <ac:spMk id="13" creationId="{76FB4D57-E99C-4804-9367-03B746FF4F0C}"/>
          </ac:spMkLst>
        </pc:spChg>
        <pc:spChg chg="add mod">
          <ac:chgData name="حصه بنت العتيبي" userId="c1fe605c-1aaf-4791-a440-af891effc177" providerId="ADAL" clId="{7DF58F34-5873-48C8-88C9-92389D7650B8}" dt="2022-01-24T19:30:02.132" v="343" actId="14100"/>
          <ac:spMkLst>
            <pc:docMk/>
            <pc:sldMk cId="3112091307" sldId="285"/>
            <ac:spMk id="14" creationId="{31141392-84DD-499E-90A1-974D3AAC92EA}"/>
          </ac:spMkLst>
        </pc:spChg>
        <pc:spChg chg="add mod">
          <ac:chgData name="حصه بنت العتيبي" userId="c1fe605c-1aaf-4791-a440-af891effc177" providerId="ADAL" clId="{7DF58F34-5873-48C8-88C9-92389D7650B8}" dt="2022-01-24T19:38:16.154" v="380" actId="1076"/>
          <ac:spMkLst>
            <pc:docMk/>
            <pc:sldMk cId="3112091307" sldId="285"/>
            <ac:spMk id="15" creationId="{CDFA336F-407B-40F5-85F7-AB01323D08E3}"/>
          </ac:spMkLst>
        </pc:spChg>
        <pc:picChg chg="mod">
          <ac:chgData name="حصه بنت العتيبي" userId="c1fe605c-1aaf-4791-a440-af891effc177" providerId="ADAL" clId="{7DF58F34-5873-48C8-88C9-92389D7650B8}" dt="2022-01-24T19:24:27.136" v="300" actId="1076"/>
          <ac:picMkLst>
            <pc:docMk/>
            <pc:sldMk cId="3112091307" sldId="285"/>
            <ac:picMk id="1026" creationId="{E447FA47-A9F2-432A-A5E9-2B8AC26F495B}"/>
          </ac:picMkLst>
        </pc:picChg>
        <pc:picChg chg="mod">
          <ac:chgData name="حصه بنت العتيبي" userId="c1fe605c-1aaf-4791-a440-af891effc177" providerId="ADAL" clId="{7DF58F34-5873-48C8-88C9-92389D7650B8}" dt="2022-01-24T19:24:24.142" v="298" actId="1076"/>
          <ac:picMkLst>
            <pc:docMk/>
            <pc:sldMk cId="3112091307" sldId="285"/>
            <ac:picMk id="1028" creationId="{B9115E11-250B-48BA-A7B0-224D25562346}"/>
          </ac:picMkLst>
        </pc:picChg>
        <pc:picChg chg="mod">
          <ac:chgData name="حصه بنت العتيبي" userId="c1fe605c-1aaf-4791-a440-af891effc177" providerId="ADAL" clId="{7DF58F34-5873-48C8-88C9-92389D7650B8}" dt="2022-01-24T19:24:25.622" v="299" actId="1076"/>
          <ac:picMkLst>
            <pc:docMk/>
            <pc:sldMk cId="3112091307" sldId="285"/>
            <ac:picMk id="1030" creationId="{03B3D075-ABFF-4D0A-B4B4-5DFD6F8B2E9E}"/>
          </ac:picMkLst>
        </pc:picChg>
      </pc:sldChg>
      <pc:sldChg chg="addSp delSp modSp add mod modAnim">
        <pc:chgData name="حصه بنت العتيبي" userId="c1fe605c-1aaf-4791-a440-af891effc177" providerId="ADAL" clId="{7DF58F34-5873-48C8-88C9-92389D7650B8}" dt="2022-01-24T19:37:58.734" v="378" actId="13926"/>
        <pc:sldMkLst>
          <pc:docMk/>
          <pc:sldMk cId="4097853916" sldId="286"/>
        </pc:sldMkLst>
        <pc:spChg chg="del">
          <ac:chgData name="حصه بنت العتيبي" userId="c1fe605c-1aaf-4791-a440-af891effc177" providerId="ADAL" clId="{7DF58F34-5873-48C8-88C9-92389D7650B8}" dt="2022-01-24T19:34:46.865" v="352" actId="478"/>
          <ac:spMkLst>
            <pc:docMk/>
            <pc:sldMk cId="4097853916" sldId="286"/>
            <ac:spMk id="2" creationId="{A0EABB0D-3F44-403A-8735-3B73E65484F9}"/>
          </ac:spMkLst>
        </pc:spChg>
        <pc:spChg chg="del">
          <ac:chgData name="حصه بنت العتيبي" userId="c1fe605c-1aaf-4791-a440-af891effc177" providerId="ADAL" clId="{7DF58F34-5873-48C8-88C9-92389D7650B8}" dt="2022-01-24T19:34:46.865" v="352" actId="478"/>
          <ac:spMkLst>
            <pc:docMk/>
            <pc:sldMk cId="4097853916" sldId="286"/>
            <ac:spMk id="3" creationId="{3E66F254-129D-4965-AD69-4B78456347D5}"/>
          </ac:spMkLst>
        </pc:spChg>
        <pc:spChg chg="del">
          <ac:chgData name="حصه بنت العتيبي" userId="c1fe605c-1aaf-4791-a440-af891effc177" providerId="ADAL" clId="{7DF58F34-5873-48C8-88C9-92389D7650B8}" dt="2022-01-24T19:34:46.865" v="352" actId="478"/>
          <ac:spMkLst>
            <pc:docMk/>
            <pc:sldMk cId="4097853916" sldId="286"/>
            <ac:spMk id="4" creationId="{9F3D8D5B-E243-4F70-B212-031F5226A549}"/>
          </ac:spMkLst>
        </pc:spChg>
        <pc:spChg chg="add mod">
          <ac:chgData name="حصه بنت العتيبي" userId="c1fe605c-1aaf-4791-a440-af891effc177" providerId="ADAL" clId="{7DF58F34-5873-48C8-88C9-92389D7650B8}" dt="2022-01-24T19:37:58.734" v="378" actId="13926"/>
          <ac:spMkLst>
            <pc:docMk/>
            <pc:sldMk cId="4097853916" sldId="286"/>
            <ac:spMk id="5" creationId="{864FE057-9B0B-4700-9FA3-F6AD00E140BA}"/>
          </ac:spMkLst>
        </pc:spChg>
        <pc:spChg chg="mod">
          <ac:chgData name="حصه بنت العتيبي" userId="c1fe605c-1aaf-4791-a440-af891effc177" providerId="ADAL" clId="{7DF58F34-5873-48C8-88C9-92389D7650B8}" dt="2022-01-24T19:36:01.746" v="364" actId="207"/>
          <ac:spMkLst>
            <pc:docMk/>
            <pc:sldMk cId="4097853916" sldId="286"/>
            <ac:spMk id="8" creationId="{2146E5F5-E6D4-46FB-9503-5A7C0D245834}"/>
          </ac:spMkLst>
        </pc:spChg>
        <pc:spChg chg="mod">
          <ac:chgData name="حصه بنت العتيبي" userId="c1fe605c-1aaf-4791-a440-af891effc177" providerId="ADAL" clId="{7DF58F34-5873-48C8-88C9-92389D7650B8}" dt="2022-01-24T19:36:01.746" v="364" actId="207"/>
          <ac:spMkLst>
            <pc:docMk/>
            <pc:sldMk cId="4097853916" sldId="286"/>
            <ac:spMk id="9" creationId="{3EDB9DF3-CD41-4312-A441-A58C9412B0C4}"/>
          </ac:spMkLst>
        </pc:spChg>
        <pc:spChg chg="mod">
          <ac:chgData name="حصه بنت العتيبي" userId="c1fe605c-1aaf-4791-a440-af891effc177" providerId="ADAL" clId="{7DF58F34-5873-48C8-88C9-92389D7650B8}" dt="2022-01-24T19:36:01.746" v="364" actId="207"/>
          <ac:spMkLst>
            <pc:docMk/>
            <pc:sldMk cId="4097853916" sldId="286"/>
            <ac:spMk id="10" creationId="{DED1E1CA-B78B-4108-8A4E-22563C6879E8}"/>
          </ac:spMkLst>
        </pc:spChg>
        <pc:spChg chg="mod">
          <ac:chgData name="حصه بنت العتيبي" userId="c1fe605c-1aaf-4791-a440-af891effc177" providerId="ADAL" clId="{7DF58F34-5873-48C8-88C9-92389D7650B8}" dt="2022-01-24T19:36:01.746" v="364" actId="207"/>
          <ac:spMkLst>
            <pc:docMk/>
            <pc:sldMk cId="4097853916" sldId="286"/>
            <ac:spMk id="11" creationId="{1E202F46-7361-4EB1-881B-96622950CB3C}"/>
          </ac:spMkLst>
        </pc:spChg>
        <pc:spChg chg="mod">
          <ac:chgData name="حصه بنت العتيبي" userId="c1fe605c-1aaf-4791-a440-af891effc177" providerId="ADAL" clId="{7DF58F34-5873-48C8-88C9-92389D7650B8}" dt="2022-01-24T19:36:09.640" v="365" actId="1076"/>
          <ac:spMkLst>
            <pc:docMk/>
            <pc:sldMk cId="4097853916" sldId="286"/>
            <ac:spMk id="12" creationId="{A997BAB3-CCAF-4980-AE0D-BE0000190ECB}"/>
          </ac:spMkLst>
        </pc:spChg>
        <pc:spChg chg="mod">
          <ac:chgData name="حصه بنت العتيبي" userId="c1fe605c-1aaf-4791-a440-af891effc177" providerId="ADAL" clId="{7DF58F34-5873-48C8-88C9-92389D7650B8}" dt="2022-01-24T19:36:11.593" v="366" actId="1076"/>
          <ac:spMkLst>
            <pc:docMk/>
            <pc:sldMk cId="4097853916" sldId="286"/>
            <ac:spMk id="13" creationId="{76FB4D57-E99C-4804-9367-03B746FF4F0C}"/>
          </ac:spMkLst>
        </pc:spChg>
        <pc:spChg chg="mod">
          <ac:chgData name="حصه بنت العتيبي" userId="c1fe605c-1aaf-4791-a440-af891effc177" providerId="ADAL" clId="{7DF58F34-5873-48C8-88C9-92389D7650B8}" dt="2022-01-24T19:36:13.651" v="367" actId="1076"/>
          <ac:spMkLst>
            <pc:docMk/>
            <pc:sldMk cId="4097853916" sldId="286"/>
            <ac:spMk id="14" creationId="{31141392-84DD-499E-90A1-974D3AAC92EA}"/>
          </ac:spMkLst>
        </pc:spChg>
      </pc:sldChg>
      <pc:sldChg chg="addSp modSp add mod ord modAnim">
        <pc:chgData name="حصه بنت العتيبي" userId="c1fe605c-1aaf-4791-a440-af891effc177" providerId="ADAL" clId="{7DF58F34-5873-48C8-88C9-92389D7650B8}" dt="2022-01-25T18:36:17.603" v="1205" actId="20577"/>
        <pc:sldMkLst>
          <pc:docMk/>
          <pc:sldMk cId="2767458094" sldId="287"/>
        </pc:sldMkLst>
        <pc:spChg chg="mod">
          <ac:chgData name="حصه بنت العتيبي" userId="c1fe605c-1aaf-4791-a440-af891effc177" providerId="ADAL" clId="{7DF58F34-5873-48C8-88C9-92389D7650B8}" dt="2022-01-25T18:36:17.603" v="1205" actId="20577"/>
          <ac:spMkLst>
            <pc:docMk/>
            <pc:sldMk cId="2767458094" sldId="287"/>
            <ac:spMk id="8" creationId="{2F033185-927A-4EDE-B6B0-4F52A795460D}"/>
          </ac:spMkLst>
        </pc:spChg>
        <pc:picChg chg="add mod">
          <ac:chgData name="حصه بنت العتيبي" userId="c1fe605c-1aaf-4791-a440-af891effc177" providerId="ADAL" clId="{7DF58F34-5873-48C8-88C9-92389D7650B8}" dt="2022-01-24T20:43:11.320" v="681" actId="1076"/>
          <ac:picMkLst>
            <pc:docMk/>
            <pc:sldMk cId="2767458094" sldId="287"/>
            <ac:picMk id="9" creationId="{D617BB18-8115-466F-9857-0C43DCC1C898}"/>
          </ac:picMkLst>
        </pc:picChg>
      </pc:sldChg>
      <pc:sldChg chg="addSp delSp modSp mod modAnim">
        <pc:chgData name="حصه بنت العتيبي" userId="c1fe605c-1aaf-4791-a440-af891effc177" providerId="ADAL" clId="{7DF58F34-5873-48C8-88C9-92389D7650B8}" dt="2022-01-25T17:06:26.644" v="780" actId="20577"/>
        <pc:sldMkLst>
          <pc:docMk/>
          <pc:sldMk cId="1312767677" sldId="289"/>
        </pc:sldMkLst>
        <pc:spChg chg="mod">
          <ac:chgData name="حصه بنت العتيبي" userId="c1fe605c-1aaf-4791-a440-af891effc177" providerId="ADAL" clId="{7DF58F34-5873-48C8-88C9-92389D7650B8}" dt="2022-01-25T16:24:44.368" v="688" actId="1076"/>
          <ac:spMkLst>
            <pc:docMk/>
            <pc:sldMk cId="1312767677" sldId="289"/>
            <ac:spMk id="3" creationId="{C2A5836B-0CEB-44B4-9FEE-57490F0CE91E}"/>
          </ac:spMkLst>
        </pc:spChg>
        <pc:spChg chg="mod">
          <ac:chgData name="حصه بنت العتيبي" userId="c1fe605c-1aaf-4791-a440-af891effc177" providerId="ADAL" clId="{7DF58F34-5873-48C8-88C9-92389D7650B8}" dt="2022-01-25T16:27:08.199" v="716" actId="1076"/>
          <ac:spMkLst>
            <pc:docMk/>
            <pc:sldMk cId="1312767677" sldId="289"/>
            <ac:spMk id="4" creationId="{FC1B4A83-FA7C-4613-8D1D-80AC0C15F181}"/>
          </ac:spMkLst>
        </pc:spChg>
        <pc:spChg chg="mod">
          <ac:chgData name="حصه بنت العتيبي" userId="c1fe605c-1aaf-4791-a440-af891effc177" providerId="ADAL" clId="{7DF58F34-5873-48C8-88C9-92389D7650B8}" dt="2022-01-25T16:25:15.113" v="695" actId="1076"/>
          <ac:spMkLst>
            <pc:docMk/>
            <pc:sldMk cId="1312767677" sldId="289"/>
            <ac:spMk id="5" creationId="{FBF7E375-A0A7-46EB-BA8E-A2617F3C886F}"/>
          </ac:spMkLst>
        </pc:spChg>
        <pc:spChg chg="mod">
          <ac:chgData name="حصه بنت العتيبي" userId="c1fe605c-1aaf-4791-a440-af891effc177" providerId="ADAL" clId="{7DF58F34-5873-48C8-88C9-92389D7650B8}" dt="2022-01-25T17:05:43.792" v="773" actId="20577"/>
          <ac:spMkLst>
            <pc:docMk/>
            <pc:sldMk cId="1312767677" sldId="289"/>
            <ac:spMk id="20" creationId="{383FC79F-985C-46B0-9384-DD4D055E564D}"/>
          </ac:spMkLst>
        </pc:spChg>
        <pc:spChg chg="mod">
          <ac:chgData name="حصه بنت العتيبي" userId="c1fe605c-1aaf-4791-a440-af891effc177" providerId="ADAL" clId="{7DF58F34-5873-48C8-88C9-92389D7650B8}" dt="2022-01-25T17:06:26.644" v="780" actId="20577"/>
          <ac:spMkLst>
            <pc:docMk/>
            <pc:sldMk cId="1312767677" sldId="289"/>
            <ac:spMk id="23" creationId="{B07837FC-B03B-475C-A737-71ABF857F299}"/>
          </ac:spMkLst>
        </pc:spChg>
        <pc:grpChg chg="mod">
          <ac:chgData name="حصه بنت العتيبي" userId="c1fe605c-1aaf-4791-a440-af891effc177" providerId="ADAL" clId="{7DF58F34-5873-48C8-88C9-92389D7650B8}" dt="2022-01-25T16:23:18.413" v="684" actId="1076"/>
          <ac:grpSpMkLst>
            <pc:docMk/>
            <pc:sldMk cId="1312767677" sldId="289"/>
            <ac:grpSpMk id="6" creationId="{5492CAD9-9968-4D7D-A7AD-55465EF0010E}"/>
          </ac:grpSpMkLst>
        </pc:grpChg>
        <pc:grpChg chg="add mod">
          <ac:chgData name="حصه بنت العتيبي" userId="c1fe605c-1aaf-4791-a440-af891effc177" providerId="ADAL" clId="{7DF58F34-5873-48C8-88C9-92389D7650B8}" dt="2022-01-25T16:45:15.391" v="756" actId="164"/>
          <ac:grpSpMkLst>
            <pc:docMk/>
            <pc:sldMk cId="1312767677" sldId="289"/>
            <ac:grpSpMk id="10" creationId="{08DB6F36-FBCD-41AD-9317-1FAC677E78A4}"/>
          </ac:grpSpMkLst>
        </pc:grpChg>
        <pc:grpChg chg="add mod">
          <ac:chgData name="حصه بنت العتيبي" userId="c1fe605c-1aaf-4791-a440-af891effc177" providerId="ADAL" clId="{7DF58F34-5873-48C8-88C9-92389D7650B8}" dt="2022-01-25T17:05:36.307" v="765" actId="1076"/>
          <ac:grpSpMkLst>
            <pc:docMk/>
            <pc:sldMk cId="1312767677" sldId="289"/>
            <ac:grpSpMk id="18" creationId="{2EAF643A-0038-4BC6-9495-2EE3B1B20C30}"/>
          </ac:grpSpMkLst>
        </pc:grpChg>
        <pc:grpChg chg="add mod">
          <ac:chgData name="حصه بنت العتيبي" userId="c1fe605c-1aaf-4791-a440-af891effc177" providerId="ADAL" clId="{7DF58F34-5873-48C8-88C9-92389D7650B8}" dt="2022-01-25T17:06:17.488" v="777" actId="1076"/>
          <ac:grpSpMkLst>
            <pc:docMk/>
            <pc:sldMk cId="1312767677" sldId="289"/>
            <ac:grpSpMk id="21" creationId="{A0A47A1E-194A-4636-A47F-E429DB414615}"/>
          </ac:grpSpMkLst>
        </pc:grpChg>
        <pc:picChg chg="add mod">
          <ac:chgData name="حصه بنت العتيبي" userId="c1fe605c-1aaf-4791-a440-af891effc177" providerId="ADAL" clId="{7DF58F34-5873-48C8-88C9-92389D7650B8}" dt="2022-01-25T16:24:59.185" v="694" actId="1076"/>
          <ac:picMkLst>
            <pc:docMk/>
            <pc:sldMk cId="1312767677" sldId="289"/>
            <ac:picMk id="7" creationId="{7E79D0E3-1E34-49A7-9EB9-712496F49CED}"/>
          </ac:picMkLst>
        </pc:picChg>
        <pc:picChg chg="mod">
          <ac:chgData name="حصه بنت العتيبي" userId="c1fe605c-1aaf-4791-a440-af891effc177" providerId="ADAL" clId="{7DF58F34-5873-48C8-88C9-92389D7650B8}" dt="2022-01-25T16:23:18.413" v="684" actId="1076"/>
          <ac:picMkLst>
            <pc:docMk/>
            <pc:sldMk cId="1312767677" sldId="289"/>
            <ac:picMk id="8" creationId="{103B726A-DC08-4939-97C4-DD057EAA8431}"/>
          </ac:picMkLst>
        </pc:picChg>
        <pc:picChg chg="mod">
          <ac:chgData name="حصه بنت العتيبي" userId="c1fe605c-1aaf-4791-a440-af891effc177" providerId="ADAL" clId="{7DF58F34-5873-48C8-88C9-92389D7650B8}" dt="2022-01-25T16:23:18.413" v="684" actId="1076"/>
          <ac:picMkLst>
            <pc:docMk/>
            <pc:sldMk cId="1312767677" sldId="289"/>
            <ac:picMk id="9" creationId="{2110A9E1-5125-4395-B7D9-02324866F52D}"/>
          </ac:picMkLst>
        </pc:picChg>
        <pc:picChg chg="add del mod">
          <ac:chgData name="حصه بنت العتيبي" userId="c1fe605c-1aaf-4791-a440-af891effc177" providerId="ADAL" clId="{7DF58F34-5873-48C8-88C9-92389D7650B8}" dt="2022-01-25T16:39:12.376" v="742" actId="21"/>
          <ac:picMkLst>
            <pc:docMk/>
            <pc:sldMk cId="1312767677" sldId="289"/>
            <ac:picMk id="15" creationId="{E15ED40D-0B84-43DA-A04E-6784BB3FFBC9}"/>
          </ac:picMkLst>
        </pc:picChg>
        <pc:picChg chg="add mod">
          <ac:chgData name="حصه بنت العتيبي" userId="c1fe605c-1aaf-4791-a440-af891effc177" providerId="ADAL" clId="{7DF58F34-5873-48C8-88C9-92389D7650B8}" dt="2022-01-25T16:45:15.391" v="756" actId="164"/>
          <ac:picMkLst>
            <pc:docMk/>
            <pc:sldMk cId="1312767677" sldId="289"/>
            <ac:picMk id="16" creationId="{A6F8CFA9-A548-493C-A413-B1F2C7DD16E7}"/>
          </ac:picMkLst>
        </pc:picChg>
        <pc:picChg chg="mod">
          <ac:chgData name="حصه بنت العتيبي" userId="c1fe605c-1aaf-4791-a440-af891effc177" providerId="ADAL" clId="{7DF58F34-5873-48C8-88C9-92389D7650B8}" dt="2022-01-25T17:05:33.345" v="764"/>
          <ac:picMkLst>
            <pc:docMk/>
            <pc:sldMk cId="1312767677" sldId="289"/>
            <ac:picMk id="19" creationId="{90B7B81F-3635-48C7-9C47-EA10D5D971D2}"/>
          </ac:picMkLst>
        </pc:picChg>
        <pc:picChg chg="mod">
          <ac:chgData name="حصه بنت العتيبي" userId="c1fe605c-1aaf-4791-a440-af891effc177" providerId="ADAL" clId="{7DF58F34-5873-48C8-88C9-92389D7650B8}" dt="2022-01-25T17:06:14.261" v="776"/>
          <ac:picMkLst>
            <pc:docMk/>
            <pc:sldMk cId="1312767677" sldId="289"/>
            <ac:picMk id="22" creationId="{C4D8E046-5906-4D2B-80B7-C450C993537E}"/>
          </ac:picMkLst>
        </pc:picChg>
        <pc:picChg chg="add del mod">
          <ac:chgData name="حصه بنت العتيبي" userId="c1fe605c-1aaf-4791-a440-af891effc177" providerId="ADAL" clId="{7DF58F34-5873-48C8-88C9-92389D7650B8}" dt="2022-01-25T16:24:45.027" v="689"/>
          <ac:picMkLst>
            <pc:docMk/>
            <pc:sldMk cId="1312767677" sldId="289"/>
            <ac:picMk id="1026" creationId="{947C09A8-C66A-4E45-A4C9-069FA84C102D}"/>
          </ac:picMkLst>
        </pc:picChg>
        <pc:picChg chg="mod">
          <ac:chgData name="حصه بنت العتيبي" userId="c1fe605c-1aaf-4791-a440-af891effc177" providerId="ADAL" clId="{7DF58F34-5873-48C8-88C9-92389D7650B8}" dt="2022-01-25T16:23:18.413" v="684" actId="1076"/>
          <ac:picMkLst>
            <pc:docMk/>
            <pc:sldMk cId="1312767677" sldId="289"/>
            <ac:picMk id="1028" creationId="{46A811B3-25D2-4076-AA1F-AE629474785F}"/>
          </ac:picMkLst>
        </pc:picChg>
        <pc:picChg chg="add mod">
          <ac:chgData name="حصه بنت العتيبي" userId="c1fe605c-1aaf-4791-a440-af891effc177" providerId="ADAL" clId="{7DF58F34-5873-48C8-88C9-92389D7650B8}" dt="2022-01-25T16:45:15.391" v="756" actId="164"/>
          <ac:picMkLst>
            <pc:docMk/>
            <pc:sldMk cId="1312767677" sldId="289"/>
            <ac:picMk id="1030" creationId="{B2BECAC7-F8E9-4989-81DB-AC6F9FDB08FC}"/>
          </ac:picMkLst>
        </pc:picChg>
        <pc:picChg chg="add del mod">
          <ac:chgData name="حصه بنت العتيبي" userId="c1fe605c-1aaf-4791-a440-af891effc177" providerId="ADAL" clId="{7DF58F34-5873-48C8-88C9-92389D7650B8}" dt="2022-01-25T16:28:31.253" v="727" actId="478"/>
          <ac:picMkLst>
            <pc:docMk/>
            <pc:sldMk cId="1312767677" sldId="289"/>
            <ac:picMk id="1032" creationId="{BD0119AC-095F-4985-A4CE-1410C5EEA57B}"/>
          </ac:picMkLst>
        </pc:picChg>
        <pc:picChg chg="add mod">
          <ac:chgData name="حصه بنت العتيبي" userId="c1fe605c-1aaf-4791-a440-af891effc177" providerId="ADAL" clId="{7DF58F34-5873-48C8-88C9-92389D7650B8}" dt="2022-01-25T16:29:04.010" v="735" actId="14100"/>
          <ac:picMkLst>
            <pc:docMk/>
            <pc:sldMk cId="1312767677" sldId="289"/>
            <ac:picMk id="1034" creationId="{8DE610C9-8038-43F9-8EB4-7E8F167C7A5E}"/>
          </ac:picMkLst>
        </pc:picChg>
      </pc:sldChg>
      <pc:sldChg chg="addSp modSp mod modAnim">
        <pc:chgData name="حصه بنت العتيبي" userId="c1fe605c-1aaf-4791-a440-af891effc177" providerId="ADAL" clId="{7DF58F34-5873-48C8-88C9-92389D7650B8}" dt="2022-01-25T17:45:46.120" v="1023"/>
        <pc:sldMkLst>
          <pc:docMk/>
          <pc:sldMk cId="2293698395" sldId="290"/>
        </pc:sldMkLst>
        <pc:spChg chg="mod">
          <ac:chgData name="حصه بنت العتيبي" userId="c1fe605c-1aaf-4791-a440-af891effc177" providerId="ADAL" clId="{7DF58F34-5873-48C8-88C9-92389D7650B8}" dt="2022-01-25T17:06:33.929" v="781"/>
          <ac:spMkLst>
            <pc:docMk/>
            <pc:sldMk cId="2293698395" sldId="290"/>
            <ac:spMk id="4" creationId="{AA4C28ED-9135-4F06-A2C3-02C0519C7F24}"/>
          </ac:spMkLst>
        </pc:spChg>
        <pc:spChg chg="add mod">
          <ac:chgData name="حصه بنت العتيبي" userId="c1fe605c-1aaf-4791-a440-af891effc177" providerId="ADAL" clId="{7DF58F34-5873-48C8-88C9-92389D7650B8}" dt="2022-01-25T17:19:26.043" v="883" actId="1076"/>
          <ac:spMkLst>
            <pc:docMk/>
            <pc:sldMk cId="2293698395" sldId="290"/>
            <ac:spMk id="5" creationId="{BD3F3BEA-9042-46BC-8E68-7773579FB10F}"/>
          </ac:spMkLst>
        </pc:spChg>
        <pc:spChg chg="add mod">
          <ac:chgData name="حصه بنت العتيبي" userId="c1fe605c-1aaf-4791-a440-af891effc177" providerId="ADAL" clId="{7DF58F34-5873-48C8-88C9-92389D7650B8}" dt="2022-01-25T17:19:35.462" v="884" actId="1076"/>
          <ac:spMkLst>
            <pc:docMk/>
            <pc:sldMk cId="2293698395" sldId="290"/>
            <ac:spMk id="6" creationId="{40E5F12C-A4F5-4641-8102-29E9BFCBEC43}"/>
          </ac:spMkLst>
        </pc:spChg>
        <pc:grpChg chg="add mod">
          <ac:chgData name="حصه بنت العتيبي" userId="c1fe605c-1aaf-4791-a440-af891effc177" providerId="ADAL" clId="{7DF58F34-5873-48C8-88C9-92389D7650B8}" dt="2022-01-25T17:06:37.096" v="782" actId="1076"/>
          <ac:grpSpMkLst>
            <pc:docMk/>
            <pc:sldMk cId="2293698395" sldId="290"/>
            <ac:grpSpMk id="2" creationId="{E616AC58-5BA7-4E39-8B7B-5FE744E0466A}"/>
          </ac:grpSpMkLst>
        </pc:grpChg>
        <pc:grpChg chg="add mod">
          <ac:chgData name="حصه بنت العتيبي" userId="c1fe605c-1aaf-4791-a440-af891effc177" providerId="ADAL" clId="{7DF58F34-5873-48C8-88C9-92389D7650B8}" dt="2022-01-25T17:33:58.539" v="946" actId="1076"/>
          <ac:grpSpMkLst>
            <pc:docMk/>
            <pc:sldMk cId="2293698395" sldId="290"/>
            <ac:grpSpMk id="7" creationId="{4BC985FA-B81E-4497-B7FC-CB2EE965459E}"/>
          </ac:grpSpMkLst>
        </pc:grpChg>
        <pc:grpChg chg="add mod">
          <ac:chgData name="حصه بنت العتيبي" userId="c1fe605c-1aaf-4791-a440-af891effc177" providerId="ADAL" clId="{7DF58F34-5873-48C8-88C9-92389D7650B8}" dt="2022-01-25T17:36:02.580" v="963" actId="164"/>
          <ac:grpSpMkLst>
            <pc:docMk/>
            <pc:sldMk cId="2293698395" sldId="290"/>
            <ac:grpSpMk id="8" creationId="{8F380D02-E394-49B5-BE84-42C227C9FB35}"/>
          </ac:grpSpMkLst>
        </pc:grpChg>
        <pc:grpChg chg="add mod">
          <ac:chgData name="حصه بنت العتيبي" userId="c1fe605c-1aaf-4791-a440-af891effc177" providerId="ADAL" clId="{7DF58F34-5873-48C8-88C9-92389D7650B8}" dt="2022-01-25T17:37:41.250" v="984" actId="1076"/>
          <ac:grpSpMkLst>
            <pc:docMk/>
            <pc:sldMk cId="2293698395" sldId="290"/>
            <ac:grpSpMk id="9" creationId="{B871208B-CBBC-40F8-A284-D2300BC39758}"/>
          </ac:grpSpMkLst>
        </pc:grpChg>
        <pc:picChg chg="mod">
          <ac:chgData name="حصه بنت العتيبي" userId="c1fe605c-1aaf-4791-a440-af891effc177" providerId="ADAL" clId="{7DF58F34-5873-48C8-88C9-92389D7650B8}" dt="2022-01-25T17:06:33.929" v="781"/>
          <ac:picMkLst>
            <pc:docMk/>
            <pc:sldMk cId="2293698395" sldId="290"/>
            <ac:picMk id="3" creationId="{0D32FC98-484F-4CE5-830C-611A10AE323A}"/>
          </ac:picMkLst>
        </pc:picChg>
        <pc:picChg chg="add mod">
          <ac:chgData name="حصه بنت العتيبي" userId="c1fe605c-1aaf-4791-a440-af891effc177" providerId="ADAL" clId="{7DF58F34-5873-48C8-88C9-92389D7650B8}" dt="2022-01-25T17:33:58.539" v="946" actId="1076"/>
          <ac:picMkLst>
            <pc:docMk/>
            <pc:sldMk cId="2293698395" sldId="290"/>
            <ac:picMk id="11" creationId="{92830B51-E942-40CF-B6EE-B57510509F04}"/>
          </ac:picMkLst>
        </pc:picChg>
        <pc:picChg chg="add mod">
          <ac:chgData name="حصه بنت العتيبي" userId="c1fe605c-1aaf-4791-a440-af891effc177" providerId="ADAL" clId="{7DF58F34-5873-48C8-88C9-92389D7650B8}" dt="2022-01-25T17:36:02.580" v="963" actId="164"/>
          <ac:picMkLst>
            <pc:docMk/>
            <pc:sldMk cId="2293698395" sldId="290"/>
            <ac:picMk id="16" creationId="{618006AF-49B7-4768-B78E-A941C67AC3A5}"/>
          </ac:picMkLst>
        </pc:picChg>
        <pc:picChg chg="add mod">
          <ac:chgData name="حصه بنت العتيبي" userId="c1fe605c-1aaf-4791-a440-af891effc177" providerId="ADAL" clId="{7DF58F34-5873-48C8-88C9-92389D7650B8}" dt="2022-01-25T17:37:41.250" v="984" actId="1076"/>
          <ac:picMkLst>
            <pc:docMk/>
            <pc:sldMk cId="2293698395" sldId="290"/>
            <ac:picMk id="19" creationId="{84CD9911-32FA-4545-803A-2FE419BE84F6}"/>
          </ac:picMkLst>
        </pc:picChg>
        <pc:picChg chg="add mod">
          <ac:chgData name="حصه بنت العتيبي" userId="c1fe605c-1aaf-4791-a440-af891effc177" providerId="ADAL" clId="{7DF58F34-5873-48C8-88C9-92389D7650B8}" dt="2022-01-25T17:37:41.250" v="984" actId="1076"/>
          <ac:picMkLst>
            <pc:docMk/>
            <pc:sldMk cId="2293698395" sldId="290"/>
            <ac:picMk id="2050" creationId="{99F8B888-A130-4C39-9AA5-005FF2830371}"/>
          </ac:picMkLst>
        </pc:picChg>
        <pc:picChg chg="add mod">
          <ac:chgData name="حصه بنت العتيبي" userId="c1fe605c-1aaf-4791-a440-af891effc177" providerId="ADAL" clId="{7DF58F34-5873-48C8-88C9-92389D7650B8}" dt="2022-01-25T17:37:41.250" v="984" actId="1076"/>
          <ac:picMkLst>
            <pc:docMk/>
            <pc:sldMk cId="2293698395" sldId="290"/>
            <ac:picMk id="2052" creationId="{B9CFCDAE-BEEB-43FB-8636-DB3FA4CDAEE2}"/>
          </ac:picMkLst>
        </pc:picChg>
        <pc:picChg chg="add mod">
          <ac:chgData name="حصه بنت العتيبي" userId="c1fe605c-1aaf-4791-a440-af891effc177" providerId="ADAL" clId="{7DF58F34-5873-48C8-88C9-92389D7650B8}" dt="2022-01-25T17:37:41.250" v="984" actId="1076"/>
          <ac:picMkLst>
            <pc:docMk/>
            <pc:sldMk cId="2293698395" sldId="290"/>
            <ac:picMk id="2054" creationId="{0A4722B9-55F9-45F7-BE40-CBC6C5B5F1C2}"/>
          </ac:picMkLst>
        </pc:picChg>
        <pc:picChg chg="add mod">
          <ac:chgData name="حصه بنت العتيبي" userId="c1fe605c-1aaf-4791-a440-af891effc177" providerId="ADAL" clId="{7DF58F34-5873-48C8-88C9-92389D7650B8}" dt="2022-01-25T17:33:58.539" v="946" actId="1076"/>
          <ac:picMkLst>
            <pc:docMk/>
            <pc:sldMk cId="2293698395" sldId="290"/>
            <ac:picMk id="2056" creationId="{BB909969-0E03-4738-90D1-9128BF6BC3CC}"/>
          </ac:picMkLst>
        </pc:picChg>
        <pc:picChg chg="add mod">
          <ac:chgData name="حصه بنت العتيبي" userId="c1fe605c-1aaf-4791-a440-af891effc177" providerId="ADAL" clId="{7DF58F34-5873-48C8-88C9-92389D7650B8}" dt="2022-01-25T17:37:41.250" v="984" actId="1076"/>
          <ac:picMkLst>
            <pc:docMk/>
            <pc:sldMk cId="2293698395" sldId="290"/>
            <ac:picMk id="2058" creationId="{66097824-4A77-4906-B997-D823CC891EF4}"/>
          </ac:picMkLst>
        </pc:picChg>
        <pc:picChg chg="add mod">
          <ac:chgData name="حصه بنت العتيبي" userId="c1fe605c-1aaf-4791-a440-af891effc177" providerId="ADAL" clId="{7DF58F34-5873-48C8-88C9-92389D7650B8}" dt="2022-01-25T17:34:33.207" v="950" actId="1076"/>
          <ac:picMkLst>
            <pc:docMk/>
            <pc:sldMk cId="2293698395" sldId="290"/>
            <ac:picMk id="2060" creationId="{73E596F4-071F-4AFC-AD98-A14B777F4292}"/>
          </ac:picMkLst>
        </pc:picChg>
        <pc:picChg chg="add mod">
          <ac:chgData name="حصه بنت العتيبي" userId="c1fe605c-1aaf-4791-a440-af891effc177" providerId="ADAL" clId="{7DF58F34-5873-48C8-88C9-92389D7650B8}" dt="2022-01-25T17:36:02.580" v="963" actId="164"/>
          <ac:picMkLst>
            <pc:docMk/>
            <pc:sldMk cId="2293698395" sldId="290"/>
            <ac:picMk id="2062" creationId="{E8235E52-BF0E-4E0C-A81E-0EA0A269BCA8}"/>
          </ac:picMkLst>
        </pc:picChg>
        <pc:picChg chg="add mod">
          <ac:chgData name="حصه بنت العتيبي" userId="c1fe605c-1aaf-4791-a440-af891effc177" providerId="ADAL" clId="{7DF58F34-5873-48C8-88C9-92389D7650B8}" dt="2022-01-25T17:37:41.250" v="984" actId="1076"/>
          <ac:picMkLst>
            <pc:docMk/>
            <pc:sldMk cId="2293698395" sldId="290"/>
            <ac:picMk id="2064" creationId="{42344679-DB9F-4E3C-95CE-9DED198ABB2C}"/>
          </ac:picMkLst>
        </pc:picChg>
      </pc:sldChg>
      <pc:sldChg chg="addSp delSp modSp mod modAnim">
        <pc:chgData name="حصه بنت العتيبي" userId="c1fe605c-1aaf-4791-a440-af891effc177" providerId="ADAL" clId="{7DF58F34-5873-48C8-88C9-92389D7650B8}" dt="2022-01-25T18:07:12.559" v="1086" actId="164"/>
        <pc:sldMkLst>
          <pc:docMk/>
          <pc:sldMk cId="2009082688" sldId="291"/>
        </pc:sldMkLst>
        <pc:spChg chg="mod">
          <ac:chgData name="حصه بنت العتيبي" userId="c1fe605c-1aaf-4791-a440-af891effc177" providerId="ADAL" clId="{7DF58F34-5873-48C8-88C9-92389D7650B8}" dt="2022-01-25T17:51:01.773" v="1041"/>
          <ac:spMkLst>
            <pc:docMk/>
            <pc:sldMk cId="2009082688" sldId="291"/>
            <ac:spMk id="3" creationId="{72996ECC-2489-4E76-A8E8-A2059C5FF159}"/>
          </ac:spMkLst>
        </pc:spChg>
        <pc:spChg chg="mod">
          <ac:chgData name="حصه بنت العتيبي" userId="c1fe605c-1aaf-4791-a440-af891effc177" providerId="ADAL" clId="{7DF58F34-5873-48C8-88C9-92389D7650B8}" dt="2022-01-25T17:51:01.773" v="1041"/>
          <ac:spMkLst>
            <pc:docMk/>
            <pc:sldMk cId="2009082688" sldId="291"/>
            <ac:spMk id="4" creationId="{1D7C3C39-3784-419C-B8DD-1BB769675AFC}"/>
          </ac:spMkLst>
        </pc:spChg>
        <pc:spChg chg="del mod topLvl">
          <ac:chgData name="حصه بنت العتيبي" userId="c1fe605c-1aaf-4791-a440-af891effc177" providerId="ADAL" clId="{7DF58F34-5873-48C8-88C9-92389D7650B8}" dt="2022-01-25T18:07:03.370" v="1084" actId="21"/>
          <ac:spMkLst>
            <pc:docMk/>
            <pc:sldMk cId="2009082688" sldId="291"/>
            <ac:spMk id="10" creationId="{3D813DED-103D-4A03-9834-8F7002E743D1}"/>
          </ac:spMkLst>
        </pc:spChg>
        <pc:spChg chg="add mod">
          <ac:chgData name="حصه بنت العتيبي" userId="c1fe605c-1aaf-4791-a440-af891effc177" providerId="ADAL" clId="{7DF58F34-5873-48C8-88C9-92389D7650B8}" dt="2022-01-25T18:07:12.559" v="1086" actId="164"/>
          <ac:spMkLst>
            <pc:docMk/>
            <pc:sldMk cId="2009082688" sldId="291"/>
            <ac:spMk id="11" creationId="{D4783869-1DFA-410C-9010-EC15F5F56C30}"/>
          </ac:spMkLst>
        </pc:spChg>
        <pc:grpChg chg="add del mod">
          <ac:chgData name="حصه بنت العتيبي" userId="c1fe605c-1aaf-4791-a440-af891effc177" providerId="ADAL" clId="{7DF58F34-5873-48C8-88C9-92389D7650B8}" dt="2022-01-25T17:53:03.925" v="1046" actId="478"/>
          <ac:grpSpMkLst>
            <pc:docMk/>
            <pc:sldMk cId="2009082688" sldId="291"/>
            <ac:grpSpMk id="2" creationId="{E4D9E9E6-B49F-495F-9FC6-E7EB8FEECC80}"/>
          </ac:grpSpMkLst>
        </pc:grpChg>
        <pc:grpChg chg="add mod">
          <ac:chgData name="حصه بنت العتيبي" userId="c1fe605c-1aaf-4791-a440-af891effc177" providerId="ADAL" clId="{7DF58F34-5873-48C8-88C9-92389D7650B8}" dt="2022-01-25T18:07:12.559" v="1086" actId="164"/>
          <ac:grpSpMkLst>
            <pc:docMk/>
            <pc:sldMk cId="2009082688" sldId="291"/>
            <ac:grpSpMk id="6" creationId="{D22FEC39-1CBC-4B08-9F95-E7966D4C6A6F}"/>
          </ac:grpSpMkLst>
        </pc:grpChg>
        <pc:grpChg chg="add del mod">
          <ac:chgData name="حصه بنت العتيبي" userId="c1fe605c-1aaf-4791-a440-af891effc177" providerId="ADAL" clId="{7DF58F34-5873-48C8-88C9-92389D7650B8}" dt="2022-01-25T18:07:03.370" v="1084" actId="21"/>
          <ac:grpSpMkLst>
            <pc:docMk/>
            <pc:sldMk cId="2009082688" sldId="291"/>
            <ac:grpSpMk id="8" creationId="{EC3C059C-6289-4A11-ACE2-781821A6D155}"/>
          </ac:grpSpMkLst>
        </pc:grpChg>
        <pc:picChg chg="add mod">
          <ac:chgData name="حصه بنت العتيبي" userId="c1fe605c-1aaf-4791-a440-af891effc177" providerId="ADAL" clId="{7DF58F34-5873-48C8-88C9-92389D7650B8}" dt="2022-01-25T17:53:07.263" v="1047" actId="1076"/>
          <ac:picMkLst>
            <pc:docMk/>
            <pc:sldMk cId="2009082688" sldId="291"/>
            <ac:picMk id="5" creationId="{116A4218-4EB3-4EF6-8B46-017042A443F0}"/>
          </ac:picMkLst>
        </pc:picChg>
        <pc:picChg chg="mod topLvl">
          <ac:chgData name="حصه بنت العتيبي" userId="c1fe605c-1aaf-4791-a440-af891effc177" providerId="ADAL" clId="{7DF58F34-5873-48C8-88C9-92389D7650B8}" dt="2022-01-25T18:07:12.559" v="1086" actId="164"/>
          <ac:picMkLst>
            <pc:docMk/>
            <pc:sldMk cId="2009082688" sldId="291"/>
            <ac:picMk id="9" creationId="{AC003BBF-2B78-4565-8835-CB37E18D7F8E}"/>
          </ac:picMkLst>
        </pc:picChg>
        <pc:picChg chg="add mod">
          <ac:chgData name="حصه بنت العتيبي" userId="c1fe605c-1aaf-4791-a440-af891effc177" providerId="ADAL" clId="{7DF58F34-5873-48C8-88C9-92389D7650B8}" dt="2022-01-25T17:58:05.020" v="1074"/>
          <ac:picMkLst>
            <pc:docMk/>
            <pc:sldMk cId="2009082688" sldId="291"/>
            <ac:picMk id="4098" creationId="{DB3D09A5-4334-47DA-A337-774F726B0594}"/>
          </ac:picMkLst>
        </pc:picChg>
        <pc:picChg chg="add mod">
          <ac:chgData name="حصه بنت العتيبي" userId="c1fe605c-1aaf-4791-a440-af891effc177" providerId="ADAL" clId="{7DF58F34-5873-48C8-88C9-92389D7650B8}" dt="2022-01-25T17:57:31.939" v="1073" actId="688"/>
          <ac:picMkLst>
            <pc:docMk/>
            <pc:sldMk cId="2009082688" sldId="291"/>
            <ac:picMk id="4100" creationId="{9FD048B6-8EAB-4691-B15E-9B2693572C5C}"/>
          </ac:picMkLst>
        </pc:picChg>
      </pc:sldChg>
      <pc:sldChg chg="modNotesTx">
        <pc:chgData name="حصه بنت العتيبي" userId="c1fe605c-1aaf-4791-a440-af891effc177" providerId="ADAL" clId="{7DF58F34-5873-48C8-88C9-92389D7650B8}" dt="2022-01-25T17:09:59.763" v="783"/>
        <pc:sldMkLst>
          <pc:docMk/>
          <pc:sldMk cId="3410427318" sldId="293"/>
        </pc:sldMkLst>
      </pc:sldChg>
      <pc:sldChg chg="addSp modSp mod">
        <pc:chgData name="حصه بنت العتيبي" userId="c1fe605c-1aaf-4791-a440-af891effc177" providerId="ADAL" clId="{7DF58F34-5873-48C8-88C9-92389D7650B8}" dt="2022-01-25T17:06:07.735" v="775" actId="1076"/>
        <pc:sldMkLst>
          <pc:docMk/>
          <pc:sldMk cId="290179083" sldId="294"/>
        </pc:sldMkLst>
        <pc:spChg chg="mod">
          <ac:chgData name="حصه بنت العتيبي" userId="c1fe605c-1aaf-4791-a440-af891effc177" providerId="ADAL" clId="{7DF58F34-5873-48C8-88C9-92389D7650B8}" dt="2022-01-25T17:06:01.948" v="774"/>
          <ac:spMkLst>
            <pc:docMk/>
            <pc:sldMk cId="290179083" sldId="294"/>
            <ac:spMk id="7" creationId="{48ABB31C-C5D6-49DF-949E-961FE009A509}"/>
          </ac:spMkLst>
        </pc:spChg>
        <pc:grpChg chg="add mod">
          <ac:chgData name="حصه بنت العتيبي" userId="c1fe605c-1aaf-4791-a440-af891effc177" providerId="ADAL" clId="{7DF58F34-5873-48C8-88C9-92389D7650B8}" dt="2022-01-25T17:06:07.735" v="775" actId="1076"/>
          <ac:grpSpMkLst>
            <pc:docMk/>
            <pc:sldMk cId="290179083" sldId="294"/>
            <ac:grpSpMk id="5" creationId="{9B8C336C-8A24-45F5-8CA1-10A046B2A4F9}"/>
          </ac:grpSpMkLst>
        </pc:grpChg>
        <pc:picChg chg="mod">
          <ac:chgData name="حصه بنت العتيبي" userId="c1fe605c-1aaf-4791-a440-af891effc177" providerId="ADAL" clId="{7DF58F34-5873-48C8-88C9-92389D7650B8}" dt="2022-01-25T17:06:01.948" v="774"/>
          <ac:picMkLst>
            <pc:docMk/>
            <pc:sldMk cId="290179083" sldId="294"/>
            <ac:picMk id="6" creationId="{F2106979-ABC2-4127-86F6-F2000630A4A9}"/>
          </ac:picMkLst>
        </pc:picChg>
      </pc:sldChg>
      <pc:sldChg chg="modSp mod">
        <pc:chgData name="حصه بنت العتيبي" userId="c1fe605c-1aaf-4791-a440-af891effc177" providerId="ADAL" clId="{7DF58F34-5873-48C8-88C9-92389D7650B8}" dt="2022-01-25T18:35:39.858" v="1194" actId="20577"/>
        <pc:sldMkLst>
          <pc:docMk/>
          <pc:sldMk cId="1489018272" sldId="295"/>
        </pc:sldMkLst>
        <pc:spChg chg="mod">
          <ac:chgData name="حصه بنت العتيبي" userId="c1fe605c-1aaf-4791-a440-af891effc177" providerId="ADAL" clId="{7DF58F34-5873-48C8-88C9-92389D7650B8}" dt="2022-01-25T18:35:39.858" v="1194" actId="20577"/>
          <ac:spMkLst>
            <pc:docMk/>
            <pc:sldMk cId="1489018272" sldId="295"/>
            <ac:spMk id="8" creationId="{2F033185-927A-4EDE-B6B0-4F52A795460D}"/>
          </ac:spMkLst>
        </pc:spChg>
      </pc:sldChg>
      <pc:sldChg chg="delSp modSp add mod ord">
        <pc:chgData name="حصه بنت العتيبي" userId="c1fe605c-1aaf-4791-a440-af891effc177" providerId="ADAL" clId="{7DF58F34-5873-48C8-88C9-92389D7650B8}" dt="2022-01-25T17:53:10.923" v="1048" actId="478"/>
        <pc:sldMkLst>
          <pc:docMk/>
          <pc:sldMk cId="3183318728" sldId="296"/>
        </pc:sldMkLst>
        <pc:spChg chg="mod">
          <ac:chgData name="حصه بنت العتيبي" userId="c1fe605c-1aaf-4791-a440-af891effc177" providerId="ADAL" clId="{7DF58F34-5873-48C8-88C9-92389D7650B8}" dt="2022-01-25T17:50:40.442" v="1040" actId="14100"/>
          <ac:spMkLst>
            <pc:docMk/>
            <pc:sldMk cId="3183318728" sldId="296"/>
            <ac:spMk id="8" creationId="{2F033185-927A-4EDE-B6B0-4F52A795460D}"/>
          </ac:spMkLst>
        </pc:spChg>
        <pc:grpChg chg="del mod">
          <ac:chgData name="حصه بنت العتيبي" userId="c1fe605c-1aaf-4791-a440-af891effc177" providerId="ADAL" clId="{7DF58F34-5873-48C8-88C9-92389D7650B8}" dt="2022-01-25T17:53:10.923" v="1048" actId="478"/>
          <ac:grpSpMkLst>
            <pc:docMk/>
            <pc:sldMk cId="3183318728" sldId="296"/>
            <ac:grpSpMk id="6" creationId="{3785CC47-91B7-4788-8257-2C8795364FAF}"/>
          </ac:grpSpMkLst>
        </pc:grpChg>
      </pc:sldChg>
      <pc:sldChg chg="add">
        <pc:chgData name="حصه بنت العتيبي" userId="c1fe605c-1aaf-4791-a440-af891effc177" providerId="ADAL" clId="{7DF58F34-5873-48C8-88C9-92389D7650B8}" dt="2022-01-25T18:04:31.920" v="1076" actId="2890"/>
        <pc:sldMkLst>
          <pc:docMk/>
          <pc:sldMk cId="978785417" sldId="297"/>
        </pc:sldMkLst>
      </pc:sldChg>
      <pc:sldChg chg="addSp modSp add mod">
        <pc:chgData name="حصه بنت العتيبي" userId="c1fe605c-1aaf-4791-a440-af891effc177" providerId="ADAL" clId="{7DF58F34-5873-48C8-88C9-92389D7650B8}" dt="2022-01-25T18:28:40.675" v="1150" actId="1076"/>
        <pc:sldMkLst>
          <pc:docMk/>
          <pc:sldMk cId="1991268791" sldId="298"/>
        </pc:sldMkLst>
        <pc:spChg chg="add mod">
          <ac:chgData name="حصه بنت العتيبي" userId="c1fe605c-1aaf-4791-a440-af891effc177" providerId="ADAL" clId="{7DF58F34-5873-48C8-88C9-92389D7650B8}" dt="2022-01-25T18:21:06.079" v="1128" actId="1076"/>
          <ac:spMkLst>
            <pc:docMk/>
            <pc:sldMk cId="1991268791" sldId="298"/>
            <ac:spMk id="2" creationId="{B789D319-6999-41E8-85E1-35387CB5E3A6}"/>
          </ac:spMkLst>
        </pc:spChg>
        <pc:spChg chg="add mod">
          <ac:chgData name="حصه بنت العتيبي" userId="c1fe605c-1aaf-4791-a440-af891effc177" providerId="ADAL" clId="{7DF58F34-5873-48C8-88C9-92389D7650B8}" dt="2022-01-25T18:21:06.079" v="1128" actId="1076"/>
          <ac:spMkLst>
            <pc:docMk/>
            <pc:sldMk cId="1991268791" sldId="298"/>
            <ac:spMk id="3" creationId="{7599CBD6-C945-43D6-9CC4-11FA8A4FD626}"/>
          </ac:spMkLst>
        </pc:spChg>
        <pc:spChg chg="add mod">
          <ac:chgData name="حصه بنت العتيبي" userId="c1fe605c-1aaf-4791-a440-af891effc177" providerId="ADAL" clId="{7DF58F34-5873-48C8-88C9-92389D7650B8}" dt="2022-01-25T18:25:24.752" v="1133" actId="2710"/>
          <ac:spMkLst>
            <pc:docMk/>
            <pc:sldMk cId="1991268791" sldId="298"/>
            <ac:spMk id="4" creationId="{B4A6CED5-D08A-46A7-AF0F-4D057012B162}"/>
          </ac:spMkLst>
        </pc:spChg>
        <pc:picChg chg="add mod">
          <ac:chgData name="حصه بنت العتيبي" userId="c1fe605c-1aaf-4791-a440-af891effc177" providerId="ADAL" clId="{7DF58F34-5873-48C8-88C9-92389D7650B8}" dt="2022-01-25T18:28:34.687" v="1148" actId="1076"/>
          <ac:picMkLst>
            <pc:docMk/>
            <pc:sldMk cId="1991268791" sldId="298"/>
            <ac:picMk id="5122" creationId="{94E136F9-D063-4B99-914E-9CE289F5D499}"/>
          </ac:picMkLst>
        </pc:picChg>
        <pc:picChg chg="add mod">
          <ac:chgData name="حصه بنت العتيبي" userId="c1fe605c-1aaf-4791-a440-af891effc177" providerId="ADAL" clId="{7DF58F34-5873-48C8-88C9-92389D7650B8}" dt="2022-01-25T18:28:40.675" v="1150" actId="1076"/>
          <ac:picMkLst>
            <pc:docMk/>
            <pc:sldMk cId="1991268791" sldId="298"/>
            <ac:picMk id="5124" creationId="{70FBE5E4-229F-419C-A0B8-8A2FE9707E8F}"/>
          </ac:picMkLst>
        </pc:picChg>
        <pc:picChg chg="add mod">
          <ac:chgData name="حصه بنت العتيبي" userId="c1fe605c-1aaf-4791-a440-af891effc177" providerId="ADAL" clId="{7DF58F34-5873-48C8-88C9-92389D7650B8}" dt="2022-01-25T18:28:33.549" v="1147" actId="14100"/>
          <ac:picMkLst>
            <pc:docMk/>
            <pc:sldMk cId="1991268791" sldId="298"/>
            <ac:picMk id="5126" creationId="{3060E125-3AA6-4C41-A7F4-C7928179279F}"/>
          </ac:picMkLst>
        </pc:picChg>
      </pc:sldChg>
      <pc:sldChg chg="addSp delSp modSp add mod">
        <pc:chgData name="حصه بنت العتيبي" userId="c1fe605c-1aaf-4791-a440-af891effc177" providerId="ADAL" clId="{7DF58F34-5873-48C8-88C9-92389D7650B8}" dt="2022-01-25T18:32:49.523" v="1167"/>
        <pc:sldMkLst>
          <pc:docMk/>
          <pc:sldMk cId="2999012869" sldId="299"/>
        </pc:sldMkLst>
        <pc:spChg chg="mod">
          <ac:chgData name="حصه بنت العتيبي" userId="c1fe605c-1aaf-4791-a440-af891effc177" providerId="ADAL" clId="{7DF58F34-5873-48C8-88C9-92389D7650B8}" dt="2022-01-25T18:32:11.210" v="1161"/>
          <ac:spMkLst>
            <pc:docMk/>
            <pc:sldMk cId="2999012869" sldId="299"/>
            <ac:spMk id="3" creationId="{C7D649E4-0810-4E9B-9D3D-FEA2F014D1D5}"/>
          </ac:spMkLst>
        </pc:spChg>
        <pc:spChg chg="mod">
          <ac:chgData name="حصه بنت العتيبي" userId="c1fe605c-1aaf-4791-a440-af891effc177" providerId="ADAL" clId="{7DF58F34-5873-48C8-88C9-92389D7650B8}" dt="2022-01-25T18:32:11.210" v="1161"/>
          <ac:spMkLst>
            <pc:docMk/>
            <pc:sldMk cId="2999012869" sldId="299"/>
            <ac:spMk id="4" creationId="{6780966B-4931-43E2-A7E4-94FB39030434}"/>
          </ac:spMkLst>
        </pc:spChg>
        <pc:spChg chg="mod">
          <ac:chgData name="حصه بنت العتيبي" userId="c1fe605c-1aaf-4791-a440-af891effc177" providerId="ADAL" clId="{7DF58F34-5873-48C8-88C9-92389D7650B8}" dt="2022-01-25T18:32:27.689" v="1163"/>
          <ac:spMkLst>
            <pc:docMk/>
            <pc:sldMk cId="2999012869" sldId="299"/>
            <ac:spMk id="7" creationId="{70CD1986-BF2D-4BEA-B68A-EBED2051ADF4}"/>
          </ac:spMkLst>
        </pc:spChg>
        <pc:spChg chg="mod">
          <ac:chgData name="حصه بنت العتيبي" userId="c1fe605c-1aaf-4791-a440-af891effc177" providerId="ADAL" clId="{7DF58F34-5873-48C8-88C9-92389D7650B8}" dt="2022-01-25T18:32:27.689" v="1163"/>
          <ac:spMkLst>
            <pc:docMk/>
            <pc:sldMk cId="2999012869" sldId="299"/>
            <ac:spMk id="8" creationId="{672C461F-33E1-40AE-A435-B33E8D460DCB}"/>
          </ac:spMkLst>
        </pc:spChg>
        <pc:grpChg chg="add del mod">
          <ac:chgData name="حصه بنت العتيبي" userId="c1fe605c-1aaf-4791-a440-af891effc177" providerId="ADAL" clId="{7DF58F34-5873-48C8-88C9-92389D7650B8}" dt="2022-01-25T18:32:17.524" v="1162"/>
          <ac:grpSpMkLst>
            <pc:docMk/>
            <pc:sldMk cId="2999012869" sldId="299"/>
            <ac:grpSpMk id="2" creationId="{77B5CD06-830C-495A-920D-6962AFC94413}"/>
          </ac:grpSpMkLst>
        </pc:grpChg>
        <pc:grpChg chg="add mod">
          <ac:chgData name="حصه بنت العتيبي" userId="c1fe605c-1aaf-4791-a440-af891effc177" providerId="ADAL" clId="{7DF58F34-5873-48C8-88C9-92389D7650B8}" dt="2022-01-25T18:32:33.145" v="1165" actId="1076"/>
          <ac:grpSpMkLst>
            <pc:docMk/>
            <pc:sldMk cId="2999012869" sldId="299"/>
            <ac:grpSpMk id="6" creationId="{B9DF195B-C807-4167-B3A8-24F9B1DDC6B5}"/>
          </ac:grpSpMkLst>
        </pc:grpChg>
        <pc:picChg chg="add del mod">
          <ac:chgData name="حصه بنت العتيبي" userId="c1fe605c-1aaf-4791-a440-af891effc177" providerId="ADAL" clId="{7DF58F34-5873-48C8-88C9-92389D7650B8}" dt="2022-01-25T18:32:17.524" v="1162"/>
          <ac:picMkLst>
            <pc:docMk/>
            <pc:sldMk cId="2999012869" sldId="299"/>
            <ac:picMk id="5" creationId="{72F5B33D-BBFD-4997-B346-7E1445D98D16}"/>
          </ac:picMkLst>
        </pc:picChg>
        <pc:picChg chg="add mod">
          <ac:chgData name="حصه بنت العتيبي" userId="c1fe605c-1aaf-4791-a440-af891effc177" providerId="ADAL" clId="{7DF58F34-5873-48C8-88C9-92389D7650B8}" dt="2022-01-25T18:32:35.737" v="1166" actId="1076"/>
          <ac:picMkLst>
            <pc:docMk/>
            <pc:sldMk cId="2999012869" sldId="299"/>
            <ac:picMk id="9" creationId="{3FFA932B-049D-4DBE-AB77-DA67709F83A0}"/>
          </ac:picMkLst>
        </pc:picChg>
        <pc:picChg chg="add mod">
          <ac:chgData name="حصه بنت العتيبي" userId="c1fe605c-1aaf-4791-a440-af891effc177" providerId="ADAL" clId="{7DF58F34-5873-48C8-88C9-92389D7650B8}" dt="2022-01-25T18:32:49.523" v="1167"/>
          <ac:picMkLst>
            <pc:docMk/>
            <pc:sldMk cId="2999012869" sldId="299"/>
            <ac:picMk id="10" creationId="{E6A8532F-2FA4-42DE-BE53-C9411F23FD00}"/>
          </ac:picMkLst>
        </pc:picChg>
        <pc:picChg chg="add mod">
          <ac:chgData name="حصه بنت العتيبي" userId="c1fe605c-1aaf-4791-a440-af891effc177" providerId="ADAL" clId="{7DF58F34-5873-48C8-88C9-92389D7650B8}" dt="2022-01-25T18:32:49.523" v="1167"/>
          <ac:picMkLst>
            <pc:docMk/>
            <pc:sldMk cId="2999012869" sldId="299"/>
            <ac:picMk id="11" creationId="{46D2F055-5DDF-41E4-BF3D-361F91B1CF4F}"/>
          </ac:picMkLst>
        </pc:picChg>
      </pc:sldChg>
      <pc:sldChg chg="addSp modSp add mod modAnim">
        <pc:chgData name="حصه بنت العتيبي" userId="c1fe605c-1aaf-4791-a440-af891effc177" providerId="ADAL" clId="{7DF58F34-5873-48C8-88C9-92389D7650B8}" dt="2022-01-25T18:39:02.824" v="1206"/>
        <pc:sldMkLst>
          <pc:docMk/>
          <pc:sldMk cId="557787007" sldId="300"/>
        </pc:sldMkLst>
        <pc:spChg chg="add mod">
          <ac:chgData name="حصه بنت العتيبي" userId="c1fe605c-1aaf-4791-a440-af891effc177" providerId="ADAL" clId="{7DF58F34-5873-48C8-88C9-92389D7650B8}" dt="2022-01-25T18:34:22.526" v="1168" actId="1076"/>
          <ac:spMkLst>
            <pc:docMk/>
            <pc:sldMk cId="557787007" sldId="300"/>
            <ac:spMk id="3" creationId="{A48A9517-57FE-4E90-A24D-5A850BE00650}"/>
          </ac:spMkLst>
        </pc:spChg>
        <pc:spChg chg="add mod">
          <ac:chgData name="حصه بنت العتيبي" userId="c1fe605c-1aaf-4791-a440-af891effc177" providerId="ADAL" clId="{7DF58F34-5873-48C8-88C9-92389D7650B8}" dt="2022-01-25T18:34:25.483" v="1169" actId="1076"/>
          <ac:spMkLst>
            <pc:docMk/>
            <pc:sldMk cId="557787007" sldId="300"/>
            <ac:spMk id="4" creationId="{336FB6CF-F77B-4519-95A4-495ED95EC072}"/>
          </ac:spMkLst>
        </pc:spChg>
        <pc:spChg chg="add mod">
          <ac:chgData name="حصه بنت العتيبي" userId="c1fe605c-1aaf-4791-a440-af891effc177" providerId="ADAL" clId="{7DF58F34-5873-48C8-88C9-92389D7650B8}" dt="2022-01-25T18:34:28.350" v="1170" actId="1076"/>
          <ac:spMkLst>
            <pc:docMk/>
            <pc:sldMk cId="557787007" sldId="300"/>
            <ac:spMk id="5" creationId="{B7994463-C9A5-4695-B217-CDC74DE60213}"/>
          </ac:spMkLst>
        </pc:spChg>
        <pc:spChg chg="add mod">
          <ac:chgData name="حصه بنت العتيبي" userId="c1fe605c-1aaf-4791-a440-af891effc177" providerId="ADAL" clId="{7DF58F34-5873-48C8-88C9-92389D7650B8}" dt="2022-01-25T18:34:30.620" v="1171" actId="1076"/>
          <ac:spMkLst>
            <pc:docMk/>
            <pc:sldMk cId="557787007" sldId="300"/>
            <ac:spMk id="6" creationId="{8B231294-F05E-4511-AE72-BB39E6224714}"/>
          </ac:spMkLst>
        </pc:spChg>
        <pc:spChg chg="add mod">
          <ac:chgData name="حصه بنت العتيبي" userId="c1fe605c-1aaf-4791-a440-af891effc177" providerId="ADAL" clId="{7DF58F34-5873-48C8-88C9-92389D7650B8}" dt="2022-01-25T18:34:36.029" v="1173" actId="1076"/>
          <ac:spMkLst>
            <pc:docMk/>
            <pc:sldMk cId="557787007" sldId="300"/>
            <ac:spMk id="7" creationId="{85392C34-0B7D-414E-B2FB-09062E3F906D}"/>
          </ac:spMkLst>
        </pc:spChg>
        <pc:spChg chg="add mod">
          <ac:chgData name="حصه بنت العتيبي" userId="c1fe605c-1aaf-4791-a440-af891effc177" providerId="ADAL" clId="{7DF58F34-5873-48C8-88C9-92389D7650B8}" dt="2022-01-25T18:34:40.815" v="1175" actId="1076"/>
          <ac:spMkLst>
            <pc:docMk/>
            <pc:sldMk cId="557787007" sldId="300"/>
            <ac:spMk id="8" creationId="{5014A501-513E-427B-A383-89492A9C5D88}"/>
          </ac:spMkLst>
        </pc:spChg>
        <pc:spChg chg="add mod">
          <ac:chgData name="حصه بنت العتيبي" userId="c1fe605c-1aaf-4791-a440-af891effc177" providerId="ADAL" clId="{7DF58F34-5873-48C8-88C9-92389D7650B8}" dt="2022-01-25T18:34:38.705" v="1174" actId="1076"/>
          <ac:spMkLst>
            <pc:docMk/>
            <pc:sldMk cId="557787007" sldId="300"/>
            <ac:spMk id="9" creationId="{78D06196-823E-4958-8735-DFDE0F835230}"/>
          </ac:spMkLst>
        </pc:spChg>
        <pc:spChg chg="add mod">
          <ac:chgData name="حصه بنت العتيبي" userId="c1fe605c-1aaf-4791-a440-af891effc177" providerId="ADAL" clId="{7DF58F34-5873-48C8-88C9-92389D7650B8}" dt="2022-01-25T18:34:43.239" v="1176" actId="1076"/>
          <ac:spMkLst>
            <pc:docMk/>
            <pc:sldMk cId="557787007" sldId="300"/>
            <ac:spMk id="10" creationId="{C4FA41BC-713C-46D3-8B78-1897B2DEE511}"/>
          </ac:spMkLst>
        </pc:spChg>
        <pc:spChg chg="add mod">
          <ac:chgData name="حصه بنت العتيبي" userId="c1fe605c-1aaf-4791-a440-af891effc177" providerId="ADAL" clId="{7DF58F34-5873-48C8-88C9-92389D7650B8}" dt="2022-01-25T18:34:33.661" v="1172" actId="1076"/>
          <ac:spMkLst>
            <pc:docMk/>
            <pc:sldMk cId="557787007" sldId="300"/>
            <ac:spMk id="11" creationId="{20D4422C-A94B-4BA8-903F-C2A5D10F0CB8}"/>
          </ac:spMkLst>
        </pc:spChg>
        <pc:spChg chg="mod">
          <ac:chgData name="حصه بنت العتيبي" userId="c1fe605c-1aaf-4791-a440-af891effc177" providerId="ADAL" clId="{7DF58F34-5873-48C8-88C9-92389D7650B8}" dt="2022-01-25T18:31:12.195" v="1153"/>
          <ac:spMkLst>
            <pc:docMk/>
            <pc:sldMk cId="557787007" sldId="300"/>
            <ac:spMk id="13" creationId="{B584DF82-03D2-4C00-8C64-0A54650660EB}"/>
          </ac:spMkLst>
        </pc:spChg>
        <pc:spChg chg="mod">
          <ac:chgData name="حصه بنت العتيبي" userId="c1fe605c-1aaf-4791-a440-af891effc177" providerId="ADAL" clId="{7DF58F34-5873-48C8-88C9-92389D7650B8}" dt="2022-01-25T18:32:00.394" v="1160" actId="20577"/>
          <ac:spMkLst>
            <pc:docMk/>
            <pc:sldMk cId="557787007" sldId="300"/>
            <ac:spMk id="14" creationId="{763002E1-61C3-4A49-BFDE-2237DA348FEA}"/>
          </ac:spMkLst>
        </pc:spChg>
        <pc:grpChg chg="add mod">
          <ac:chgData name="حصه بنت العتيبي" userId="c1fe605c-1aaf-4791-a440-af891effc177" providerId="ADAL" clId="{7DF58F34-5873-48C8-88C9-92389D7650B8}" dt="2022-01-25T18:31:12.195" v="1153"/>
          <ac:grpSpMkLst>
            <pc:docMk/>
            <pc:sldMk cId="557787007" sldId="300"/>
            <ac:grpSpMk id="12" creationId="{7C982526-C0EF-40F4-9500-83EBEAAB5CCE}"/>
          </ac:grpSpMkLst>
        </pc:grpChg>
        <pc:picChg chg="add mod">
          <ac:chgData name="حصه بنت العتيبي" userId="c1fe605c-1aaf-4791-a440-af891effc177" providerId="ADAL" clId="{7DF58F34-5873-48C8-88C9-92389D7650B8}" dt="2022-01-25T18:30:30.487" v="1152" actId="1076"/>
          <ac:picMkLst>
            <pc:docMk/>
            <pc:sldMk cId="557787007" sldId="300"/>
            <ac:picMk id="2" creationId="{9FF9DF40-6AE0-455F-8F0F-C90E9A8A6C1D}"/>
          </ac:picMkLst>
        </pc:picChg>
        <pc:picChg chg="add mod">
          <ac:chgData name="حصه بنت العتيبي" userId="c1fe605c-1aaf-4791-a440-af891effc177" providerId="ADAL" clId="{7DF58F34-5873-48C8-88C9-92389D7650B8}" dt="2022-01-25T18:31:12.195" v="1153"/>
          <ac:picMkLst>
            <pc:docMk/>
            <pc:sldMk cId="557787007" sldId="300"/>
            <ac:picMk id="15" creationId="{8140AAA0-E267-4C3B-AABB-37D37F5684C1}"/>
          </ac:picMkLst>
        </pc:picChg>
      </pc:sldChg>
      <pc:sldChg chg="delSp modSp add del mod">
        <pc:chgData name="حصه بنت العتيبي" userId="c1fe605c-1aaf-4791-a440-af891effc177" providerId="ADAL" clId="{7DF58F34-5873-48C8-88C9-92389D7650B8}" dt="2022-01-24T17:55:42.842" v="57" actId="47"/>
        <pc:sldMkLst>
          <pc:docMk/>
          <pc:sldMk cId="3047570642" sldId="835"/>
        </pc:sldMkLst>
        <pc:spChg chg="mod">
          <ac:chgData name="حصه بنت العتيبي" userId="c1fe605c-1aaf-4791-a440-af891effc177" providerId="ADAL" clId="{7DF58F34-5873-48C8-88C9-92389D7650B8}" dt="2022-01-24T17:51:16.093" v="19" actId="1076"/>
          <ac:spMkLst>
            <pc:docMk/>
            <pc:sldMk cId="3047570642" sldId="835"/>
            <ac:spMk id="2" creationId="{AB122C66-5CBD-4C4B-9760-B36B17B61DB6}"/>
          </ac:spMkLst>
        </pc:spChg>
        <pc:spChg chg="mod">
          <ac:chgData name="حصه بنت العتيبي" userId="c1fe605c-1aaf-4791-a440-af891effc177" providerId="ADAL" clId="{7DF58F34-5873-48C8-88C9-92389D7650B8}" dt="2022-01-24T17:51:16.093" v="19" actId="1076"/>
          <ac:spMkLst>
            <pc:docMk/>
            <pc:sldMk cId="3047570642" sldId="835"/>
            <ac:spMk id="16" creationId="{DA68B664-89D5-4D36-8F2F-816814011FB9}"/>
          </ac:spMkLst>
        </pc:spChg>
        <pc:spChg chg="mod">
          <ac:chgData name="حصه بنت العتيبي" userId="c1fe605c-1aaf-4791-a440-af891effc177" providerId="ADAL" clId="{7DF58F34-5873-48C8-88C9-92389D7650B8}" dt="2022-01-24T17:51:16.093" v="19" actId="1076"/>
          <ac:spMkLst>
            <pc:docMk/>
            <pc:sldMk cId="3047570642" sldId="835"/>
            <ac:spMk id="17" creationId="{4B3EDFCD-2852-4593-96F2-E3320C1FC802}"/>
          </ac:spMkLst>
        </pc:spChg>
        <pc:spChg chg="mod">
          <ac:chgData name="حصه بنت العتيبي" userId="c1fe605c-1aaf-4791-a440-af891effc177" providerId="ADAL" clId="{7DF58F34-5873-48C8-88C9-92389D7650B8}" dt="2022-01-24T17:51:16.093" v="19" actId="1076"/>
          <ac:spMkLst>
            <pc:docMk/>
            <pc:sldMk cId="3047570642" sldId="835"/>
            <ac:spMk id="18" creationId="{492F552C-668D-4B6A-8C47-6EBDA6F8B08D}"/>
          </ac:spMkLst>
        </pc:spChg>
        <pc:grpChg chg="del">
          <ac:chgData name="حصه بنت العتيبي" userId="c1fe605c-1aaf-4791-a440-af891effc177" providerId="ADAL" clId="{7DF58F34-5873-48C8-88C9-92389D7650B8}" dt="2022-01-24T15:19:16.308" v="1" actId="21"/>
          <ac:grpSpMkLst>
            <pc:docMk/>
            <pc:sldMk cId="3047570642" sldId="835"/>
            <ac:grpSpMk id="13" creationId="{2AC23546-EA7A-490B-AA8A-9BCDCF85E80E}"/>
          </ac:grpSpMkLst>
        </pc:grpChg>
        <pc:picChg chg="mod">
          <ac:chgData name="حصه بنت العتيبي" userId="c1fe605c-1aaf-4791-a440-af891effc177" providerId="ADAL" clId="{7DF58F34-5873-48C8-88C9-92389D7650B8}" dt="2022-01-24T17:51:16.093" v="19" actId="1076"/>
          <ac:picMkLst>
            <pc:docMk/>
            <pc:sldMk cId="3047570642" sldId="835"/>
            <ac:picMk id="4" creationId="{B339C7BF-A708-4552-9E5F-B03E90535598}"/>
          </ac:picMkLst>
        </pc:picChg>
        <pc:picChg chg="mod">
          <ac:chgData name="حصه بنت العتيبي" userId="c1fe605c-1aaf-4791-a440-af891effc177" providerId="ADAL" clId="{7DF58F34-5873-48C8-88C9-92389D7650B8}" dt="2022-01-24T17:51:16.093" v="19" actId="1076"/>
          <ac:picMkLst>
            <pc:docMk/>
            <pc:sldMk cId="3047570642" sldId="835"/>
            <ac:picMk id="11" creationId="{7FC05001-5163-4F09-8A63-0C6B8402D2D8}"/>
          </ac:picMkLst>
        </pc:picChg>
      </pc:sldChg>
      <pc:sldMasterChg chg="modTransition delSldLayout modSldLayout">
        <pc:chgData name="حصه بنت العتيبي" userId="c1fe605c-1aaf-4791-a440-af891effc177" providerId="ADAL" clId="{7DF58F34-5873-48C8-88C9-92389D7650B8}" dt="2022-01-24T18:00:33.346" v="74"/>
        <pc:sldMasterMkLst>
          <pc:docMk/>
          <pc:sldMasterMk cId="1907766270" sldId="2147483648"/>
        </pc:sldMasterMkLst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2250231160" sldId="2147483649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3949312154" sldId="2147483650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3598174102" sldId="2147483651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2703851326" sldId="2147483652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1837540612" sldId="2147483653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1161296940" sldId="2147483654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3177240283" sldId="2147483655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525620837" sldId="2147483656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1488122983" sldId="2147483657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3596866277" sldId="2147483658"/>
          </pc:sldLayoutMkLst>
        </pc:sldLayoutChg>
        <pc:sldLayoutChg chg="modTransition">
          <pc:chgData name="حصه بنت العتيبي" userId="c1fe605c-1aaf-4791-a440-af891effc177" providerId="ADAL" clId="{7DF58F34-5873-48C8-88C9-92389D7650B8}" dt="2022-01-24T18:00:33.346" v="74"/>
          <pc:sldLayoutMkLst>
            <pc:docMk/>
            <pc:sldMasterMk cId="1907766270" sldId="2147483648"/>
            <pc:sldLayoutMk cId="1580284881" sldId="2147483659"/>
          </pc:sldLayoutMkLst>
        </pc:sldLayoutChg>
        <pc:sldLayoutChg chg="del">
          <pc:chgData name="حصه بنت العتيبي" userId="c1fe605c-1aaf-4791-a440-af891effc177" providerId="ADAL" clId="{7DF58F34-5873-48C8-88C9-92389D7650B8}" dt="2022-01-24T17:55:42.842" v="57" actId="47"/>
          <pc:sldLayoutMkLst>
            <pc:docMk/>
            <pc:sldMasterMk cId="1907766270" sldId="2147483648"/>
            <pc:sldLayoutMk cId="101712477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7D3542-628F-40ED-9F17-90F6E1AA0773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857D0A-4294-48DC-917A-631E0E5295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151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B34DFF"/>
                </a:solidFill>
                <a:latin typeface="ProximaNovaExCn-Regular"/>
              </a:rPr>
              <a:t>Language Builder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Explain that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there’s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is a contraction for there is. There is no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contraction for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ProximaNova-LightIt"/>
              </a:rPr>
              <a:t>there are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57D0A-4294-48DC-917A-631E0E52952E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4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57D0A-4294-48DC-917A-631E0E52952E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898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57D0A-4294-48DC-917A-631E0E52952E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03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7DDE53-31A9-4138-AA03-5D3444EB6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9157130-2D92-4B88-92A6-658326D91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73E1F5-E3D4-48D0-B05F-CC4BFD01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103638-80F8-4872-A55A-2A5F1782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0B2DE8-AD96-4956-92D4-27B65915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23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FECEA1-AE64-41AC-9452-91723F53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A8D2A-BA02-4DF6-9784-BAEFE6DD7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624E46-8E67-4FF7-942E-5DE71D2C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061D1B-F87B-4F21-8421-490A9C62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C92C7D-85FC-49A0-BBD7-BFAE8066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866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1B42D8-7529-4566-8CDD-7E8C7D113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95206B-11CF-427E-868D-6EC28FC77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1F3403-ED2E-4301-B416-418F301D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EDB264-7845-43D1-B63F-7895D9C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7A5A0A-85CA-4118-BA21-CAC4A342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0284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63E5F8-82B1-4106-B810-B9E485DA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64B46E-DB64-46C1-A442-68B5FF229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2ED3BA-45AF-42D8-9C87-012CA0E2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79826A-9664-4AAB-AF26-36907D4D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CC5DA4-8C6F-456D-B31D-419A775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31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C69F08-6C6D-4905-9F7E-8B49210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F26BF2-7F61-4CD6-9A52-753411A0A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B6B64C-A072-4EFB-8667-C425A6AD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BB7564-DBFF-40F1-83B0-BA9A962D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928D1E-C07B-4BC1-ADA8-216F11C4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17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416391-7C55-443E-8656-88005747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4A915C-B0F9-423C-8353-9E5A479FC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A4B7ED-C7E6-4161-AF5E-2910EB1D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4191CF-2746-48EC-ADAB-EF806808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615428-3DC7-4CA6-9EBB-761593CA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3CE2FA-0552-48B9-AC82-FD6B85AF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85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39DCBA-E6DA-4F34-A35B-7F58389A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1154B2-459E-4232-80C3-1F6ED1F88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A6B121-2F88-4B05-89DA-B0CA0D77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F3C7802-DA92-46E9-A854-BD38F4901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3EF63F2-7168-42BF-A583-A6EB44EBE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26CDEE-1E5B-43FB-BD00-62B11E17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5205571-094F-40D1-A85F-E0C7FA3B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CDD239E-53CD-461E-95AF-61A0C035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540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786B4B-BD4F-4100-9B92-E8DE34C3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790A2D5-1AB0-4DAC-BF8E-E1298014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FD8A82-6123-46B0-9365-7328F309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7249544-08C8-43EA-959E-D04D22B2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129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64AA98A-FE23-42F7-89D8-2DA48BF9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F07DED-E166-40B7-99D2-8066935C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95FCB8A-1B2A-4D3D-A5F6-29B8E3EB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240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8FD024-42ED-490E-BC4B-4A8089F5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969B07-D873-4DA9-A904-94187A44F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2A90EE-DC41-4266-A160-8EDE6189E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B44282-1BBB-4E11-A881-70FA670E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E9E29B-0295-466A-A030-3F6479C4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0D9FBC-A4B8-4E08-99AD-2341291B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5620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71D286-AD42-4E31-8907-23128565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CF73CEB-36D3-4D39-81F0-527C86F3A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BFAF39-AFDB-4F9B-91CC-F9AD7CEF2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DD008C-9016-4E9A-BB73-94A85451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EAB588-3418-4707-AFD7-97532CB6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59014B-ED7C-42DE-9080-C0CC55EA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122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8D84F48-80D1-4904-896D-2DEE0B04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F7929A-E9B1-418A-902D-48B39C375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651EB-3D93-4549-8A2C-71EC38F13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3FEE-395E-4D04-AA5C-A73CC8D0D6FF}" type="datetimeFigureOut">
              <a:rPr lang="ar-SA" smtClean="0"/>
              <a:t>22/06/43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E95684-7FC1-40E8-A077-8B9F2C34A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084E2-9DBF-43FD-A2FB-1C789E177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7864-8389-4853-B827-56C6A3770A06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06B71FF-CF37-4993-8DCB-0D51D6FCE1D0}"/>
              </a:ext>
            </a:extLst>
          </p:cNvPr>
          <p:cNvSpPr txBox="1"/>
          <p:nvPr userDrawn="1"/>
        </p:nvSpPr>
        <p:spPr>
          <a:xfrm>
            <a:off x="0" y="6965576"/>
            <a:ext cx="3581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09B5667-B8B7-4335-A870-81BC22A7BC3E}"/>
              </a:ext>
            </a:extLst>
          </p:cNvPr>
          <p:cNvSpPr txBox="1"/>
          <p:nvPr userDrawn="1"/>
        </p:nvSpPr>
        <p:spPr>
          <a:xfrm rot="16200000">
            <a:off x="10161511" y="4944044"/>
            <a:ext cx="3581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accent6">
                  <a:lumMod val="20000"/>
                  <a:lumOff val="80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6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sv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5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hyperlink" Target="https://www.liveworksheets.com/1-ce1690435zy" TargetMode="External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microsoft.com/office/2007/relationships/hdphoto" Target="../media/hdphoto4.wdp"/><Relationship Id="rId5" Type="http://schemas.openxmlformats.org/officeDocument/2006/relationships/image" Target="../media/image29.jpe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17" Type="http://schemas.microsoft.com/office/2007/relationships/hdphoto" Target="../media/hdphoto1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11.wdp"/><Relationship Id="rId5" Type="http://schemas.openxmlformats.org/officeDocument/2006/relationships/image" Target="../media/image22.png"/><Relationship Id="rId15" Type="http://schemas.microsoft.com/office/2007/relationships/hdphoto" Target="../media/hdphoto12.wdp"/><Relationship Id="rId10" Type="http://schemas.openxmlformats.org/officeDocument/2006/relationships/image" Target="../media/image36.png"/><Relationship Id="rId4" Type="http://schemas.openxmlformats.org/officeDocument/2006/relationships/image" Target="../media/image3.svg"/><Relationship Id="rId9" Type="http://schemas.openxmlformats.org/officeDocument/2006/relationships/image" Target="../media/image35.jpeg"/><Relationship Id="rId1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play/10151/581/128" TargetMode="External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etdrawings.com/football-clipart-for-kids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ienceandenvironment1.blogspot.com/p/food-1st-year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3.wdp"/><Relationship Id="rId10" Type="http://schemas.openxmlformats.org/officeDocument/2006/relationships/hyperlink" Target="http://www.clipartbest.com/go-to-school-clipart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631868-611A-4C1A-A6CF-25AC88E99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7"/>
            <a:ext cx="12192000" cy="696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572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0EABB0D-3F44-403A-8735-3B73E65484F9}"/>
              </a:ext>
            </a:extLst>
          </p:cNvPr>
          <p:cNvSpPr txBox="1"/>
          <p:nvPr/>
        </p:nvSpPr>
        <p:spPr>
          <a:xfrm>
            <a:off x="7127053" y="118081"/>
            <a:ext cx="523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latin typeface="Comic Sans MS" panose="030F0702030302020204" pitchFamily="66" charset="0"/>
              </a:rPr>
              <a:t>We used to live in New York when I was a kid .</a:t>
            </a:r>
            <a:endParaRPr lang="en-US" sz="32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3E66F254-129D-4965-AD69-4B78456347D5}"/>
              </a:ext>
            </a:extLst>
          </p:cNvPr>
          <p:cNvSpPr txBox="1"/>
          <p:nvPr/>
        </p:nvSpPr>
        <p:spPr>
          <a:xfrm>
            <a:off x="5491223" y="458914"/>
            <a:ext cx="711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She used to communicate using e-mail . ( but now she doesn't) .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9F3D8D5B-E243-4F70-B212-031F5226A549}"/>
              </a:ext>
            </a:extLst>
          </p:cNvPr>
          <p:cNvSpPr txBox="1"/>
          <p:nvPr/>
        </p:nvSpPr>
        <p:spPr>
          <a:xfrm>
            <a:off x="8500822" y="828246"/>
            <a:ext cx="382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Did he use to study Spanish ?</a:t>
            </a:r>
          </a:p>
        </p:txBody>
      </p:sp>
      <p:pic>
        <p:nvPicPr>
          <p:cNvPr id="1026" name="Picture 2" descr="Nyc Skyline PNG Images | Vector and PSD Files | Free Download on Pngtree">
            <a:extLst>
              <a:ext uri="{FF2B5EF4-FFF2-40B4-BE49-F238E27FC236}">
                <a16:creationId xmlns:a16="http://schemas.microsoft.com/office/drawing/2014/main" id="{E447FA47-A9F2-432A-A5E9-2B8AC26F4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083" r="93000">
                        <a14:foregroundMark x1="91500" y1="73000" x2="91500" y2="73000"/>
                        <a14:foregroundMark x1="90083" y1="63333" x2="93000" y2="71250"/>
                        <a14:foregroundMark x1="7083" y1="75250" x2="7083" y2="7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1221" r="6348" b="23300"/>
          <a:stretch/>
        </p:blipFill>
        <p:spPr bwMode="auto">
          <a:xfrm>
            <a:off x="8583265" y="5551633"/>
            <a:ext cx="1827984" cy="13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lerlite Solves Your Email And Contact Management - Red Email Icons Png  Clipart (#5735368) - PikPng">
            <a:extLst>
              <a:ext uri="{FF2B5EF4-FFF2-40B4-BE49-F238E27FC236}">
                <a16:creationId xmlns:a16="http://schemas.microsoft.com/office/drawing/2014/main" id="{B9115E11-250B-48BA-A7B0-224D2556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70" b="92455" l="2976" r="94762">
                        <a14:foregroundMark x1="88571" y1="65569" x2="88571" y2="65569"/>
                        <a14:foregroundMark x1="27857" y1="92667" x2="27857" y2="92667"/>
                        <a14:foregroundMark x1="22024" y1="6482" x2="34524" y2="12752"/>
                        <a14:foregroundMark x1="21548" y1="28374" x2="15357" y2="32944"/>
                        <a14:foregroundMark x1="15357" y1="32944" x2="11071" y2="41233"/>
                        <a14:foregroundMark x1="11071" y1="41233" x2="13690" y2="48034"/>
                        <a14:foregroundMark x1="14762" y1="61743" x2="7024" y2="76089"/>
                        <a14:foregroundMark x1="7024" y1="76089" x2="7024" y2="76196"/>
                        <a14:foregroundMark x1="77857" y1="42083" x2="78690" y2="65462"/>
                        <a14:foregroundMark x1="78690" y1="65462" x2="78690" y2="65462"/>
                        <a14:foregroundMark x1="86905" y1="36663" x2="84881" y2="63124"/>
                        <a14:foregroundMark x1="84881" y1="63124" x2="84881" y2="63124"/>
                        <a14:foregroundMark x1="90476" y1="66844" x2="66786" y2="70988"/>
                        <a14:foregroundMark x1="86071" y1="33262" x2="92500" y2="67481"/>
                        <a14:foregroundMark x1="3095" y1="74283" x2="3095" y2="74283"/>
                        <a14:foregroundMark x1="78810" y1="24442" x2="85357" y2="32412"/>
                        <a14:foregroundMark x1="85357" y1="32412" x2="91190" y2="60361"/>
                        <a14:foregroundMark x1="82143" y1="24123" x2="82143" y2="24123"/>
                        <a14:foregroundMark x1="82143" y1="24867" x2="89881" y2="24973"/>
                        <a14:foregroundMark x1="86786" y1="32519" x2="88690" y2="42295"/>
                        <a14:foregroundMark x1="84881" y1="27736" x2="94762" y2="67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97" y="5817381"/>
            <a:ext cx="1063303" cy="11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anish Dictionary Book Isolated Stock Illustration - Illustration of book,  handbook: 118725033">
            <a:extLst>
              <a:ext uri="{FF2B5EF4-FFF2-40B4-BE49-F238E27FC236}">
                <a16:creationId xmlns:a16="http://schemas.microsoft.com/office/drawing/2014/main" id="{03B3D075-ABFF-4D0A-B4B4-5DFD6F8B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125" y1="25750" x2="37125" y2="25750"/>
                        <a14:foregroundMark x1="42750" y1="28750" x2="42750" y2="28750"/>
                        <a14:foregroundMark x1="46625" y1="34250" x2="46625" y2="34250"/>
                        <a14:foregroundMark x1="52625" y1="32125" x2="52625" y2="32125"/>
                        <a14:foregroundMark x1="56375" y1="32875" x2="56375" y2="32875"/>
                        <a14:foregroundMark x1="61875" y1="32125" x2="61875" y2="32125"/>
                        <a14:foregroundMark x1="39000" y1="65875" x2="39000" y2="65875"/>
                        <a14:foregroundMark x1="39000" y1="60750" x2="39875" y2="65125"/>
                        <a14:foregroundMark x1="52625" y1="51750" x2="53875" y2="58500"/>
                        <a14:foregroundMark x1="56250" y1="51500" x2="54250" y2="65000"/>
                        <a14:foregroundMark x1="51875" y1="53250" x2="51875" y2="62250"/>
                        <a14:foregroundMark x1="47000" y1="29000" x2="4700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8977" r="22585" b="8382"/>
          <a:stretch/>
        </p:blipFill>
        <p:spPr bwMode="auto">
          <a:xfrm>
            <a:off x="10176807" y="5602573"/>
            <a:ext cx="842299" cy="12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2146E5F5-E6D4-46FB-9503-5A7C0D245834}"/>
              </a:ext>
            </a:extLst>
          </p:cNvPr>
          <p:cNvSpPr txBox="1"/>
          <p:nvPr/>
        </p:nvSpPr>
        <p:spPr>
          <a:xfrm>
            <a:off x="159656" y="1107996"/>
            <a:ext cx="577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Subj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used to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verb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3EDB9DF3-CD41-4312-A441-A58C9412B0C4}"/>
              </a:ext>
            </a:extLst>
          </p:cNvPr>
          <p:cNvSpPr txBox="1"/>
          <p:nvPr/>
        </p:nvSpPr>
        <p:spPr>
          <a:xfrm>
            <a:off x="159654" y="84491"/>
            <a:ext cx="320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ED1E1CA-B78B-4108-8A4E-22563C6879E8}"/>
              </a:ext>
            </a:extLst>
          </p:cNvPr>
          <p:cNvSpPr txBox="1"/>
          <p:nvPr/>
        </p:nvSpPr>
        <p:spPr>
          <a:xfrm>
            <a:off x="159654" y="2213904"/>
            <a:ext cx="439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used to work for a big company .</a:t>
            </a: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1E202F46-7361-4EB1-881B-96622950CB3C}"/>
              </a:ext>
            </a:extLst>
          </p:cNvPr>
          <p:cNvSpPr txBox="1"/>
          <p:nvPr/>
        </p:nvSpPr>
        <p:spPr>
          <a:xfrm>
            <a:off x="0" y="2918462"/>
            <a:ext cx="309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 Form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997BAB3-CCAF-4980-AE0D-BE0000190ECB}"/>
              </a:ext>
            </a:extLst>
          </p:cNvPr>
          <p:cNvSpPr txBox="1"/>
          <p:nvPr/>
        </p:nvSpPr>
        <p:spPr>
          <a:xfrm>
            <a:off x="-51313" y="3739196"/>
            <a:ext cx="683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Did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subj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use to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 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verb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76FB4D57-E99C-4804-9367-03B746FF4F0C}"/>
              </a:ext>
            </a:extLst>
          </p:cNvPr>
          <p:cNvSpPr txBox="1"/>
          <p:nvPr/>
        </p:nvSpPr>
        <p:spPr>
          <a:xfrm>
            <a:off x="159652" y="4829961"/>
            <a:ext cx="458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Did She use to know a lot of songs ?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1141392-84DD-499E-90A1-974D3AAC92EA}"/>
              </a:ext>
            </a:extLst>
          </p:cNvPr>
          <p:cNvSpPr txBox="1"/>
          <p:nvPr/>
        </p:nvSpPr>
        <p:spPr>
          <a:xfrm>
            <a:off x="159653" y="5505000"/>
            <a:ext cx="196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9900FF"/>
                </a:solidFill>
                <a:latin typeface="Comic Sans MS" panose="030F0702030302020204" pitchFamily="66" charset="0"/>
              </a:rPr>
              <a:t>Yes, she did .</a:t>
            </a:r>
          </a:p>
          <a:p>
            <a:pPr algn="l"/>
            <a:r>
              <a:rPr lang="en-US" dirty="0">
                <a:solidFill>
                  <a:srgbClr val="9900FF"/>
                </a:solidFill>
                <a:latin typeface="Comic Sans MS" panose="030F0702030302020204" pitchFamily="66" charset="0"/>
              </a:rPr>
              <a:t>No she didn’t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DFA336F-407B-40F5-85F7-AB01323D08E3}"/>
              </a:ext>
            </a:extLst>
          </p:cNvPr>
          <p:cNvSpPr txBox="1"/>
          <p:nvPr/>
        </p:nvSpPr>
        <p:spPr>
          <a:xfrm>
            <a:off x="-8573992" y="3262142"/>
            <a:ext cx="851441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ProximaNova-Light"/>
              </a:rPr>
              <a:t>Use </a:t>
            </a:r>
            <a:r>
              <a:rPr lang="en-US" sz="2800" b="0" i="1" u="none" strike="noStrike" baseline="0" dirty="0">
                <a:latin typeface="ProximaNova-LightIt"/>
              </a:rPr>
              <a:t>used to </a:t>
            </a:r>
            <a:r>
              <a:rPr lang="en-US" sz="2800" b="0" i="0" u="none" strike="noStrike" baseline="0" dirty="0">
                <a:latin typeface="ProximaNova-Light"/>
              </a:rPr>
              <a:t>for 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ProximaNova-Light"/>
              </a:rPr>
              <a:t>past s</a:t>
            </a:r>
            <a:r>
              <a:rPr lang="en-US" sz="2800" b="0" i="0" u="none" strike="noStrike" baseline="0" dirty="0">
                <a:latin typeface="ProximaNova-Light"/>
              </a:rPr>
              <a:t>tates, habits and situations that are 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ProximaNova-Light"/>
              </a:rPr>
              <a:t>no longer true</a:t>
            </a:r>
            <a:r>
              <a:rPr lang="en-US" sz="2800" b="0" i="0" u="none" strike="noStrike" baseline="0" dirty="0">
                <a:latin typeface="ProximaNova-Light"/>
              </a:rPr>
              <a:t>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11209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yc Skyline PNG Images | Vector and PSD Files | Free Download on Pngtree">
            <a:extLst>
              <a:ext uri="{FF2B5EF4-FFF2-40B4-BE49-F238E27FC236}">
                <a16:creationId xmlns:a16="http://schemas.microsoft.com/office/drawing/2014/main" id="{E447FA47-A9F2-432A-A5E9-2B8AC26F4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083" r="93000">
                        <a14:foregroundMark x1="91500" y1="73000" x2="91500" y2="73000"/>
                        <a14:foregroundMark x1="90083" y1="63333" x2="93000" y2="71250"/>
                        <a14:foregroundMark x1="7083" y1="75250" x2="7083" y2="7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1221" r="6348" b="23300"/>
          <a:stretch/>
        </p:blipFill>
        <p:spPr bwMode="auto">
          <a:xfrm>
            <a:off x="8583265" y="5551633"/>
            <a:ext cx="1827984" cy="13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lerlite Solves Your Email And Contact Management - Red Email Icons Png  Clipart (#5735368) - PikPng">
            <a:extLst>
              <a:ext uri="{FF2B5EF4-FFF2-40B4-BE49-F238E27FC236}">
                <a16:creationId xmlns:a16="http://schemas.microsoft.com/office/drawing/2014/main" id="{B9115E11-250B-48BA-A7B0-224D2556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70" b="92455" l="2976" r="94762">
                        <a14:foregroundMark x1="88571" y1="65569" x2="88571" y2="65569"/>
                        <a14:foregroundMark x1="27857" y1="92667" x2="27857" y2="92667"/>
                        <a14:foregroundMark x1="22024" y1="6482" x2="34524" y2="12752"/>
                        <a14:foregroundMark x1="21548" y1="28374" x2="15357" y2="32944"/>
                        <a14:foregroundMark x1="15357" y1="32944" x2="11071" y2="41233"/>
                        <a14:foregroundMark x1="11071" y1="41233" x2="13690" y2="48034"/>
                        <a14:foregroundMark x1="14762" y1="61743" x2="7024" y2="76089"/>
                        <a14:foregroundMark x1="7024" y1="76089" x2="7024" y2="76196"/>
                        <a14:foregroundMark x1="77857" y1="42083" x2="78690" y2="65462"/>
                        <a14:foregroundMark x1="78690" y1="65462" x2="78690" y2="65462"/>
                        <a14:foregroundMark x1="86905" y1="36663" x2="84881" y2="63124"/>
                        <a14:foregroundMark x1="84881" y1="63124" x2="84881" y2="63124"/>
                        <a14:foregroundMark x1="90476" y1="66844" x2="66786" y2="70988"/>
                        <a14:foregroundMark x1="86071" y1="33262" x2="92500" y2="67481"/>
                        <a14:foregroundMark x1="3095" y1="74283" x2="3095" y2="74283"/>
                        <a14:foregroundMark x1="78810" y1="24442" x2="85357" y2="32412"/>
                        <a14:foregroundMark x1="85357" y1="32412" x2="91190" y2="60361"/>
                        <a14:foregroundMark x1="82143" y1="24123" x2="82143" y2="24123"/>
                        <a14:foregroundMark x1="82143" y1="24867" x2="89881" y2="24973"/>
                        <a14:foregroundMark x1="86786" y1="32519" x2="88690" y2="42295"/>
                        <a14:foregroundMark x1="84881" y1="27736" x2="94762" y2="67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97" y="5817381"/>
            <a:ext cx="1063303" cy="11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anish Dictionary Book Isolated Stock Illustration - Illustration of book,  handbook: 118725033">
            <a:extLst>
              <a:ext uri="{FF2B5EF4-FFF2-40B4-BE49-F238E27FC236}">
                <a16:creationId xmlns:a16="http://schemas.microsoft.com/office/drawing/2014/main" id="{03B3D075-ABFF-4D0A-B4B4-5DFD6F8B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125" y1="25750" x2="37125" y2="25750"/>
                        <a14:foregroundMark x1="42750" y1="28750" x2="42750" y2="28750"/>
                        <a14:foregroundMark x1="46625" y1="34250" x2="46625" y2="34250"/>
                        <a14:foregroundMark x1="52625" y1="32125" x2="52625" y2="32125"/>
                        <a14:foregroundMark x1="56375" y1="32875" x2="56375" y2="32875"/>
                        <a14:foregroundMark x1="61875" y1="32125" x2="61875" y2="32125"/>
                        <a14:foregroundMark x1="39000" y1="65875" x2="39000" y2="65875"/>
                        <a14:foregroundMark x1="39000" y1="60750" x2="39875" y2="65125"/>
                        <a14:foregroundMark x1="52625" y1="51750" x2="53875" y2="58500"/>
                        <a14:foregroundMark x1="56250" y1="51500" x2="54250" y2="65000"/>
                        <a14:foregroundMark x1="51875" y1="53250" x2="51875" y2="62250"/>
                        <a14:foregroundMark x1="47000" y1="29000" x2="4700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8977" r="22585" b="8382"/>
          <a:stretch/>
        </p:blipFill>
        <p:spPr bwMode="auto">
          <a:xfrm>
            <a:off x="10176807" y="5602573"/>
            <a:ext cx="842299" cy="12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2146E5F5-E6D4-46FB-9503-5A7C0D245834}"/>
              </a:ext>
            </a:extLst>
          </p:cNvPr>
          <p:cNvSpPr txBox="1"/>
          <p:nvPr/>
        </p:nvSpPr>
        <p:spPr>
          <a:xfrm>
            <a:off x="6935973" y="661537"/>
            <a:ext cx="577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 Subj      +      used to           +         verb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3EDB9DF3-CD41-4312-A441-A58C9412B0C4}"/>
              </a:ext>
            </a:extLst>
          </p:cNvPr>
          <p:cNvSpPr txBox="1"/>
          <p:nvPr/>
        </p:nvSpPr>
        <p:spPr>
          <a:xfrm>
            <a:off x="6845268" y="-4588"/>
            <a:ext cx="320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ED1E1CA-B78B-4108-8A4E-22563C6879E8}"/>
              </a:ext>
            </a:extLst>
          </p:cNvPr>
          <p:cNvSpPr txBox="1"/>
          <p:nvPr/>
        </p:nvSpPr>
        <p:spPr>
          <a:xfrm>
            <a:off x="7219748" y="1296920"/>
            <a:ext cx="439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I used to work for a big company .</a:t>
            </a: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1E202F46-7361-4EB1-881B-96622950CB3C}"/>
              </a:ext>
            </a:extLst>
          </p:cNvPr>
          <p:cNvSpPr txBox="1"/>
          <p:nvPr/>
        </p:nvSpPr>
        <p:spPr>
          <a:xfrm>
            <a:off x="7314964" y="1774965"/>
            <a:ext cx="309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 Form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997BAB3-CCAF-4980-AE0D-BE0000190ECB}"/>
              </a:ext>
            </a:extLst>
          </p:cNvPr>
          <p:cNvSpPr txBox="1"/>
          <p:nvPr/>
        </p:nvSpPr>
        <p:spPr>
          <a:xfrm>
            <a:off x="6188283" y="2314956"/>
            <a:ext cx="683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 Did      +      subj           +         use to        +   verb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76FB4D57-E99C-4804-9367-03B746FF4F0C}"/>
              </a:ext>
            </a:extLst>
          </p:cNvPr>
          <p:cNvSpPr txBox="1"/>
          <p:nvPr/>
        </p:nvSpPr>
        <p:spPr>
          <a:xfrm>
            <a:off x="7533499" y="2924342"/>
            <a:ext cx="458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Did She use to know a lot of songs ?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1141392-84DD-499E-90A1-974D3AAC92EA}"/>
              </a:ext>
            </a:extLst>
          </p:cNvPr>
          <p:cNvSpPr txBox="1"/>
          <p:nvPr/>
        </p:nvSpPr>
        <p:spPr>
          <a:xfrm>
            <a:off x="9607146" y="3402730"/>
            <a:ext cx="196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omic Sans MS" panose="030F0702030302020204" pitchFamily="66" charset="0"/>
              </a:rPr>
              <a:t>Yes, she did .</a:t>
            </a:r>
          </a:p>
          <a:p>
            <a:pPr algn="l"/>
            <a:r>
              <a:rPr lang="en-US" sz="2000" dirty="0">
                <a:latin typeface="Comic Sans MS" panose="030F0702030302020204" pitchFamily="66" charset="0"/>
              </a:rPr>
              <a:t>No she didn’t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64FE057-9B0B-4700-9FA3-F6AD00E140BA}"/>
              </a:ext>
            </a:extLst>
          </p:cNvPr>
          <p:cNvSpPr txBox="1"/>
          <p:nvPr/>
        </p:nvSpPr>
        <p:spPr>
          <a:xfrm>
            <a:off x="348692" y="3665881"/>
            <a:ext cx="851441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ProximaNova-Light"/>
              </a:rPr>
              <a:t>Use </a:t>
            </a:r>
            <a:r>
              <a:rPr lang="en-US" sz="2800" b="0" i="1" u="none" strike="noStrike" baseline="0" dirty="0">
                <a:latin typeface="ProximaNova-LightIt"/>
              </a:rPr>
              <a:t>used to </a:t>
            </a:r>
            <a:r>
              <a:rPr lang="en-US" sz="2800" b="0" i="0" u="none" strike="noStrike" baseline="0" dirty="0">
                <a:latin typeface="ProximaNova-Light"/>
              </a:rPr>
              <a:t>for 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ProximaNova-Light"/>
              </a:rPr>
              <a:t>past s</a:t>
            </a:r>
            <a:r>
              <a:rPr lang="en-US" sz="2800" b="0" i="0" u="none" strike="noStrike" baseline="0" dirty="0">
                <a:latin typeface="ProximaNova-Light"/>
              </a:rPr>
              <a:t>tates, habits and situations that are 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ProximaNova-Light"/>
              </a:rPr>
              <a:t>no longer true</a:t>
            </a:r>
            <a:r>
              <a:rPr lang="en-US" sz="2800" b="0" i="0" u="none" strike="noStrike" baseline="0" dirty="0">
                <a:latin typeface="ProximaNova-Light"/>
              </a:rPr>
              <a:t>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09785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EFE191-DA4F-471B-B86E-65C713865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8599" r="7496" b="24905"/>
          <a:stretch/>
        </p:blipFill>
        <p:spPr>
          <a:xfrm>
            <a:off x="4065224" y="1784731"/>
            <a:ext cx="7039778" cy="4252511"/>
          </a:xfrm>
          <a:prstGeom prst="rect">
            <a:avLst/>
          </a:prstGeom>
        </p:spPr>
      </p:pic>
      <p:pic>
        <p:nvPicPr>
          <p:cNvPr id="2052" name="Picture 4" descr="Practice Makes Perfect Stickers | Redbubble">
            <a:extLst>
              <a:ext uri="{FF2B5EF4-FFF2-40B4-BE49-F238E27FC236}">
                <a16:creationId xmlns:a16="http://schemas.microsoft.com/office/drawing/2014/main" id="{29948140-E3A4-4FB2-9799-2389E23E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6554" r="16715" b="8048"/>
          <a:stretch/>
        </p:blipFill>
        <p:spPr bwMode="auto">
          <a:xfrm>
            <a:off x="165252" y="88135"/>
            <a:ext cx="3899972" cy="31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785CC47-91B7-4788-8257-2C8795364FAF}"/>
              </a:ext>
            </a:extLst>
          </p:cNvPr>
          <p:cNvGrpSpPr/>
          <p:nvPr/>
        </p:nvGrpSpPr>
        <p:grpSpPr>
          <a:xfrm>
            <a:off x="-4299011" y="297005"/>
            <a:ext cx="5386090" cy="607591"/>
            <a:chOff x="-932356" y="393987"/>
            <a:chExt cx="5386090" cy="60759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2EB7425-915F-4C85-8F51-D3EB7EBDD19A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2F033185-927A-4EDE-B6B0-4F52A795460D}"/>
                </a:ext>
              </a:extLst>
            </p:cNvPr>
            <p:cNvSpPr txBox="1"/>
            <p:nvPr/>
          </p:nvSpPr>
          <p:spPr>
            <a:xfrm>
              <a:off x="1077803" y="393987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Work Book </a:t>
              </a:r>
              <a:endParaRPr lang="ar-SA" sz="2400" b="1" dirty="0"/>
            </a:p>
          </p:txBody>
        </p:sp>
      </p:grpSp>
      <p:pic>
        <p:nvPicPr>
          <p:cNvPr id="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44FC1972-5B3B-4391-8A08-254281E5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9" y="-1127587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67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DE6485A-5E77-4C7F-9B9E-34C22C9E87DA}"/>
              </a:ext>
            </a:extLst>
          </p:cNvPr>
          <p:cNvGrpSpPr/>
          <p:nvPr/>
        </p:nvGrpSpPr>
        <p:grpSpPr>
          <a:xfrm>
            <a:off x="-406346" y="393987"/>
            <a:ext cx="4656077" cy="607591"/>
            <a:chOff x="-932356" y="393987"/>
            <a:chExt cx="5386090" cy="607591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753C7690-959E-41C2-B1F9-60AD9F8E2A47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6773A74F-738A-4492-B48E-D51956A092A3}"/>
                </a:ext>
              </a:extLst>
            </p:cNvPr>
            <p:cNvSpPr txBox="1"/>
            <p:nvPr/>
          </p:nvSpPr>
          <p:spPr>
            <a:xfrm>
              <a:off x="1077803" y="393987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Work Book </a:t>
              </a:r>
              <a:endParaRPr lang="ar-SA" sz="2400" b="1" dirty="0"/>
            </a:p>
          </p:txBody>
        </p:sp>
      </p:grpSp>
      <p:pic>
        <p:nvPicPr>
          <p:cNvPr id="5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3182FD1-8CE5-4AD8-8750-465CC4917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1" y="538523"/>
            <a:ext cx="7390476" cy="6035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EA36885-B2D4-4726-B9DB-E70B004EB270}"/>
              </a:ext>
            </a:extLst>
          </p:cNvPr>
          <p:cNvSpPr txBox="1"/>
          <p:nvPr/>
        </p:nvSpPr>
        <p:spPr>
          <a:xfrm>
            <a:off x="7558214" y="3484431"/>
            <a:ext cx="16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used to send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E2FBDE5-4486-435B-ACD7-573194076C57}"/>
              </a:ext>
            </a:extLst>
          </p:cNvPr>
          <p:cNvSpPr txBox="1"/>
          <p:nvPr/>
        </p:nvSpPr>
        <p:spPr>
          <a:xfrm>
            <a:off x="6343548" y="3953616"/>
            <a:ext cx="16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used to have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423775D-7F34-48E5-BF2B-0F161884B3B3}"/>
              </a:ext>
            </a:extLst>
          </p:cNvPr>
          <p:cNvSpPr txBox="1"/>
          <p:nvPr/>
        </p:nvSpPr>
        <p:spPr>
          <a:xfrm>
            <a:off x="8897060" y="4443739"/>
            <a:ext cx="210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didn’t use to have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E9056AF-7833-4C5F-BAF3-4C105C5A7E90}"/>
              </a:ext>
            </a:extLst>
          </p:cNvPr>
          <p:cNvSpPr txBox="1"/>
          <p:nvPr/>
        </p:nvSpPr>
        <p:spPr>
          <a:xfrm>
            <a:off x="5261426" y="4669013"/>
            <a:ext cx="16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used to use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F6693F9-4266-4F2A-AFE2-A7C6E5D8CB9F}"/>
              </a:ext>
            </a:extLst>
          </p:cNvPr>
          <p:cNvSpPr txBox="1"/>
          <p:nvPr/>
        </p:nvSpPr>
        <p:spPr>
          <a:xfrm>
            <a:off x="5478963" y="4958211"/>
            <a:ext cx="16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used to carry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7628D86-9BAF-49E6-867D-2F02751FD1AB}"/>
              </a:ext>
            </a:extLst>
          </p:cNvPr>
          <p:cNvSpPr txBox="1"/>
          <p:nvPr/>
        </p:nvSpPr>
        <p:spPr>
          <a:xfrm>
            <a:off x="6343548" y="5403047"/>
            <a:ext cx="16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used to write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EBD5528-C968-410D-BABD-C87AB2C330F5}"/>
              </a:ext>
            </a:extLst>
          </p:cNvPr>
          <p:cNvGrpSpPr/>
          <p:nvPr/>
        </p:nvGrpSpPr>
        <p:grpSpPr>
          <a:xfrm>
            <a:off x="-10384145" y="1655512"/>
            <a:ext cx="9977799" cy="3801292"/>
            <a:chOff x="1470282" y="1335696"/>
            <a:chExt cx="9977799" cy="3801292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7314C86-A606-4420-AAFA-69082EAD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70282" y="1335696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0CDE3929-BA6F-417B-A8BB-809E64F6440F}"/>
                </a:ext>
              </a:extLst>
            </p:cNvPr>
            <p:cNvSpPr txBox="1"/>
            <p:nvPr/>
          </p:nvSpPr>
          <p:spPr>
            <a:xfrm>
              <a:off x="3972356" y="2974733"/>
              <a:ext cx="424728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200" hangingPunct="0"/>
              <a:r>
                <a:rPr lang="en-US" sz="3600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Used to &amp; would</a:t>
              </a:r>
            </a:p>
          </p:txBody>
        </p:sp>
      </p:grpSp>
      <p:pic>
        <p:nvPicPr>
          <p:cNvPr id="15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C5DD4665-E93E-4D26-A6C3-C990E8B7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9" y="224024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62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A1A17F3-962E-4ABA-8246-0D103933B7EC}"/>
              </a:ext>
            </a:extLst>
          </p:cNvPr>
          <p:cNvGrpSpPr/>
          <p:nvPr/>
        </p:nvGrpSpPr>
        <p:grpSpPr>
          <a:xfrm>
            <a:off x="1470282" y="1335696"/>
            <a:ext cx="9977799" cy="3801292"/>
            <a:chOff x="1470282" y="1335696"/>
            <a:chExt cx="9977799" cy="380129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AB3279C-DC20-4FD7-9D49-48806066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70282" y="1335696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4204B9BA-C227-4BA1-8F28-A21E3A99E1D4}"/>
                </a:ext>
              </a:extLst>
            </p:cNvPr>
            <p:cNvSpPr txBox="1"/>
            <p:nvPr/>
          </p:nvSpPr>
          <p:spPr>
            <a:xfrm>
              <a:off x="3972356" y="2974733"/>
              <a:ext cx="424728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200" hangingPunct="0"/>
              <a:r>
                <a:rPr lang="en-US" sz="3600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Used to &amp; would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E2D0C9F-432D-4024-BC46-6CC12ECE7E02}"/>
              </a:ext>
            </a:extLst>
          </p:cNvPr>
          <p:cNvGrpSpPr/>
          <p:nvPr/>
        </p:nvGrpSpPr>
        <p:grpSpPr>
          <a:xfrm>
            <a:off x="242501" y="-1068750"/>
            <a:ext cx="3983510" cy="864973"/>
            <a:chOff x="193074" y="407773"/>
            <a:chExt cx="3983510" cy="86497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03C718E-BD51-4A8C-BBB4-4DCC03330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AFFBA43-6F60-4E66-BC52-5DD9FC2E2189}"/>
                </a:ext>
              </a:extLst>
            </p:cNvPr>
            <p:cNvSpPr txBox="1"/>
            <p:nvPr/>
          </p:nvSpPr>
          <p:spPr>
            <a:xfrm>
              <a:off x="1235675" y="580768"/>
              <a:ext cx="18782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Used to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5E90684-0E8A-45E5-AFB9-F15165ACD271}"/>
              </a:ext>
            </a:extLst>
          </p:cNvPr>
          <p:cNvGrpSpPr/>
          <p:nvPr/>
        </p:nvGrpSpPr>
        <p:grpSpPr>
          <a:xfrm>
            <a:off x="8064845" y="-1097410"/>
            <a:ext cx="3983510" cy="864973"/>
            <a:chOff x="193074" y="407773"/>
            <a:chExt cx="3983510" cy="864973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B8D14D8-78C0-4A66-8E90-D56DA008B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919AF269-C5A0-4829-A466-6FDE0740B086}"/>
                </a:ext>
              </a:extLst>
            </p:cNvPr>
            <p:cNvSpPr txBox="1"/>
            <p:nvPr/>
          </p:nvSpPr>
          <p:spPr>
            <a:xfrm>
              <a:off x="1235675" y="580768"/>
              <a:ext cx="18782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Would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8DF15FB-7B08-4449-8A0A-CA08CC70A0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9111" y="5943992"/>
            <a:ext cx="2421577" cy="24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6260E14-84D8-4D9D-9D82-528A9022A896}"/>
              </a:ext>
            </a:extLst>
          </p:cNvPr>
          <p:cNvGrpSpPr/>
          <p:nvPr/>
        </p:nvGrpSpPr>
        <p:grpSpPr>
          <a:xfrm>
            <a:off x="193074" y="407773"/>
            <a:ext cx="3983510" cy="864973"/>
            <a:chOff x="193074" y="407773"/>
            <a:chExt cx="3983510" cy="86497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0FFB7F9-94D0-4E3D-94BD-5FEE3D01D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B6DF52BA-818B-4063-90D8-879101F91303}"/>
                </a:ext>
              </a:extLst>
            </p:cNvPr>
            <p:cNvSpPr txBox="1"/>
            <p:nvPr/>
          </p:nvSpPr>
          <p:spPr>
            <a:xfrm>
              <a:off x="1235675" y="580768"/>
              <a:ext cx="18782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Used to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2C3D812-A730-4EEE-8096-D210FF9784E6}"/>
              </a:ext>
            </a:extLst>
          </p:cNvPr>
          <p:cNvGrpSpPr/>
          <p:nvPr/>
        </p:nvGrpSpPr>
        <p:grpSpPr>
          <a:xfrm>
            <a:off x="8015418" y="379113"/>
            <a:ext cx="3983510" cy="864973"/>
            <a:chOff x="193074" y="407773"/>
            <a:chExt cx="3983510" cy="864973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AD09BB5-D4FF-4852-A682-E8AEE29A6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3F8160F-6CD1-437E-AEAC-15EA28F941C5}"/>
                </a:ext>
              </a:extLst>
            </p:cNvPr>
            <p:cNvSpPr txBox="1"/>
            <p:nvPr/>
          </p:nvSpPr>
          <p:spPr>
            <a:xfrm>
              <a:off x="1235675" y="580768"/>
              <a:ext cx="18782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Would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11" name="TextBox 15">
            <a:extLst>
              <a:ext uri="{FF2B5EF4-FFF2-40B4-BE49-F238E27FC236}">
                <a16:creationId xmlns:a16="http://schemas.microsoft.com/office/drawing/2014/main" id="{D88833E0-9A85-4EAA-B4B8-9725DA1DCE0E}"/>
              </a:ext>
            </a:extLst>
          </p:cNvPr>
          <p:cNvSpPr txBox="1"/>
          <p:nvPr/>
        </p:nvSpPr>
        <p:spPr>
          <a:xfrm>
            <a:off x="131290" y="2170915"/>
            <a:ext cx="44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They </a:t>
            </a:r>
            <a:r>
              <a:rPr lang="en-US" sz="2400" i="1" dirty="0">
                <a:solidFill>
                  <a:srgbClr val="008000"/>
                </a:solidFill>
                <a:latin typeface="Comic Sans MS" panose="030F0702030302020204" pitchFamily="66" charset="0"/>
              </a:rPr>
              <a:t>used to </a:t>
            </a:r>
            <a:r>
              <a:rPr lang="en-US" sz="2400" i="1" dirty="0">
                <a:solidFill>
                  <a:srgbClr val="9900FF"/>
                </a:solidFill>
                <a:latin typeface="Comic Sans MS" panose="030F0702030302020204" pitchFamily="66" charset="0"/>
              </a:rPr>
              <a:t>live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in London .</a:t>
            </a: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1DD82E17-60E9-4548-AC6F-31955BFB2B7E}"/>
              </a:ext>
            </a:extLst>
          </p:cNvPr>
          <p:cNvSpPr txBox="1"/>
          <p:nvPr/>
        </p:nvSpPr>
        <p:spPr>
          <a:xfrm>
            <a:off x="287342" y="2822407"/>
            <a:ext cx="408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didn’t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use to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9900FF"/>
                </a:solidFill>
                <a:latin typeface="Comic Sans MS" panose="030F0702030302020204" pitchFamily="66" charset="0"/>
              </a:rPr>
              <a:t>like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olives</a:t>
            </a:r>
            <a:r>
              <a:rPr lang="en-US" sz="2400" dirty="0">
                <a:solidFill>
                  <a:srgbClr val="99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75D23E5-FEC2-4311-8BBC-156A25098A18}"/>
              </a:ext>
            </a:extLst>
          </p:cNvPr>
          <p:cNvSpPr txBox="1"/>
          <p:nvPr/>
        </p:nvSpPr>
        <p:spPr>
          <a:xfrm>
            <a:off x="6161670" y="2803599"/>
            <a:ext cx="603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US" sz="2400" i="1" dirty="0">
                <a:solidFill>
                  <a:srgbClr val="008000"/>
                </a:solidFill>
                <a:latin typeface="Comic Sans MS" panose="030F0702030302020204" pitchFamily="66" charset="0"/>
              </a:rPr>
              <a:t>would </a:t>
            </a:r>
            <a:r>
              <a:rPr lang="en-US" sz="2400" i="1" dirty="0">
                <a:solidFill>
                  <a:srgbClr val="9900FF"/>
                </a:solidFill>
                <a:latin typeface="Comic Sans MS" panose="030F0702030302020204" pitchFamily="66" charset="0"/>
              </a:rPr>
              <a:t>often play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outside in the garden when I was a child .</a:t>
            </a: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2E4F5D9-60D7-4E5F-9671-EAA024838834}"/>
              </a:ext>
            </a:extLst>
          </p:cNvPr>
          <p:cNvSpPr txBox="1"/>
          <p:nvPr/>
        </p:nvSpPr>
        <p:spPr>
          <a:xfrm>
            <a:off x="193074" y="4446785"/>
            <a:ext cx="471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People </a:t>
            </a:r>
            <a:r>
              <a:rPr lang="en-US" sz="24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used to </a:t>
            </a:r>
            <a:r>
              <a:rPr lang="en-US" sz="2400" b="1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very powerful voices in those days!</a:t>
            </a:r>
            <a:endParaRPr lang="en-US" sz="48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DB65394E-235F-4F3A-A854-F9B0A75CA809}"/>
              </a:ext>
            </a:extLst>
          </p:cNvPr>
          <p:cNvSpPr txBox="1"/>
          <p:nvPr/>
        </p:nvSpPr>
        <p:spPr>
          <a:xfrm>
            <a:off x="5531732" y="2179474"/>
            <a:ext cx="705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We </a:t>
            </a:r>
            <a:r>
              <a:rPr lang="en-US" sz="2400" i="1" dirty="0">
                <a:solidFill>
                  <a:srgbClr val="008000"/>
                </a:solidFill>
                <a:latin typeface="Comic Sans MS" panose="030F0702030302020204" pitchFamily="66" charset="0"/>
              </a:rPr>
              <a:t>would </a:t>
            </a:r>
            <a:r>
              <a:rPr lang="en-US" sz="2400" i="1" dirty="0">
                <a:solidFill>
                  <a:srgbClr val="9900FF"/>
                </a:solidFill>
                <a:latin typeface="Comic Sans MS" panose="030F0702030302020204" pitchFamily="66" charset="0"/>
              </a:rPr>
              <a:t>go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to the same beach every summer  .</a:t>
            </a: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46A9429B-8317-46BD-BBE6-D53EAD54391B}"/>
              </a:ext>
            </a:extLst>
          </p:cNvPr>
          <p:cNvSpPr txBox="1"/>
          <p:nvPr/>
        </p:nvSpPr>
        <p:spPr>
          <a:xfrm>
            <a:off x="0" y="3637573"/>
            <a:ext cx="657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There </a:t>
            </a:r>
            <a:r>
              <a:rPr lang="en-US" sz="2400" i="1" dirty="0">
                <a:solidFill>
                  <a:srgbClr val="008000"/>
                </a:solidFill>
                <a:latin typeface="Comic Sans MS" panose="030F0702030302020204" pitchFamily="66" charset="0"/>
              </a:rPr>
              <a:t>used to </a:t>
            </a:r>
            <a:r>
              <a:rPr lang="en-US" sz="2400" i="1" dirty="0">
                <a:solidFill>
                  <a:srgbClr val="9900FF"/>
                </a:solidFill>
                <a:latin typeface="Comic Sans MS" panose="030F0702030302020204" pitchFamily="66" charset="0"/>
              </a:rPr>
              <a:t>be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a supermarket here .</a:t>
            </a: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5623B6D3-9AD2-470B-9A89-8869B774B78C}"/>
              </a:ext>
            </a:extLst>
          </p:cNvPr>
          <p:cNvCxnSpPr>
            <a:cxnSpLocks/>
          </p:cNvCxnSpPr>
          <p:nvPr/>
        </p:nvCxnSpPr>
        <p:spPr>
          <a:xfrm>
            <a:off x="5546170" y="1865870"/>
            <a:ext cx="0" cy="4751335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366964C4-F8F4-4033-A3EA-F0E47D90D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4812" y="4880812"/>
            <a:ext cx="1977188" cy="197718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ABD0A12-5B0F-42BD-A6F6-DB98D7D1AACB}"/>
              </a:ext>
            </a:extLst>
          </p:cNvPr>
          <p:cNvSpPr txBox="1"/>
          <p:nvPr/>
        </p:nvSpPr>
        <p:spPr>
          <a:xfrm>
            <a:off x="2260842" y="6071779"/>
            <a:ext cx="657065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can also use </a:t>
            </a:r>
            <a:r>
              <a:rPr lang="en-US" sz="2000" b="1" i="1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would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 place of </a:t>
            </a:r>
            <a:r>
              <a:rPr lang="en-US" sz="2000" b="1" i="1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used to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for past habits but we cannot use </a:t>
            </a:r>
            <a:r>
              <a:rPr lang="en-US" sz="2000" b="1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would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for past states</a:t>
            </a:r>
            <a:r>
              <a:rPr lang="en-US" sz="1800" b="0" i="0" u="none" strike="noStrike" baseline="0" dirty="0">
                <a:latin typeface="ProximaNova-Light"/>
              </a:rPr>
              <a:t>.</a:t>
            </a:r>
            <a:endParaRPr lang="ar-SA" dirty="0"/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31B566CC-88BE-4831-AE33-42EE0CB2FD39}"/>
              </a:ext>
            </a:extLst>
          </p:cNvPr>
          <p:cNvSpPr txBox="1"/>
          <p:nvPr/>
        </p:nvSpPr>
        <p:spPr>
          <a:xfrm>
            <a:off x="5952189" y="4323674"/>
            <a:ext cx="471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People </a:t>
            </a:r>
            <a:r>
              <a:rPr lang="en-US" sz="24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</a:t>
            </a:r>
            <a:r>
              <a:rPr lang="en-US" sz="2400" b="1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very powerful voices in those days!</a:t>
            </a:r>
            <a:endParaRPr lang="en-US" sz="48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74" name="Picture 2" descr="أيقونات الكمبيوتر X علامة ، خطأ s, الآخرين, الصليب, التوقيع png">
            <a:extLst>
              <a:ext uri="{FF2B5EF4-FFF2-40B4-BE49-F238E27FC236}">
                <a16:creationId xmlns:a16="http://schemas.microsoft.com/office/drawing/2014/main" id="{36E8BC61-0D99-490D-AE87-7DB029A02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94" b="95556" l="10000" r="90000">
                        <a14:foregroundMark x1="43370" y1="8194" x2="43370" y2="8194"/>
                        <a14:foregroundMark x1="67935" y1="91111" x2="67935" y2="91111"/>
                        <a14:foregroundMark x1="69457" y1="90694" x2="41413" y2="93611"/>
                        <a14:foregroundMark x1="41413" y1="93611" x2="38913" y2="92917"/>
                        <a14:foregroundMark x1="34783" y1="94583" x2="56630" y2="95556"/>
                        <a14:foregroundMark x1="60652" y1="5278" x2="60652" y2="5278"/>
                        <a14:foregroundMark x1="62283" y1="3889" x2="40435" y2="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5" r="10663"/>
          <a:stretch/>
        </p:blipFill>
        <p:spPr bwMode="auto">
          <a:xfrm>
            <a:off x="10456389" y="4071419"/>
            <a:ext cx="998417" cy="9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2AC63BB-558B-4D34-8927-1F820C35D693}"/>
              </a:ext>
            </a:extLst>
          </p:cNvPr>
          <p:cNvSpPr txBox="1"/>
          <p:nvPr/>
        </p:nvSpPr>
        <p:spPr>
          <a:xfrm>
            <a:off x="122957" y="1380834"/>
            <a:ext cx="7693476" cy="2477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sng" strike="noStrike" baseline="0" dirty="0">
                <a:solidFill>
                  <a:srgbClr val="B34D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Information Questions (?) 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did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in the Americas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to transmit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messages?.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did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to shout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from signal towers?.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to do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you were young?.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2E4C9E5-71B4-476C-B17E-B7AA605633C5}"/>
              </a:ext>
            </a:extLst>
          </p:cNvPr>
          <p:cNvSpPr txBox="1"/>
          <p:nvPr/>
        </p:nvSpPr>
        <p:spPr>
          <a:xfrm>
            <a:off x="7272718" y="2851951"/>
            <a:ext cx="4531895" cy="2477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sng" strike="noStrike" baseline="0" dirty="0">
                <a:solidFill>
                  <a:srgbClr val="B34D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</a:t>
            </a:r>
            <a:endParaRPr lang="en-US" sz="2000" b="1" i="0" u="sng" strike="noStrike" baseline="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used smoke signals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wanted to pass on messages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 used to ride my bike in the park</a:t>
            </a:r>
          </a:p>
        </p:txBody>
      </p:sp>
    </p:spTree>
    <p:extLst>
      <p:ext uri="{BB962C8B-B14F-4D97-AF65-F5344CB8AC3E}">
        <p14:creationId xmlns:p14="http://schemas.microsoft.com/office/powerpoint/2010/main" val="341301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EFE191-DA4F-471B-B86E-65C713865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8599" r="7496" b="24905"/>
          <a:stretch/>
        </p:blipFill>
        <p:spPr>
          <a:xfrm>
            <a:off x="4065224" y="1784731"/>
            <a:ext cx="7039778" cy="4252511"/>
          </a:xfrm>
          <a:prstGeom prst="rect">
            <a:avLst/>
          </a:prstGeom>
        </p:spPr>
      </p:pic>
      <p:pic>
        <p:nvPicPr>
          <p:cNvPr id="2052" name="Picture 4" descr="Practice Makes Perfect Stickers | Redbubble">
            <a:extLst>
              <a:ext uri="{FF2B5EF4-FFF2-40B4-BE49-F238E27FC236}">
                <a16:creationId xmlns:a16="http://schemas.microsoft.com/office/drawing/2014/main" id="{29948140-E3A4-4FB2-9799-2389E23E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6554" r="16715" b="8048"/>
          <a:stretch/>
        </p:blipFill>
        <p:spPr bwMode="auto">
          <a:xfrm>
            <a:off x="165252" y="88135"/>
            <a:ext cx="3899972" cy="31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785CC47-91B7-4788-8257-2C8795364FAF}"/>
              </a:ext>
            </a:extLst>
          </p:cNvPr>
          <p:cNvGrpSpPr/>
          <p:nvPr/>
        </p:nvGrpSpPr>
        <p:grpSpPr>
          <a:xfrm>
            <a:off x="-4299011" y="297005"/>
            <a:ext cx="5386090" cy="607591"/>
            <a:chOff x="-932356" y="393987"/>
            <a:chExt cx="5386090" cy="60759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2EB7425-915F-4C85-8F51-D3EB7EBDD19A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2F033185-927A-4EDE-B6B0-4F52A795460D}"/>
                </a:ext>
              </a:extLst>
            </p:cNvPr>
            <p:cNvSpPr txBox="1"/>
            <p:nvPr/>
          </p:nvSpPr>
          <p:spPr>
            <a:xfrm>
              <a:off x="561855" y="393987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Student Book p-42 </a:t>
              </a:r>
              <a:endParaRPr lang="ar-SA" sz="2400" b="1" dirty="0"/>
            </a:p>
          </p:txBody>
        </p:sp>
      </p:grpSp>
      <p:pic>
        <p:nvPicPr>
          <p:cNvPr id="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D617BB18-8115-466F-9857-0C43DCC1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16" y="-1045797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58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D7A4B43-4FE7-4AEF-8764-44B200D6B74C}"/>
              </a:ext>
            </a:extLst>
          </p:cNvPr>
          <p:cNvGrpSpPr/>
          <p:nvPr/>
        </p:nvGrpSpPr>
        <p:grpSpPr>
          <a:xfrm>
            <a:off x="-857979" y="381225"/>
            <a:ext cx="5386090" cy="607592"/>
            <a:chOff x="-932356" y="393986"/>
            <a:chExt cx="5386090" cy="607592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438297B4-02E5-47ED-BF24-0FFE4CFD8804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626B77C-37C8-468B-93FC-C7A6C8CE8D17}"/>
                </a:ext>
              </a:extLst>
            </p:cNvPr>
            <p:cNvSpPr txBox="1"/>
            <p:nvPr/>
          </p:nvSpPr>
          <p:spPr>
            <a:xfrm>
              <a:off x="408603" y="393986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Student Book p42 </a:t>
              </a:r>
              <a:endParaRPr lang="ar-SA" sz="2400" b="1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94A3A98-21D5-487C-BE0B-68C8FDF0B6A5}"/>
              </a:ext>
            </a:extLst>
          </p:cNvPr>
          <p:cNvSpPr txBox="1"/>
          <p:nvPr/>
        </p:nvSpPr>
        <p:spPr>
          <a:xfrm>
            <a:off x="8245064" y="1380300"/>
            <a:ext cx="40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didn’t use to have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B586885-86AE-47C8-9F15-727CB61483E5}"/>
              </a:ext>
            </a:extLst>
          </p:cNvPr>
          <p:cNvSpPr txBox="1"/>
          <p:nvPr/>
        </p:nvSpPr>
        <p:spPr>
          <a:xfrm>
            <a:off x="8245063" y="1920065"/>
            <a:ext cx="40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used to ( would ) speak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46C6CB3-8302-489A-81B2-664C9C599038}"/>
              </a:ext>
            </a:extLst>
          </p:cNvPr>
          <p:cNvSpPr txBox="1"/>
          <p:nvPr/>
        </p:nvSpPr>
        <p:spPr>
          <a:xfrm>
            <a:off x="8245063" y="2450402"/>
            <a:ext cx="40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didn’t use to use 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0D19736-13E7-41DD-BF12-30EBF44B53A4}"/>
              </a:ext>
            </a:extLst>
          </p:cNvPr>
          <p:cNvSpPr txBox="1"/>
          <p:nvPr/>
        </p:nvSpPr>
        <p:spPr>
          <a:xfrm>
            <a:off x="8245062" y="2993422"/>
            <a:ext cx="40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used to ( would ) take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B5849A-8277-4647-A36A-9F5F9CA5B1A6}"/>
              </a:ext>
            </a:extLst>
          </p:cNvPr>
          <p:cNvSpPr txBox="1"/>
          <p:nvPr/>
        </p:nvSpPr>
        <p:spPr>
          <a:xfrm>
            <a:off x="8245062" y="3541624"/>
            <a:ext cx="40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used to ( would ) print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1B6581D-2635-4E35-953D-342A10905EA6}"/>
              </a:ext>
            </a:extLst>
          </p:cNvPr>
          <p:cNvSpPr txBox="1"/>
          <p:nvPr/>
        </p:nvSpPr>
        <p:spPr>
          <a:xfrm>
            <a:off x="8245062" y="4090123"/>
            <a:ext cx="40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used to ( would ) find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116841F-4EEC-4764-B6CC-1EB2E6E24BE1}"/>
              </a:ext>
            </a:extLst>
          </p:cNvPr>
          <p:cNvSpPr txBox="1"/>
          <p:nvPr/>
        </p:nvSpPr>
        <p:spPr>
          <a:xfrm>
            <a:off x="8245062" y="4641580"/>
            <a:ext cx="40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used to ( would ) use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83066022-7303-4C6B-8A8B-18B408144824}"/>
              </a:ext>
            </a:extLst>
          </p:cNvPr>
          <p:cNvSpPr txBox="1"/>
          <p:nvPr/>
        </p:nvSpPr>
        <p:spPr>
          <a:xfrm>
            <a:off x="8245060" y="5193037"/>
            <a:ext cx="409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8-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used to ( would ) read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AEC5B62D-8390-46B4-9BA9-D0A8AE72A109}"/>
              </a:ext>
            </a:extLst>
          </p:cNvPr>
          <p:cNvSpPr txBox="1"/>
          <p:nvPr/>
        </p:nvSpPr>
        <p:spPr>
          <a:xfrm>
            <a:off x="8245059" y="5745752"/>
            <a:ext cx="409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9-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used to ( would ) deliver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D027B01-6FC0-48BF-AA39-E11D710108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14184" r="22237" b="14920"/>
          <a:stretch/>
        </p:blipFill>
        <p:spPr>
          <a:xfrm>
            <a:off x="130630" y="1164307"/>
            <a:ext cx="7946614" cy="5407303"/>
          </a:xfrm>
          <a:prstGeom prst="rect">
            <a:avLst/>
          </a:prstGeom>
        </p:spPr>
      </p:pic>
      <p:pic>
        <p:nvPicPr>
          <p:cNvPr id="17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B7A81F7F-085B-44BE-8136-6F580EE5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13" y="612058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53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veworksheets.com updated their... - liveworksheets.com">
            <a:hlinkClick r:id="rId4"/>
            <a:extLst>
              <a:ext uri="{FF2B5EF4-FFF2-40B4-BE49-F238E27FC236}">
                <a16:creationId xmlns:a16="http://schemas.microsoft.com/office/drawing/2014/main" id="{7ED42CD2-4C3F-4192-B9AE-8E8955EC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54" y="2333375"/>
            <a:ext cx="2451184" cy="24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B408B59-97AF-46F5-989D-FB2F66D5CE92}"/>
              </a:ext>
            </a:extLst>
          </p:cNvPr>
          <p:cNvGrpSpPr/>
          <p:nvPr/>
        </p:nvGrpSpPr>
        <p:grpSpPr>
          <a:xfrm>
            <a:off x="-10341967" y="1245755"/>
            <a:ext cx="9977799" cy="3801292"/>
            <a:chOff x="1470282" y="1335696"/>
            <a:chExt cx="9977799" cy="380129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CBD5B6AB-2ABA-4F87-938D-57418004E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70282" y="1335696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EA16CA1E-0D0B-4E93-A17E-F5ED9913FD81}"/>
                </a:ext>
              </a:extLst>
            </p:cNvPr>
            <p:cNvSpPr txBox="1"/>
            <p:nvPr/>
          </p:nvSpPr>
          <p:spPr>
            <a:xfrm>
              <a:off x="4166674" y="2905782"/>
              <a:ext cx="4247288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There is / There are</a:t>
              </a:r>
            </a:p>
          </p:txBody>
        </p:sp>
      </p:grpSp>
      <p:pic>
        <p:nvPicPr>
          <p:cNvPr id="6" name="Picture 4" descr="Download Free png Finger Finger, Index Finger, Gesture, Cartoon, Thumb,  Hand, Palm ... - DLPNG.com">
            <a:extLst>
              <a:ext uri="{FF2B5EF4-FFF2-40B4-BE49-F238E27FC236}">
                <a16:creationId xmlns:a16="http://schemas.microsoft.com/office/drawing/2014/main" id="{128E7961-39BE-4EE3-8991-63DD2689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5" b="98750" l="10000" r="90000">
                        <a14:foregroundMark x1="55250" y1="95750" x2="55250" y2="95750"/>
                        <a14:foregroundMark x1="41000" y1="23000" x2="41000" y2="23000"/>
                        <a14:foregroundMark x1="49875" y1="2125" x2="49875" y2="2125"/>
                        <a14:foregroundMark x1="63500" y1="9625" x2="63500" y2="9625"/>
                        <a14:foregroundMark x1="53375" y1="98750" x2="53375" y2="98750"/>
                        <a14:foregroundMark x1="53625" y1="98000" x2="37125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028">
            <a:off x="6037482" y="3650624"/>
            <a:ext cx="897710" cy="13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55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دعية صباحية , دعاء صباحي جميل - المميز">
            <a:extLst>
              <a:ext uri="{FF2B5EF4-FFF2-40B4-BE49-F238E27FC236}">
                <a16:creationId xmlns:a16="http://schemas.microsoft.com/office/drawing/2014/main" id="{901BA68C-6AB2-4F44-8D2D-2CBC009B8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21" y="603682"/>
            <a:ext cx="5802944" cy="58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8C9C634-E567-418B-8654-801D3DE10412}"/>
              </a:ext>
            </a:extLst>
          </p:cNvPr>
          <p:cNvSpPr txBox="1"/>
          <p:nvPr/>
        </p:nvSpPr>
        <p:spPr>
          <a:xfrm>
            <a:off x="3159628" y="603682"/>
            <a:ext cx="6272327" cy="583706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lgDashDot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E04018A-3041-436D-882C-3D59A846FFCC}"/>
              </a:ext>
            </a:extLst>
          </p:cNvPr>
          <p:cNvSpPr txBox="1"/>
          <p:nvPr/>
        </p:nvSpPr>
        <p:spPr>
          <a:xfrm rot="20639209">
            <a:off x="3108019" y="453782"/>
            <a:ext cx="6375547" cy="595043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prstDash val="lgDashDot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576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F6872E0-0384-4785-85D9-C237F5B7008C}"/>
              </a:ext>
            </a:extLst>
          </p:cNvPr>
          <p:cNvGrpSpPr/>
          <p:nvPr/>
        </p:nvGrpSpPr>
        <p:grpSpPr>
          <a:xfrm>
            <a:off x="1470282" y="1335696"/>
            <a:ext cx="9977799" cy="3801292"/>
            <a:chOff x="1470282" y="1335696"/>
            <a:chExt cx="9977799" cy="380129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1F9A7C0-0B97-4E18-9A9B-C5908F5A6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70282" y="1335696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2B2AC70B-2D9C-4DCE-96E1-ACA8562F7D77}"/>
                </a:ext>
              </a:extLst>
            </p:cNvPr>
            <p:cNvSpPr txBox="1"/>
            <p:nvPr/>
          </p:nvSpPr>
          <p:spPr>
            <a:xfrm>
              <a:off x="4166674" y="2905782"/>
              <a:ext cx="4247288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omic Sans MS" panose="030F0702030302020204" pitchFamily="66" charset="0"/>
                  <a:sym typeface="Arial Rounded MT Bold"/>
                </a:rPr>
                <a:t>There is / There are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E6D157-3B32-4389-A21B-5F04C81BFD4E}"/>
              </a:ext>
            </a:extLst>
          </p:cNvPr>
          <p:cNvGrpSpPr/>
          <p:nvPr/>
        </p:nvGrpSpPr>
        <p:grpSpPr>
          <a:xfrm>
            <a:off x="183164" y="-971215"/>
            <a:ext cx="3983510" cy="864973"/>
            <a:chOff x="193074" y="407773"/>
            <a:chExt cx="3983510" cy="86497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3FAB1C12-5087-4ED9-9E9D-95A752F03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959E2CC-1A1A-4B0D-A6DA-1583AFE05B6E}"/>
                </a:ext>
              </a:extLst>
            </p:cNvPr>
            <p:cNvSpPr txBox="1"/>
            <p:nvPr/>
          </p:nvSpPr>
          <p:spPr>
            <a:xfrm>
              <a:off x="1031673" y="535867"/>
              <a:ext cx="23063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Singular nouns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E1EE1AA-D458-4CE8-8A31-4EF722F859C6}"/>
              </a:ext>
            </a:extLst>
          </p:cNvPr>
          <p:cNvGrpSpPr/>
          <p:nvPr/>
        </p:nvGrpSpPr>
        <p:grpSpPr>
          <a:xfrm>
            <a:off x="8005508" y="-999875"/>
            <a:ext cx="3983510" cy="864973"/>
            <a:chOff x="193074" y="407773"/>
            <a:chExt cx="3983510" cy="864973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CCD8C99-CE9F-46A9-9E2E-1BA925775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512BC51-23C6-45DB-A5E5-46BD49BE2698}"/>
                </a:ext>
              </a:extLst>
            </p:cNvPr>
            <p:cNvSpPr txBox="1"/>
            <p:nvPr/>
          </p:nvSpPr>
          <p:spPr>
            <a:xfrm>
              <a:off x="1235675" y="580768"/>
              <a:ext cx="18782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Plural nouns</a:t>
              </a:r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5512D493-60F0-4D26-A3E3-F25AD4575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50181" y="6006228"/>
            <a:ext cx="1977188" cy="19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43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6260E14-84D8-4D9D-9D82-528A9022A896}"/>
              </a:ext>
            </a:extLst>
          </p:cNvPr>
          <p:cNvGrpSpPr/>
          <p:nvPr/>
        </p:nvGrpSpPr>
        <p:grpSpPr>
          <a:xfrm>
            <a:off x="193074" y="407773"/>
            <a:ext cx="3983510" cy="864973"/>
            <a:chOff x="193074" y="407773"/>
            <a:chExt cx="3983510" cy="86497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0FFB7F9-94D0-4E3D-94BD-5FEE3D01D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B6DF52BA-818B-4063-90D8-879101F91303}"/>
                </a:ext>
              </a:extLst>
            </p:cNvPr>
            <p:cNvSpPr txBox="1"/>
            <p:nvPr/>
          </p:nvSpPr>
          <p:spPr>
            <a:xfrm>
              <a:off x="1031673" y="535867"/>
              <a:ext cx="23063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Singular nouns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2C3D812-A730-4EEE-8096-D210FF9784E6}"/>
              </a:ext>
            </a:extLst>
          </p:cNvPr>
          <p:cNvGrpSpPr/>
          <p:nvPr/>
        </p:nvGrpSpPr>
        <p:grpSpPr>
          <a:xfrm>
            <a:off x="8015418" y="379113"/>
            <a:ext cx="3983510" cy="864973"/>
            <a:chOff x="193074" y="407773"/>
            <a:chExt cx="3983510" cy="864973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AD09BB5-D4FF-4852-A682-E8AEE29A6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3F8160F-6CD1-437E-AEAC-15EA28F941C5}"/>
                </a:ext>
              </a:extLst>
            </p:cNvPr>
            <p:cNvSpPr txBox="1"/>
            <p:nvPr/>
          </p:nvSpPr>
          <p:spPr>
            <a:xfrm>
              <a:off x="1235675" y="580768"/>
              <a:ext cx="18782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Plural nouns</a:t>
              </a:r>
            </a:p>
          </p:txBody>
        </p:sp>
      </p:grp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5623B6D3-9AD2-470B-9A89-8869B774B78C}"/>
              </a:ext>
            </a:extLst>
          </p:cNvPr>
          <p:cNvCxnSpPr>
            <a:cxnSpLocks/>
          </p:cNvCxnSpPr>
          <p:nvPr/>
        </p:nvCxnSpPr>
        <p:spPr>
          <a:xfrm>
            <a:off x="6271383" y="1511966"/>
            <a:ext cx="0" cy="4751335"/>
          </a:xfrm>
          <a:prstGeom prst="line">
            <a:avLst/>
          </a:prstGeom>
          <a:ln w="7620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366964C4-F8F4-4033-A3EA-F0E47D90D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4812" y="4880812"/>
            <a:ext cx="1977188" cy="1977188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E5DB5BA-04E3-40AB-9DCF-0B3A7DC1D03D}"/>
              </a:ext>
            </a:extLst>
          </p:cNvPr>
          <p:cNvSpPr txBox="1"/>
          <p:nvPr/>
        </p:nvSpPr>
        <p:spPr>
          <a:xfrm>
            <a:off x="1031673" y="2179474"/>
            <a:ext cx="18061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There is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pen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watch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story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woman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79281A7-F81B-455A-9409-93DD1D4D617C}"/>
              </a:ext>
            </a:extLst>
          </p:cNvPr>
          <p:cNvSpPr txBox="1"/>
          <p:nvPr/>
        </p:nvSpPr>
        <p:spPr>
          <a:xfrm>
            <a:off x="8758423" y="2179474"/>
            <a:ext cx="19771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There are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pen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watch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es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stor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ies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   wom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en-US" sz="2400" dirty="0">
                <a:latin typeface="Comic Sans MS" panose="030F0702030302020204" pitchFamily="66" charset="0"/>
              </a:rPr>
              <a:t>n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1042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EFE191-DA4F-471B-B86E-65C713865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8599" r="7496" b="24905"/>
          <a:stretch/>
        </p:blipFill>
        <p:spPr>
          <a:xfrm>
            <a:off x="4065224" y="1784731"/>
            <a:ext cx="7039778" cy="4252511"/>
          </a:xfrm>
          <a:prstGeom prst="rect">
            <a:avLst/>
          </a:prstGeom>
        </p:spPr>
      </p:pic>
      <p:pic>
        <p:nvPicPr>
          <p:cNvPr id="2052" name="Picture 4" descr="Practice Makes Perfect Stickers | Redbubble">
            <a:extLst>
              <a:ext uri="{FF2B5EF4-FFF2-40B4-BE49-F238E27FC236}">
                <a16:creationId xmlns:a16="http://schemas.microsoft.com/office/drawing/2014/main" id="{29948140-E3A4-4FB2-9799-2389E23E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6554" r="16715" b="8048"/>
          <a:stretch/>
        </p:blipFill>
        <p:spPr bwMode="auto">
          <a:xfrm>
            <a:off x="165252" y="88135"/>
            <a:ext cx="3899972" cy="31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785CC47-91B7-4788-8257-2C8795364FAF}"/>
              </a:ext>
            </a:extLst>
          </p:cNvPr>
          <p:cNvGrpSpPr/>
          <p:nvPr/>
        </p:nvGrpSpPr>
        <p:grpSpPr>
          <a:xfrm>
            <a:off x="-4299011" y="297005"/>
            <a:ext cx="5386090" cy="607591"/>
            <a:chOff x="-932356" y="393987"/>
            <a:chExt cx="5386090" cy="60759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2EB7425-915F-4C85-8F51-D3EB7EBDD19A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2F033185-927A-4EDE-B6B0-4F52A795460D}"/>
                </a:ext>
              </a:extLst>
            </p:cNvPr>
            <p:cNvSpPr txBox="1"/>
            <p:nvPr/>
          </p:nvSpPr>
          <p:spPr>
            <a:xfrm>
              <a:off x="1077803" y="393987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Work Book p-106 </a:t>
              </a:r>
              <a:endParaRPr lang="ar-SA" sz="2400" b="1" dirty="0"/>
            </a:p>
          </p:txBody>
        </p:sp>
      </p:grpSp>
      <p:pic>
        <p:nvPicPr>
          <p:cNvPr id="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D617BB18-8115-466F-9857-0C43DCC1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57" y="-1247503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1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8A57876-CF2B-41B0-8883-6F452B469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45" y="1105890"/>
            <a:ext cx="8019048" cy="512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958CC20-60DB-41A9-80F4-1376A90EBA18}"/>
              </a:ext>
            </a:extLst>
          </p:cNvPr>
          <p:cNvSpPr txBox="1"/>
          <p:nvPr/>
        </p:nvSpPr>
        <p:spPr>
          <a:xfrm>
            <a:off x="3731004" y="2401747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are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FEC789B-13F1-4433-B2E4-F967810CFDD1}"/>
              </a:ext>
            </a:extLst>
          </p:cNvPr>
          <p:cNvSpPr txBox="1"/>
          <p:nvPr/>
        </p:nvSpPr>
        <p:spPr>
          <a:xfrm>
            <a:off x="3633591" y="2899288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is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0231031-D296-4180-B6B9-9E74D4A1F4C7}"/>
              </a:ext>
            </a:extLst>
          </p:cNvPr>
          <p:cNvSpPr txBox="1"/>
          <p:nvPr/>
        </p:nvSpPr>
        <p:spPr>
          <a:xfrm>
            <a:off x="3724648" y="3324338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is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ADDF735-07E9-4D44-9617-D0F5D9F171E6}"/>
              </a:ext>
            </a:extLst>
          </p:cNvPr>
          <p:cNvSpPr txBox="1"/>
          <p:nvPr/>
        </p:nvSpPr>
        <p:spPr>
          <a:xfrm>
            <a:off x="3724648" y="3773389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is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1A586AF-309F-4BE0-ABAB-1548E7777CE4}"/>
              </a:ext>
            </a:extLst>
          </p:cNvPr>
          <p:cNvSpPr txBox="1"/>
          <p:nvPr/>
        </p:nvSpPr>
        <p:spPr>
          <a:xfrm>
            <a:off x="3633591" y="4241873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is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9975D29-07F5-466D-B160-48B4B7C734BA}"/>
              </a:ext>
            </a:extLst>
          </p:cNvPr>
          <p:cNvSpPr txBox="1"/>
          <p:nvPr/>
        </p:nvSpPr>
        <p:spPr>
          <a:xfrm>
            <a:off x="3731004" y="4666923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are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9CEEEE4-58F7-41BF-B636-5E031DF2B24D}"/>
              </a:ext>
            </a:extLst>
          </p:cNvPr>
          <p:cNvSpPr txBox="1"/>
          <p:nvPr/>
        </p:nvSpPr>
        <p:spPr>
          <a:xfrm>
            <a:off x="3731004" y="5138785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is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0B8303E-2037-489A-8B4F-CAE10F9DB79B}"/>
              </a:ext>
            </a:extLst>
          </p:cNvPr>
          <p:cNvSpPr txBox="1"/>
          <p:nvPr/>
        </p:nvSpPr>
        <p:spPr>
          <a:xfrm>
            <a:off x="3731004" y="5576872"/>
            <a:ext cx="190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is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E2F9F19-6D4C-4529-83A1-15580E7ABDA5}"/>
              </a:ext>
            </a:extLst>
          </p:cNvPr>
          <p:cNvGrpSpPr/>
          <p:nvPr/>
        </p:nvGrpSpPr>
        <p:grpSpPr>
          <a:xfrm>
            <a:off x="-406346" y="406728"/>
            <a:ext cx="4656077" cy="594850"/>
            <a:chOff x="-932356" y="406728"/>
            <a:chExt cx="5386090" cy="594850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55C92E1-4B68-4465-B27B-B71FAB91F867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F9999009-4831-4A74-95BE-3A540B5590A5}"/>
                </a:ext>
              </a:extLst>
            </p:cNvPr>
            <p:cNvSpPr txBox="1"/>
            <p:nvPr/>
          </p:nvSpPr>
          <p:spPr>
            <a:xfrm>
              <a:off x="119308" y="406728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Work Book p-106 </a:t>
              </a:r>
              <a:endParaRPr lang="ar-SA" sz="2400" b="1" dirty="0"/>
            </a:p>
          </p:txBody>
        </p:sp>
      </p:grpSp>
      <p:pic>
        <p:nvPicPr>
          <p:cNvPr id="14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6805DB17-52EE-44C3-91C8-CC981A29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9" y="224024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9BC0CBC-4A61-43DC-A74A-571D9A1DD255}"/>
              </a:ext>
            </a:extLst>
          </p:cNvPr>
          <p:cNvGrpSpPr/>
          <p:nvPr/>
        </p:nvGrpSpPr>
        <p:grpSpPr>
          <a:xfrm>
            <a:off x="-10348136" y="1136403"/>
            <a:ext cx="9977799" cy="3801292"/>
            <a:chOff x="1416877" y="1247773"/>
            <a:chExt cx="9977799" cy="380129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A82DBC9-9EF7-49E6-A9AA-8B56D89A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6877" y="1247773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F1E92AAB-FC59-46F9-87B5-B205050FA569}"/>
                </a:ext>
              </a:extLst>
            </p:cNvPr>
            <p:cNvSpPr txBox="1"/>
            <p:nvPr/>
          </p:nvSpPr>
          <p:spPr>
            <a:xfrm>
              <a:off x="3183600" y="2886810"/>
              <a:ext cx="644435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Plurals ( Regular / Irregular nouns )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3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AE8823F-2E1C-4D5B-AB68-943D68D7E9CE}"/>
              </a:ext>
            </a:extLst>
          </p:cNvPr>
          <p:cNvGrpSpPr/>
          <p:nvPr/>
        </p:nvGrpSpPr>
        <p:grpSpPr>
          <a:xfrm>
            <a:off x="1416877" y="1247773"/>
            <a:ext cx="9977799" cy="3801292"/>
            <a:chOff x="1416877" y="1247773"/>
            <a:chExt cx="9977799" cy="380129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1F9A7C0-0B97-4E18-9A9B-C5908F5A6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6877" y="1247773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948FFE94-C75E-42A7-B5E7-81C1380F74DD}"/>
                </a:ext>
              </a:extLst>
            </p:cNvPr>
            <p:cNvSpPr txBox="1"/>
            <p:nvPr/>
          </p:nvSpPr>
          <p:spPr>
            <a:xfrm>
              <a:off x="3183600" y="2886810"/>
              <a:ext cx="644435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Plurals ( Regular / Irregular nouns )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B8C336C-8A24-45F5-8CA1-10A046B2A4F9}"/>
              </a:ext>
            </a:extLst>
          </p:cNvPr>
          <p:cNvGrpSpPr/>
          <p:nvPr/>
        </p:nvGrpSpPr>
        <p:grpSpPr>
          <a:xfrm>
            <a:off x="-111535" y="-1116286"/>
            <a:ext cx="3983510" cy="864973"/>
            <a:chOff x="193074" y="407773"/>
            <a:chExt cx="3983510" cy="864973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F2106979-ABC2-4127-86F6-F2000630A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48ABB31C-C5D6-49DF-949E-961FE009A509}"/>
                </a:ext>
              </a:extLst>
            </p:cNvPr>
            <p:cNvSpPr txBox="1"/>
            <p:nvPr/>
          </p:nvSpPr>
          <p:spPr>
            <a:xfrm>
              <a:off x="1031673" y="535867"/>
              <a:ext cx="23063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Regular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7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C694B86-8CB9-4E9A-9D0E-69D73AE47C1F}"/>
              </a:ext>
            </a:extLst>
          </p:cNvPr>
          <p:cNvSpPr txBox="1"/>
          <p:nvPr/>
        </p:nvSpPr>
        <p:spPr>
          <a:xfrm>
            <a:off x="620697" y="1145687"/>
            <a:ext cx="2871926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Letter —letter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Card —card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email—email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2A5836B-0CEB-44B4-9FEE-57490F0CE91E}"/>
              </a:ext>
            </a:extLst>
          </p:cNvPr>
          <p:cNvSpPr txBox="1"/>
          <p:nvPr/>
        </p:nvSpPr>
        <p:spPr>
          <a:xfrm>
            <a:off x="6889069" y="1145687"/>
            <a:ext cx="3156011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Inbox —inbox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Business —business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Watch —watch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C1B4A83-FA7C-4613-8D1D-80AC0C15F181}"/>
              </a:ext>
            </a:extLst>
          </p:cNvPr>
          <p:cNvSpPr txBox="1"/>
          <p:nvPr/>
        </p:nvSpPr>
        <p:spPr>
          <a:xfrm>
            <a:off x="277801" y="4748315"/>
            <a:ext cx="3247006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City —cit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Company —compan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Story —stor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F7E375-A0A7-46EB-BA8E-A2617F3C886F}"/>
              </a:ext>
            </a:extLst>
          </p:cNvPr>
          <p:cNvSpPr txBox="1"/>
          <p:nvPr/>
        </p:nvSpPr>
        <p:spPr>
          <a:xfrm>
            <a:off x="7209775" y="4858233"/>
            <a:ext cx="2086254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Leaf —lea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Wife —wi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Life —li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492CAD9-9968-4D7D-A7AD-55465EF0010E}"/>
              </a:ext>
            </a:extLst>
          </p:cNvPr>
          <p:cNvGrpSpPr/>
          <p:nvPr/>
        </p:nvGrpSpPr>
        <p:grpSpPr>
          <a:xfrm>
            <a:off x="2995841" y="2149808"/>
            <a:ext cx="993563" cy="887501"/>
            <a:chOff x="3927629" y="1632316"/>
            <a:chExt cx="993563" cy="887501"/>
          </a:xfrm>
        </p:grpSpPr>
        <p:pic>
          <p:nvPicPr>
            <p:cNvPr id="1028" name="Picture 4" descr="E Mail Vector Icon Stock Vector (Royalty Free) 50599708">
              <a:extLst>
                <a:ext uri="{FF2B5EF4-FFF2-40B4-BE49-F238E27FC236}">
                  <a16:creationId xmlns:a16="http://schemas.microsoft.com/office/drawing/2014/main" id="{46A811B3-25D2-4076-AA1F-AE62947478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2" t="7642" r="14033" b="27782"/>
            <a:stretch/>
          </p:blipFill>
          <p:spPr bwMode="auto">
            <a:xfrm>
              <a:off x="3927629" y="1632316"/>
              <a:ext cx="464597" cy="45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E Mail Vector Icon Stock Vector (Royalty Free) 50599708">
              <a:extLst>
                <a:ext uri="{FF2B5EF4-FFF2-40B4-BE49-F238E27FC236}">
                  <a16:creationId xmlns:a16="http://schemas.microsoft.com/office/drawing/2014/main" id="{103B726A-DC08-4939-97C4-DD057EAA84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2" t="7642" r="14033" b="27782"/>
            <a:stretch/>
          </p:blipFill>
          <p:spPr bwMode="auto">
            <a:xfrm>
              <a:off x="4192112" y="1852015"/>
              <a:ext cx="464597" cy="45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 Mail Vector Icon Stock Vector (Royalty Free) 50599708">
              <a:extLst>
                <a:ext uri="{FF2B5EF4-FFF2-40B4-BE49-F238E27FC236}">
                  <a16:creationId xmlns:a16="http://schemas.microsoft.com/office/drawing/2014/main" id="{2110A9E1-5125-4395-B7D9-02324866F5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2" t="7642" r="14033" b="27782"/>
            <a:stretch/>
          </p:blipFill>
          <p:spPr bwMode="auto">
            <a:xfrm>
              <a:off x="4456595" y="2069158"/>
              <a:ext cx="464597" cy="45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Wrist watch clipart Images, Stock Photos &amp;amp; Vectors | Shutterstock">
            <a:extLst>
              <a:ext uri="{FF2B5EF4-FFF2-40B4-BE49-F238E27FC236}">
                <a16:creationId xmlns:a16="http://schemas.microsoft.com/office/drawing/2014/main" id="{7E79D0E3-1E34-49A7-9EB9-712496F4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870">
            <a:off x="10468942" y="1702757"/>
            <a:ext cx="112871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أوراق النخيل قصاصات فنية مجانية ، تنزيل قصاصات فنية مجانية ، قصاصة فنية  مجانية - آخر">
            <a:extLst>
              <a:ext uri="{FF2B5EF4-FFF2-40B4-BE49-F238E27FC236}">
                <a16:creationId xmlns:a16="http://schemas.microsoft.com/office/drawing/2014/main" id="{8DE610C9-8038-43F9-8EB4-7E8F167C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305">
            <a:off x="9665820" y="4270788"/>
            <a:ext cx="1766496" cy="14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8DB6F36-FBCD-41AD-9317-1FAC677E78A4}"/>
              </a:ext>
            </a:extLst>
          </p:cNvPr>
          <p:cNvGrpSpPr/>
          <p:nvPr/>
        </p:nvGrpSpPr>
        <p:grpSpPr>
          <a:xfrm>
            <a:off x="2496818" y="4135272"/>
            <a:ext cx="3110598" cy="1265979"/>
            <a:chOff x="2496818" y="4135272"/>
            <a:chExt cx="3110598" cy="1265979"/>
          </a:xfrm>
        </p:grpSpPr>
        <p:pic>
          <p:nvPicPr>
            <p:cNvPr id="1030" name="Picture 6" descr="Cities: Skylines City Clip Art, PNG, 800x370px, Cities Skylines, Art, City,  Cityscape, Daytime Download Free">
              <a:extLst>
                <a:ext uri="{FF2B5EF4-FFF2-40B4-BE49-F238E27FC236}">
                  <a16:creationId xmlns:a16="http://schemas.microsoft.com/office/drawing/2014/main" id="{B2BECAC7-F8E9-4989-81DB-AC6F9FDB08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8919" l="4024" r="98293">
                          <a14:foregroundMark x1="23902" y1="93784" x2="23902" y2="93784"/>
                          <a14:foregroundMark x1="28049" y1="42973" x2="28049" y2="85676"/>
                          <a14:foregroundMark x1="28049" y1="85676" x2="28049" y2="85676"/>
                          <a14:foregroundMark x1="90976" y1="45676" x2="93049" y2="69459"/>
                          <a14:foregroundMark x1="93049" y1="69459" x2="91220" y2="94324"/>
                          <a14:foregroundMark x1="91951" y1="97027" x2="27317" y2="98108"/>
                          <a14:foregroundMark x1="69024" y1="85676" x2="31463" y2="85676"/>
                          <a14:foregroundMark x1="10732" y1="78649" x2="10732" y2="91081"/>
                          <a14:foregroundMark x1="6829" y1="97568" x2="6829" y2="97568"/>
                          <a14:foregroundMark x1="95122" y1="95405" x2="95122" y2="95405"/>
                          <a14:foregroundMark x1="80488" y1="67838" x2="91220" y2="91622"/>
                          <a14:foregroundMark x1="21951" y1="95946" x2="6829" y2="92703"/>
                          <a14:foregroundMark x1="4146" y1="99189" x2="4146" y2="99189"/>
                          <a14:foregroundMark x1="98293" y1="94324" x2="98293" y2="94324"/>
                          <a14:foregroundMark x1="31463" y1="62973" x2="31463" y2="62973"/>
                          <a14:foregroundMark x1="20244" y1="73784" x2="20244" y2="737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6"/>
            <a:stretch/>
          </p:blipFill>
          <p:spPr bwMode="auto">
            <a:xfrm>
              <a:off x="3838770" y="4569558"/>
              <a:ext cx="1768646" cy="83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Nyc Skyline PNG Images | Vector and PSD Files | Free Download on Pngtree">
              <a:extLst>
                <a:ext uri="{FF2B5EF4-FFF2-40B4-BE49-F238E27FC236}">
                  <a16:creationId xmlns:a16="http://schemas.microsoft.com/office/drawing/2014/main" id="{A6F8CFA9-A548-493C-A413-B1F2C7DD1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083" r="93000">
                          <a14:foregroundMark x1="91500" y1="73000" x2="91500" y2="73000"/>
                          <a14:foregroundMark x1="90083" y1="63333" x2="93000" y2="71250"/>
                          <a14:foregroundMark x1="7083" y1="75250" x2="7083" y2="7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7" t="11221" r="6348" b="23300"/>
            <a:stretch/>
          </p:blipFill>
          <p:spPr bwMode="auto">
            <a:xfrm>
              <a:off x="2496818" y="4135272"/>
              <a:ext cx="1341952" cy="9964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EAF643A-0038-4BC6-9495-2EE3B1B20C30}"/>
              </a:ext>
            </a:extLst>
          </p:cNvPr>
          <p:cNvGrpSpPr/>
          <p:nvPr/>
        </p:nvGrpSpPr>
        <p:grpSpPr>
          <a:xfrm>
            <a:off x="155165" y="280714"/>
            <a:ext cx="3983510" cy="864973"/>
            <a:chOff x="193074" y="407773"/>
            <a:chExt cx="3983510" cy="864973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90B7B81F-3635-48C7-9C47-EA10D5D97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383FC79F-985C-46B0-9384-DD4D055E564D}"/>
                </a:ext>
              </a:extLst>
            </p:cNvPr>
            <p:cNvSpPr txBox="1"/>
            <p:nvPr/>
          </p:nvSpPr>
          <p:spPr>
            <a:xfrm>
              <a:off x="1031673" y="535867"/>
              <a:ext cx="23063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Regular 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A0A47A1E-194A-4636-A47F-E429DB414615}"/>
              </a:ext>
            </a:extLst>
          </p:cNvPr>
          <p:cNvGrpSpPr/>
          <p:nvPr/>
        </p:nvGrpSpPr>
        <p:grpSpPr>
          <a:xfrm>
            <a:off x="0" y="-1000711"/>
            <a:ext cx="3983510" cy="864973"/>
            <a:chOff x="193074" y="407773"/>
            <a:chExt cx="3983510" cy="864973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C4D8E046-5906-4D2B-80B7-C450C9935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B07837FC-B03B-475C-A737-71ABF857F299}"/>
                </a:ext>
              </a:extLst>
            </p:cNvPr>
            <p:cNvSpPr txBox="1"/>
            <p:nvPr/>
          </p:nvSpPr>
          <p:spPr>
            <a:xfrm>
              <a:off x="1031673" y="535867"/>
              <a:ext cx="23063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Irregular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76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  <p:bldP spid="3" grpId="0" build="p"/>
          <p:bldP spid="4" grpId="0" build="p"/>
          <p:bldP spid="5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  <p:bldP spid="3" grpId="0" build="p"/>
          <p:bldP spid="4" grpId="0" build="p"/>
          <p:bldP spid="5" grpId="0" build="p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616AC58-5BA7-4E39-8B7B-5FE744E0466A}"/>
              </a:ext>
            </a:extLst>
          </p:cNvPr>
          <p:cNvGrpSpPr/>
          <p:nvPr/>
        </p:nvGrpSpPr>
        <p:grpSpPr>
          <a:xfrm>
            <a:off x="0" y="180389"/>
            <a:ext cx="3983510" cy="864973"/>
            <a:chOff x="193074" y="407773"/>
            <a:chExt cx="3983510" cy="86497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D32FC98-484F-4CE5-830C-611A10AE3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5600" r="94000">
                          <a14:foregroundMark x1="6400" y1="57143" x2="6400" y2="57143"/>
                          <a14:foregroundMark x1="6000" y1="27500" x2="6000" y2="27500"/>
                          <a14:foregroundMark x1="92000" y1="36786" x2="92000" y2="36786"/>
                          <a14:foregroundMark x1="94000" y1="63571" x2="94000" y2="63571"/>
                          <a14:foregroundMark x1="5600" y1="55000" x2="5600" y2="5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6" b="7606"/>
            <a:stretch/>
          </p:blipFill>
          <p:spPr>
            <a:xfrm>
              <a:off x="193074" y="407773"/>
              <a:ext cx="3983510" cy="864973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A4C28ED-9135-4F06-A2C3-02C0519C7F24}"/>
                </a:ext>
              </a:extLst>
            </p:cNvPr>
            <p:cNvSpPr txBox="1"/>
            <p:nvPr/>
          </p:nvSpPr>
          <p:spPr>
            <a:xfrm>
              <a:off x="1031673" y="535867"/>
              <a:ext cx="23063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Irregular 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D3F3BEA-9042-46BC-8E68-7773579FB10F}"/>
              </a:ext>
            </a:extLst>
          </p:cNvPr>
          <p:cNvSpPr txBox="1"/>
          <p:nvPr/>
        </p:nvSpPr>
        <p:spPr>
          <a:xfrm>
            <a:off x="668410" y="1340399"/>
            <a:ext cx="2476500" cy="52091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man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woman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child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tooth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foot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mouse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deer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fish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0E5F12C-A4F5-4641-8102-29E9BFCBEC43}"/>
              </a:ext>
            </a:extLst>
          </p:cNvPr>
          <p:cNvSpPr txBox="1"/>
          <p:nvPr/>
        </p:nvSpPr>
        <p:spPr>
          <a:xfrm>
            <a:off x="2459110" y="1340399"/>
            <a:ext cx="2476500" cy="52091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—m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—wom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—child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ren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—t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ee</a:t>
            </a: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—f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ee</a:t>
            </a: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—m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ice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—deer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—fish</a:t>
            </a:r>
            <a:endParaRPr lang="ar-SA" sz="28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2050" name="Picture 2" descr="5+ Men Clipart - Preview : Clip Art Icon Sto | HDClipartAll">
            <a:extLst>
              <a:ext uri="{FF2B5EF4-FFF2-40B4-BE49-F238E27FC236}">
                <a16:creationId xmlns:a16="http://schemas.microsoft.com/office/drawing/2014/main" id="{99F8B888-A130-4C39-9AA5-005FF2830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" b="10840"/>
          <a:stretch/>
        </p:blipFill>
        <p:spPr bwMode="auto">
          <a:xfrm>
            <a:off x="5524500" y="802462"/>
            <a:ext cx="1663772" cy="12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jab Stock Illustrations – 22,846 Hijab Stock Illustrations, Vectors &amp;amp;  Clipart - Dreamstime">
            <a:extLst>
              <a:ext uri="{FF2B5EF4-FFF2-40B4-BE49-F238E27FC236}">
                <a16:creationId xmlns:a16="http://schemas.microsoft.com/office/drawing/2014/main" id="{B9CFCDAE-BEEB-43FB-8636-DB3FA4CDA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8750" r="5079" b="13472"/>
          <a:stretch/>
        </p:blipFill>
        <p:spPr bwMode="auto">
          <a:xfrm>
            <a:off x="7569273" y="1792413"/>
            <a:ext cx="1855714" cy="14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children clipart” | Kids clipart, Cartoon kids, Clip  art">
            <a:extLst>
              <a:ext uri="{FF2B5EF4-FFF2-40B4-BE49-F238E27FC236}">
                <a16:creationId xmlns:a16="http://schemas.microsoft.com/office/drawing/2014/main" id="{0A4722B9-55F9-45F7-BE40-CBC6C5B5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24" y="2784927"/>
            <a:ext cx="1450341" cy="12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BC985FA-B81E-4497-B7FC-CB2EE965459E}"/>
              </a:ext>
            </a:extLst>
          </p:cNvPr>
          <p:cNvGrpSpPr/>
          <p:nvPr/>
        </p:nvGrpSpPr>
        <p:grpSpPr>
          <a:xfrm>
            <a:off x="7045397" y="3537383"/>
            <a:ext cx="1754982" cy="1135783"/>
            <a:chOff x="6905625" y="3293342"/>
            <a:chExt cx="2497932" cy="1518051"/>
          </a:xfrm>
        </p:grpSpPr>
        <p:pic>
          <p:nvPicPr>
            <p:cNvPr id="2056" name="Picture 8" descr="Tooth Clipart - Dentist Teeth Clip Art, HD Png Download - vhv">
              <a:extLst>
                <a:ext uri="{FF2B5EF4-FFF2-40B4-BE49-F238E27FC236}">
                  <a16:creationId xmlns:a16="http://schemas.microsoft.com/office/drawing/2014/main" id="{BB909969-0E03-4738-90D1-9128BF6BC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546" b="94133" l="4535" r="93837">
                          <a14:foregroundMark x1="50000" y1="60459" x2="50000" y2="60459"/>
                          <a14:foregroundMark x1="65814" y1="20918" x2="52558" y2="94133"/>
                          <a14:foregroundMark x1="52558" y1="94133" x2="52558" y2="94133"/>
                          <a14:foregroundMark x1="60465" y1="8673" x2="4535" y2="55740"/>
                          <a14:foregroundMark x1="58140" y1="91709" x2="58140" y2="91709"/>
                          <a14:foregroundMark x1="32674" y1="48214" x2="32674" y2="48214"/>
                          <a14:foregroundMark x1="32442" y1="48214" x2="32442" y2="48214"/>
                          <a14:foregroundMark x1="32442" y1="48214" x2="35581" y2="63903"/>
                          <a14:foregroundMark x1="82791" y1="27041" x2="91163" y2="42730"/>
                          <a14:foregroundMark x1="91163" y1="42730" x2="90000" y2="56760"/>
                          <a14:foregroundMark x1="90000" y1="56760" x2="75116" y2="88520"/>
                          <a14:foregroundMark x1="75116" y1="88520" x2="68837" y2="94260"/>
                          <a14:foregroundMark x1="93837" y1="66709" x2="93837" y2="66709"/>
                          <a14:foregroundMark x1="64070" y1="11224" x2="64070" y2="11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25" y="3293342"/>
              <a:ext cx="1665288" cy="151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Tooth Clipart - Dentist Teeth Clip Art, HD Png Download - vhv">
              <a:extLst>
                <a:ext uri="{FF2B5EF4-FFF2-40B4-BE49-F238E27FC236}">
                  <a16:creationId xmlns:a16="http://schemas.microsoft.com/office/drawing/2014/main" id="{92830B51-E942-40CF-B6EE-B57510509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546" b="94133" l="4535" r="93837">
                          <a14:foregroundMark x1="50000" y1="60459" x2="50000" y2="60459"/>
                          <a14:foregroundMark x1="65814" y1="20918" x2="52558" y2="94133"/>
                          <a14:foregroundMark x1="52558" y1="94133" x2="52558" y2="94133"/>
                          <a14:foregroundMark x1="60465" y1="8673" x2="4535" y2="55740"/>
                          <a14:foregroundMark x1="58140" y1="91709" x2="58140" y2="91709"/>
                          <a14:foregroundMark x1="32674" y1="48214" x2="32674" y2="48214"/>
                          <a14:foregroundMark x1="32442" y1="48214" x2="32442" y2="48214"/>
                          <a14:foregroundMark x1="32442" y1="48214" x2="35581" y2="63903"/>
                          <a14:foregroundMark x1="82791" y1="27041" x2="91163" y2="42730"/>
                          <a14:foregroundMark x1="91163" y1="42730" x2="90000" y2="56760"/>
                          <a14:foregroundMark x1="90000" y1="56760" x2="75116" y2="88520"/>
                          <a14:foregroundMark x1="75116" y1="88520" x2="68837" y2="94260"/>
                          <a14:foregroundMark x1="93837" y1="66709" x2="93837" y2="66709"/>
                          <a14:foregroundMark x1="64070" y1="11224" x2="64070" y2="11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269" y="3293342"/>
              <a:ext cx="1665288" cy="151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Newborn Baby Feet Is A Perfect Design To Add To Baby Shower Favors. Royalty  Free Cliparts, Vectors, And Stock Illustration. Image 45170315.">
            <a:extLst>
              <a:ext uri="{FF2B5EF4-FFF2-40B4-BE49-F238E27FC236}">
                <a16:creationId xmlns:a16="http://schemas.microsoft.com/office/drawing/2014/main" id="{66097824-4A77-4906-B997-D823CC89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42" y="4059327"/>
            <a:ext cx="1169988" cy="122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324 Mouse Eat Cheese Illustrations &amp;amp; Clip Art - iStock">
            <a:extLst>
              <a:ext uri="{FF2B5EF4-FFF2-40B4-BE49-F238E27FC236}">
                <a16:creationId xmlns:a16="http://schemas.microsoft.com/office/drawing/2014/main" id="{73E596F4-071F-4AFC-AD98-A14B777F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91" y="4834226"/>
            <a:ext cx="1965253" cy="9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F380D02-E394-49B5-BE84-42C227C9FB35}"/>
              </a:ext>
            </a:extLst>
          </p:cNvPr>
          <p:cNvGrpSpPr/>
          <p:nvPr/>
        </p:nvGrpSpPr>
        <p:grpSpPr>
          <a:xfrm>
            <a:off x="5912392" y="5012276"/>
            <a:ext cx="1450795" cy="1633665"/>
            <a:chOff x="5912392" y="5012276"/>
            <a:chExt cx="1450795" cy="1633665"/>
          </a:xfrm>
        </p:grpSpPr>
        <p:pic>
          <p:nvPicPr>
            <p:cNvPr id="2062" name="Picture 14" descr="High Quality Deer Cliparts For Free - Deer Clipart Transparent Background,  HD Png Download - vhv">
              <a:extLst>
                <a:ext uri="{FF2B5EF4-FFF2-40B4-BE49-F238E27FC236}">
                  <a16:creationId xmlns:a16="http://schemas.microsoft.com/office/drawing/2014/main" id="{E8235E52-BF0E-4E0C-A81E-0EA0A269BC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83" b="93867" l="10000" r="90000">
                          <a14:foregroundMark x1="71395" y1="93992" x2="71395" y2="93992"/>
                          <a14:foregroundMark x1="70930" y1="90113" x2="71395" y2="93116"/>
                          <a14:foregroundMark x1="35814" y1="6383" x2="35814" y2="6383"/>
                          <a14:foregroundMark x1="35814" y1="7509" x2="35814" y2="75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8" t="4498" r="24065" b="2639"/>
            <a:stretch/>
          </p:blipFill>
          <p:spPr bwMode="auto">
            <a:xfrm>
              <a:off x="6398059" y="5012276"/>
              <a:ext cx="965128" cy="163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igh Quality Deer Cliparts For Free - Deer Clipart Transparent Background,  HD Png Download - vhv">
              <a:extLst>
                <a:ext uri="{FF2B5EF4-FFF2-40B4-BE49-F238E27FC236}">
                  <a16:creationId xmlns:a16="http://schemas.microsoft.com/office/drawing/2014/main" id="{618006AF-49B7-4768-B78E-A941C67AC3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83" b="93867" l="10000" r="90000">
                          <a14:foregroundMark x1="71395" y1="93992" x2="71395" y2="93992"/>
                          <a14:foregroundMark x1="70930" y1="90113" x2="71395" y2="93116"/>
                          <a14:foregroundMark x1="35814" y1="6383" x2="35814" y2="6383"/>
                          <a14:foregroundMark x1="35814" y1="7509" x2="35814" y2="75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8" t="4498" r="24065" b="2639"/>
            <a:stretch/>
          </p:blipFill>
          <p:spPr bwMode="auto">
            <a:xfrm>
              <a:off x="5912392" y="5012276"/>
              <a:ext cx="965128" cy="163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871208B-CBBC-40F8-A284-D2300BC39758}"/>
              </a:ext>
            </a:extLst>
          </p:cNvPr>
          <p:cNvGrpSpPr/>
          <p:nvPr/>
        </p:nvGrpSpPr>
        <p:grpSpPr>
          <a:xfrm>
            <a:off x="9210674" y="5856905"/>
            <a:ext cx="1828799" cy="1014411"/>
            <a:chOff x="8326530" y="423864"/>
            <a:chExt cx="2941544" cy="1600810"/>
          </a:xfrm>
        </p:grpSpPr>
        <p:pic>
          <p:nvPicPr>
            <p:cNvPr id="2064" name="Picture 16" descr="Transparent Fishes Png - Fish Clipart Png, Png Download - vhv">
              <a:extLst>
                <a:ext uri="{FF2B5EF4-FFF2-40B4-BE49-F238E27FC236}">
                  <a16:creationId xmlns:a16="http://schemas.microsoft.com/office/drawing/2014/main" id="{42344679-DB9F-4E3C-95CE-9DED198AB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924" b="91918" l="4302" r="92907">
                          <a14:foregroundMark x1="74651" y1="35024" x2="74651" y2="35024"/>
                          <a14:foregroundMark x1="74302" y1="29319" x2="74302" y2="29319"/>
                          <a14:foregroundMark x1="72674" y1="26307" x2="74302" y2="37084"/>
                          <a14:foregroundMark x1="91860" y1="28051" x2="92907" y2="46910"/>
                          <a14:foregroundMark x1="74884" y1="29477" x2="74884" y2="29477"/>
                          <a14:foregroundMark x1="74302" y1="28209" x2="78372" y2="36767"/>
                          <a14:foregroundMark x1="78372" y1="36767" x2="71744" y2="36292"/>
                          <a14:foregroundMark x1="71744" y1="36292" x2="72558" y2="29319"/>
                          <a14:foregroundMark x1="60581" y1="92076" x2="55814" y2="91125"/>
                          <a14:foregroundMark x1="40465" y1="9350" x2="55000" y2="7924"/>
                          <a14:foregroundMark x1="55000" y1="7924" x2="56279" y2="8082"/>
                          <a14:foregroundMark x1="4302" y1="48019" x2="4302" y2="48019"/>
                          <a14:foregroundMark x1="5116" y1="48019" x2="13721" y2="51823"/>
                          <a14:foregroundMark x1="13721" y1="51823" x2="13837" y2="51823"/>
                          <a14:foregroundMark x1="69419" y1="45483" x2="52209" y2="69572"/>
                          <a14:foregroundMark x1="75465" y1="28685" x2="82093" y2="35816"/>
                          <a14:foregroundMark x1="82093" y1="35816" x2="82093" y2="358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6530" y="423864"/>
              <a:ext cx="1865219" cy="136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Transparent Fishes Png - Fish Clipart Png, Png Download - vhv">
              <a:extLst>
                <a:ext uri="{FF2B5EF4-FFF2-40B4-BE49-F238E27FC236}">
                  <a16:creationId xmlns:a16="http://schemas.microsoft.com/office/drawing/2014/main" id="{84CD9911-32FA-4545-803A-2FE419BE8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924" b="91918" l="4302" r="92907">
                          <a14:foregroundMark x1="74651" y1="35024" x2="74651" y2="35024"/>
                          <a14:foregroundMark x1="74302" y1="29319" x2="74302" y2="29319"/>
                          <a14:foregroundMark x1="72674" y1="26307" x2="74302" y2="37084"/>
                          <a14:foregroundMark x1="91860" y1="28051" x2="92907" y2="46910"/>
                          <a14:foregroundMark x1="74884" y1="29477" x2="74884" y2="29477"/>
                          <a14:foregroundMark x1="74302" y1="28209" x2="78372" y2="36767"/>
                          <a14:foregroundMark x1="78372" y1="36767" x2="71744" y2="36292"/>
                          <a14:foregroundMark x1="71744" y1="36292" x2="72558" y2="29319"/>
                          <a14:foregroundMark x1="60581" y1="92076" x2="55814" y2="91125"/>
                          <a14:foregroundMark x1="40465" y1="9350" x2="55000" y2="7924"/>
                          <a14:foregroundMark x1="55000" y1="7924" x2="56279" y2="8082"/>
                          <a14:foregroundMark x1="4302" y1="48019" x2="4302" y2="48019"/>
                          <a14:foregroundMark x1="5116" y1="48019" x2="13721" y2="51823"/>
                          <a14:foregroundMark x1="13721" y1="51823" x2="13837" y2="51823"/>
                          <a14:foregroundMark x1="69419" y1="45483" x2="52209" y2="69572"/>
                          <a14:foregroundMark x1="75465" y1="28685" x2="82093" y2="35816"/>
                          <a14:foregroundMark x1="82093" y1="35816" x2="82093" y2="358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2855" y="656124"/>
              <a:ext cx="1865219" cy="136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3698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5" dur="10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6" dur="10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p"/>
          <p:bldP spid="6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p"/>
          <p:bldP spid="6" grpId="0" uiExpand="1" build="p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EFE191-DA4F-471B-B86E-65C713865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8599" r="7496" b="24905"/>
          <a:stretch/>
        </p:blipFill>
        <p:spPr>
          <a:xfrm>
            <a:off x="4065224" y="1784731"/>
            <a:ext cx="7039778" cy="4252511"/>
          </a:xfrm>
          <a:prstGeom prst="rect">
            <a:avLst/>
          </a:prstGeom>
        </p:spPr>
      </p:pic>
      <p:pic>
        <p:nvPicPr>
          <p:cNvPr id="2052" name="Picture 4" descr="Practice Makes Perfect Stickers | Redbubble">
            <a:extLst>
              <a:ext uri="{FF2B5EF4-FFF2-40B4-BE49-F238E27FC236}">
                <a16:creationId xmlns:a16="http://schemas.microsoft.com/office/drawing/2014/main" id="{29948140-E3A4-4FB2-9799-2389E23E3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6554" r="16715" b="8048"/>
          <a:stretch/>
        </p:blipFill>
        <p:spPr bwMode="auto">
          <a:xfrm>
            <a:off x="165252" y="88135"/>
            <a:ext cx="3899972" cy="31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D617BB18-8115-466F-9857-0C43DCC1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57" y="-1247503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8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116A4218-4EB3-4EF6-8B46-017042A4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2" y="452598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ow to create interactive activities on Wordwall إنشاء أنشطة تفاعلية على  وورد وول - YouTube">
            <a:hlinkClick r:id="rId6"/>
            <a:extLst>
              <a:ext uri="{FF2B5EF4-FFF2-40B4-BE49-F238E27FC236}">
                <a16:creationId xmlns:a16="http://schemas.microsoft.com/office/drawing/2014/main" id="{DB3D09A5-4334-47DA-A337-774F726B0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6666" r="33333" b="43889"/>
          <a:stretch/>
        </p:blipFill>
        <p:spPr bwMode="auto">
          <a:xfrm>
            <a:off x="4652962" y="1752600"/>
            <a:ext cx="2886075" cy="29524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wnload Free png Finger Finger, Index Finger, Gesture, Cartoon, Thumb,  Hand, Palm ... - DLPNG.com">
            <a:extLst>
              <a:ext uri="{FF2B5EF4-FFF2-40B4-BE49-F238E27FC236}">
                <a16:creationId xmlns:a16="http://schemas.microsoft.com/office/drawing/2014/main" id="{9FD048B6-8EAB-4691-B15E-9B269357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5" b="98750" l="10000" r="90000">
                        <a14:foregroundMark x1="55250" y1="95750" x2="55250" y2="95750"/>
                        <a14:foregroundMark x1="41000" y1="23000" x2="41000" y2="23000"/>
                        <a14:foregroundMark x1="49875" y1="2125" x2="49875" y2="2125"/>
                        <a14:foregroundMark x1="63500" y1="9625" x2="63500" y2="9625"/>
                        <a14:foregroundMark x1="53375" y1="98750" x2="53375" y2="98750"/>
                        <a14:foregroundMark x1="53625" y1="98000" x2="37125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028">
            <a:off x="6037482" y="3650624"/>
            <a:ext cx="897710" cy="13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22FEC39-1CBC-4B08-9F95-E7966D4C6A6F}"/>
              </a:ext>
            </a:extLst>
          </p:cNvPr>
          <p:cNvGrpSpPr/>
          <p:nvPr/>
        </p:nvGrpSpPr>
        <p:grpSpPr>
          <a:xfrm>
            <a:off x="-10262505" y="1399797"/>
            <a:ext cx="9977799" cy="3801292"/>
            <a:chOff x="-10262505" y="1399797"/>
            <a:chExt cx="9977799" cy="3801292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C003BBF-2B78-4565-8835-CB37E18D7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0262505" y="1399797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4783869-1DFA-410C-9010-EC15F5F56C30}"/>
                </a:ext>
              </a:extLst>
            </p:cNvPr>
            <p:cNvSpPr txBox="1"/>
            <p:nvPr/>
          </p:nvSpPr>
          <p:spPr>
            <a:xfrm>
              <a:off x="-8329072" y="2777225"/>
              <a:ext cx="520379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Definite Article : The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08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5D0D806C-56D8-492F-8F43-E615D5902D42}"/>
              </a:ext>
            </a:extLst>
          </p:cNvPr>
          <p:cNvGrpSpPr/>
          <p:nvPr/>
        </p:nvGrpSpPr>
        <p:grpSpPr>
          <a:xfrm>
            <a:off x="1107100" y="1379015"/>
            <a:ext cx="9977799" cy="3801292"/>
            <a:chOff x="-10262505" y="1399797"/>
            <a:chExt cx="9977799" cy="380129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705140F-385E-4C94-AF0B-55371708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0262505" y="1399797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D9DE75E5-A5A6-4235-8437-C310438A77C3}"/>
                </a:ext>
              </a:extLst>
            </p:cNvPr>
            <p:cNvSpPr txBox="1"/>
            <p:nvPr/>
          </p:nvSpPr>
          <p:spPr>
            <a:xfrm>
              <a:off x="-8329072" y="2777225"/>
              <a:ext cx="520379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Definite Article : The</a:t>
              </a:r>
              <a:endPara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322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mail Marketing PNG Download Image | PNG Arts">
            <a:extLst>
              <a:ext uri="{FF2B5EF4-FFF2-40B4-BE49-F238E27FC236}">
                <a16:creationId xmlns:a16="http://schemas.microsoft.com/office/drawing/2014/main" id="{EC023D42-CDE8-4E93-9176-D3ABAD76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" y="4530436"/>
            <a:ext cx="4937761" cy="2327564"/>
          </a:xfrm>
          <a:prstGeom prst="rect">
            <a:avLst/>
          </a:prstGeom>
          <a:ln>
            <a:noFill/>
          </a:ln>
          <a:effectLst>
            <a:outerShdw dist="165100" dir="144000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BD2C340-D5B1-4CB4-AD88-3E5E88F2B9C3}"/>
              </a:ext>
            </a:extLst>
          </p:cNvPr>
          <p:cNvSpPr txBox="1"/>
          <p:nvPr/>
        </p:nvSpPr>
        <p:spPr>
          <a:xfrm>
            <a:off x="4034392" y="864866"/>
            <a:ext cx="5261667" cy="4154805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lgDashDot"/>
          </a:ln>
        </p:spPr>
        <p:txBody>
          <a:bodyPr wrap="square" rtlCol="1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badi" panose="020B0604020104020204" pitchFamily="34" charset="0"/>
                <a:cs typeface="+mj-cs"/>
              </a:rPr>
              <a:t>Unit -3-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ProximaNovaExCn-Regular"/>
                <a:cs typeface="+mj-cs"/>
              </a:rPr>
              <a:t>You’ve Got Mail!</a:t>
            </a:r>
          </a:p>
          <a:p>
            <a:pPr algn="ctr"/>
            <a:endParaRPr lang="en-US" sz="3600" b="1" dirty="0">
              <a:latin typeface="ProximaNovaExCn-Regular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375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789D319-6999-41E8-85E1-35387CB5E3A6}"/>
              </a:ext>
            </a:extLst>
          </p:cNvPr>
          <p:cNvSpPr txBox="1"/>
          <p:nvPr/>
        </p:nvSpPr>
        <p:spPr>
          <a:xfrm>
            <a:off x="205484" y="1562188"/>
            <a:ext cx="9372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definite article 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sz="2000" b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</a:t>
            </a:r>
            <a:r>
              <a:rPr lang="en-US" sz="20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before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singular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and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plural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nouns when we know what or who we are referring to.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599CBD6-C945-43D6-9CC4-11FA8A4FD626}"/>
              </a:ext>
            </a:extLst>
          </p:cNvPr>
          <p:cNvSpPr txBox="1"/>
          <p:nvPr/>
        </p:nvSpPr>
        <p:spPr>
          <a:xfrm>
            <a:off x="573640" y="583732"/>
            <a:ext cx="9372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children at the local school got some new computers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A6CED5-D08A-46A7-AF0F-4D057012B162}"/>
              </a:ext>
            </a:extLst>
          </p:cNvPr>
          <p:cNvSpPr txBox="1"/>
          <p:nvPr/>
        </p:nvSpPr>
        <p:spPr>
          <a:xfrm>
            <a:off x="205484" y="2656340"/>
            <a:ext cx="9988194" cy="3093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definite article </a:t>
            </a:r>
            <a:r>
              <a:rPr lang="en-US" sz="2000" b="1" i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US" sz="20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for objects that are </a:t>
            </a:r>
            <a:r>
              <a:rPr lang="en-US" sz="2000" b="1" i="0" u="none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one of a kind</a:t>
            </a:r>
          </a:p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Internet, 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sun, 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 err="1">
                <a:latin typeface="MV Boli" panose="02000500030200090000" pitchFamily="2" charset="0"/>
                <a:cs typeface="MV Boli" panose="02000500030200090000" pitchFamily="2" charset="0"/>
              </a:rPr>
              <a:t>Masmak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Fortress,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Holy Qur’an.</a:t>
            </a:r>
            <a:endParaRPr lang="ar-SA" sz="2000" dirty="0">
              <a:latin typeface="MV Boli" panose="02000500030200090000" pitchFamily="2" charset="0"/>
            </a:endParaRPr>
          </a:p>
        </p:txBody>
      </p:sp>
      <p:pic>
        <p:nvPicPr>
          <p:cNvPr id="5122" name="Picture 2" descr="Download Sun Clipart Png - Clip Art Sun No Background - Full Size PNG Image  - PNGkit">
            <a:extLst>
              <a:ext uri="{FF2B5EF4-FFF2-40B4-BE49-F238E27FC236}">
                <a16:creationId xmlns:a16="http://schemas.microsoft.com/office/drawing/2014/main" id="{94E136F9-D063-4B99-914E-9CE289F5D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87" y="3284686"/>
            <a:ext cx="1196783" cy="12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 Masmak Fort Riyadh City Saudi Stock Photo (Edit Now) 555786835">
            <a:extLst>
              <a:ext uri="{FF2B5EF4-FFF2-40B4-BE49-F238E27FC236}">
                <a16:creationId xmlns:a16="http://schemas.microsoft.com/office/drawing/2014/main" id="{70FBE5E4-229F-419C-A0B8-8A2FE970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08" y="4686279"/>
            <a:ext cx="1615263" cy="12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Holy Quran And Tasbih Stock Photo, Picture And Royalty Free Image.  Image 40327971.">
            <a:extLst>
              <a:ext uri="{FF2B5EF4-FFF2-40B4-BE49-F238E27FC236}">
                <a16:creationId xmlns:a16="http://schemas.microsoft.com/office/drawing/2014/main" id="{3060E125-3AA6-4C41-A7F4-C79281792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16164"/>
          <a:stretch/>
        </p:blipFill>
        <p:spPr bwMode="auto">
          <a:xfrm>
            <a:off x="6431886" y="5404207"/>
            <a:ext cx="2005943" cy="13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68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9DF195B-C807-4167-B3A8-24F9B1DDC6B5}"/>
              </a:ext>
            </a:extLst>
          </p:cNvPr>
          <p:cNvGrpSpPr/>
          <p:nvPr/>
        </p:nvGrpSpPr>
        <p:grpSpPr>
          <a:xfrm>
            <a:off x="-3773000" y="224024"/>
            <a:ext cx="4656077" cy="603755"/>
            <a:chOff x="-932356" y="397823"/>
            <a:chExt cx="5386090" cy="603755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0CD1986-BF2D-4BEA-B68A-EBED2051ADF4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672C461F-33E1-40AE-A435-B33E8D460DCB}"/>
                </a:ext>
              </a:extLst>
            </p:cNvPr>
            <p:cNvSpPr txBox="1"/>
            <p:nvPr/>
          </p:nvSpPr>
          <p:spPr>
            <a:xfrm>
              <a:off x="163243" y="397823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Work Book p-106 </a:t>
              </a:r>
              <a:endParaRPr lang="ar-SA" sz="2400" b="1" dirty="0"/>
            </a:p>
          </p:txBody>
        </p:sp>
      </p:grpSp>
      <p:pic>
        <p:nvPicPr>
          <p:cNvPr id="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3FFA932B-049D-4DBE-AB77-DA67709F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1" y="-1127587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6A8532F-2FA4-42DE-BE53-C9411F23FD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8599" r="7496" b="24905"/>
          <a:stretch/>
        </p:blipFill>
        <p:spPr>
          <a:xfrm>
            <a:off x="4065224" y="1784731"/>
            <a:ext cx="7039778" cy="4252511"/>
          </a:xfrm>
          <a:prstGeom prst="rect">
            <a:avLst/>
          </a:prstGeom>
        </p:spPr>
      </p:pic>
      <p:pic>
        <p:nvPicPr>
          <p:cNvPr id="11" name="Picture 4" descr="Practice Makes Perfect Stickers | Redbubble">
            <a:extLst>
              <a:ext uri="{FF2B5EF4-FFF2-40B4-BE49-F238E27FC236}">
                <a16:creationId xmlns:a16="http://schemas.microsoft.com/office/drawing/2014/main" id="{46D2F055-5DDF-41E4-BF3D-361F91B1C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6554" r="16715" b="8048"/>
          <a:stretch/>
        </p:blipFill>
        <p:spPr bwMode="auto">
          <a:xfrm>
            <a:off x="165252" y="88135"/>
            <a:ext cx="3899972" cy="31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12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9FF9DF40-6AE0-455F-8F0F-C90E9A8A6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5" y="1635538"/>
            <a:ext cx="10015881" cy="3586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48A9517-57FE-4E90-A24D-5A850BE00650}"/>
              </a:ext>
            </a:extLst>
          </p:cNvPr>
          <p:cNvSpPr txBox="1"/>
          <p:nvPr/>
        </p:nvSpPr>
        <p:spPr>
          <a:xfrm>
            <a:off x="3464951" y="2778631"/>
            <a:ext cx="96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36FB6CF-F77B-4519-95A4-495ED95EC072}"/>
              </a:ext>
            </a:extLst>
          </p:cNvPr>
          <p:cNvSpPr txBox="1"/>
          <p:nvPr/>
        </p:nvSpPr>
        <p:spPr>
          <a:xfrm>
            <a:off x="3267710" y="3210576"/>
            <a:ext cx="96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994463-C9A5-4695-B217-CDC74DE60213}"/>
              </a:ext>
            </a:extLst>
          </p:cNvPr>
          <p:cNvSpPr txBox="1"/>
          <p:nvPr/>
        </p:nvSpPr>
        <p:spPr>
          <a:xfrm>
            <a:off x="6443754" y="2978686"/>
            <a:ext cx="96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B231294-F05E-4511-AE72-BB39E6224714}"/>
              </a:ext>
            </a:extLst>
          </p:cNvPr>
          <p:cNvSpPr txBox="1"/>
          <p:nvPr/>
        </p:nvSpPr>
        <p:spPr>
          <a:xfrm>
            <a:off x="4406562" y="3386872"/>
            <a:ext cx="96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5392C34-0B7D-414E-B2FB-09062E3F906D}"/>
              </a:ext>
            </a:extLst>
          </p:cNvPr>
          <p:cNvSpPr txBox="1"/>
          <p:nvPr/>
        </p:nvSpPr>
        <p:spPr>
          <a:xfrm>
            <a:off x="8164730" y="3379370"/>
            <a:ext cx="96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014A501-513E-427B-A383-89492A9C5D88}"/>
              </a:ext>
            </a:extLst>
          </p:cNvPr>
          <p:cNvSpPr txBox="1"/>
          <p:nvPr/>
        </p:nvSpPr>
        <p:spPr>
          <a:xfrm>
            <a:off x="1917888" y="4055518"/>
            <a:ext cx="96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8D06196-823E-4958-8735-DFDE0F835230}"/>
              </a:ext>
            </a:extLst>
          </p:cNvPr>
          <p:cNvSpPr txBox="1"/>
          <p:nvPr/>
        </p:nvSpPr>
        <p:spPr>
          <a:xfrm>
            <a:off x="6421462" y="4019524"/>
            <a:ext cx="96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4FA41BC-713C-46D3-8B78-1897B2DEE511}"/>
              </a:ext>
            </a:extLst>
          </p:cNvPr>
          <p:cNvSpPr txBox="1"/>
          <p:nvPr/>
        </p:nvSpPr>
        <p:spPr>
          <a:xfrm>
            <a:off x="7135457" y="4518895"/>
            <a:ext cx="12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 / the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20D4422C-A94B-4BA8-903F-C2A5D10F0CB8}"/>
              </a:ext>
            </a:extLst>
          </p:cNvPr>
          <p:cNvSpPr txBox="1"/>
          <p:nvPr/>
        </p:nvSpPr>
        <p:spPr>
          <a:xfrm>
            <a:off x="2029336" y="3386871"/>
            <a:ext cx="96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C982526-C0EF-40F4-9500-83EBEAAB5CCE}"/>
              </a:ext>
            </a:extLst>
          </p:cNvPr>
          <p:cNvGrpSpPr/>
          <p:nvPr/>
        </p:nvGrpSpPr>
        <p:grpSpPr>
          <a:xfrm>
            <a:off x="-406346" y="397823"/>
            <a:ext cx="4656077" cy="603755"/>
            <a:chOff x="-932356" y="397823"/>
            <a:chExt cx="5386090" cy="603755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B584DF82-03D2-4C00-8C64-0A54650660EB}"/>
                </a:ext>
              </a:extLst>
            </p:cNvPr>
            <p:cNvSpPr txBox="1"/>
            <p:nvPr/>
          </p:nvSpPr>
          <p:spPr>
            <a:xfrm rot="5098952">
              <a:off x="1466488" y="-1985667"/>
              <a:ext cx="588401" cy="53860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44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og Rough" panose="02000500000000000000" pitchFamily="2" charset="0"/>
                </a:rPr>
                <a:t>I</a:t>
              </a:r>
              <a:endParaRPr lang="ar-SA" sz="3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Dog Rough" panose="02000500000000000000" pitchFamily="2" charset="0"/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763002E1-61C3-4A49-BFDE-2237DA348FEA}"/>
                </a:ext>
              </a:extLst>
            </p:cNvPr>
            <p:cNvSpPr txBox="1"/>
            <p:nvPr/>
          </p:nvSpPr>
          <p:spPr>
            <a:xfrm>
              <a:off x="163243" y="397823"/>
              <a:ext cx="31948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dirty="0"/>
                <a:t>Work Book p-106 </a:t>
              </a:r>
              <a:endParaRPr lang="ar-SA" sz="2400" b="1" dirty="0"/>
            </a:p>
          </p:txBody>
        </p:sp>
      </p:grpSp>
      <p:pic>
        <p:nvPicPr>
          <p:cNvPr id="15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8140AAA0-E267-4C3B-AABB-37D37F56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9" y="224024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87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VE A NICE DAY!-Smile watercolor Dot- – LINE theme | LINE STORE">
            <a:extLst>
              <a:ext uri="{FF2B5EF4-FFF2-40B4-BE49-F238E27FC236}">
                <a16:creationId xmlns:a16="http://schemas.microsoft.com/office/drawing/2014/main" id="{DC01091A-A5DC-4F36-B4A7-998493CA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5" y="507287"/>
            <a:ext cx="10166849" cy="55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85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C27CB9F-925D-4399-ABFC-9B0B1DCD708F}"/>
              </a:ext>
            </a:extLst>
          </p:cNvPr>
          <p:cNvGrpSpPr/>
          <p:nvPr/>
        </p:nvGrpSpPr>
        <p:grpSpPr>
          <a:xfrm>
            <a:off x="1556931" y="130629"/>
            <a:ext cx="8220584" cy="6241452"/>
            <a:chOff x="1543869" y="160110"/>
            <a:chExt cx="8220584" cy="6241452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0A021881-9289-4C7D-A5F1-D7DBFA623957}"/>
                </a:ext>
              </a:extLst>
            </p:cNvPr>
            <p:cNvSpPr txBox="1"/>
            <p:nvPr/>
          </p:nvSpPr>
          <p:spPr>
            <a:xfrm rot="354544">
              <a:off x="1631273" y="564494"/>
              <a:ext cx="8087492" cy="5837068"/>
            </a:xfrm>
            <a:prstGeom prst="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prstDash val="lgDash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B53BE66A-92C8-486F-989F-6FD959A1BF13}"/>
                </a:ext>
              </a:extLst>
            </p:cNvPr>
            <p:cNvSpPr txBox="1"/>
            <p:nvPr/>
          </p:nvSpPr>
          <p:spPr>
            <a:xfrm rot="20993753">
              <a:off x="1543869" y="160110"/>
              <a:ext cx="8220584" cy="5950435"/>
            </a:xfrm>
            <a:prstGeom prst="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prstDash val="lgDashDot"/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A46AB23B-5DED-4ACA-BD9F-7173321D0053}"/>
                </a:ext>
              </a:extLst>
            </p:cNvPr>
            <p:cNvSpPr txBox="1"/>
            <p:nvPr/>
          </p:nvSpPr>
          <p:spPr>
            <a:xfrm>
              <a:off x="1675311" y="2959670"/>
              <a:ext cx="70530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b="1" i="0" u="none" strike="noStrike" baseline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11  </a:t>
              </a:r>
              <a:r>
                <a:rPr lang="en-US" sz="3200" b="1" i="0" u="none" strike="noStrike" baseline="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Form, Meaning and Function</a:t>
              </a:r>
              <a:endParaRPr lang="ar-SA" sz="32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9AFC1C59-5EE3-4D98-BB1E-33A1A18F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8342" y="2757330"/>
              <a:ext cx="1030683" cy="989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55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E8CEC93-0F3C-4923-BB19-E9172C6CD26C}"/>
              </a:ext>
            </a:extLst>
          </p:cNvPr>
          <p:cNvSpPr txBox="1"/>
          <p:nvPr/>
        </p:nvSpPr>
        <p:spPr>
          <a:xfrm>
            <a:off x="3159628" y="603682"/>
            <a:ext cx="6272327" cy="583706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lgDash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D4A73EF-660A-4A43-95A1-17A7D081DEB9}"/>
              </a:ext>
            </a:extLst>
          </p:cNvPr>
          <p:cNvSpPr txBox="1"/>
          <p:nvPr/>
        </p:nvSpPr>
        <p:spPr>
          <a:xfrm rot="20639209">
            <a:off x="3153582" y="600809"/>
            <a:ext cx="6067350" cy="5812417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prstDash val="lg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6185ED0-3734-4410-86BD-7D77776C1E12}"/>
              </a:ext>
            </a:extLst>
          </p:cNvPr>
          <p:cNvSpPr txBox="1"/>
          <p:nvPr/>
        </p:nvSpPr>
        <p:spPr>
          <a:xfrm>
            <a:off x="4326472" y="1597247"/>
            <a:ext cx="46230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sym typeface="Arial Rounded MT Bold"/>
              </a:rPr>
              <a:t>Simple past with Used to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EE8DC3C-093F-4B3A-88CB-4CA9D84D5D3B}"/>
              </a:ext>
            </a:extLst>
          </p:cNvPr>
          <p:cNvSpPr txBox="1"/>
          <p:nvPr/>
        </p:nvSpPr>
        <p:spPr>
          <a:xfrm>
            <a:off x="3862015" y="2558270"/>
            <a:ext cx="424728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200" hangingPunct="0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sym typeface="Arial Rounded MT Bold"/>
              </a:rPr>
              <a:t>Used to &amp; would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CF1810EA-109D-4479-B804-DF22C4E1F45E}"/>
              </a:ext>
            </a:extLst>
          </p:cNvPr>
          <p:cNvSpPr txBox="1"/>
          <p:nvPr/>
        </p:nvSpPr>
        <p:spPr>
          <a:xfrm>
            <a:off x="4326472" y="3429000"/>
            <a:ext cx="424728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There is / There are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2EE5BD1-091E-4960-8DDA-19C723969E8C}"/>
              </a:ext>
            </a:extLst>
          </p:cNvPr>
          <p:cNvSpPr txBox="1"/>
          <p:nvPr/>
        </p:nvSpPr>
        <p:spPr>
          <a:xfrm>
            <a:off x="3183601" y="4218250"/>
            <a:ext cx="644435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sym typeface="Arial Rounded MT Bold"/>
              </a:rPr>
              <a:t>Plurals ( Regular / Irregular nouns )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6A15D-9BE0-4BC5-9CCF-94E2F15EE565}"/>
              </a:ext>
            </a:extLst>
          </p:cNvPr>
          <p:cNvSpPr txBox="1"/>
          <p:nvPr/>
        </p:nvSpPr>
        <p:spPr>
          <a:xfrm>
            <a:off x="4036110" y="5030429"/>
            <a:ext cx="520379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sym typeface="Arial Rounded MT Bold"/>
              </a:rPr>
              <a:t>Definite Article : The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95574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B79A901-1A8B-447E-8E48-EFBA4E04371B}"/>
              </a:ext>
            </a:extLst>
          </p:cNvPr>
          <p:cNvGrpSpPr/>
          <p:nvPr/>
        </p:nvGrpSpPr>
        <p:grpSpPr>
          <a:xfrm>
            <a:off x="479376" y="339025"/>
            <a:ext cx="2664296" cy="1359426"/>
            <a:chOff x="1593273" y="858727"/>
            <a:chExt cx="1638649" cy="654190"/>
          </a:xfrm>
        </p:grpSpPr>
        <p:pic>
          <p:nvPicPr>
            <p:cNvPr id="6" name="Picture 4" descr="Gmail logo, Inbox by Gmail Icon Email Google Contacts, Gmail logo, angle,  text, heart png | PNGWing">
              <a:extLst>
                <a:ext uri="{FF2B5EF4-FFF2-40B4-BE49-F238E27FC236}">
                  <a16:creationId xmlns:a16="http://schemas.microsoft.com/office/drawing/2014/main" id="{3A15DDE4-3ED1-4448-9E31-F9ED86C18B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739" r="96196">
                          <a14:foregroundMark x1="94457" y1="26087" x2="94457" y2="26087"/>
                          <a14:foregroundMark x1="94457" y1="22391" x2="96304" y2="40761"/>
                          <a14:foregroundMark x1="10652" y1="34457" x2="10652" y2="34457"/>
                          <a14:foregroundMark x1="6739" y1="20652" x2="6739" y2="20652"/>
                          <a14:foregroundMark x1="50435" y1="26630" x2="50435" y2="26630"/>
                          <a14:foregroundMark x1="75761" y1="27935" x2="29783" y2="34348"/>
                          <a14:foregroundMark x1="29783" y1="34348" x2="29022" y2="54457"/>
                          <a14:foregroundMark x1="29022" y1="54457" x2="51087" y2="62935"/>
                          <a14:foregroundMark x1="51087" y1="62935" x2="82174" y2="64022"/>
                          <a14:foregroundMark x1="85435" y1="47500" x2="34348" y2="47609"/>
                          <a14:foregroundMark x1="81304" y1="20217" x2="20326" y2="22826"/>
                          <a14:foregroundMark x1="20326" y1="22826" x2="38913" y2="55326"/>
                          <a14:foregroundMark x1="84022" y1="74783" x2="17609" y2="67174"/>
                          <a14:foregroundMark x1="82609" y1="34457" x2="65761" y2="81957"/>
                          <a14:foregroundMark x1="65761" y1="81957" x2="65761" y2="81957"/>
                          <a14:foregroundMark x1="15870" y1="35761" x2="21957" y2="69457"/>
                          <a14:foregroundMark x1="86196" y1="78261" x2="17500" y2="71848"/>
                          <a14:foregroundMark x1="66522" y1="30761" x2="30652" y2="39565"/>
                          <a14:foregroundMark x1="30652" y1="39565" x2="30543" y2="39891"/>
                          <a14:foregroundMark x1="84674" y1="17826" x2="13370" y2="17500"/>
                          <a14:foregroundMark x1="13370" y1="17500" x2="13370" y2="17500"/>
                          <a14:foregroundMark x1="70978" y1="45978" x2="49891" y2="63261"/>
                          <a14:foregroundMark x1="12717" y1="16087" x2="12717" y2="16087"/>
                          <a14:foregroundMark x1="10326" y1="16522" x2="10326" y2="16522"/>
                          <a14:foregroundMark x1="10652" y1="16087" x2="10652" y2="16087"/>
                          <a14:foregroundMark x1="87826" y1="16196" x2="87826" y2="16196"/>
                          <a14:foregroundMark x1="80978" y1="16848" x2="83913" y2="17065"/>
                          <a14:foregroundMark x1="84022" y1="79891" x2="12935" y2="78913"/>
                          <a14:foregroundMark x1="87283" y1="79130" x2="13261" y2="82283"/>
                          <a14:foregroundMark x1="89674" y1="16739" x2="89674" y2="167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72" b="14176"/>
            <a:stretch/>
          </p:blipFill>
          <p:spPr bwMode="auto">
            <a:xfrm>
              <a:off x="1593273" y="858727"/>
              <a:ext cx="1638649" cy="6541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A9BDAF58-B70F-47F7-B275-1EFC1FD6DE7B}"/>
                </a:ext>
              </a:extLst>
            </p:cNvPr>
            <p:cNvSpPr txBox="1"/>
            <p:nvPr/>
          </p:nvSpPr>
          <p:spPr>
            <a:xfrm>
              <a:off x="1715193" y="1225089"/>
              <a:ext cx="1394809" cy="2517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 anchor="ctr" anchorCtr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Objectives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id="{C46FA100-DF1C-4200-A722-035F058E842A}"/>
              </a:ext>
            </a:extLst>
          </p:cNvPr>
          <p:cNvSpPr txBox="1">
            <a:spLocks/>
          </p:cNvSpPr>
          <p:nvPr/>
        </p:nvSpPr>
        <p:spPr>
          <a:xfrm>
            <a:off x="479376" y="1916059"/>
            <a:ext cx="11357270" cy="3553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1 – Express past states , habits and situations with “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used to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“.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2 – Model a sentence with “ 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would 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“ 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3 – use “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there is </a:t>
            </a:r>
            <a:r>
              <a:rPr lang="en-US" sz="2600" dirty="0">
                <a:solidFill>
                  <a:srgbClr val="C00000"/>
                </a:solidFill>
                <a:latin typeface="Comic Sans MS" panose="030F0702030302020204" pitchFamily="66" charset="0"/>
              </a:rPr>
              <a:t>/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there are 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“ correctly.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4 – Form correct plural </a:t>
            </a:r>
            <a:r>
              <a:rPr lang="en-US" sz="260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regular nouns </a:t>
            </a:r>
            <a:r>
              <a:rPr lang="en-US" sz="2600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5 – Form correct plural </a:t>
            </a:r>
            <a:r>
              <a:rPr lang="en-US" sz="260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irregular nouns </a:t>
            </a:r>
            <a:r>
              <a:rPr lang="en-US" sz="2600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6- use “ </a:t>
            </a:r>
            <a:r>
              <a:rPr lang="en-US" sz="2600" dirty="0">
                <a:solidFill>
                  <a:srgbClr val="008000"/>
                </a:solidFill>
                <a:latin typeface="Comic Sans MS" panose="030F0702030302020204" pitchFamily="66" charset="0"/>
              </a:rPr>
              <a:t>the</a:t>
            </a:r>
            <a:r>
              <a:rPr lang="en-US" sz="2600" dirty="0">
                <a:solidFill>
                  <a:srgbClr val="0000FF"/>
                </a:solidFill>
                <a:latin typeface="Comic Sans MS" panose="030F0702030302020204" pitchFamily="66" charset="0"/>
              </a:rPr>
              <a:t> “ correctly .</a:t>
            </a: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3418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74A9CA7-1274-4E3A-86CD-2F3857BBAA2D}"/>
              </a:ext>
            </a:extLst>
          </p:cNvPr>
          <p:cNvGrpSpPr/>
          <p:nvPr/>
        </p:nvGrpSpPr>
        <p:grpSpPr>
          <a:xfrm>
            <a:off x="156751" y="130631"/>
            <a:ext cx="2894674" cy="1149529"/>
            <a:chOff x="156751" y="130631"/>
            <a:chExt cx="2894674" cy="114952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F47BE14-A23A-41B1-B702-EB0C48921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6" t="19368" r="6384" b="13134"/>
            <a:stretch/>
          </p:blipFill>
          <p:spPr>
            <a:xfrm flipH="1">
              <a:off x="156751" y="130631"/>
              <a:ext cx="2894674" cy="1149529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FC725396-1B4C-46D1-B9CF-CA7B42CA47AA}"/>
                </a:ext>
              </a:extLst>
            </p:cNvPr>
            <p:cNvSpPr txBox="1"/>
            <p:nvPr/>
          </p:nvSpPr>
          <p:spPr>
            <a:xfrm>
              <a:off x="638317" y="317206"/>
              <a:ext cx="193154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6" name="TextBox 1">
            <a:extLst>
              <a:ext uri="{FF2B5EF4-FFF2-40B4-BE49-F238E27FC236}">
                <a16:creationId xmlns:a16="http://schemas.microsoft.com/office/drawing/2014/main" id="{BD549E05-805D-4D97-B12B-D5863B7CCB2E}"/>
              </a:ext>
            </a:extLst>
          </p:cNvPr>
          <p:cNvSpPr txBox="1"/>
          <p:nvPr/>
        </p:nvSpPr>
        <p:spPr>
          <a:xfrm>
            <a:off x="2569859" y="1088731"/>
            <a:ext cx="967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Form sentences about the pictures using ( </a:t>
            </a:r>
            <a:r>
              <a:rPr lang="en-US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be used to </a:t>
            </a:r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84F1948-8EA1-4EA9-8F1D-B94F89AC3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45059" y="1900361"/>
            <a:ext cx="1930250" cy="1880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883C4-9801-456E-8BA7-28C07C5AA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700577" y="3071633"/>
            <a:ext cx="2156969" cy="1918394"/>
          </a:xfrm>
          <a:prstGeom prst="rect">
            <a:avLst/>
          </a:prstGeom>
        </p:spPr>
      </p:pic>
      <p:pic>
        <p:nvPicPr>
          <p:cNvPr id="9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46A95A0-937E-436B-ADF6-1A85D9EA2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880848" y="4279037"/>
            <a:ext cx="1930250" cy="253813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85B6D10F-5AA2-4E2B-B913-49C35A4FA85A}"/>
              </a:ext>
            </a:extLst>
          </p:cNvPr>
          <p:cNvSpPr txBox="1"/>
          <p:nvPr/>
        </p:nvSpPr>
        <p:spPr>
          <a:xfrm>
            <a:off x="183385" y="2203757"/>
            <a:ext cx="604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 is used to eating pizza .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725D67B6-3A33-4492-BAB3-88A5A1D4740A}"/>
              </a:ext>
            </a:extLst>
          </p:cNvPr>
          <p:cNvSpPr txBox="1"/>
          <p:nvPr/>
        </p:nvSpPr>
        <p:spPr>
          <a:xfrm>
            <a:off x="215936" y="3903558"/>
            <a:ext cx="604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 is used to playing football .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362A7350-2DFB-4109-B204-029751175992}"/>
              </a:ext>
            </a:extLst>
          </p:cNvPr>
          <p:cNvSpPr txBox="1"/>
          <p:nvPr/>
        </p:nvSpPr>
        <p:spPr>
          <a:xfrm>
            <a:off x="79562" y="5735343"/>
            <a:ext cx="604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 is used to going to school.</a:t>
            </a:r>
          </a:p>
        </p:txBody>
      </p:sp>
      <p:pic>
        <p:nvPicPr>
          <p:cNvPr id="13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A8967AD0-E827-484C-9FC1-50322DEE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36" y="993395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23BE814-CDFD-48F3-99A0-DBB8C2B9991C}"/>
              </a:ext>
            </a:extLst>
          </p:cNvPr>
          <p:cNvGrpSpPr/>
          <p:nvPr/>
        </p:nvGrpSpPr>
        <p:grpSpPr>
          <a:xfrm>
            <a:off x="-385205" y="2369287"/>
            <a:ext cx="11909672" cy="4479881"/>
            <a:chOff x="-385205" y="2369287"/>
            <a:chExt cx="11909672" cy="4479881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696C4E6-27B8-457C-B5B7-895B49E31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7" t="40910" r="22289" b="178"/>
            <a:stretch/>
          </p:blipFill>
          <p:spPr>
            <a:xfrm>
              <a:off x="-385205" y="2369287"/>
              <a:ext cx="5898269" cy="4479881"/>
            </a:xfrm>
            <a:prstGeom prst="rect">
              <a:avLst/>
            </a:prstGeom>
          </p:spPr>
        </p:pic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28B1785C-57DD-43F0-B558-17DE05D77BB2}"/>
                </a:ext>
              </a:extLst>
            </p:cNvPr>
            <p:cNvGrpSpPr/>
            <p:nvPr/>
          </p:nvGrpSpPr>
          <p:grpSpPr>
            <a:xfrm>
              <a:off x="1532022" y="3020958"/>
              <a:ext cx="9992445" cy="1009022"/>
              <a:chOff x="945895" y="2850865"/>
              <a:chExt cx="10856806" cy="1009022"/>
            </a:xfrm>
          </p:grpSpPr>
          <p:sp>
            <p:nvSpPr>
              <p:cNvPr id="15" name="Rectangle: Rounded Corners 11">
                <a:extLst>
                  <a:ext uri="{FF2B5EF4-FFF2-40B4-BE49-F238E27FC236}">
                    <a16:creationId xmlns:a16="http://schemas.microsoft.com/office/drawing/2014/main" id="{17579BE8-B093-489A-BF79-6985F57A69E6}"/>
                  </a:ext>
                </a:extLst>
              </p:cNvPr>
              <p:cNvSpPr/>
              <p:nvPr/>
            </p:nvSpPr>
            <p:spPr>
              <a:xfrm>
                <a:off x="1146414" y="2998113"/>
                <a:ext cx="10656287" cy="861774"/>
              </a:xfrm>
              <a:prstGeom prst="roundRect">
                <a:avLst/>
              </a:prstGeom>
              <a:noFill/>
              <a:ln w="38100"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MV Boli" panose="02000500030200090000" pitchFamily="2" charset="0"/>
                    <a:cs typeface="MV Boli" panose="02000500030200090000" pitchFamily="2" charset="0"/>
                  </a:rPr>
                  <a:t>Subject    </a:t>
                </a:r>
                <a:r>
                  <a:rPr lang="en-US" sz="3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  <a:r>
                  <a:rPr lang="en-US" sz="3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MV Boli" panose="02000500030200090000" pitchFamily="2" charset="0"/>
                    <a:cs typeface="MV Boli" panose="02000500030200090000" pitchFamily="2" charset="0"/>
                  </a:rPr>
                  <a:t>    be  </a:t>
                </a:r>
                <a:r>
                  <a:rPr lang="en-US" sz="3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V Boli" panose="02000500030200090000" pitchFamily="2" charset="0"/>
                    <a:cs typeface="MV Boli" panose="02000500030200090000" pitchFamily="2" charset="0"/>
                  </a:rPr>
                  <a:t>+</a:t>
                </a:r>
                <a:r>
                  <a:rPr lang="en-US" sz="32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MV Boli" panose="02000500030200090000" pitchFamily="2" charset="0"/>
                    <a:cs typeface="MV Boli" panose="02000500030200090000" pitchFamily="2" charset="0"/>
                  </a:rPr>
                  <a:t>    used to gerund</a:t>
                </a:r>
                <a:r>
                  <a:rPr lang="en-US" sz="3200" dirty="0">
                    <a:solidFill>
                      <a:schemeClr val="tx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   </a:t>
                </a:r>
              </a:p>
            </p:txBody>
          </p:sp>
          <p:sp>
            <p:nvSpPr>
              <p:cNvPr id="16" name="Rectangle: Rounded Corners 11">
                <a:extLst>
                  <a:ext uri="{FF2B5EF4-FFF2-40B4-BE49-F238E27FC236}">
                    <a16:creationId xmlns:a16="http://schemas.microsoft.com/office/drawing/2014/main" id="{3DA9ACAD-B286-4A48-AAC4-02AF5FE21C6D}"/>
                  </a:ext>
                </a:extLst>
              </p:cNvPr>
              <p:cNvSpPr/>
              <p:nvPr/>
            </p:nvSpPr>
            <p:spPr>
              <a:xfrm>
                <a:off x="945895" y="2850865"/>
                <a:ext cx="10656287" cy="861774"/>
              </a:xfrm>
              <a:prstGeom prst="roundRect">
                <a:avLst/>
              </a:prstGeom>
              <a:noFill/>
              <a:ln w="38100">
                <a:solidFill>
                  <a:srgbClr val="FFE41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2929313-6D3C-46A9-BDAD-6F40D4832F4B}"/>
              </a:ext>
            </a:extLst>
          </p:cNvPr>
          <p:cNvGrpSpPr/>
          <p:nvPr/>
        </p:nvGrpSpPr>
        <p:grpSpPr>
          <a:xfrm>
            <a:off x="-10076839" y="1661161"/>
            <a:ext cx="9977799" cy="3801292"/>
            <a:chOff x="-10076839" y="1661161"/>
            <a:chExt cx="9977799" cy="3801292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ABE3F853-EDB5-4605-B67A-D3CFAC35B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0076839" y="1661161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764E08CC-E397-44F7-8CD9-919BDEE8B250}"/>
                </a:ext>
              </a:extLst>
            </p:cNvPr>
            <p:cNvSpPr txBox="1"/>
            <p:nvPr/>
          </p:nvSpPr>
          <p:spPr>
            <a:xfrm>
              <a:off x="-8000995" y="2844227"/>
              <a:ext cx="508846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Simple past with Used to</a:t>
              </a:r>
              <a:endParaRPr kumimoji="0" 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770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  <p:bldP spid="11" grpId="1"/>
          <p:bldP spid="12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  <p:bldP spid="11" grpId="1"/>
          <p:bldP spid="12" grpId="0"/>
          <p:bldP spid="12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E6870C0-499F-437A-BE79-E07F50B36563}"/>
              </a:ext>
            </a:extLst>
          </p:cNvPr>
          <p:cNvGrpSpPr/>
          <p:nvPr/>
        </p:nvGrpSpPr>
        <p:grpSpPr>
          <a:xfrm>
            <a:off x="1470282" y="1335696"/>
            <a:ext cx="9977799" cy="3801292"/>
            <a:chOff x="-10076839" y="1661161"/>
            <a:chExt cx="9977799" cy="380129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1F9A7C0-0B97-4E18-9A9B-C5908F5A6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10076839" y="1661161"/>
              <a:ext cx="9977799" cy="3801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7CC3D0D5-8104-462A-942D-CF8D939D1267}"/>
                </a:ext>
              </a:extLst>
            </p:cNvPr>
            <p:cNvSpPr txBox="1"/>
            <p:nvPr/>
          </p:nvSpPr>
          <p:spPr>
            <a:xfrm>
              <a:off x="-7846012" y="2977034"/>
              <a:ext cx="508846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C00000"/>
                  </a:solidFill>
                  <a:latin typeface="Comic Sans MS" panose="030F0702030302020204" pitchFamily="66" charset="0"/>
                  <a:sym typeface="Arial Rounded MT Bold"/>
                </a:rPr>
                <a:t>Simple past with Used to</a:t>
              </a:r>
              <a:endParaRPr kumimoji="0" 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170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0EABB0D-3F44-403A-8735-3B73E65484F9}"/>
              </a:ext>
            </a:extLst>
          </p:cNvPr>
          <p:cNvSpPr txBox="1"/>
          <p:nvPr/>
        </p:nvSpPr>
        <p:spPr>
          <a:xfrm>
            <a:off x="316582" y="1620767"/>
            <a:ext cx="698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We </a:t>
            </a:r>
            <a:r>
              <a:rPr lang="en-US" sz="2400" i="1" dirty="0">
                <a:solidFill>
                  <a:srgbClr val="008000"/>
                </a:solidFill>
                <a:latin typeface="Comic Sans MS" panose="030F0702030302020204" pitchFamily="66" charset="0"/>
              </a:rPr>
              <a:t>used to </a:t>
            </a:r>
            <a:r>
              <a:rPr lang="en-US" sz="2400" i="1" dirty="0">
                <a:solidFill>
                  <a:srgbClr val="9900FF"/>
                </a:solidFill>
                <a:latin typeface="Comic Sans MS" panose="030F0702030302020204" pitchFamily="66" charset="0"/>
              </a:rPr>
              <a:t>live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in New York when I was a kid .</a:t>
            </a: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3E66F254-129D-4965-AD69-4B78456347D5}"/>
              </a:ext>
            </a:extLst>
          </p:cNvPr>
          <p:cNvSpPr txBox="1"/>
          <p:nvPr/>
        </p:nvSpPr>
        <p:spPr>
          <a:xfrm>
            <a:off x="10951" y="3442384"/>
            <a:ext cx="918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She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used to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9900FF"/>
                </a:solidFill>
                <a:latin typeface="Comic Sans MS" panose="030F0702030302020204" pitchFamily="66" charset="0"/>
              </a:rPr>
              <a:t>communicate </a:t>
            </a:r>
            <a:r>
              <a:rPr lang="en-US" sz="2400" dirty="0">
                <a:latin typeface="Comic Sans MS" panose="030F0702030302020204" pitchFamily="66" charset="0"/>
              </a:rPr>
              <a:t>using e-mail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but now she doesn't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.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9F3D8D5B-E243-4F70-B212-031F5226A549}"/>
              </a:ext>
            </a:extLst>
          </p:cNvPr>
          <p:cNvSpPr txBox="1"/>
          <p:nvPr/>
        </p:nvSpPr>
        <p:spPr>
          <a:xfrm>
            <a:off x="316582" y="5355716"/>
            <a:ext cx="445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Did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he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use to </a:t>
            </a:r>
            <a:r>
              <a:rPr lang="en-US" sz="2400" dirty="0">
                <a:solidFill>
                  <a:srgbClr val="9900FF"/>
                </a:solidFill>
                <a:latin typeface="Comic Sans MS" panose="030F0702030302020204" pitchFamily="66" charset="0"/>
              </a:rPr>
              <a:t>study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Spanish ?</a:t>
            </a:r>
          </a:p>
        </p:txBody>
      </p:sp>
      <p:pic>
        <p:nvPicPr>
          <p:cNvPr id="1026" name="Picture 2" descr="Nyc Skyline PNG Images | Vector and PSD Files | Free Download on Pngtree">
            <a:extLst>
              <a:ext uri="{FF2B5EF4-FFF2-40B4-BE49-F238E27FC236}">
                <a16:creationId xmlns:a16="http://schemas.microsoft.com/office/drawing/2014/main" id="{E447FA47-A9F2-432A-A5E9-2B8AC26F4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083" r="93000">
                        <a14:foregroundMark x1="91500" y1="73000" x2="91500" y2="73000"/>
                        <a14:foregroundMark x1="90083" y1="63333" x2="93000" y2="71250"/>
                        <a14:foregroundMark x1="7083" y1="75250" x2="7083" y2="7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7" t="11221" r="6348" b="23300"/>
          <a:stretch/>
        </p:blipFill>
        <p:spPr bwMode="auto">
          <a:xfrm>
            <a:off x="8666064" y="344229"/>
            <a:ext cx="3438419" cy="25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lerlite Solves Your Email And Contact Management - Red Email Icons Png  Clipart (#5735368) - PikPng">
            <a:extLst>
              <a:ext uri="{FF2B5EF4-FFF2-40B4-BE49-F238E27FC236}">
                <a16:creationId xmlns:a16="http://schemas.microsoft.com/office/drawing/2014/main" id="{B9115E11-250B-48BA-A7B0-224D2556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70" b="92455" l="2976" r="94762">
                        <a14:foregroundMark x1="88571" y1="65569" x2="88571" y2="65569"/>
                        <a14:foregroundMark x1="27857" y1="92667" x2="27857" y2="92667"/>
                        <a14:foregroundMark x1="22024" y1="6482" x2="34524" y2="12752"/>
                        <a14:foregroundMark x1="21548" y1="28374" x2="15357" y2="32944"/>
                        <a14:foregroundMark x1="15357" y1="32944" x2="11071" y2="41233"/>
                        <a14:foregroundMark x1="11071" y1="41233" x2="13690" y2="48034"/>
                        <a14:foregroundMark x1="14762" y1="61743" x2="7024" y2="76089"/>
                        <a14:foregroundMark x1="7024" y1="76089" x2="7024" y2="76196"/>
                        <a14:foregroundMark x1="77857" y1="42083" x2="78690" y2="65462"/>
                        <a14:foregroundMark x1="78690" y1="65462" x2="78690" y2="65462"/>
                        <a14:foregroundMark x1="86905" y1="36663" x2="84881" y2="63124"/>
                        <a14:foregroundMark x1="84881" y1="63124" x2="84881" y2="63124"/>
                        <a14:foregroundMark x1="90476" y1="66844" x2="66786" y2="70988"/>
                        <a14:foregroundMark x1="86071" y1="33262" x2="92500" y2="67481"/>
                        <a14:foregroundMark x1="3095" y1="74283" x2="3095" y2="74283"/>
                        <a14:foregroundMark x1="78810" y1="24442" x2="85357" y2="32412"/>
                        <a14:foregroundMark x1="85357" y1="32412" x2="91190" y2="60361"/>
                        <a14:foregroundMark x1="82143" y1="24123" x2="82143" y2="24123"/>
                        <a14:foregroundMark x1="82143" y1="24867" x2="89881" y2="24973"/>
                        <a14:foregroundMark x1="86786" y1="32519" x2="88690" y2="42295"/>
                        <a14:foregroundMark x1="84881" y1="27736" x2="94762" y2="67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87" y="2961074"/>
            <a:ext cx="2000062" cy="22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anish Dictionary Book Isolated Stock Illustration - Illustration of book,  handbook: 118725033">
            <a:extLst>
              <a:ext uri="{FF2B5EF4-FFF2-40B4-BE49-F238E27FC236}">
                <a16:creationId xmlns:a16="http://schemas.microsoft.com/office/drawing/2014/main" id="{03B3D075-ABFF-4D0A-B4B4-5DFD6F8B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125" y1="25750" x2="37125" y2="25750"/>
                        <a14:foregroundMark x1="42750" y1="28750" x2="42750" y2="28750"/>
                        <a14:foregroundMark x1="46625" y1="34250" x2="46625" y2="34250"/>
                        <a14:foregroundMark x1="52625" y1="32125" x2="52625" y2="32125"/>
                        <a14:foregroundMark x1="56375" y1="32875" x2="56375" y2="32875"/>
                        <a14:foregroundMark x1="61875" y1="32125" x2="61875" y2="32125"/>
                        <a14:foregroundMark x1="39000" y1="65875" x2="39000" y2="65875"/>
                        <a14:foregroundMark x1="39000" y1="60750" x2="39875" y2="65125"/>
                        <a14:foregroundMark x1="52625" y1="51750" x2="53875" y2="58500"/>
                        <a14:foregroundMark x1="56250" y1="51500" x2="54250" y2="65000"/>
                        <a14:foregroundMark x1="51875" y1="53250" x2="51875" y2="62250"/>
                        <a14:foregroundMark x1="47000" y1="29000" x2="47000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8977" r="22585" b="8382"/>
          <a:stretch/>
        </p:blipFill>
        <p:spPr bwMode="auto">
          <a:xfrm>
            <a:off x="8103179" y="4496555"/>
            <a:ext cx="1584356" cy="23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1E762BF8-C69F-4AA3-8735-549359A3087B}"/>
              </a:ext>
            </a:extLst>
          </p:cNvPr>
          <p:cNvSpPr txBox="1"/>
          <p:nvPr/>
        </p:nvSpPr>
        <p:spPr>
          <a:xfrm>
            <a:off x="-6223315" y="1562606"/>
            <a:ext cx="577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Subj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used to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verb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04EDFE39-273D-46E1-AFBA-9A84DE9022F1}"/>
              </a:ext>
            </a:extLst>
          </p:cNvPr>
          <p:cNvSpPr txBox="1"/>
          <p:nvPr/>
        </p:nvSpPr>
        <p:spPr>
          <a:xfrm>
            <a:off x="-6223317" y="539101"/>
            <a:ext cx="320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8548438-036A-4C35-BD7F-08A980ADB49E}"/>
              </a:ext>
            </a:extLst>
          </p:cNvPr>
          <p:cNvSpPr txBox="1"/>
          <p:nvPr/>
        </p:nvSpPr>
        <p:spPr>
          <a:xfrm>
            <a:off x="-6223317" y="2668514"/>
            <a:ext cx="439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used to work for a big company .</a:t>
            </a: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A0BD61DA-2CC5-40B4-AFC0-46CF5A1B340D}"/>
              </a:ext>
            </a:extLst>
          </p:cNvPr>
          <p:cNvSpPr txBox="1"/>
          <p:nvPr/>
        </p:nvSpPr>
        <p:spPr>
          <a:xfrm>
            <a:off x="-6382971" y="3373072"/>
            <a:ext cx="309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 Form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CDA0020-FE00-4EB3-A6E7-CA497EC1DCF0}"/>
              </a:ext>
            </a:extLst>
          </p:cNvPr>
          <p:cNvSpPr txBox="1"/>
          <p:nvPr/>
        </p:nvSpPr>
        <p:spPr>
          <a:xfrm>
            <a:off x="-6434284" y="4193806"/>
            <a:ext cx="683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Did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subj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use to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    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verb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38EA166-49FA-481F-90F1-3B9EB6016254}"/>
              </a:ext>
            </a:extLst>
          </p:cNvPr>
          <p:cNvSpPr txBox="1"/>
          <p:nvPr/>
        </p:nvSpPr>
        <p:spPr>
          <a:xfrm>
            <a:off x="-6223319" y="5284571"/>
            <a:ext cx="458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Did She use to know a lot of songs ?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7CC3DD1-624A-41E4-90A8-53FB8A6BD0E4}"/>
              </a:ext>
            </a:extLst>
          </p:cNvPr>
          <p:cNvSpPr txBox="1"/>
          <p:nvPr/>
        </p:nvSpPr>
        <p:spPr>
          <a:xfrm>
            <a:off x="-6223318" y="5959610"/>
            <a:ext cx="196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9900FF"/>
                </a:solidFill>
                <a:latin typeface="Comic Sans MS" panose="030F0702030302020204" pitchFamily="66" charset="0"/>
              </a:rPr>
              <a:t>Yes, she did .</a:t>
            </a:r>
          </a:p>
          <a:p>
            <a:pPr algn="l"/>
            <a:r>
              <a:rPr lang="en-US" dirty="0">
                <a:solidFill>
                  <a:srgbClr val="9900FF"/>
                </a:solidFill>
                <a:latin typeface="Comic Sans MS" panose="030F0702030302020204" pitchFamily="66" charset="0"/>
              </a:rPr>
              <a:t>No she didn’t .</a:t>
            </a:r>
          </a:p>
        </p:txBody>
      </p:sp>
    </p:spTree>
    <p:extLst>
      <p:ext uri="{BB962C8B-B14F-4D97-AF65-F5344CB8AC3E}">
        <p14:creationId xmlns:p14="http://schemas.microsoft.com/office/powerpoint/2010/main" val="226654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898</Words>
  <Application>Microsoft Office PowerPoint</Application>
  <PresentationFormat>شاشة عريضة</PresentationFormat>
  <Paragraphs>203</Paragraphs>
  <Slides>33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5" baseType="lpstr">
      <vt:lpstr>Abadi</vt:lpstr>
      <vt:lpstr>Arial</vt:lpstr>
      <vt:lpstr>Calibri</vt:lpstr>
      <vt:lpstr>Calibri Light</vt:lpstr>
      <vt:lpstr>Comic Sans MS</vt:lpstr>
      <vt:lpstr>Dog Rough</vt:lpstr>
      <vt:lpstr>MV Boli</vt:lpstr>
      <vt:lpstr>ProximaNovaExCn-Regular</vt:lpstr>
      <vt:lpstr>ProximaNova-Light</vt:lpstr>
      <vt:lpstr>ProximaNova-LightIt</vt:lpstr>
      <vt:lpstr>STC-Regular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145</cp:revision>
  <dcterms:created xsi:type="dcterms:W3CDTF">2022-01-24T08:40:34Z</dcterms:created>
  <dcterms:modified xsi:type="dcterms:W3CDTF">2022-01-25T18:39:11Z</dcterms:modified>
</cp:coreProperties>
</file>